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8" r:id="rId4"/>
    <p:sldId id="277" r:id="rId5"/>
    <p:sldId id="276" r:id="rId6"/>
    <p:sldId id="272" r:id="rId7"/>
    <p:sldId id="266" r:id="rId8"/>
    <p:sldId id="273" r:id="rId9"/>
    <p:sldId id="274" r:id="rId10"/>
    <p:sldId id="275" r:id="rId11"/>
    <p:sldId id="270" r:id="rId12"/>
    <p:sldId id="27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839A-405C-43B0-9E05-090959588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365E7-7AC0-4322-9C4B-6D8105939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C9162-E1AC-4D2B-BAB1-DD9327D2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FD1D3-73E8-4D64-A0E4-B8B75B4C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AF15F-2C11-4999-A40C-82DB9D1B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6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F259-48EF-4A80-BA89-68B8E71C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417B3-D33F-4F12-9F19-9726322B0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94706-CE37-4DC6-B1DF-2E0CB5E3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2B0FF-FC9B-4DE7-87B4-C15CBA7F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7B6D7-CE55-438A-9AB8-0C81132A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1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CA954-8D57-491F-8420-8B33D1CFB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683D0-5963-4AD9-AA81-BBDED1F86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961A-8862-44AD-A186-3236B6B1C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59EDF-8CD3-44B8-9BEA-E87575BC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2B2DA-DAB7-4CB3-A475-BFD40801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7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3EA7-CA87-4CB2-BFD0-CFF5720C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AEDB-08D9-48F7-A846-FADE9AF3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7219E-A838-4C0B-8C61-ABF05CFB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D049-20A0-4D80-8E74-C6B966B7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6F718-60FE-4BDC-BAEE-496B1F80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9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F429-09B1-4946-AFB7-7D4F645C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4BA07-89D1-4755-9764-555421C87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1B77-13E7-482D-B87B-36EBB35B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8F4B2-4402-4499-A194-6CC7BB90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1E4E9-3CC4-40E9-8186-60605EAA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1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7ED2-CEF9-4777-854E-DB234AB83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93BA9-9071-4A1D-98AD-28FF535A4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0B82E-8F08-47A1-9DC7-B23211469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FA4A2-2ABF-4EEA-B054-F1ADF4A6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EC5E-6F34-4441-B5A1-B52154D6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30671-22F5-4806-9A2B-91548306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228DA-0064-4AD1-9DC7-494F751E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9B06-42AC-47FD-AF89-95BC9CBE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C280C-AF0F-4716-B362-D7DE3C4D6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60F93-EF91-46B1-B653-965FF3746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066D1-39AA-4084-B335-CC31F21F4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626DF-CBEC-49EA-A6C1-35836CCB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2322C2-B83B-42E2-9618-6A0C1BA6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A5336-67DD-4848-BFFE-1B67F6C1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4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5517-5EAD-45E0-B0D3-AA14F113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706B7-C3F4-423E-A301-BE0A9AB8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29EC1-234C-422F-B022-166BB3EB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8DB3E-D473-40D9-BFBA-7F1EF182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5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11B85-292A-401B-889D-B47040DE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417B6-3E89-4E02-B3E4-396360E2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EDD59-AC1E-405A-9E48-1AE237AF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0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72FE9-40B5-4F47-B3DD-40E9A671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F08DD-2712-4446-96C5-AC4734B06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FEBAE-9EB4-4711-8C0C-8D7F4056C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522EC-E268-4AF0-AC86-01602F57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17E2C-0EFD-4910-857C-33E379C2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275AD-BA00-413F-AC06-6A26FBC0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1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858F0-6B38-4BA0-A76D-529B9A645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2A9950-2901-4306-A760-094767E75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74077-F18E-4E26-8F00-19FBBC2D8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02946-05BB-4F72-9894-95524030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3C811-4386-478D-91CD-C2C98CBA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DC9B3-6856-4013-898E-23F77AF1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70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AAA00-E970-403C-9ADB-E7CC51C2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0443B-BF09-4AFD-8D6D-8BD9C9C3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306BA-065E-48EB-8EDF-D1DACAEA5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B3E3-3E38-41E7-B0A4-5852FDA3B3D9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C9455-C5C6-4094-96A4-7585F0332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601AC-1E8B-477C-9AE1-14317B83B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85E5-5EE7-4181-AB09-A1BC0018D4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86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4A399899-8FAA-423B-A040-29311AFC8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6" b="3181"/>
          <a:stretch/>
        </p:blipFill>
        <p:spPr>
          <a:xfrm>
            <a:off x="1373956" y="143885"/>
            <a:ext cx="9624010" cy="6733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F18688-66E8-4225-83FD-CED9D2997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7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2121848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‘slow of heart to believe’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(vs.25)</a:t>
            </a:r>
          </a:p>
          <a:p>
            <a:pPr lvl="1"/>
            <a:r>
              <a:rPr lang="en-GB" sz="40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‘Did not the Messiah have to suffer’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(vs.26)</a:t>
            </a:r>
          </a:p>
          <a:p>
            <a:pPr lvl="1"/>
            <a:r>
              <a:rPr lang="en-GB" sz="40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‘all the Scriptures concerning himself’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(vs.27)</a:t>
            </a:r>
          </a:p>
        </p:txBody>
      </p:sp>
    </p:spTree>
    <p:extLst>
      <p:ext uri="{BB962C8B-B14F-4D97-AF65-F5344CB8AC3E}">
        <p14:creationId xmlns:p14="http://schemas.microsoft.com/office/powerpoint/2010/main" val="102786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0" y="1571543"/>
            <a:ext cx="12071515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Real Hope = Life with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(vs.28-35)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‘their eyes were opened’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(vs.31)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‘hearts burning within us’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(vs.32)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‘told what had happened on the way’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(vs.35) </a:t>
            </a:r>
          </a:p>
          <a:p>
            <a:pPr lvl="1"/>
            <a:endParaRPr lang="en-GB" sz="4400" b="1" dirty="0">
              <a:solidFill>
                <a:srgbClr val="A01D63"/>
              </a:solidFill>
              <a:latin typeface="Andre Heavy SF" panose="020BE200000000000000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171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4A399899-8FAA-423B-A040-29311AFC8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6" b="3181"/>
          <a:stretch/>
        </p:blipFill>
        <p:spPr>
          <a:xfrm>
            <a:off x="1373956" y="143885"/>
            <a:ext cx="9624010" cy="6733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F18688-66E8-4225-83FD-CED9D2997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7222AE-989D-4784-ADCE-DF551D8A9730}"/>
              </a:ext>
            </a:extLst>
          </p:cNvPr>
          <p:cNvSpPr txBox="1"/>
          <p:nvPr/>
        </p:nvSpPr>
        <p:spPr>
          <a:xfrm>
            <a:off x="321334" y="461286"/>
            <a:ext cx="38132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There is </a:t>
            </a:r>
            <a:endParaRPr lang="en-GB" sz="8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188BB-6774-44FE-869E-993463C71E67}"/>
              </a:ext>
            </a:extLst>
          </p:cNvPr>
          <p:cNvSpPr txBox="1"/>
          <p:nvPr/>
        </p:nvSpPr>
        <p:spPr>
          <a:xfrm>
            <a:off x="6185961" y="461286"/>
            <a:ext cx="659047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HOPE</a:t>
            </a:r>
            <a:r>
              <a:rPr lang="en-GB" sz="66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…E</a:t>
            </a:r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ven in 				   2022!</a:t>
            </a:r>
          </a:p>
          <a:p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 			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6060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4A399899-8FAA-423B-A040-29311AFC8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6" b="3181"/>
          <a:stretch/>
        </p:blipFill>
        <p:spPr>
          <a:xfrm>
            <a:off x="1373956" y="143885"/>
            <a:ext cx="9624010" cy="6733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F18688-66E8-4225-83FD-CED9D2997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7222AE-989D-4784-ADCE-DF551D8A9730}"/>
              </a:ext>
            </a:extLst>
          </p:cNvPr>
          <p:cNvSpPr txBox="1"/>
          <p:nvPr/>
        </p:nvSpPr>
        <p:spPr>
          <a:xfrm>
            <a:off x="0" y="461286"/>
            <a:ext cx="42268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‘It is true! </a:t>
            </a:r>
            <a:endParaRPr lang="en-GB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188BB-6774-44FE-869E-993463C71E67}"/>
              </a:ext>
            </a:extLst>
          </p:cNvPr>
          <p:cNvSpPr txBox="1"/>
          <p:nvPr/>
        </p:nvSpPr>
        <p:spPr>
          <a:xfrm>
            <a:off x="6096000" y="461286"/>
            <a:ext cx="668043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The Lord has</a:t>
            </a:r>
          </a:p>
          <a:p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               risen…’		    </a:t>
            </a:r>
            <a:endParaRPr lang="en-GB" sz="7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CDD2CE-BC18-44A5-88A8-57E1F3A93DC6}"/>
              </a:ext>
            </a:extLst>
          </p:cNvPr>
          <p:cNvSpPr txBox="1"/>
          <p:nvPr/>
        </p:nvSpPr>
        <p:spPr>
          <a:xfrm>
            <a:off x="179922" y="6132271"/>
            <a:ext cx="63882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i="0" u="none" strike="noStrike" baseline="0" dirty="0">
                <a:solidFill>
                  <a:schemeClr val="bg2">
                    <a:lumMod val="25000"/>
                  </a:schemeClr>
                </a:solidFill>
                <a:latin typeface="Blippo Light SF" pitchFamily="2" charset="0"/>
              </a:rPr>
              <a:t>Luke 24:34 (NIV)</a:t>
            </a:r>
            <a:endParaRPr lang="en-GB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8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4A399899-8FAA-423B-A040-29311AFC88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56" b="3181"/>
          <a:stretch/>
        </p:blipFill>
        <p:spPr>
          <a:xfrm>
            <a:off x="1373956" y="143885"/>
            <a:ext cx="9624010" cy="6733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F18688-66E8-4225-83FD-CED9D2997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7222AE-989D-4784-ADCE-DF551D8A9730}"/>
              </a:ext>
            </a:extLst>
          </p:cNvPr>
          <p:cNvSpPr txBox="1"/>
          <p:nvPr/>
        </p:nvSpPr>
        <p:spPr>
          <a:xfrm>
            <a:off x="321334" y="461286"/>
            <a:ext cx="38132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There is </a:t>
            </a:r>
            <a:endParaRPr lang="en-GB" sz="8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188BB-6774-44FE-869E-993463C71E67}"/>
              </a:ext>
            </a:extLst>
          </p:cNvPr>
          <p:cNvSpPr txBox="1"/>
          <p:nvPr/>
        </p:nvSpPr>
        <p:spPr>
          <a:xfrm>
            <a:off x="6185961" y="461286"/>
            <a:ext cx="659047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HOPE</a:t>
            </a:r>
            <a:r>
              <a:rPr lang="en-GB" sz="66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…E</a:t>
            </a:r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ven in 				   2022!</a:t>
            </a:r>
          </a:p>
          <a:p>
            <a:r>
              <a:rPr lang="en-GB" sz="7200" b="1" dirty="0">
                <a:solidFill>
                  <a:srgbClr val="A01D63"/>
                </a:solidFill>
                <a:latin typeface="Andre Heavy SF" panose="020BE200000000000000" pitchFamily="34" charset="0"/>
              </a:rPr>
              <a:t> 			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908781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1929144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‘we had hoped’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‘faces downcast’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(vs.17)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038259-3747-4632-B2CE-E38544395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49" y="3904417"/>
            <a:ext cx="11110902" cy="177392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2E9FD8-7F67-45D8-ACA0-6C74F7E72BB1}"/>
              </a:ext>
            </a:extLst>
          </p:cNvPr>
          <p:cNvSpPr txBox="1">
            <a:spLocks/>
          </p:cNvSpPr>
          <p:nvPr/>
        </p:nvSpPr>
        <p:spPr>
          <a:xfrm>
            <a:off x="628650" y="3950132"/>
            <a:ext cx="10846265" cy="1682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800" dirty="0">
                <a:latin typeface="Blippo Light SF" pitchFamily="2" charset="0"/>
              </a:rPr>
              <a:t>‘remember that at that time you were separate from Christ… </a:t>
            </a:r>
            <a:r>
              <a:rPr lang="en-GB" sz="3800" b="1" dirty="0">
                <a:latin typeface="Blippo Light SF" pitchFamily="2" charset="0"/>
              </a:rPr>
              <a:t>without hope…</a:t>
            </a:r>
            <a:r>
              <a:rPr lang="en-GB" sz="3800" dirty="0">
                <a:latin typeface="Blippo Light SF" pitchFamily="2" charset="0"/>
              </a:rPr>
              <a:t>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>
                <a:latin typeface="Blippo Light SF" pitchFamily="2" charset="0"/>
              </a:rPr>
              <a:t>Ephesians 2:12</a:t>
            </a:r>
            <a:endParaRPr lang="en-GB" sz="2000" dirty="0">
              <a:latin typeface="Blippo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1929144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‘we had hoped’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‘faces downcast’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(vs.17)</a:t>
            </a:r>
          </a:p>
        </p:txBody>
      </p:sp>
    </p:spTree>
    <p:extLst>
      <p:ext uri="{BB962C8B-B14F-4D97-AF65-F5344CB8AC3E}">
        <p14:creationId xmlns:p14="http://schemas.microsoft.com/office/powerpoint/2010/main" val="143546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1929144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‘we had hoped’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‘faces downcast’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(vs.17)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‘kept from recognising him’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(vs.16)</a:t>
            </a:r>
          </a:p>
        </p:txBody>
      </p:sp>
    </p:spTree>
    <p:extLst>
      <p:ext uri="{BB962C8B-B14F-4D97-AF65-F5344CB8AC3E}">
        <p14:creationId xmlns:p14="http://schemas.microsoft.com/office/powerpoint/2010/main" val="48185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2121848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‘slow of heart to believe’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(vs.25)</a:t>
            </a:r>
          </a:p>
          <a:p>
            <a:pPr lvl="1"/>
            <a:r>
              <a:rPr lang="en-GB" sz="40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‘Did not the Messiah have to suffer’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(vs.26)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79F192-654E-42E4-854E-ECA3433055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004" y="4340515"/>
            <a:ext cx="11110902" cy="177392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D804C9-F2C7-4001-85D7-6A81D691F164}"/>
              </a:ext>
            </a:extLst>
          </p:cNvPr>
          <p:cNvSpPr txBox="1">
            <a:spLocks/>
          </p:cNvSpPr>
          <p:nvPr/>
        </p:nvSpPr>
        <p:spPr>
          <a:xfrm>
            <a:off x="302004" y="4386231"/>
            <a:ext cx="11048301" cy="1682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700" dirty="0">
                <a:latin typeface="Blippo Light SF" pitchFamily="2" charset="0"/>
              </a:rPr>
              <a:t>‘God made him who had no sin to be sin for us, so that in him we might become the righteousness of God.’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>
                <a:latin typeface="Blippo Light SF" pitchFamily="2" charset="0"/>
              </a:rPr>
              <a:t>2 Corinthians 5:21</a:t>
            </a:r>
            <a:endParaRPr lang="en-GB" sz="2000" dirty="0">
              <a:latin typeface="Blippo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8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2121848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  <a:p>
            <a:pPr lvl="1"/>
            <a:r>
              <a:rPr lang="en-GB" sz="44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‘slow of heart to believe’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(vs.25)</a:t>
            </a:r>
          </a:p>
          <a:p>
            <a:pPr lvl="1"/>
            <a:r>
              <a:rPr lang="en-GB" sz="40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‘Did not the Messiah have to suffer’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(vs.26)</a:t>
            </a:r>
          </a:p>
          <a:p>
            <a:pPr lvl="1"/>
            <a:r>
              <a:rPr lang="en-GB" sz="40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‘all the Scriptures concerning himself’ </a:t>
            </a:r>
            <a:r>
              <a:rPr lang="en-GB" sz="36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(vs.27)</a:t>
            </a:r>
          </a:p>
        </p:txBody>
      </p:sp>
    </p:spTree>
    <p:extLst>
      <p:ext uri="{BB962C8B-B14F-4D97-AF65-F5344CB8AC3E}">
        <p14:creationId xmlns:p14="http://schemas.microsoft.com/office/powerpoint/2010/main" val="146184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2121848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AB34F-A5F9-4AFC-BC7F-0EB4E1E38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49" y="3084266"/>
            <a:ext cx="11110902" cy="293692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792B7E-0268-4B6E-B02E-50D94EFCDFB1}"/>
              </a:ext>
            </a:extLst>
          </p:cNvPr>
          <p:cNvSpPr txBox="1">
            <a:spLocks/>
          </p:cNvSpPr>
          <p:nvPr/>
        </p:nvSpPr>
        <p:spPr>
          <a:xfrm>
            <a:off x="571849" y="3122293"/>
            <a:ext cx="11048301" cy="289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000" dirty="0">
                <a:latin typeface="Blippo Light SF" pitchFamily="2" charset="0"/>
              </a:rPr>
              <a:t>‘But he was pierced for our transgressions, he was crushed for our iniquities; the punishment that brought us peace was laid on him, and by his wounds we are healed.’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500" dirty="0">
                <a:latin typeface="Blippo Light SF" pitchFamily="2" charset="0"/>
              </a:rPr>
              <a:t>Isaiah 53:5</a:t>
            </a:r>
            <a:endParaRPr lang="en-GB" sz="2000" dirty="0">
              <a:latin typeface="Blippo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22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accessory, aircraft, vector graphics&#10;&#10;Description automatically generated">
            <a:extLst>
              <a:ext uri="{FF2B5EF4-FFF2-40B4-BE49-F238E27FC236}">
                <a16:creationId xmlns:a16="http://schemas.microsoft.com/office/drawing/2014/main" id="{161BED35-F2CE-4E02-B674-76152819A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2"/>
          <a:stretch/>
        </p:blipFill>
        <p:spPr>
          <a:xfrm>
            <a:off x="10061046" y="147666"/>
            <a:ext cx="2130954" cy="1512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9BC5EC-8058-422D-B8BE-F6C37B8AE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7831" y="5751267"/>
            <a:ext cx="1434169" cy="110673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5929D2-4C8A-42EA-B26A-A72D05D9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329" y="147666"/>
            <a:ext cx="10515600" cy="1325563"/>
          </a:xfrm>
        </p:spPr>
        <p:txBody>
          <a:bodyPr>
            <a:normAutofit/>
          </a:bodyPr>
          <a:lstStyle/>
          <a:p>
            <a:r>
              <a:rPr lang="en-GB" sz="7000" b="1" u="sng" dirty="0">
                <a:solidFill>
                  <a:srgbClr val="A01D63"/>
                </a:solidFill>
                <a:latin typeface="Andre Heavy SF" panose="020BE200000000000000" pitchFamily="34" charset="0"/>
              </a:rPr>
              <a:t>The Journey to Faith</a:t>
            </a:r>
            <a:endParaRPr lang="en-GB" sz="70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80E184-8BE5-46E1-B954-2EC04FACDDC3}"/>
              </a:ext>
            </a:extLst>
          </p:cNvPr>
          <p:cNvSpPr txBox="1"/>
          <p:nvPr/>
        </p:nvSpPr>
        <p:spPr>
          <a:xfrm>
            <a:off x="193191" y="6068727"/>
            <a:ext cx="6295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accent6"/>
                </a:solidFill>
                <a:latin typeface="Andre Heavy SF" panose="020BE200000000000000" pitchFamily="34" charset="0"/>
              </a:rPr>
              <a:t>Luke 24:13-35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017400-EC94-4961-85E6-68DAF5803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91" y="1571543"/>
            <a:ext cx="12121848" cy="4351338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Lost Hope = Life without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(vs.13-21)</a:t>
            </a:r>
          </a:p>
          <a:p>
            <a:r>
              <a:rPr lang="en-GB" sz="4800" b="1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Hesitant Hope = Life doubting Jesus </a:t>
            </a:r>
            <a:r>
              <a:rPr lang="en-GB" sz="4000" dirty="0">
                <a:solidFill>
                  <a:srgbClr val="A01D63"/>
                </a:solidFill>
                <a:latin typeface="Andre Heavy SF" panose="020BE200000000000000" pitchFamily="34" charset="0"/>
                <a:ea typeface="+mj-ea"/>
                <a:cs typeface="+mj-cs"/>
              </a:rPr>
              <a:t>(vs.21-27)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AB34F-A5F9-4AFC-BC7F-0EB4E1E38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49" y="3084266"/>
            <a:ext cx="11110902" cy="293692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F792B7E-0268-4B6E-B02E-50D94EFCDFB1}"/>
              </a:ext>
            </a:extLst>
          </p:cNvPr>
          <p:cNvSpPr txBox="1">
            <a:spLocks/>
          </p:cNvSpPr>
          <p:nvPr/>
        </p:nvSpPr>
        <p:spPr>
          <a:xfrm>
            <a:off x="603150" y="3285776"/>
            <a:ext cx="11048301" cy="289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600" dirty="0">
                <a:latin typeface="Blippo Light SF" pitchFamily="2" charset="0"/>
              </a:rPr>
              <a:t>‘because you will not abandon me to the realm of the dead, nor will you let your holy one see decay.’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900" dirty="0">
                <a:latin typeface="Blippo Light SF" pitchFamily="2" charset="0"/>
              </a:rPr>
              <a:t>Psalm 16:10</a:t>
            </a:r>
          </a:p>
        </p:txBody>
      </p:sp>
    </p:spTree>
    <p:extLst>
      <p:ext uri="{BB962C8B-B14F-4D97-AF65-F5344CB8AC3E}">
        <p14:creationId xmlns:p14="http://schemas.microsoft.com/office/powerpoint/2010/main" val="214108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598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Andre Heavy SF</vt:lpstr>
      <vt:lpstr>Arial</vt:lpstr>
      <vt:lpstr>Blippo Light SF</vt:lpstr>
      <vt:lpstr>Calibri</vt:lpstr>
      <vt:lpstr>Calibri Light</vt:lpstr>
      <vt:lpstr>Office Theme</vt:lpstr>
      <vt:lpstr>PowerPoint Presentation</vt:lpstr>
      <vt:lpstr>PowerPoint Presentation</vt:lpstr>
      <vt:lpstr>The Journey to Faith</vt:lpstr>
      <vt:lpstr>The Journey to Faith</vt:lpstr>
      <vt:lpstr>The Journey to Faith</vt:lpstr>
      <vt:lpstr>The Journey to Faith</vt:lpstr>
      <vt:lpstr>The Journey to Faith</vt:lpstr>
      <vt:lpstr>The Journey to Faith</vt:lpstr>
      <vt:lpstr>The Journey to Faith</vt:lpstr>
      <vt:lpstr>The Journey to Faith</vt:lpstr>
      <vt:lpstr>The Journey to Faith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 at Grace Fellowship</dc:title>
  <dc:creator>Josh Tanton</dc:creator>
  <cp:lastModifiedBy>Josh Tanton</cp:lastModifiedBy>
  <cp:revision>14</cp:revision>
  <dcterms:created xsi:type="dcterms:W3CDTF">2022-04-09T12:18:41Z</dcterms:created>
  <dcterms:modified xsi:type="dcterms:W3CDTF">2022-04-17T10:52:26Z</dcterms:modified>
</cp:coreProperties>
</file>