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7"/>
  </p:notesMasterIdLst>
  <p:handoutMasterIdLst>
    <p:handoutMasterId r:id="rId28"/>
  </p:handoutMasterIdLst>
  <p:sldIdLst>
    <p:sldId id="447" r:id="rId2"/>
    <p:sldId id="695" r:id="rId3"/>
    <p:sldId id="699" r:id="rId4"/>
    <p:sldId id="700" r:id="rId5"/>
    <p:sldId id="701" r:id="rId6"/>
    <p:sldId id="702" r:id="rId7"/>
    <p:sldId id="703" r:id="rId8"/>
    <p:sldId id="704" r:id="rId9"/>
    <p:sldId id="705" r:id="rId10"/>
    <p:sldId id="706" r:id="rId11"/>
    <p:sldId id="589" r:id="rId12"/>
    <p:sldId id="542" r:id="rId13"/>
    <p:sldId id="585" r:id="rId14"/>
    <p:sldId id="707" r:id="rId15"/>
    <p:sldId id="708" r:id="rId16"/>
    <p:sldId id="709" r:id="rId17"/>
    <p:sldId id="710" r:id="rId18"/>
    <p:sldId id="712" r:id="rId19"/>
    <p:sldId id="674" r:id="rId20"/>
    <p:sldId id="711" r:id="rId21"/>
    <p:sldId id="680" r:id="rId22"/>
    <p:sldId id="686" r:id="rId23"/>
    <p:sldId id="687" r:id="rId24"/>
    <p:sldId id="713" r:id="rId25"/>
    <p:sldId id="714" r:id="rId26"/>
  </p:sldIdLst>
  <p:sldSz cx="9144000" cy="6858000" type="screen4x3"/>
  <p:notesSz cx="6889750" cy="1002188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87" autoAdjust="0"/>
    <p:restoredTop sz="93460" autoAdjust="0"/>
  </p:normalViewPr>
  <p:slideViewPr>
    <p:cSldViewPr>
      <p:cViewPr varScale="1">
        <p:scale>
          <a:sx n="103" d="100"/>
          <a:sy n="103" d="100"/>
        </p:scale>
        <p:origin x="18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2985028" cy="50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35875" name="Rectangle 3"/>
          <p:cNvSpPr>
            <a:spLocks noGrp="1" noChangeArrowheads="1"/>
          </p:cNvSpPr>
          <p:nvPr>
            <p:ph type="dt" sz="quarter" idx="1"/>
          </p:nvPr>
        </p:nvSpPr>
        <p:spPr bwMode="auto">
          <a:xfrm>
            <a:off x="3903131" y="0"/>
            <a:ext cx="2985028" cy="50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35876" name="Rectangle 4"/>
          <p:cNvSpPr>
            <a:spLocks noGrp="1" noChangeArrowheads="1"/>
          </p:cNvSpPr>
          <p:nvPr>
            <p:ph type="ftr" sz="quarter" idx="2"/>
          </p:nvPr>
        </p:nvSpPr>
        <p:spPr bwMode="auto">
          <a:xfrm>
            <a:off x="0" y="9519134"/>
            <a:ext cx="2985028" cy="50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35877" name="Rectangle 5"/>
          <p:cNvSpPr>
            <a:spLocks noGrp="1" noChangeArrowheads="1"/>
          </p:cNvSpPr>
          <p:nvPr>
            <p:ph type="sldNum" sz="quarter" idx="3"/>
          </p:nvPr>
        </p:nvSpPr>
        <p:spPr bwMode="auto">
          <a:xfrm>
            <a:off x="3903131" y="9519134"/>
            <a:ext cx="2985028" cy="50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8A0815C-1E1D-4C66-B850-1F469049DDD4}" type="slidenum">
              <a:rPr lang="en-GB" altLang="en-US"/>
              <a:pPr/>
              <a:t>‹#›</a:t>
            </a:fld>
            <a:endParaRPr lang="en-GB" altLang="en-US"/>
          </a:p>
        </p:txBody>
      </p:sp>
    </p:spTree>
    <p:extLst>
      <p:ext uri="{BB962C8B-B14F-4D97-AF65-F5344CB8AC3E}">
        <p14:creationId xmlns:p14="http://schemas.microsoft.com/office/powerpoint/2010/main" val="2282547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1602" name="Rectangle 2"/>
          <p:cNvSpPr>
            <a:spLocks noGrp="1" noChangeArrowheads="1"/>
          </p:cNvSpPr>
          <p:nvPr>
            <p:ph type="hdr" sz="quarter"/>
          </p:nvPr>
        </p:nvSpPr>
        <p:spPr bwMode="auto">
          <a:xfrm>
            <a:off x="0" y="0"/>
            <a:ext cx="2985028" cy="50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281603" name="Rectangle 3"/>
          <p:cNvSpPr>
            <a:spLocks noGrp="1" noChangeArrowheads="1"/>
          </p:cNvSpPr>
          <p:nvPr>
            <p:ph type="dt" idx="1"/>
          </p:nvPr>
        </p:nvSpPr>
        <p:spPr bwMode="auto">
          <a:xfrm>
            <a:off x="3903131" y="0"/>
            <a:ext cx="2985028" cy="50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281604" name="Rectangle 4"/>
          <p:cNvSpPr>
            <a:spLocks noGrp="1" noRot="1" noChangeAspect="1" noChangeArrowheads="1" noTextEdit="1"/>
          </p:cNvSpPr>
          <p:nvPr>
            <p:ph type="sldImg" idx="2"/>
          </p:nvPr>
        </p:nvSpPr>
        <p:spPr bwMode="auto">
          <a:xfrm>
            <a:off x="938213" y="750888"/>
            <a:ext cx="5013325" cy="3759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1605" name="Rectangle 5"/>
          <p:cNvSpPr>
            <a:spLocks noGrp="1" noChangeArrowheads="1"/>
          </p:cNvSpPr>
          <p:nvPr>
            <p:ph type="body" sz="quarter" idx="3"/>
          </p:nvPr>
        </p:nvSpPr>
        <p:spPr bwMode="auto">
          <a:xfrm>
            <a:off x="688976" y="4760358"/>
            <a:ext cx="5511800" cy="451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81606" name="Rectangle 6"/>
          <p:cNvSpPr>
            <a:spLocks noGrp="1" noChangeArrowheads="1"/>
          </p:cNvSpPr>
          <p:nvPr>
            <p:ph type="ftr" sz="quarter" idx="4"/>
          </p:nvPr>
        </p:nvSpPr>
        <p:spPr bwMode="auto">
          <a:xfrm>
            <a:off x="0" y="9519134"/>
            <a:ext cx="2985028" cy="50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281607" name="Rectangle 7"/>
          <p:cNvSpPr>
            <a:spLocks noGrp="1" noChangeArrowheads="1"/>
          </p:cNvSpPr>
          <p:nvPr>
            <p:ph type="sldNum" sz="quarter" idx="5"/>
          </p:nvPr>
        </p:nvSpPr>
        <p:spPr bwMode="auto">
          <a:xfrm>
            <a:off x="3903131" y="9519134"/>
            <a:ext cx="2985028" cy="50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1204C62-07FD-4BC7-9FF7-674FBF1CF354}" type="slidenum">
              <a:rPr lang="en-GB" altLang="en-US"/>
              <a:pPr/>
              <a:t>‹#›</a:t>
            </a:fld>
            <a:endParaRPr lang="en-GB" altLang="en-US"/>
          </a:p>
        </p:txBody>
      </p:sp>
    </p:spTree>
    <p:extLst>
      <p:ext uri="{BB962C8B-B14F-4D97-AF65-F5344CB8AC3E}">
        <p14:creationId xmlns:p14="http://schemas.microsoft.com/office/powerpoint/2010/main" val="14309327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3324E-190C-4F59-9FD2-5707719F291B}" type="slidenum">
              <a:rPr lang="en-GB" altLang="en-US"/>
              <a:pPr/>
              <a:t>1</a:t>
            </a:fld>
            <a:endParaRPr lang="en-GB" alt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3324E-190C-4F59-9FD2-5707719F291B}" type="slidenum">
              <a:rPr lang="en-GB" altLang="en-US"/>
              <a:pPr/>
              <a:t>11</a:t>
            </a:fld>
            <a:endParaRPr lang="en-GB" alt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3324E-190C-4F59-9FD2-5707719F291B}" type="slidenum">
              <a:rPr lang="en-GB" altLang="en-US"/>
              <a:pPr/>
              <a:t>22</a:t>
            </a:fld>
            <a:endParaRPr lang="en-GB" alt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endParaRPr lang="en-GB"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97039CB-EADB-4CCF-919A-625BEFE0D42C}" type="slidenum">
              <a:rPr lang="en-GB" altLang="en-US" smtClean="0"/>
              <a:pPr/>
              <a:t>‹#›</a:t>
            </a:fld>
            <a:endParaRPr lang="en-GB"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F4BDEA1F-FF9E-4CF0-AC69-809BB312DEDD}" type="slidenum">
              <a:rPr lang="en-GB" altLang="en-US" smtClean="0"/>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B847119F-B9C5-4996-801A-522B58A47B74}" type="slidenum">
              <a:rPr lang="en-GB" altLang="en-US" smtClean="0"/>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71DD518F-02D4-4054-923F-99701013B5E5}" type="slidenum">
              <a:rPr lang="en-GB" altLang="en-US" smtClean="0"/>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1FA86F0C-31E2-4C4E-A4A6-77B6DF247190}" type="slidenum">
              <a:rPr lang="en-GB" altLang="en-US" smtClean="0"/>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7C562F3F-E79E-427D-AB15-80A9952F0A2E}" type="slidenum">
              <a:rPr lang="en-GB" altLang="en-US" smtClean="0"/>
              <a:pPr/>
              <a:t>‹#›</a:t>
            </a:fld>
            <a:endParaRPr lang="en-GB" alt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ltLang="en-US"/>
          </a:p>
        </p:txBody>
      </p:sp>
      <p:sp>
        <p:nvSpPr>
          <p:cNvPr id="8" name="Footer Placeholder 7"/>
          <p:cNvSpPr>
            <a:spLocks noGrp="1"/>
          </p:cNvSpPr>
          <p:nvPr>
            <p:ph type="ftr" sz="quarter" idx="11"/>
          </p:nvPr>
        </p:nvSpPr>
        <p:spPr/>
        <p:txBody>
          <a:bodyPr/>
          <a:lstStyle/>
          <a:p>
            <a:endParaRPr lang="en-GB" altLang="en-US"/>
          </a:p>
        </p:txBody>
      </p:sp>
      <p:sp>
        <p:nvSpPr>
          <p:cNvPr id="9" name="Slide Number Placeholder 8"/>
          <p:cNvSpPr>
            <a:spLocks noGrp="1"/>
          </p:cNvSpPr>
          <p:nvPr>
            <p:ph type="sldNum" sz="quarter" idx="12"/>
          </p:nvPr>
        </p:nvSpPr>
        <p:spPr/>
        <p:txBody>
          <a:bodyPr/>
          <a:lstStyle/>
          <a:p>
            <a:fld id="{F7423FA6-2FDA-44A1-9986-E0C74E1D3059}" type="slidenum">
              <a:rPr lang="en-GB" altLang="en-US" smtClean="0"/>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ltLang="en-US"/>
          </a:p>
        </p:txBody>
      </p:sp>
      <p:sp>
        <p:nvSpPr>
          <p:cNvPr id="4" name="Footer Placeholder 3"/>
          <p:cNvSpPr>
            <a:spLocks noGrp="1"/>
          </p:cNvSpPr>
          <p:nvPr>
            <p:ph type="ftr" sz="quarter" idx="11"/>
          </p:nvPr>
        </p:nvSpPr>
        <p:spPr/>
        <p:txBody>
          <a:bodyPr/>
          <a:lstStyle/>
          <a:p>
            <a:endParaRPr lang="en-GB" altLang="en-US"/>
          </a:p>
        </p:txBody>
      </p:sp>
      <p:sp>
        <p:nvSpPr>
          <p:cNvPr id="5" name="Slide Number Placeholder 4"/>
          <p:cNvSpPr>
            <a:spLocks noGrp="1"/>
          </p:cNvSpPr>
          <p:nvPr>
            <p:ph type="sldNum" sz="quarter" idx="12"/>
          </p:nvPr>
        </p:nvSpPr>
        <p:spPr/>
        <p:txBody>
          <a:bodyPr/>
          <a:lstStyle/>
          <a:p>
            <a:fld id="{8AAC90DA-E52D-4CD9-B207-AE9B229A9D0B}" type="slidenum">
              <a:rPr lang="en-GB" altLang="en-US" smtClean="0"/>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ltLang="en-US"/>
          </a:p>
        </p:txBody>
      </p:sp>
      <p:sp>
        <p:nvSpPr>
          <p:cNvPr id="3" name="Footer Placeholder 2"/>
          <p:cNvSpPr>
            <a:spLocks noGrp="1"/>
          </p:cNvSpPr>
          <p:nvPr>
            <p:ph type="ftr" sz="quarter" idx="11"/>
          </p:nvPr>
        </p:nvSpPr>
        <p:spPr/>
        <p:txBody>
          <a:bodyPr/>
          <a:lstStyle/>
          <a:p>
            <a:endParaRPr lang="en-GB" altLang="en-US"/>
          </a:p>
        </p:txBody>
      </p:sp>
      <p:sp>
        <p:nvSpPr>
          <p:cNvPr id="4" name="Slide Number Placeholder 3"/>
          <p:cNvSpPr>
            <a:spLocks noGrp="1"/>
          </p:cNvSpPr>
          <p:nvPr>
            <p:ph type="sldNum" sz="quarter" idx="12"/>
          </p:nvPr>
        </p:nvSpPr>
        <p:spPr/>
        <p:txBody>
          <a:bodyPr/>
          <a:lstStyle/>
          <a:p>
            <a:fld id="{646AD7DF-209C-42C8-B181-41140864A8C1}" type="slidenum">
              <a:rPr lang="en-GB" altLang="en-US" smtClean="0"/>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GB" altLang="en-US"/>
          </a:p>
        </p:txBody>
      </p:sp>
      <p:sp>
        <p:nvSpPr>
          <p:cNvPr id="7" name="Slide Number Placeholder 6"/>
          <p:cNvSpPr>
            <a:spLocks noGrp="1"/>
          </p:cNvSpPr>
          <p:nvPr>
            <p:ph type="sldNum" sz="quarter" idx="12"/>
          </p:nvPr>
        </p:nvSpPr>
        <p:spPr/>
        <p:txBody>
          <a:bodyPr/>
          <a:lstStyle/>
          <a:p>
            <a:fld id="{12866C10-1334-4B9C-8448-5518DA0C34FA}" type="slidenum">
              <a:rPr lang="en-GB" altLang="en-US" smtClean="0"/>
              <a:pPr/>
              <a:t>‹#›</a:t>
            </a:fld>
            <a:endParaRPr lang="en-GB"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ltLang="en-US"/>
          </a:p>
        </p:txBody>
      </p:sp>
      <p:sp>
        <p:nvSpPr>
          <p:cNvPr id="7" name="Slide Number Placeholder 6"/>
          <p:cNvSpPr>
            <a:spLocks noGrp="1"/>
          </p:cNvSpPr>
          <p:nvPr>
            <p:ph type="sldNum" sz="quarter" idx="12"/>
          </p:nvPr>
        </p:nvSpPr>
        <p:spPr/>
        <p:txBody>
          <a:bodyPr/>
          <a:lstStyle/>
          <a:p>
            <a:fld id="{AABED758-621A-4FF3-BF39-1355D82E9FA4}" type="slidenum">
              <a:rPr lang="en-GB" altLang="en-US" smtClean="0"/>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endParaRPr lang="en-GB"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279D1E4-A95D-4191-A9EB-B63612C1921F}" type="slidenum">
              <a:rPr lang="en-GB" altLang="en-US" smtClean="0"/>
              <a:pPr/>
              <a:t>‹#›</a:t>
            </a:fld>
            <a:endParaRPr lang="en-GB" alt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ctrTitle"/>
          </p:nvPr>
        </p:nvSpPr>
        <p:spPr>
          <a:xfrm>
            <a:off x="4716016" y="4941168"/>
            <a:ext cx="3312368" cy="940569"/>
          </a:xfrm>
        </p:spPr>
        <p:txBody>
          <a:bodyPr>
            <a:normAutofit/>
          </a:bodyPr>
          <a:lstStyle/>
          <a:p>
            <a:pPr algn="ctr"/>
            <a:r>
              <a:rPr lang="en-GB" altLang="en-US" sz="4800" dirty="0">
                <a:solidFill>
                  <a:schemeClr val="tx1"/>
                </a:solidFill>
                <a:latin typeface="MV Boli" panose="02000500030200090000" pitchFamily="2" charset="0"/>
                <a:cs typeface="MV Boli" panose="02000500030200090000" pitchFamily="2" charset="0"/>
              </a:rPr>
              <a:t>2:8 – 5:1</a:t>
            </a:r>
          </a:p>
        </p:txBody>
      </p:sp>
      <p:sp>
        <p:nvSpPr>
          <p:cNvPr id="4" name="WordArt 6"/>
          <p:cNvSpPr>
            <a:spLocks noChangeArrowheads="1" noChangeShapeType="1" noTextEdit="1"/>
          </p:cNvSpPr>
          <p:nvPr/>
        </p:nvSpPr>
        <p:spPr bwMode="auto">
          <a:xfrm>
            <a:off x="276135" y="593300"/>
            <a:ext cx="3945577" cy="5686623"/>
          </a:xfrm>
          <a:prstGeom prst="rect">
            <a:avLst/>
          </a:prstGeom>
        </p:spPr>
        <p:txBody>
          <a:bodyPr wrap="none" fromWordArt="1">
            <a:prstTxWarp prst="textPlain">
              <a:avLst>
                <a:gd name="adj" fmla="val 50000"/>
              </a:avLst>
            </a:prstTxWarp>
          </a:bodyPr>
          <a:lstStyle/>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Song</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of</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Songs</a:t>
            </a:r>
          </a:p>
        </p:txBody>
      </p:sp>
      <p:sp>
        <p:nvSpPr>
          <p:cNvPr id="5" name="Rectangle 2"/>
          <p:cNvSpPr txBox="1">
            <a:spLocks noChangeArrowheads="1"/>
          </p:cNvSpPr>
          <p:nvPr/>
        </p:nvSpPr>
        <p:spPr>
          <a:xfrm>
            <a:off x="4716016" y="188640"/>
            <a:ext cx="3312368" cy="1872208"/>
          </a:xfrm>
          <a:prstGeom prst="rect">
            <a:avLst/>
          </a:prstGeom>
        </p:spPr>
        <p:txBody>
          <a:bodyPr vert="horz" lIns="91440" tIns="45720" rIns="91440" bIns="45720" rtlCol="0" anchor="b">
            <a:normAutofit fontScale="90000" lnSpcReduction="20000"/>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GB" altLang="en-US" sz="4800" dirty="0">
                <a:solidFill>
                  <a:schemeClr val="tx1"/>
                </a:solidFill>
                <a:latin typeface="MV Boli" panose="02000500030200090000" pitchFamily="2" charset="0"/>
                <a:cs typeface="MV Boli" panose="02000500030200090000" pitchFamily="2" charset="0"/>
              </a:rPr>
              <a:t>Memories – those were the days!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1988840"/>
            <a:ext cx="8246798" cy="4372207"/>
          </a:xfrm>
        </p:spPr>
        <p:txBody>
          <a:bodyPr>
            <a:noAutofit/>
          </a:bodyPr>
          <a:lstStyle/>
          <a:p>
            <a:pPr marL="68580" indent="0" algn="ctr">
              <a:buNone/>
            </a:pPr>
            <a:r>
              <a:rPr lang="en-US" sz="2000" b="0" i="1" dirty="0">
                <a:solidFill>
                  <a:srgbClr val="000000"/>
                </a:solidFill>
                <a:effectLst/>
                <a:latin typeface="Arial Narrow" panose="020B0606020202030204" pitchFamily="34" charset="0"/>
              </a:rPr>
              <a:t>All night long on my bed I looked for the one my heart loves; I looked for him but did not find him. </a:t>
            </a:r>
            <a:r>
              <a:rPr lang="en-US" sz="2000" b="1" i="1" baseline="30000" dirty="0">
                <a:solidFill>
                  <a:srgbClr val="000000"/>
                </a:solidFill>
                <a:effectLst/>
                <a:latin typeface="Arial Narrow" panose="020B0606020202030204" pitchFamily="34" charset="0"/>
              </a:rPr>
              <a:t>2 </a:t>
            </a:r>
            <a:r>
              <a:rPr lang="en-US" sz="2000" b="0" i="1" dirty="0">
                <a:solidFill>
                  <a:srgbClr val="000000"/>
                </a:solidFill>
                <a:effectLst/>
                <a:latin typeface="Arial Narrow" panose="020B0606020202030204" pitchFamily="34" charset="0"/>
              </a:rPr>
              <a:t>I will get up now and go about the city, through its streets and squares; I will search for the one my heart loves. So, I looked for him but did not find him. </a:t>
            </a:r>
            <a:r>
              <a:rPr lang="en-US" sz="2000" b="1" i="1" baseline="30000" dirty="0">
                <a:solidFill>
                  <a:srgbClr val="000000"/>
                </a:solidFill>
                <a:effectLst/>
                <a:latin typeface="Arial Narrow" panose="020B0606020202030204" pitchFamily="34" charset="0"/>
              </a:rPr>
              <a:t>3 </a:t>
            </a:r>
            <a:r>
              <a:rPr lang="en-US" sz="2000" b="0" i="1" dirty="0">
                <a:solidFill>
                  <a:srgbClr val="000000"/>
                </a:solidFill>
                <a:effectLst/>
                <a:latin typeface="Arial Narrow" panose="020B0606020202030204" pitchFamily="34" charset="0"/>
              </a:rPr>
              <a:t>The watchmen found me as they made their rounds in the city. “Have you seen the one my heart loves?” </a:t>
            </a:r>
            <a:r>
              <a:rPr lang="en-US" sz="2000" b="1" i="1" baseline="30000" dirty="0">
                <a:solidFill>
                  <a:srgbClr val="000000"/>
                </a:solidFill>
                <a:effectLst/>
                <a:latin typeface="Arial Narrow" panose="020B0606020202030204" pitchFamily="34" charset="0"/>
              </a:rPr>
              <a:t>4 </a:t>
            </a:r>
            <a:r>
              <a:rPr lang="en-US" sz="2000" b="0" i="1" dirty="0">
                <a:solidFill>
                  <a:srgbClr val="000000"/>
                </a:solidFill>
                <a:effectLst/>
                <a:latin typeface="Arial Narrow" panose="020B0606020202030204" pitchFamily="34" charset="0"/>
              </a:rPr>
              <a:t>Scarcely had I passed them when I found the one my heart loves. I held him and would not let him go till I had brought him to my mother’s house, to the room of the one who conceived me. </a:t>
            </a:r>
            <a:r>
              <a:rPr lang="en-US" sz="2000" b="1" i="1" baseline="30000" dirty="0">
                <a:solidFill>
                  <a:srgbClr val="000000"/>
                </a:solidFill>
                <a:effectLst/>
                <a:latin typeface="Arial Narrow" panose="020B0606020202030204" pitchFamily="34" charset="0"/>
              </a:rPr>
              <a:t>5 </a:t>
            </a:r>
            <a:r>
              <a:rPr lang="en-US" sz="2000" b="0" i="1" dirty="0">
                <a:solidFill>
                  <a:srgbClr val="000000"/>
                </a:solidFill>
                <a:effectLst/>
                <a:latin typeface="Arial Narrow" panose="020B0606020202030204" pitchFamily="34" charset="0"/>
              </a:rPr>
              <a:t>Daughters of Jerusalem, I charge you by the gazelles and by the does of the field: Do not arouse or awaken love until it so desires.</a:t>
            </a:r>
            <a:endParaRPr lang="en-GB" altLang="en-US" sz="2000" i="1" dirty="0">
              <a:solidFill>
                <a:schemeClr val="tx1"/>
              </a:solidFill>
              <a:latin typeface="Arial Narrow" panose="020B0606020202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2944867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ctrTitle"/>
          </p:nvPr>
        </p:nvSpPr>
        <p:spPr>
          <a:xfrm>
            <a:off x="4716016" y="4149080"/>
            <a:ext cx="3312368" cy="1732657"/>
          </a:xfrm>
        </p:spPr>
        <p:txBody>
          <a:bodyPr>
            <a:normAutofit/>
          </a:bodyPr>
          <a:lstStyle/>
          <a:p>
            <a:pPr algn="ctr"/>
            <a:r>
              <a:rPr lang="en-GB" altLang="en-US" sz="4800" dirty="0">
                <a:solidFill>
                  <a:schemeClr val="tx1"/>
                </a:solidFill>
                <a:latin typeface="MV Boli" panose="02000500030200090000" pitchFamily="2" charset="0"/>
                <a:cs typeface="MV Boli" panose="02000500030200090000" pitchFamily="2" charset="0"/>
              </a:rPr>
              <a:t>Application (pt.1)</a:t>
            </a:r>
          </a:p>
        </p:txBody>
      </p:sp>
      <p:sp>
        <p:nvSpPr>
          <p:cNvPr id="4" name="WordArt 6"/>
          <p:cNvSpPr>
            <a:spLocks noChangeArrowheads="1" noChangeShapeType="1" noTextEdit="1"/>
          </p:cNvSpPr>
          <p:nvPr/>
        </p:nvSpPr>
        <p:spPr bwMode="auto">
          <a:xfrm>
            <a:off x="276135" y="593300"/>
            <a:ext cx="3945577" cy="5686623"/>
          </a:xfrm>
          <a:prstGeom prst="rect">
            <a:avLst/>
          </a:prstGeom>
        </p:spPr>
        <p:txBody>
          <a:bodyPr wrap="none" fromWordArt="1">
            <a:prstTxWarp prst="textPlain">
              <a:avLst>
                <a:gd name="adj" fmla="val 50000"/>
              </a:avLst>
            </a:prstTxWarp>
          </a:bodyPr>
          <a:lstStyle/>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Song</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of</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Songs</a:t>
            </a:r>
          </a:p>
        </p:txBody>
      </p:sp>
      <p:sp>
        <p:nvSpPr>
          <p:cNvPr id="5" name="TextBox 4">
            <a:extLst>
              <a:ext uri="{FF2B5EF4-FFF2-40B4-BE49-F238E27FC236}">
                <a16:creationId xmlns:a16="http://schemas.microsoft.com/office/drawing/2014/main" id="{0DBBA206-1FD8-4EDE-98D3-55C30BBCDF9D}"/>
              </a:ext>
            </a:extLst>
          </p:cNvPr>
          <p:cNvSpPr txBox="1"/>
          <p:nvPr/>
        </p:nvSpPr>
        <p:spPr>
          <a:xfrm>
            <a:off x="4716016" y="116632"/>
            <a:ext cx="3389431" cy="2123658"/>
          </a:xfrm>
          <a:prstGeom prst="rect">
            <a:avLst/>
          </a:prstGeom>
          <a:noFill/>
        </p:spPr>
        <p:txBody>
          <a:bodyPr wrap="square">
            <a:spAutoFit/>
          </a:bodyPr>
          <a:lstStyle/>
          <a:p>
            <a:pPr algn="ctr" fontAlgn="auto">
              <a:spcAft>
                <a:spcPts val="0"/>
              </a:spcAft>
            </a:pPr>
            <a:r>
              <a:rPr lang="en-GB" altLang="en-US" sz="4400" dirty="0">
                <a:solidFill>
                  <a:schemeClr val="tx1"/>
                </a:solidFill>
                <a:latin typeface="MV Boli" panose="02000500030200090000" pitchFamily="2" charset="0"/>
                <a:cs typeface="MV Boli" panose="02000500030200090000" pitchFamily="2" charset="0"/>
              </a:rPr>
              <a:t>Memories – those were the days!</a:t>
            </a:r>
          </a:p>
        </p:txBody>
      </p:sp>
    </p:spTree>
    <p:extLst>
      <p:ext uri="{BB962C8B-B14F-4D97-AF65-F5344CB8AC3E}">
        <p14:creationId xmlns:p14="http://schemas.microsoft.com/office/powerpoint/2010/main" val="4247336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36712"/>
            <a:ext cx="8208912" cy="823913"/>
          </a:xfrm>
        </p:spPr>
        <p:txBody>
          <a:bodyPr>
            <a:normAutofit fontScale="90000"/>
          </a:bodyPr>
          <a:lstStyle/>
          <a:p>
            <a:pPr algn="r"/>
            <a:r>
              <a:rPr lang="en-GB" altLang="en-US" sz="6000" dirty="0">
                <a:solidFill>
                  <a:schemeClr val="tx1"/>
                </a:solidFill>
                <a:latin typeface="MV Boli" panose="02000500030200090000" pitchFamily="2" charset="0"/>
                <a:cs typeface="MV Boli" panose="02000500030200090000" pitchFamily="2" charset="0"/>
              </a:rPr>
              <a:t>Application</a:t>
            </a:r>
          </a:p>
        </p:txBody>
      </p:sp>
      <p:sp>
        <p:nvSpPr>
          <p:cNvPr id="434179" name="Rectangle 3"/>
          <p:cNvSpPr>
            <a:spLocks noGrp="1" noChangeArrowheads="1"/>
          </p:cNvSpPr>
          <p:nvPr>
            <p:ph idx="1"/>
          </p:nvPr>
        </p:nvSpPr>
        <p:spPr>
          <a:xfrm>
            <a:off x="467544" y="1772816"/>
            <a:ext cx="8208912" cy="4825255"/>
          </a:xfrm>
        </p:spPr>
        <p:txBody>
          <a:bodyPr>
            <a:norm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Leaving home, living with Christ</a:t>
            </a:r>
          </a:p>
          <a:p>
            <a:pPr>
              <a:buFont typeface="Wingdings" panose="05000000000000000000" pitchFamily="2" charset="2"/>
              <a:buChar char="q"/>
            </a:pPr>
            <a:r>
              <a:rPr lang="en-GB" altLang="en-US" sz="3200" dirty="0">
                <a:solidFill>
                  <a:schemeClr val="tx1"/>
                </a:solidFill>
                <a:latin typeface="Calibri" panose="020F0502020204030204" pitchFamily="34" charset="0"/>
              </a:rPr>
              <a:t>Enjoy Christ’s love for you as though it is springtime all year round</a:t>
            </a:r>
          </a:p>
          <a:p>
            <a:pPr>
              <a:buFont typeface="Wingdings" panose="05000000000000000000" pitchFamily="2" charset="2"/>
              <a:buChar char="q"/>
            </a:pPr>
            <a:r>
              <a:rPr lang="en-GB" altLang="en-US" sz="3200" dirty="0">
                <a:solidFill>
                  <a:schemeClr val="tx1"/>
                </a:solidFill>
                <a:latin typeface="Calibri" panose="020F0502020204030204" pitchFamily="34" charset="0"/>
              </a:rPr>
              <a:t>The reality of pain in love; the reality of the pain in Christ’s love for us (Isaiah 53)</a:t>
            </a:r>
            <a:endParaRPr lang="en-GB" altLang="en-US" sz="2800" dirty="0">
              <a:solidFill>
                <a:schemeClr val="tx1"/>
              </a:solidFill>
              <a:latin typeface="Arial Narrow" panose="020B0606020202030204" pitchFamily="34" charset="0"/>
            </a:endParaRPr>
          </a:p>
          <a:p>
            <a:pPr>
              <a:buFont typeface="Wingdings" panose="05000000000000000000" pitchFamily="2" charset="2"/>
              <a:buChar char="q"/>
            </a:pPr>
            <a:endParaRPr lang="en-GB" altLang="en-US"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50814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34" y="735680"/>
            <a:ext cx="8204132" cy="6124754"/>
          </a:xfrm>
          <a:prstGeom prst="rect">
            <a:avLst/>
          </a:prstGeom>
        </p:spPr>
        <p:txBody>
          <a:bodyPr wrap="square">
            <a:spAutoFit/>
          </a:bodyPr>
          <a:lstStyle/>
          <a:p>
            <a:pPr algn="ctr"/>
            <a:r>
              <a:rPr lang="en-GB" sz="2800" b="1" i="1" baseline="30000" dirty="0">
                <a:latin typeface="Arial Narrow" panose="020B0606020202030204" pitchFamily="34" charset="0"/>
              </a:rPr>
              <a:t>2 </a:t>
            </a:r>
            <a:r>
              <a:rPr lang="en-GB" sz="2800" i="1" dirty="0">
                <a:latin typeface="Arial Narrow" panose="020B0606020202030204" pitchFamily="34" charset="0"/>
              </a:rPr>
              <a:t>He grew up before him like a tender shoot, and like a root out of dry ground. He had no beauty or majesty to attract us to him, nothing in his appearance that we should desire him. </a:t>
            </a:r>
            <a:r>
              <a:rPr lang="en-GB" sz="2800" b="1" i="1" baseline="30000" dirty="0">
                <a:latin typeface="Arial Narrow" panose="020B0606020202030204" pitchFamily="34" charset="0"/>
              </a:rPr>
              <a:t>3 </a:t>
            </a:r>
            <a:r>
              <a:rPr lang="en-GB" sz="2800" i="1" dirty="0">
                <a:latin typeface="Arial Narrow" panose="020B0606020202030204" pitchFamily="34" charset="0"/>
              </a:rPr>
              <a:t>He was despised and rejected by mankind, a man of suffering, and familiar with pain. Like one from whom people hide their faces he was despised, and we held him in low esteem. </a:t>
            </a:r>
            <a:r>
              <a:rPr lang="en-GB" sz="2800" b="1" i="1" baseline="30000" dirty="0">
                <a:latin typeface="Arial Narrow" panose="020B0606020202030204" pitchFamily="34" charset="0"/>
              </a:rPr>
              <a:t>4 </a:t>
            </a:r>
            <a:r>
              <a:rPr lang="en-GB" sz="2800" i="1" dirty="0">
                <a:latin typeface="Arial Narrow" panose="020B0606020202030204" pitchFamily="34" charset="0"/>
              </a:rPr>
              <a:t>Surely he took up our pain and bore our suffering, yet we considered him punished by God, stricken by him, and afflicted. </a:t>
            </a:r>
            <a:r>
              <a:rPr lang="en-GB" sz="2800" b="1" i="1" baseline="30000" dirty="0">
                <a:latin typeface="Arial Narrow" panose="020B0606020202030204" pitchFamily="34" charset="0"/>
              </a:rPr>
              <a:t>5 </a:t>
            </a:r>
            <a:r>
              <a:rPr lang="en-GB" sz="2800" i="1" dirty="0">
                <a:latin typeface="Arial Narrow" panose="020B0606020202030204" pitchFamily="34" charset="0"/>
              </a:rPr>
              <a:t>But he was pierced for our transgressions, he was crushed for our iniquities; the punishment that brought us peace was on him, and by his wounds we are healed. </a:t>
            </a:r>
            <a:r>
              <a:rPr lang="en-GB" sz="2800" b="1" i="1" baseline="30000" dirty="0">
                <a:latin typeface="Arial Narrow" panose="020B0606020202030204" pitchFamily="34" charset="0"/>
              </a:rPr>
              <a:t>6 </a:t>
            </a:r>
            <a:r>
              <a:rPr lang="en-GB" sz="2800" i="1" dirty="0">
                <a:latin typeface="Arial Narrow" panose="020B0606020202030204" pitchFamily="34" charset="0"/>
              </a:rPr>
              <a:t>We all, like sheep, have gone astray, each of us has turned to our own way; and the </a:t>
            </a:r>
            <a:r>
              <a:rPr lang="en-GB" sz="2800" i="1" cap="small" dirty="0">
                <a:latin typeface="Arial Narrow" panose="020B0606020202030204" pitchFamily="34" charset="0"/>
              </a:rPr>
              <a:t>Lord</a:t>
            </a:r>
            <a:r>
              <a:rPr lang="en-GB" sz="2800" i="1" dirty="0">
                <a:latin typeface="Arial Narrow" panose="020B0606020202030204" pitchFamily="34" charset="0"/>
              </a:rPr>
              <a:t> has laid on him the iniquity of us all. </a:t>
            </a:r>
            <a:br>
              <a:rPr lang="en-GB" sz="2800" i="1" dirty="0">
                <a:latin typeface="Arial Narrow" panose="020B0606020202030204" pitchFamily="34" charset="0"/>
              </a:rPr>
            </a:br>
            <a:endParaRPr lang="en-GB" sz="2800" i="1" dirty="0">
              <a:latin typeface="Arial Narrow" panose="020B0606020202030204" pitchFamily="34" charset="0"/>
            </a:endParaRPr>
          </a:p>
        </p:txBody>
      </p:sp>
    </p:spTree>
    <p:extLst>
      <p:ext uri="{BB962C8B-B14F-4D97-AF65-F5344CB8AC3E}">
        <p14:creationId xmlns:p14="http://schemas.microsoft.com/office/powerpoint/2010/main" val="487338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1988840"/>
            <a:ext cx="8246798" cy="4372207"/>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Memories of going out (2:8-17)</a:t>
            </a:r>
          </a:p>
          <a:p>
            <a:pPr>
              <a:buFont typeface="Wingdings" panose="05000000000000000000" pitchFamily="2" charset="2"/>
              <a:buChar char="q"/>
            </a:pPr>
            <a:r>
              <a:rPr lang="en-GB" altLang="en-US" sz="3200" dirty="0">
                <a:solidFill>
                  <a:schemeClr val="tx1"/>
                </a:solidFill>
                <a:latin typeface="Calibri" panose="020F0502020204030204" pitchFamily="34" charset="0"/>
              </a:rPr>
              <a:t>Dreaming (3:1-5)</a:t>
            </a:r>
          </a:p>
          <a:p>
            <a:pPr>
              <a:buFont typeface="Wingdings" panose="05000000000000000000" pitchFamily="2" charset="2"/>
              <a:buChar char="q"/>
            </a:pPr>
            <a:r>
              <a:rPr lang="en-GB" altLang="en-US" sz="3200" dirty="0">
                <a:solidFill>
                  <a:schemeClr val="tx1"/>
                </a:solidFill>
                <a:latin typeface="Calibri" panose="020F0502020204030204" pitchFamily="34" charset="0"/>
              </a:rPr>
              <a:t>Memories of engagement (3:6-5:1)</a:t>
            </a:r>
          </a:p>
          <a:p>
            <a:pPr marL="365760" lvl="1" indent="0">
              <a:buNone/>
            </a:pPr>
            <a:endParaRPr lang="en-GB" altLang="en-US" sz="3000" dirty="0">
              <a:solidFill>
                <a:schemeClr val="tx1"/>
              </a:solidFill>
              <a:latin typeface="Calibri" panose="020F0502020204030204" pitchFamily="34" charset="0"/>
            </a:endParaRPr>
          </a:p>
          <a:p>
            <a:pPr lvl="1">
              <a:buFont typeface="Wingdings" panose="05000000000000000000" pitchFamily="2" charset="2"/>
              <a:buChar char="q"/>
            </a:pPr>
            <a:endParaRPr lang="en-GB" altLang="en-US" sz="3000" dirty="0">
              <a:solidFill>
                <a:schemeClr val="tx1"/>
              </a:solidFill>
              <a:latin typeface="Calibri" panose="020F0502020204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3201580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48601" y="2132856"/>
            <a:ext cx="8246798" cy="4012167"/>
          </a:xfrm>
        </p:spPr>
        <p:txBody>
          <a:bodyPr>
            <a:noAutofit/>
          </a:bodyPr>
          <a:lstStyle/>
          <a:p>
            <a:pPr marL="68580" indent="0" algn="ctr">
              <a:buNone/>
            </a:pPr>
            <a:r>
              <a:rPr lang="en-US" b="1" i="1" baseline="30000" dirty="0">
                <a:solidFill>
                  <a:srgbClr val="000000"/>
                </a:solidFill>
                <a:effectLst/>
                <a:latin typeface="Arial Narrow" panose="020B0606020202030204" pitchFamily="34" charset="0"/>
              </a:rPr>
              <a:t>6 </a:t>
            </a:r>
            <a:r>
              <a:rPr lang="en-US" b="0" i="1" dirty="0">
                <a:solidFill>
                  <a:srgbClr val="000000"/>
                </a:solidFill>
                <a:effectLst/>
                <a:latin typeface="Arial Narrow" panose="020B0606020202030204" pitchFamily="34" charset="0"/>
              </a:rPr>
              <a:t>Who is this coming up from the wilderness like a column of smoke, perfumed with myrrh and incense made from all the spices of the merchant? </a:t>
            </a:r>
            <a:r>
              <a:rPr lang="en-US" b="1" i="1" baseline="30000" dirty="0">
                <a:solidFill>
                  <a:srgbClr val="000000"/>
                </a:solidFill>
                <a:effectLst/>
                <a:latin typeface="Arial Narrow" panose="020B0606020202030204" pitchFamily="34" charset="0"/>
              </a:rPr>
              <a:t>7 </a:t>
            </a:r>
            <a:r>
              <a:rPr lang="en-US" b="0" i="1" dirty="0">
                <a:solidFill>
                  <a:srgbClr val="000000"/>
                </a:solidFill>
                <a:effectLst/>
                <a:latin typeface="Arial Narrow" panose="020B0606020202030204" pitchFamily="34" charset="0"/>
              </a:rPr>
              <a:t>Look! It is Solomon’s carriage, escorted by sixty warriors, the noblest of Israel, </a:t>
            </a:r>
            <a:r>
              <a:rPr lang="en-US" b="1" i="1" baseline="30000" dirty="0">
                <a:solidFill>
                  <a:srgbClr val="000000"/>
                </a:solidFill>
                <a:effectLst/>
                <a:latin typeface="Arial Narrow" panose="020B0606020202030204" pitchFamily="34" charset="0"/>
              </a:rPr>
              <a:t>8 </a:t>
            </a:r>
            <a:r>
              <a:rPr lang="en-US" b="0" i="1" dirty="0">
                <a:solidFill>
                  <a:srgbClr val="000000"/>
                </a:solidFill>
                <a:effectLst/>
                <a:latin typeface="Arial Narrow" panose="020B0606020202030204" pitchFamily="34" charset="0"/>
              </a:rPr>
              <a:t>all of them wearing the sword, all experienced in battle, each with his sword at his side, prepared for the terrors of the night. </a:t>
            </a:r>
            <a:r>
              <a:rPr lang="en-US" b="1" i="1" baseline="30000" dirty="0">
                <a:solidFill>
                  <a:srgbClr val="000000"/>
                </a:solidFill>
                <a:effectLst/>
                <a:latin typeface="Arial Narrow" panose="020B0606020202030204" pitchFamily="34" charset="0"/>
              </a:rPr>
              <a:t>9 </a:t>
            </a:r>
            <a:r>
              <a:rPr lang="en-US" b="0" i="1" dirty="0">
                <a:solidFill>
                  <a:srgbClr val="000000"/>
                </a:solidFill>
                <a:effectLst/>
                <a:latin typeface="Arial Narrow" panose="020B0606020202030204" pitchFamily="34" charset="0"/>
              </a:rPr>
              <a:t>King Solomon made for himself the carriage; he made it of wood from Lebanon. </a:t>
            </a:r>
            <a:r>
              <a:rPr lang="en-US" b="1" i="1" baseline="30000" dirty="0">
                <a:solidFill>
                  <a:srgbClr val="000000"/>
                </a:solidFill>
                <a:effectLst/>
                <a:latin typeface="Arial Narrow" panose="020B0606020202030204" pitchFamily="34" charset="0"/>
              </a:rPr>
              <a:t>10 </a:t>
            </a:r>
            <a:r>
              <a:rPr lang="en-US" b="0" i="1" dirty="0">
                <a:solidFill>
                  <a:srgbClr val="000000"/>
                </a:solidFill>
                <a:effectLst/>
                <a:latin typeface="Arial Narrow" panose="020B0606020202030204" pitchFamily="34" charset="0"/>
              </a:rPr>
              <a:t>Its posts he made of silver, its base of gold. Its seat was upholstered with purple, its interior inlaid with love. Daughters of Jerusalem, </a:t>
            </a:r>
            <a:r>
              <a:rPr lang="en-US" b="1" i="1" baseline="30000" dirty="0">
                <a:solidFill>
                  <a:srgbClr val="000000"/>
                </a:solidFill>
                <a:effectLst/>
                <a:latin typeface="Arial Narrow" panose="020B0606020202030204" pitchFamily="34" charset="0"/>
              </a:rPr>
              <a:t>11 </a:t>
            </a:r>
            <a:r>
              <a:rPr lang="en-US" b="0" i="1" dirty="0">
                <a:solidFill>
                  <a:srgbClr val="000000"/>
                </a:solidFill>
                <a:effectLst/>
                <a:latin typeface="Arial Narrow" panose="020B0606020202030204" pitchFamily="34" charset="0"/>
              </a:rPr>
              <a:t>come out, and look, you daughters of Zion. Look on King Solomon wearing a crown, the crown with which his mother crowned him on the day of his wedding, the day his heart rejoiced.</a:t>
            </a:r>
            <a:endParaRPr lang="en-GB" altLang="en-US" sz="3200" i="1" dirty="0">
              <a:solidFill>
                <a:schemeClr val="tx1"/>
              </a:solidFill>
              <a:latin typeface="Arial Narrow" panose="020B0606020202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3608450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48601" y="2009121"/>
            <a:ext cx="8246798" cy="4012167"/>
          </a:xfrm>
        </p:spPr>
        <p:txBody>
          <a:bodyPr>
            <a:noAutofit/>
          </a:bodyPr>
          <a:lstStyle/>
          <a:p>
            <a:pPr marL="68580" indent="0" algn="ctr">
              <a:buNone/>
            </a:pPr>
            <a:r>
              <a:rPr lang="en-US" b="0" i="1" dirty="0">
                <a:solidFill>
                  <a:srgbClr val="000000"/>
                </a:solidFill>
                <a:effectLst/>
                <a:latin typeface="Arial Narrow" panose="020B0606020202030204" pitchFamily="34" charset="0"/>
              </a:rPr>
              <a:t>How beautiful you are, my darling! Oh, how beautiful! Your eyes behind your veil are doves. Your hair is like a flock of goats descending from the hills of Gilead. </a:t>
            </a:r>
            <a:r>
              <a:rPr lang="en-US" b="1" i="1" baseline="30000" dirty="0">
                <a:solidFill>
                  <a:srgbClr val="000000"/>
                </a:solidFill>
                <a:effectLst/>
                <a:latin typeface="Arial Narrow" panose="020B0606020202030204" pitchFamily="34" charset="0"/>
              </a:rPr>
              <a:t>2 </a:t>
            </a:r>
            <a:r>
              <a:rPr lang="en-US" b="0" i="1" dirty="0">
                <a:solidFill>
                  <a:srgbClr val="000000"/>
                </a:solidFill>
                <a:effectLst/>
                <a:latin typeface="Arial Narrow" panose="020B0606020202030204" pitchFamily="34" charset="0"/>
              </a:rPr>
              <a:t>Your teeth are like a flock of sheep just shorn, coming up from the washing. Each has its twin; not one of them is alone. </a:t>
            </a:r>
            <a:r>
              <a:rPr lang="en-US" b="1" i="1" baseline="30000" dirty="0">
                <a:solidFill>
                  <a:srgbClr val="000000"/>
                </a:solidFill>
                <a:effectLst/>
                <a:latin typeface="Arial Narrow" panose="020B0606020202030204" pitchFamily="34" charset="0"/>
              </a:rPr>
              <a:t>3 </a:t>
            </a:r>
            <a:r>
              <a:rPr lang="en-US" b="0" i="1" dirty="0">
                <a:solidFill>
                  <a:srgbClr val="000000"/>
                </a:solidFill>
                <a:effectLst/>
                <a:latin typeface="Arial Narrow" panose="020B0606020202030204" pitchFamily="34" charset="0"/>
              </a:rPr>
              <a:t>Your lips are like a scarlet ribbon; your mouth is lovely. Your temples behind your veil are like the halves of a pomegranate. </a:t>
            </a:r>
            <a:r>
              <a:rPr lang="en-US" b="1" i="1" baseline="30000" dirty="0">
                <a:solidFill>
                  <a:srgbClr val="000000"/>
                </a:solidFill>
                <a:effectLst/>
                <a:latin typeface="Arial Narrow" panose="020B0606020202030204" pitchFamily="34" charset="0"/>
              </a:rPr>
              <a:t>4 </a:t>
            </a:r>
            <a:r>
              <a:rPr lang="en-US" b="0" i="1" dirty="0">
                <a:solidFill>
                  <a:srgbClr val="000000"/>
                </a:solidFill>
                <a:effectLst/>
                <a:latin typeface="Arial Narrow" panose="020B0606020202030204" pitchFamily="34" charset="0"/>
              </a:rPr>
              <a:t>Your neck is like the tower of David, built with courses of stone; on it hang a thousand shields, all of them shields of warriors. </a:t>
            </a:r>
            <a:r>
              <a:rPr lang="en-US" b="1" i="1" baseline="30000" dirty="0">
                <a:solidFill>
                  <a:srgbClr val="000000"/>
                </a:solidFill>
                <a:effectLst/>
                <a:latin typeface="Arial Narrow" panose="020B0606020202030204" pitchFamily="34" charset="0"/>
              </a:rPr>
              <a:t>5 </a:t>
            </a:r>
            <a:r>
              <a:rPr lang="en-US" b="0" i="1" dirty="0">
                <a:solidFill>
                  <a:srgbClr val="000000"/>
                </a:solidFill>
                <a:effectLst/>
                <a:latin typeface="Arial Narrow" panose="020B0606020202030204" pitchFamily="34" charset="0"/>
              </a:rPr>
              <a:t>Your breasts are like two fawns, like twin fawns of a gazelle that browse among the lilies. </a:t>
            </a:r>
            <a:r>
              <a:rPr lang="en-US" b="1" i="1" baseline="30000" dirty="0">
                <a:solidFill>
                  <a:srgbClr val="000000"/>
                </a:solidFill>
                <a:effectLst/>
                <a:latin typeface="Arial Narrow" panose="020B0606020202030204" pitchFamily="34" charset="0"/>
              </a:rPr>
              <a:t>6 </a:t>
            </a:r>
            <a:r>
              <a:rPr lang="en-US" b="0" i="1" dirty="0">
                <a:solidFill>
                  <a:srgbClr val="000000"/>
                </a:solidFill>
                <a:effectLst/>
                <a:latin typeface="Arial Narrow" panose="020B0606020202030204" pitchFamily="34" charset="0"/>
              </a:rPr>
              <a:t>Until the day breaks and the shadows flee, I will go to the mountain of myrrh and to the hill of incense.</a:t>
            </a:r>
            <a:endParaRPr lang="en-GB" altLang="en-US" sz="4000" i="1" dirty="0">
              <a:solidFill>
                <a:schemeClr val="tx1"/>
              </a:solidFill>
              <a:latin typeface="Arial Narrow" panose="020B0606020202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2327503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48601" y="1916832"/>
            <a:ext cx="8246798" cy="4464496"/>
          </a:xfrm>
        </p:spPr>
        <p:txBody>
          <a:bodyPr>
            <a:noAutofit/>
          </a:bodyPr>
          <a:lstStyle/>
          <a:p>
            <a:pPr marL="68580" indent="0" algn="ctr">
              <a:buNone/>
            </a:pPr>
            <a:r>
              <a:rPr lang="en-US" b="1" i="1" baseline="30000" dirty="0">
                <a:solidFill>
                  <a:srgbClr val="000000"/>
                </a:solidFill>
                <a:effectLst/>
                <a:latin typeface="Arial Narrow" panose="020B0606020202030204" pitchFamily="34" charset="0"/>
              </a:rPr>
              <a:t>7 </a:t>
            </a:r>
            <a:r>
              <a:rPr lang="en-US" b="0" i="1" dirty="0">
                <a:solidFill>
                  <a:srgbClr val="000000"/>
                </a:solidFill>
                <a:effectLst/>
                <a:latin typeface="Arial Narrow" panose="020B0606020202030204" pitchFamily="34" charset="0"/>
              </a:rPr>
              <a:t>You are altogether beautiful, my darling; there is no flaw in you. Come with me from Lebanon, my bride, come with me from Lebanon. Descend from the crest of Amana, from the top of Senir, the summit of Hermon, from the lions’ dens and the mountain haunts of leopards. </a:t>
            </a:r>
            <a:r>
              <a:rPr lang="en-US" b="1" i="1" baseline="30000" dirty="0">
                <a:solidFill>
                  <a:srgbClr val="000000"/>
                </a:solidFill>
                <a:effectLst/>
                <a:latin typeface="Arial Narrow" panose="020B0606020202030204" pitchFamily="34" charset="0"/>
              </a:rPr>
              <a:t>9 </a:t>
            </a:r>
            <a:r>
              <a:rPr lang="en-US" b="0" i="1" dirty="0">
                <a:solidFill>
                  <a:srgbClr val="000000"/>
                </a:solidFill>
                <a:effectLst/>
                <a:latin typeface="Arial Narrow" panose="020B0606020202030204" pitchFamily="34" charset="0"/>
              </a:rPr>
              <a:t>You have stolen my heart, my sister, my bride; you have stolen my heart with one glance of your eyes, with one jewel of your necklace. </a:t>
            </a:r>
            <a:r>
              <a:rPr lang="en-US" b="1" i="1" baseline="30000" dirty="0">
                <a:solidFill>
                  <a:srgbClr val="000000"/>
                </a:solidFill>
                <a:effectLst/>
                <a:latin typeface="Arial Narrow" panose="020B0606020202030204" pitchFamily="34" charset="0"/>
              </a:rPr>
              <a:t>10 </a:t>
            </a:r>
            <a:r>
              <a:rPr lang="en-US" b="0" i="1" dirty="0">
                <a:solidFill>
                  <a:srgbClr val="000000"/>
                </a:solidFill>
                <a:effectLst/>
                <a:latin typeface="Arial Narrow" panose="020B0606020202030204" pitchFamily="34" charset="0"/>
              </a:rPr>
              <a:t>How delightful is your love, my sister, my bride! How much more pleasing is your love than wine, and the fragrance of your perfume more than any spice! </a:t>
            </a:r>
            <a:r>
              <a:rPr lang="en-US" b="1" i="1" baseline="30000" dirty="0">
                <a:solidFill>
                  <a:srgbClr val="000000"/>
                </a:solidFill>
                <a:effectLst/>
                <a:latin typeface="Arial Narrow" panose="020B0606020202030204" pitchFamily="34" charset="0"/>
              </a:rPr>
              <a:t>11 </a:t>
            </a:r>
            <a:r>
              <a:rPr lang="en-US" b="0" i="1" dirty="0">
                <a:solidFill>
                  <a:srgbClr val="000000"/>
                </a:solidFill>
                <a:effectLst/>
                <a:latin typeface="Arial Narrow" panose="020B0606020202030204" pitchFamily="34" charset="0"/>
              </a:rPr>
              <a:t>Your lips drop sweetness as the honeycomb, my bride; milk and honey are under your tongue. The fragrance of your garments is like the fragrance of Lebanon. </a:t>
            </a:r>
            <a:endParaRPr lang="en-GB" altLang="en-US" sz="4800" i="1" dirty="0">
              <a:solidFill>
                <a:schemeClr val="tx1"/>
              </a:solidFill>
              <a:latin typeface="Arial Narrow" panose="020B0606020202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1097082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48601" y="2416222"/>
            <a:ext cx="8246798" cy="4464496"/>
          </a:xfrm>
        </p:spPr>
        <p:txBody>
          <a:bodyPr>
            <a:noAutofit/>
          </a:bodyPr>
          <a:lstStyle/>
          <a:p>
            <a:pPr marL="68580" indent="0" algn="ctr">
              <a:buNone/>
            </a:pPr>
            <a:r>
              <a:rPr lang="en-US" b="1" i="1" baseline="30000" dirty="0">
                <a:solidFill>
                  <a:srgbClr val="000000"/>
                </a:solidFill>
                <a:effectLst/>
                <a:latin typeface="Arial Narrow" panose="020B0606020202030204" pitchFamily="34" charset="0"/>
              </a:rPr>
              <a:t>12 </a:t>
            </a:r>
            <a:r>
              <a:rPr lang="en-US" b="0" i="1" dirty="0">
                <a:solidFill>
                  <a:srgbClr val="000000"/>
                </a:solidFill>
                <a:effectLst/>
                <a:latin typeface="Arial Narrow" panose="020B0606020202030204" pitchFamily="34" charset="0"/>
              </a:rPr>
              <a:t>You are a garden locked up, my sister, my bride; you are a spring enclosed, a sealed fountain. </a:t>
            </a:r>
            <a:r>
              <a:rPr lang="en-US" b="1" i="1" baseline="30000" dirty="0">
                <a:solidFill>
                  <a:srgbClr val="000000"/>
                </a:solidFill>
                <a:effectLst/>
                <a:latin typeface="Arial Narrow" panose="020B0606020202030204" pitchFamily="34" charset="0"/>
              </a:rPr>
              <a:t>13 </a:t>
            </a:r>
            <a:r>
              <a:rPr lang="en-US" b="0" i="1" dirty="0">
                <a:solidFill>
                  <a:srgbClr val="000000"/>
                </a:solidFill>
                <a:effectLst/>
                <a:latin typeface="Arial Narrow" panose="020B0606020202030204" pitchFamily="34" charset="0"/>
              </a:rPr>
              <a:t>Your plants are an orchard of pomegranates with choice fruits, with henna and nard, </a:t>
            </a:r>
            <a:r>
              <a:rPr lang="en-US" b="1" i="1" baseline="30000" dirty="0">
                <a:solidFill>
                  <a:srgbClr val="000000"/>
                </a:solidFill>
                <a:effectLst/>
                <a:latin typeface="Arial Narrow" panose="020B0606020202030204" pitchFamily="34" charset="0"/>
              </a:rPr>
              <a:t>14 </a:t>
            </a:r>
            <a:r>
              <a:rPr lang="en-US" b="0" i="1" dirty="0">
                <a:solidFill>
                  <a:srgbClr val="000000"/>
                </a:solidFill>
                <a:effectLst/>
                <a:latin typeface="Arial Narrow" panose="020B0606020202030204" pitchFamily="34" charset="0"/>
              </a:rPr>
              <a:t>nard and saffron, calamus and cinnamon, with every kind of incense tree, with myrrh and aloes and all the finest spices. </a:t>
            </a:r>
            <a:r>
              <a:rPr lang="en-US" b="1" i="1" baseline="30000" dirty="0">
                <a:solidFill>
                  <a:srgbClr val="000000"/>
                </a:solidFill>
                <a:effectLst/>
                <a:latin typeface="Arial Narrow" panose="020B0606020202030204" pitchFamily="34" charset="0"/>
              </a:rPr>
              <a:t>15 </a:t>
            </a:r>
            <a:r>
              <a:rPr lang="en-US" b="0" i="1" dirty="0">
                <a:solidFill>
                  <a:srgbClr val="000000"/>
                </a:solidFill>
                <a:effectLst/>
                <a:latin typeface="Arial Narrow" panose="020B0606020202030204" pitchFamily="34" charset="0"/>
              </a:rPr>
              <a:t>You are a garden fountain, a well of flowing water streaming down from Lebanon.</a:t>
            </a:r>
            <a:endParaRPr lang="en-GB" altLang="en-US" sz="4800" i="1" dirty="0">
              <a:solidFill>
                <a:schemeClr val="tx1"/>
              </a:solidFill>
              <a:latin typeface="Arial Narrow" panose="020B0606020202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135797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4967" y="1268760"/>
            <a:ext cx="7916100" cy="4401205"/>
          </a:xfrm>
          <a:prstGeom prst="rect">
            <a:avLst/>
          </a:prstGeom>
        </p:spPr>
        <p:txBody>
          <a:bodyPr wrap="square">
            <a:spAutoFit/>
          </a:bodyPr>
          <a:lstStyle/>
          <a:p>
            <a:pPr algn="ctr"/>
            <a:r>
              <a:rPr lang="en-GB" sz="2800" i="1" dirty="0">
                <a:latin typeface="Arial Narrow" panose="020B0606020202030204" pitchFamily="34" charset="0"/>
              </a:rPr>
              <a:t>Like apples of gold in settings of silver is a ruling rightly given. Like an earring of gold or an ornament of fine gold is the rebuke of a wise judge to a listening ear.</a:t>
            </a:r>
          </a:p>
          <a:p>
            <a:pPr algn="ctr"/>
            <a:r>
              <a:rPr lang="en-GB" sz="2800" i="1" dirty="0">
                <a:latin typeface="Arial Narrow" panose="020B0606020202030204" pitchFamily="34" charset="0"/>
              </a:rPr>
              <a:t>(Proverbs 25:11-12)</a:t>
            </a:r>
          </a:p>
          <a:p>
            <a:pPr algn="ctr"/>
            <a:endParaRPr lang="en-GB" sz="2800" i="1" dirty="0">
              <a:latin typeface="Arial Narrow" panose="020B0606020202030204" pitchFamily="34" charset="0"/>
            </a:endParaRPr>
          </a:p>
          <a:p>
            <a:pPr algn="ctr"/>
            <a:r>
              <a:rPr lang="en-GB" sz="2800" i="1" dirty="0">
                <a:latin typeface="Arial Narrow" panose="020B0606020202030204" pitchFamily="34" charset="0"/>
              </a:rPr>
              <a:t>A good man brings good things out of the good stored up in his heart, and an evil man brings evil things out of the evil stored up in his heart. For the mouth speaks what the heart is full of.</a:t>
            </a:r>
          </a:p>
          <a:p>
            <a:pPr algn="ctr"/>
            <a:r>
              <a:rPr lang="en-GB" sz="2800" i="1" dirty="0">
                <a:latin typeface="Arial Narrow" panose="020B0606020202030204" pitchFamily="34" charset="0"/>
              </a:rPr>
              <a:t>(Luke 6:45)</a:t>
            </a:r>
          </a:p>
        </p:txBody>
      </p:sp>
    </p:spTree>
    <p:extLst>
      <p:ext uri="{BB962C8B-B14F-4D97-AF65-F5344CB8AC3E}">
        <p14:creationId xmlns:p14="http://schemas.microsoft.com/office/powerpoint/2010/main" val="118536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1988840"/>
            <a:ext cx="8246798" cy="4372207"/>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 – dialogue and pictures</a:t>
            </a:r>
          </a:p>
          <a:p>
            <a:pPr>
              <a:buFont typeface="Wingdings" panose="05000000000000000000" pitchFamily="2" charset="2"/>
              <a:buChar char="q"/>
            </a:pPr>
            <a:r>
              <a:rPr lang="en-GB" altLang="en-US" sz="3200" dirty="0">
                <a:solidFill>
                  <a:schemeClr val="tx1"/>
                </a:solidFill>
                <a:latin typeface="Calibri" panose="020F0502020204030204" pitchFamily="34" charset="0"/>
              </a:rPr>
              <a:t>Introduction – God &amp; Israel e.g., Ezekiel 16</a:t>
            </a:r>
          </a:p>
          <a:p>
            <a:pPr marL="68580" indent="0" algn="ctr">
              <a:buNone/>
            </a:pPr>
            <a:r>
              <a:rPr lang="en-US" b="1" i="1" baseline="30000" dirty="0">
                <a:solidFill>
                  <a:srgbClr val="000000"/>
                </a:solidFill>
                <a:effectLst/>
                <a:latin typeface="Arial Narrow" panose="020B0606020202030204" pitchFamily="34" charset="0"/>
              </a:rPr>
              <a:t>8 </a:t>
            </a:r>
            <a:r>
              <a:rPr lang="en-US" b="0" i="1" dirty="0">
                <a:solidFill>
                  <a:srgbClr val="000000"/>
                </a:solidFill>
                <a:effectLst/>
                <a:latin typeface="Arial Narrow" panose="020B0606020202030204" pitchFamily="34" charset="0"/>
              </a:rPr>
              <a:t>“‘Later I passed by, and when I looked at you and saw that you were old enough for love, I spread the corner of my garment over you and covered your naked body. I gave you my solemn oath and entered into a covenant with you, declares the Sovereign </a:t>
            </a:r>
            <a:r>
              <a:rPr lang="en-US" b="0" i="1" cap="small" dirty="0">
                <a:solidFill>
                  <a:srgbClr val="000000"/>
                </a:solidFill>
                <a:effectLst/>
                <a:latin typeface="Arial Narrow" panose="020B0606020202030204" pitchFamily="34" charset="0"/>
              </a:rPr>
              <a:t>Lord</a:t>
            </a:r>
            <a:r>
              <a:rPr lang="en-US" b="0" i="1" dirty="0">
                <a:solidFill>
                  <a:srgbClr val="000000"/>
                </a:solidFill>
                <a:effectLst/>
                <a:latin typeface="Arial Narrow" panose="020B0606020202030204" pitchFamily="34" charset="0"/>
              </a:rPr>
              <a:t>, and you became mine. </a:t>
            </a:r>
            <a:r>
              <a:rPr lang="en-US" b="1" i="1" baseline="30000" dirty="0">
                <a:solidFill>
                  <a:srgbClr val="000000"/>
                </a:solidFill>
                <a:effectLst/>
                <a:latin typeface="Arial Narrow" panose="020B0606020202030204" pitchFamily="34" charset="0"/>
              </a:rPr>
              <a:t>9 </a:t>
            </a:r>
            <a:r>
              <a:rPr lang="en-US" b="0" i="1" dirty="0">
                <a:solidFill>
                  <a:srgbClr val="000000"/>
                </a:solidFill>
                <a:effectLst/>
                <a:latin typeface="Arial Narrow" panose="020B0606020202030204" pitchFamily="34" charset="0"/>
              </a:rPr>
              <a:t>“‘I bathed you with water and washed the blood from you and put ointments on you. </a:t>
            </a:r>
            <a:r>
              <a:rPr lang="en-US" b="1" i="1" baseline="30000" dirty="0">
                <a:solidFill>
                  <a:srgbClr val="000000"/>
                </a:solidFill>
                <a:effectLst/>
                <a:latin typeface="Arial Narrow" panose="020B0606020202030204" pitchFamily="34" charset="0"/>
              </a:rPr>
              <a:t>10 </a:t>
            </a:r>
            <a:r>
              <a:rPr lang="en-US" b="0" i="1" dirty="0">
                <a:solidFill>
                  <a:srgbClr val="000000"/>
                </a:solidFill>
                <a:effectLst/>
                <a:latin typeface="Arial Narrow" panose="020B0606020202030204" pitchFamily="34" charset="0"/>
              </a:rPr>
              <a:t>I clothed you with an embroidered dress and put sandals of fine leather on you. I dressed you in fine linen and covered you with costly garments. </a:t>
            </a:r>
          </a:p>
          <a:p>
            <a:pPr>
              <a:buFont typeface="Wingdings" panose="05000000000000000000" pitchFamily="2" charset="2"/>
              <a:buChar char="q"/>
            </a:pPr>
            <a:endParaRPr lang="en-GB" altLang="en-US" sz="3200" dirty="0">
              <a:solidFill>
                <a:schemeClr val="tx1"/>
              </a:solidFill>
              <a:latin typeface="Calibri" panose="020F0502020204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1038664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48601" y="2204864"/>
            <a:ext cx="8246798" cy="4012167"/>
          </a:xfrm>
        </p:spPr>
        <p:txBody>
          <a:bodyPr>
            <a:noAutofit/>
          </a:bodyPr>
          <a:lstStyle/>
          <a:p>
            <a:pPr marL="68580" indent="0" algn="ctr">
              <a:buNone/>
            </a:pPr>
            <a:r>
              <a:rPr lang="en-US" sz="2000" b="1" i="1" baseline="30000" dirty="0">
                <a:solidFill>
                  <a:srgbClr val="000000"/>
                </a:solidFill>
                <a:effectLst/>
                <a:latin typeface="Arial Narrow" panose="020B0606020202030204" pitchFamily="34" charset="0"/>
              </a:rPr>
              <a:t>16 </a:t>
            </a:r>
            <a:r>
              <a:rPr lang="en-US" sz="2000" b="0" i="1" dirty="0">
                <a:solidFill>
                  <a:srgbClr val="000000"/>
                </a:solidFill>
                <a:effectLst/>
                <a:latin typeface="Arial Narrow" panose="020B0606020202030204" pitchFamily="34" charset="0"/>
              </a:rPr>
              <a:t>Awake, north wind, and come, south wind! Blow on my garden, that its fragrance may spread everywhere. Let my beloved come into his garden and taste its choice fruits.</a:t>
            </a:r>
            <a:r>
              <a:rPr lang="en-US" sz="2000" b="1" i="1" dirty="0">
                <a:solidFill>
                  <a:srgbClr val="000000"/>
                </a:solidFill>
                <a:effectLst/>
                <a:latin typeface="Arial Narrow" panose="020B0606020202030204" pitchFamily="34" charset="0"/>
              </a:rPr>
              <a:t>5 </a:t>
            </a:r>
            <a:r>
              <a:rPr lang="en-US" sz="2000" b="0" i="1" dirty="0">
                <a:solidFill>
                  <a:srgbClr val="000000"/>
                </a:solidFill>
                <a:effectLst/>
                <a:latin typeface="Arial Narrow" panose="020B0606020202030204" pitchFamily="34" charset="0"/>
              </a:rPr>
              <a:t>I have come into my garden, my sister, my bride; I have gathered my myrrh with my spice. I have eaten my honeycomb and my honey;  I have drunk my wine and my milk. Eat, friends, and drink; drink your fill of love.</a:t>
            </a:r>
          </a:p>
          <a:p>
            <a:pPr marL="68580" indent="0" algn="ctr">
              <a:buNone/>
            </a:pPr>
            <a:endParaRPr lang="en-GB" altLang="en-US" sz="4400" i="1" dirty="0">
              <a:solidFill>
                <a:schemeClr val="tx1"/>
              </a:solidFill>
              <a:latin typeface="Arial Narrow" panose="020B0606020202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1489299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2060848"/>
            <a:ext cx="8246798" cy="4450121"/>
          </a:xfrm>
        </p:spPr>
        <p:txBody>
          <a:bodyPr>
            <a:noAutofit/>
          </a:bodyPr>
          <a:lstStyle/>
          <a:p>
            <a:pPr marL="68580" indent="0" algn="ctr">
              <a:buNone/>
            </a:pPr>
            <a:r>
              <a:rPr lang="en-GB" sz="2800" i="1" dirty="0">
                <a:solidFill>
                  <a:schemeClr val="tx1"/>
                </a:solidFill>
                <a:latin typeface="Arial Narrow" panose="020B0606020202030204" pitchFamily="34" charset="0"/>
              </a:rPr>
              <a:t>Taste and see that the </a:t>
            </a:r>
            <a:r>
              <a:rPr lang="en-GB" sz="2800" i="1" cap="small" dirty="0">
                <a:solidFill>
                  <a:schemeClr val="tx1"/>
                </a:solidFill>
                <a:latin typeface="Arial Narrow" panose="020B0606020202030204" pitchFamily="34" charset="0"/>
              </a:rPr>
              <a:t>Lord</a:t>
            </a:r>
            <a:r>
              <a:rPr lang="en-GB" sz="2800" i="1" dirty="0">
                <a:solidFill>
                  <a:schemeClr val="tx1"/>
                </a:solidFill>
                <a:latin typeface="Arial Narrow" panose="020B0606020202030204" pitchFamily="34" charset="0"/>
              </a:rPr>
              <a:t> is good;</a:t>
            </a:r>
            <a:br>
              <a:rPr lang="en-GB" sz="2800" i="1" dirty="0">
                <a:solidFill>
                  <a:schemeClr val="tx1"/>
                </a:solidFill>
                <a:latin typeface="Arial Narrow" panose="020B0606020202030204" pitchFamily="34" charset="0"/>
              </a:rPr>
            </a:br>
            <a:r>
              <a:rPr lang="en-GB" sz="2800" i="1" dirty="0">
                <a:solidFill>
                  <a:schemeClr val="tx1"/>
                </a:solidFill>
                <a:latin typeface="Arial Narrow" panose="020B0606020202030204" pitchFamily="34" charset="0"/>
              </a:rPr>
              <a:t>    blessed is the one who takes refuge in him.</a:t>
            </a:r>
            <a:br>
              <a:rPr lang="en-GB" sz="2800" i="1" dirty="0">
                <a:solidFill>
                  <a:schemeClr val="tx1"/>
                </a:solidFill>
                <a:latin typeface="Arial Narrow" panose="020B0606020202030204" pitchFamily="34" charset="0"/>
              </a:rPr>
            </a:br>
            <a:r>
              <a:rPr lang="en-GB" sz="2800" i="1" dirty="0">
                <a:solidFill>
                  <a:schemeClr val="tx1"/>
                </a:solidFill>
                <a:latin typeface="Arial Narrow" panose="020B0606020202030204" pitchFamily="34" charset="0"/>
              </a:rPr>
              <a:t>Fear the </a:t>
            </a:r>
            <a:r>
              <a:rPr lang="en-GB" sz="2800" i="1" cap="small" dirty="0">
                <a:solidFill>
                  <a:schemeClr val="tx1"/>
                </a:solidFill>
                <a:latin typeface="Arial Narrow" panose="020B0606020202030204" pitchFamily="34" charset="0"/>
              </a:rPr>
              <a:t>Lord</a:t>
            </a:r>
            <a:r>
              <a:rPr lang="en-GB" sz="2800" i="1" dirty="0">
                <a:solidFill>
                  <a:schemeClr val="tx1"/>
                </a:solidFill>
                <a:latin typeface="Arial Narrow" panose="020B0606020202030204" pitchFamily="34" charset="0"/>
              </a:rPr>
              <a:t>, you his holy people,</a:t>
            </a:r>
            <a:br>
              <a:rPr lang="en-GB" sz="2800" i="1" dirty="0">
                <a:solidFill>
                  <a:schemeClr val="tx1"/>
                </a:solidFill>
                <a:latin typeface="Arial Narrow" panose="020B0606020202030204" pitchFamily="34" charset="0"/>
              </a:rPr>
            </a:br>
            <a:r>
              <a:rPr lang="en-GB" sz="2800" i="1" dirty="0">
                <a:solidFill>
                  <a:schemeClr val="tx1"/>
                </a:solidFill>
                <a:latin typeface="Arial Narrow" panose="020B0606020202030204" pitchFamily="34" charset="0"/>
              </a:rPr>
              <a:t>    for those who fear him lack nothing.</a:t>
            </a:r>
            <a:br>
              <a:rPr lang="en-GB" sz="2800" i="1" dirty="0">
                <a:solidFill>
                  <a:schemeClr val="tx1"/>
                </a:solidFill>
                <a:latin typeface="Arial Narrow" panose="020B0606020202030204" pitchFamily="34" charset="0"/>
              </a:rPr>
            </a:br>
            <a:r>
              <a:rPr lang="en-GB" sz="2800" i="1" dirty="0">
                <a:solidFill>
                  <a:schemeClr val="tx1"/>
                </a:solidFill>
                <a:latin typeface="Arial Narrow" panose="020B0606020202030204" pitchFamily="34" charset="0"/>
              </a:rPr>
              <a:t>The lions may grow weak and hungry,</a:t>
            </a:r>
            <a:br>
              <a:rPr lang="en-GB" sz="2800" i="1" dirty="0">
                <a:solidFill>
                  <a:schemeClr val="tx1"/>
                </a:solidFill>
                <a:latin typeface="Arial Narrow" panose="020B0606020202030204" pitchFamily="34" charset="0"/>
              </a:rPr>
            </a:br>
            <a:r>
              <a:rPr lang="en-GB" sz="2800" i="1" dirty="0">
                <a:solidFill>
                  <a:schemeClr val="tx1"/>
                </a:solidFill>
                <a:latin typeface="Arial Narrow" panose="020B0606020202030204" pitchFamily="34" charset="0"/>
              </a:rPr>
              <a:t>    but those who seek the </a:t>
            </a:r>
            <a:r>
              <a:rPr lang="en-GB" sz="2800" i="1" cap="small" dirty="0">
                <a:solidFill>
                  <a:schemeClr val="tx1"/>
                </a:solidFill>
                <a:latin typeface="Arial Narrow" panose="020B0606020202030204" pitchFamily="34" charset="0"/>
              </a:rPr>
              <a:t>Lord</a:t>
            </a:r>
            <a:r>
              <a:rPr lang="en-GB" sz="2800" i="1" dirty="0">
                <a:solidFill>
                  <a:schemeClr val="tx1"/>
                </a:solidFill>
                <a:latin typeface="Arial Narrow" panose="020B0606020202030204" pitchFamily="34" charset="0"/>
              </a:rPr>
              <a:t> lack no good thing.</a:t>
            </a:r>
          </a:p>
          <a:p>
            <a:pPr marL="68580" indent="0" algn="ctr">
              <a:buNone/>
            </a:pPr>
            <a:r>
              <a:rPr lang="en-GB" altLang="en-US" sz="2800" i="1" dirty="0">
                <a:solidFill>
                  <a:schemeClr val="tx1"/>
                </a:solidFill>
                <a:latin typeface="Arial Narrow" panose="020B0606020202030204" pitchFamily="34" charset="0"/>
              </a:rPr>
              <a:t>      (Psalm 34:8ff)</a:t>
            </a:r>
          </a:p>
        </p:txBody>
      </p:sp>
    </p:spTree>
    <p:extLst>
      <p:ext uri="{BB962C8B-B14F-4D97-AF65-F5344CB8AC3E}">
        <p14:creationId xmlns:p14="http://schemas.microsoft.com/office/powerpoint/2010/main" val="707563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ctrTitle"/>
          </p:nvPr>
        </p:nvSpPr>
        <p:spPr>
          <a:xfrm>
            <a:off x="4716016" y="4149080"/>
            <a:ext cx="3312368" cy="1732657"/>
          </a:xfrm>
        </p:spPr>
        <p:txBody>
          <a:bodyPr>
            <a:normAutofit/>
          </a:bodyPr>
          <a:lstStyle/>
          <a:p>
            <a:pPr algn="ctr"/>
            <a:r>
              <a:rPr lang="en-GB" altLang="en-US" sz="4800" dirty="0">
                <a:solidFill>
                  <a:schemeClr val="tx1"/>
                </a:solidFill>
                <a:latin typeface="MV Boli" panose="02000500030200090000" pitchFamily="2" charset="0"/>
                <a:cs typeface="MV Boli" panose="02000500030200090000" pitchFamily="2" charset="0"/>
              </a:rPr>
              <a:t>Application (pt.2)</a:t>
            </a:r>
          </a:p>
        </p:txBody>
      </p:sp>
      <p:sp>
        <p:nvSpPr>
          <p:cNvPr id="4" name="WordArt 6"/>
          <p:cNvSpPr>
            <a:spLocks noChangeArrowheads="1" noChangeShapeType="1" noTextEdit="1"/>
          </p:cNvSpPr>
          <p:nvPr/>
        </p:nvSpPr>
        <p:spPr bwMode="auto">
          <a:xfrm>
            <a:off x="276135" y="593300"/>
            <a:ext cx="3945577" cy="5686623"/>
          </a:xfrm>
          <a:prstGeom prst="rect">
            <a:avLst/>
          </a:prstGeom>
        </p:spPr>
        <p:txBody>
          <a:bodyPr wrap="none" fromWordArt="1">
            <a:prstTxWarp prst="textPlain">
              <a:avLst>
                <a:gd name="adj" fmla="val 50000"/>
              </a:avLst>
            </a:prstTxWarp>
          </a:bodyPr>
          <a:lstStyle/>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Song</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of</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Songs</a:t>
            </a:r>
          </a:p>
        </p:txBody>
      </p:sp>
      <p:sp>
        <p:nvSpPr>
          <p:cNvPr id="5" name="TextBox 4">
            <a:extLst>
              <a:ext uri="{FF2B5EF4-FFF2-40B4-BE49-F238E27FC236}">
                <a16:creationId xmlns:a16="http://schemas.microsoft.com/office/drawing/2014/main" id="{B84AEA8B-27AA-4BCB-946D-31BE520F4A15}"/>
              </a:ext>
            </a:extLst>
          </p:cNvPr>
          <p:cNvSpPr txBox="1"/>
          <p:nvPr/>
        </p:nvSpPr>
        <p:spPr>
          <a:xfrm>
            <a:off x="4680012" y="116632"/>
            <a:ext cx="3384376" cy="2123658"/>
          </a:xfrm>
          <a:prstGeom prst="rect">
            <a:avLst/>
          </a:prstGeom>
          <a:noFill/>
        </p:spPr>
        <p:txBody>
          <a:bodyPr wrap="square">
            <a:spAutoFit/>
          </a:bodyPr>
          <a:lstStyle/>
          <a:p>
            <a:pPr algn="ctr" fontAlgn="auto">
              <a:spcAft>
                <a:spcPts val="0"/>
              </a:spcAft>
            </a:pPr>
            <a:r>
              <a:rPr lang="en-GB" altLang="en-US" sz="4400" dirty="0">
                <a:solidFill>
                  <a:schemeClr val="tx1"/>
                </a:solidFill>
                <a:latin typeface="MV Boli" panose="02000500030200090000" pitchFamily="2" charset="0"/>
                <a:cs typeface="MV Boli" panose="02000500030200090000" pitchFamily="2" charset="0"/>
              </a:rPr>
              <a:t>Memories – those were the days!</a:t>
            </a:r>
          </a:p>
        </p:txBody>
      </p:sp>
    </p:spTree>
    <p:extLst>
      <p:ext uri="{BB962C8B-B14F-4D97-AF65-F5344CB8AC3E}">
        <p14:creationId xmlns:p14="http://schemas.microsoft.com/office/powerpoint/2010/main" val="3681606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36712"/>
            <a:ext cx="8208912" cy="823913"/>
          </a:xfrm>
        </p:spPr>
        <p:txBody>
          <a:bodyPr>
            <a:normAutofit fontScale="90000"/>
          </a:bodyPr>
          <a:lstStyle/>
          <a:p>
            <a:pPr algn="r"/>
            <a:r>
              <a:rPr lang="en-GB" altLang="en-US" sz="6000" dirty="0">
                <a:solidFill>
                  <a:schemeClr val="tx1"/>
                </a:solidFill>
                <a:latin typeface="MV Boli" panose="02000500030200090000" pitchFamily="2" charset="0"/>
                <a:cs typeface="MV Boli" panose="02000500030200090000" pitchFamily="2" charset="0"/>
              </a:rPr>
              <a:t>Application</a:t>
            </a:r>
          </a:p>
        </p:txBody>
      </p:sp>
      <p:sp>
        <p:nvSpPr>
          <p:cNvPr id="434179" name="Rectangle 3"/>
          <p:cNvSpPr>
            <a:spLocks noGrp="1" noChangeArrowheads="1"/>
          </p:cNvSpPr>
          <p:nvPr>
            <p:ph idx="1"/>
          </p:nvPr>
        </p:nvSpPr>
        <p:spPr>
          <a:xfrm>
            <a:off x="467544" y="1772816"/>
            <a:ext cx="8208912" cy="4825255"/>
          </a:xfrm>
        </p:spPr>
        <p:txBody>
          <a:bodyPr>
            <a:norm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The beauty of Christ (Ps 27:4)</a:t>
            </a:r>
          </a:p>
          <a:p>
            <a:pPr marL="68580" indent="0" algn="ctr">
              <a:buNone/>
            </a:pPr>
            <a:r>
              <a:rPr lang="en-GB" sz="2800" i="1" dirty="0">
                <a:solidFill>
                  <a:schemeClr val="tx1"/>
                </a:solidFill>
                <a:latin typeface="Arial Narrow" panose="020B0606020202030204" pitchFamily="34" charset="0"/>
              </a:rPr>
              <a:t>One thing I ask from the </a:t>
            </a:r>
            <a:r>
              <a:rPr lang="en-GB" sz="2800" i="1" cap="small" dirty="0">
                <a:solidFill>
                  <a:schemeClr val="tx1"/>
                </a:solidFill>
                <a:latin typeface="Arial Narrow" panose="020B0606020202030204" pitchFamily="34" charset="0"/>
              </a:rPr>
              <a:t>Lord</a:t>
            </a:r>
            <a:r>
              <a:rPr lang="en-GB" sz="2800" i="1" dirty="0">
                <a:solidFill>
                  <a:schemeClr val="tx1"/>
                </a:solidFill>
                <a:latin typeface="Arial Narrow" panose="020B0606020202030204" pitchFamily="34" charset="0"/>
              </a:rPr>
              <a:t>, this only do I seek:</a:t>
            </a:r>
            <a:br>
              <a:rPr lang="en-GB" sz="2800" i="1" dirty="0">
                <a:solidFill>
                  <a:schemeClr val="tx1"/>
                </a:solidFill>
                <a:latin typeface="Arial Narrow" panose="020B0606020202030204" pitchFamily="34" charset="0"/>
              </a:rPr>
            </a:br>
            <a:r>
              <a:rPr lang="en-GB" sz="2800" i="1" dirty="0">
                <a:solidFill>
                  <a:schemeClr val="tx1"/>
                </a:solidFill>
                <a:latin typeface="Arial Narrow" panose="020B0606020202030204" pitchFamily="34" charset="0"/>
              </a:rPr>
              <a:t>that I may dwell in the house of the </a:t>
            </a:r>
            <a:r>
              <a:rPr lang="en-GB" sz="2800" i="1" cap="small" dirty="0">
                <a:solidFill>
                  <a:schemeClr val="tx1"/>
                </a:solidFill>
                <a:latin typeface="Arial Narrow" panose="020B0606020202030204" pitchFamily="34" charset="0"/>
              </a:rPr>
              <a:t>Lord </a:t>
            </a:r>
            <a:r>
              <a:rPr lang="en-GB" sz="2800" i="1" dirty="0">
                <a:solidFill>
                  <a:schemeClr val="tx1"/>
                </a:solidFill>
                <a:latin typeface="Arial Narrow" panose="020B0606020202030204" pitchFamily="34" charset="0"/>
              </a:rPr>
              <a:t>all the days of my life, to gaze on the beauty of the </a:t>
            </a:r>
            <a:r>
              <a:rPr lang="en-GB" sz="2800" i="1" cap="small" dirty="0">
                <a:solidFill>
                  <a:schemeClr val="tx1"/>
                </a:solidFill>
                <a:latin typeface="Arial Narrow" panose="020B0606020202030204" pitchFamily="34" charset="0"/>
              </a:rPr>
              <a:t>Lord </a:t>
            </a:r>
            <a:r>
              <a:rPr lang="en-GB" sz="2800" i="1" dirty="0">
                <a:solidFill>
                  <a:schemeClr val="tx1"/>
                </a:solidFill>
                <a:latin typeface="Arial Narrow" panose="020B0606020202030204" pitchFamily="34" charset="0"/>
              </a:rPr>
              <a:t>and to seek him in his temple.</a:t>
            </a:r>
            <a:endParaRPr lang="en-GB" altLang="en-US" sz="3200" dirty="0">
              <a:solidFill>
                <a:schemeClr val="tx1"/>
              </a:solidFill>
              <a:latin typeface="Calibri" panose="020F0502020204030204" pitchFamily="34" charset="0"/>
            </a:endParaRPr>
          </a:p>
          <a:p>
            <a:pPr>
              <a:buFont typeface="Wingdings" panose="05000000000000000000" pitchFamily="2" charset="2"/>
              <a:buChar char="q"/>
            </a:pPr>
            <a:endParaRPr lang="en-GB" altLang="en-US"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426156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36712"/>
            <a:ext cx="8208912" cy="823913"/>
          </a:xfrm>
        </p:spPr>
        <p:txBody>
          <a:bodyPr>
            <a:normAutofit fontScale="90000"/>
          </a:bodyPr>
          <a:lstStyle/>
          <a:p>
            <a:pPr algn="r"/>
            <a:r>
              <a:rPr lang="en-GB" altLang="en-US" sz="6000" dirty="0">
                <a:solidFill>
                  <a:schemeClr val="tx1"/>
                </a:solidFill>
                <a:latin typeface="MV Boli" panose="02000500030200090000" pitchFamily="2" charset="0"/>
                <a:cs typeface="MV Boli" panose="02000500030200090000" pitchFamily="2" charset="0"/>
              </a:rPr>
              <a:t>Application</a:t>
            </a:r>
          </a:p>
        </p:txBody>
      </p:sp>
      <p:sp>
        <p:nvSpPr>
          <p:cNvPr id="434179" name="Rectangle 3"/>
          <p:cNvSpPr>
            <a:spLocks noGrp="1" noChangeArrowheads="1"/>
          </p:cNvSpPr>
          <p:nvPr>
            <p:ph idx="1"/>
          </p:nvPr>
        </p:nvSpPr>
        <p:spPr>
          <a:xfrm>
            <a:off x="467544" y="1772816"/>
            <a:ext cx="8208912" cy="4825255"/>
          </a:xfrm>
        </p:spPr>
        <p:txBody>
          <a:bodyPr>
            <a:normAutofit fontScale="92500"/>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The beauty of Christ (Ps 27:4) </a:t>
            </a:r>
          </a:p>
          <a:p>
            <a:pPr>
              <a:buFont typeface="Wingdings" panose="05000000000000000000" pitchFamily="2" charset="2"/>
              <a:buChar char="q"/>
            </a:pPr>
            <a:r>
              <a:rPr lang="en-GB" altLang="en-US" sz="3200" dirty="0">
                <a:solidFill>
                  <a:schemeClr val="tx1"/>
                </a:solidFill>
                <a:latin typeface="Calibri" panose="020F0502020204030204" pitchFamily="34" charset="0"/>
              </a:rPr>
              <a:t>Our beauty is skin deep and we have no beauty in God’s eyes (Revelation 2:29; Romans 3:10-12)</a:t>
            </a:r>
          </a:p>
          <a:p>
            <a:pPr marL="68580" indent="0" algn="ctr">
              <a:buNone/>
            </a:pPr>
            <a:r>
              <a:rPr lang="en-GB" sz="3000" i="1" dirty="0">
                <a:solidFill>
                  <a:schemeClr val="tx1"/>
                </a:solidFill>
                <a:latin typeface="Arial Narrow" panose="020B0606020202030204" pitchFamily="34" charset="0"/>
              </a:rPr>
              <a:t>Then all the churches will know that I am he who searches hearts and minds, and I will repay each of you according to your deeds.</a:t>
            </a:r>
          </a:p>
          <a:p>
            <a:pPr marL="68580" indent="0" algn="ctr">
              <a:buNone/>
            </a:pPr>
            <a:r>
              <a:rPr lang="en-GB" sz="3000" i="1" dirty="0">
                <a:solidFill>
                  <a:schemeClr val="tx1"/>
                </a:solidFill>
                <a:latin typeface="Arial Narrow" panose="020B0606020202030204" pitchFamily="34" charset="0"/>
              </a:rPr>
              <a:t>As it is written: “There is no one righteous, not even one; there is no one who understands; there is no one who seeks God. All have turned away, they have together become worthless; there is no one who does good, not even one.”</a:t>
            </a:r>
          </a:p>
          <a:p>
            <a:pPr>
              <a:buFont typeface="Wingdings" panose="05000000000000000000" pitchFamily="2" charset="2"/>
              <a:buChar char="q"/>
            </a:pPr>
            <a:endParaRPr lang="en-GB" altLang="en-US" sz="3200" dirty="0">
              <a:solidFill>
                <a:schemeClr val="tx1"/>
              </a:solidFill>
              <a:latin typeface="Calibri" panose="020F0502020204030204" pitchFamily="34" charset="0"/>
            </a:endParaRPr>
          </a:p>
          <a:p>
            <a:pPr>
              <a:buFont typeface="Wingdings" panose="05000000000000000000" pitchFamily="2" charset="2"/>
              <a:buChar char="q"/>
            </a:pPr>
            <a:endParaRPr lang="en-GB" altLang="en-US"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793312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36712"/>
            <a:ext cx="8208912" cy="823913"/>
          </a:xfrm>
        </p:spPr>
        <p:txBody>
          <a:bodyPr>
            <a:normAutofit fontScale="90000"/>
          </a:bodyPr>
          <a:lstStyle/>
          <a:p>
            <a:pPr algn="r"/>
            <a:r>
              <a:rPr lang="en-GB" altLang="en-US" sz="6000" dirty="0">
                <a:solidFill>
                  <a:schemeClr val="tx1"/>
                </a:solidFill>
                <a:latin typeface="MV Boli" panose="02000500030200090000" pitchFamily="2" charset="0"/>
                <a:cs typeface="MV Boli" panose="02000500030200090000" pitchFamily="2" charset="0"/>
              </a:rPr>
              <a:t>Application</a:t>
            </a:r>
          </a:p>
        </p:txBody>
      </p:sp>
      <p:sp>
        <p:nvSpPr>
          <p:cNvPr id="434179" name="Rectangle 3"/>
          <p:cNvSpPr>
            <a:spLocks noGrp="1" noChangeArrowheads="1"/>
          </p:cNvSpPr>
          <p:nvPr>
            <p:ph idx="1"/>
          </p:nvPr>
        </p:nvSpPr>
        <p:spPr>
          <a:xfrm>
            <a:off x="467544" y="1772816"/>
            <a:ext cx="8208912" cy="4825255"/>
          </a:xfrm>
        </p:spPr>
        <p:txBody>
          <a:bodyPr>
            <a:norm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And so we turn to the most Beautiful One to be cleansed and clothed in his beautiful righteousness through repentance, faith and hope in Christ alone.</a:t>
            </a:r>
          </a:p>
          <a:p>
            <a:pPr>
              <a:buFont typeface="Wingdings" panose="05000000000000000000" pitchFamily="2" charset="2"/>
              <a:buChar char="q"/>
            </a:pPr>
            <a:endParaRPr lang="en-GB" altLang="en-US" sz="3200" dirty="0">
              <a:solidFill>
                <a:schemeClr val="tx1"/>
              </a:solidFill>
              <a:latin typeface="Calibri" panose="020F0502020204030204" pitchFamily="34" charset="0"/>
            </a:endParaRPr>
          </a:p>
          <a:p>
            <a:pPr>
              <a:buFont typeface="Wingdings" panose="05000000000000000000" pitchFamily="2" charset="2"/>
              <a:buChar char="q"/>
            </a:pPr>
            <a:endParaRPr lang="en-GB" altLang="en-US"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740268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758798"/>
            <a:ext cx="8208912" cy="1008112"/>
          </a:xfrm>
        </p:spPr>
        <p:txBody>
          <a:bodyPr>
            <a:normAutofit fontScale="90000"/>
          </a:bodyPr>
          <a:lstStyle/>
          <a:p>
            <a:pPr algn="r"/>
            <a:r>
              <a:rPr lang="en-GB" altLang="en-US" sz="6600" dirty="0">
                <a:solidFill>
                  <a:schemeClr val="tx1"/>
                </a:solidFill>
                <a:latin typeface="MV Boli" panose="02000500030200090000" pitchFamily="2" charset="0"/>
                <a:cs typeface="MV Boli" panose="02000500030200090000" pitchFamily="2" charset="0"/>
              </a:rPr>
              <a:t>Introduction</a:t>
            </a:r>
          </a:p>
        </p:txBody>
      </p:sp>
      <p:sp>
        <p:nvSpPr>
          <p:cNvPr id="434179" name="Rectangle 3"/>
          <p:cNvSpPr>
            <a:spLocks noGrp="1" noChangeArrowheads="1"/>
          </p:cNvSpPr>
          <p:nvPr>
            <p:ph idx="1"/>
          </p:nvPr>
        </p:nvSpPr>
        <p:spPr>
          <a:xfrm>
            <a:off x="448601" y="1628800"/>
            <a:ext cx="8246798" cy="3744416"/>
          </a:xfrm>
        </p:spPr>
        <p:txBody>
          <a:bodyPr>
            <a:noAutofit/>
          </a:bodyPr>
          <a:lstStyle/>
          <a:p>
            <a:pPr marL="68580" indent="0" algn="ctr">
              <a:buNone/>
            </a:pPr>
            <a:r>
              <a:rPr lang="en-US" b="1" i="1" baseline="30000" dirty="0">
                <a:solidFill>
                  <a:srgbClr val="000000"/>
                </a:solidFill>
                <a:effectLst/>
                <a:latin typeface="Arial Narrow" panose="020B0606020202030204" pitchFamily="34" charset="0"/>
              </a:rPr>
              <a:t>11 </a:t>
            </a:r>
            <a:r>
              <a:rPr lang="en-US" b="0" i="1" dirty="0">
                <a:solidFill>
                  <a:srgbClr val="000000"/>
                </a:solidFill>
                <a:effectLst/>
                <a:latin typeface="Arial Narrow" panose="020B0606020202030204" pitchFamily="34" charset="0"/>
              </a:rPr>
              <a:t>I adorned you with jewelry: I put bracelets on your arms and a necklace around your neck, </a:t>
            </a:r>
            <a:r>
              <a:rPr lang="en-US" b="1" i="1" baseline="30000" dirty="0">
                <a:solidFill>
                  <a:srgbClr val="000000"/>
                </a:solidFill>
                <a:effectLst/>
                <a:latin typeface="Arial Narrow" panose="020B0606020202030204" pitchFamily="34" charset="0"/>
              </a:rPr>
              <a:t>12 </a:t>
            </a:r>
            <a:r>
              <a:rPr lang="en-US" b="0" i="1" dirty="0">
                <a:solidFill>
                  <a:srgbClr val="000000"/>
                </a:solidFill>
                <a:effectLst/>
                <a:latin typeface="Arial Narrow" panose="020B0606020202030204" pitchFamily="34" charset="0"/>
              </a:rPr>
              <a:t>and I put a ring on your nose, earrings on your ears and a beautiful crown on your head. </a:t>
            </a:r>
            <a:endParaRPr lang="en-GB" altLang="en-US" dirty="0">
              <a:solidFill>
                <a:schemeClr val="tx1"/>
              </a:solidFill>
              <a:latin typeface="Calibri" panose="020F0502020204030204" pitchFamily="34" charset="0"/>
            </a:endParaRPr>
          </a:p>
          <a:p>
            <a:pPr marL="68580" indent="0" algn="ctr">
              <a:buNone/>
            </a:pPr>
            <a:r>
              <a:rPr lang="en-US" b="1" i="1" baseline="30000" dirty="0">
                <a:solidFill>
                  <a:srgbClr val="000000"/>
                </a:solidFill>
                <a:effectLst/>
                <a:latin typeface="Arial Narrow" panose="020B0606020202030204" pitchFamily="34" charset="0"/>
              </a:rPr>
              <a:t>13 </a:t>
            </a:r>
            <a:r>
              <a:rPr lang="en-US" b="0" i="1" dirty="0">
                <a:solidFill>
                  <a:srgbClr val="000000"/>
                </a:solidFill>
                <a:effectLst/>
                <a:latin typeface="Arial Narrow" panose="020B0606020202030204" pitchFamily="34" charset="0"/>
              </a:rPr>
              <a:t>So you were adorned with gold and silver; your clothes were of fine linen and costly fabric and embroidered cloth. Your food was honey, olive oil and the finest flour. You became very beautiful and rose to be a queen. </a:t>
            </a:r>
            <a:r>
              <a:rPr lang="en-US" b="1" i="1" baseline="30000" dirty="0">
                <a:solidFill>
                  <a:srgbClr val="000000"/>
                </a:solidFill>
                <a:effectLst/>
                <a:latin typeface="Arial Narrow" panose="020B0606020202030204" pitchFamily="34" charset="0"/>
              </a:rPr>
              <a:t>14 </a:t>
            </a:r>
            <a:r>
              <a:rPr lang="en-US" b="0" i="1" dirty="0">
                <a:solidFill>
                  <a:srgbClr val="000000"/>
                </a:solidFill>
                <a:effectLst/>
                <a:latin typeface="Arial Narrow" panose="020B0606020202030204" pitchFamily="34" charset="0"/>
              </a:rPr>
              <a:t>And your fame spread among the nations on account of your beauty, because the splendor I had given you made your beauty perfect, declares the Sovereign </a:t>
            </a:r>
            <a:r>
              <a:rPr lang="en-US" b="0" i="1" cap="small" dirty="0">
                <a:solidFill>
                  <a:srgbClr val="000000"/>
                </a:solidFill>
                <a:effectLst/>
                <a:latin typeface="Arial Narrow" panose="020B0606020202030204" pitchFamily="34" charset="0"/>
              </a:rPr>
              <a:t>Lord</a:t>
            </a:r>
            <a:r>
              <a:rPr lang="en-US" b="0" i="1" dirty="0">
                <a:solidFill>
                  <a:srgbClr val="000000"/>
                </a:solidFill>
                <a:effectLst/>
                <a:latin typeface="Arial Narrow" panose="020B0606020202030204" pitchFamily="34" charset="0"/>
              </a:rPr>
              <a:t>.</a:t>
            </a:r>
          </a:p>
          <a:p>
            <a:pPr>
              <a:buFont typeface="Wingdings" panose="05000000000000000000" pitchFamily="2" charset="2"/>
              <a:buChar char="q"/>
            </a:pPr>
            <a:endParaRPr lang="en-GB" altLang="en-US" dirty="0">
              <a:solidFill>
                <a:schemeClr val="tx1"/>
              </a:solidFill>
              <a:latin typeface="Calibri" panose="020F0502020204030204" pitchFamily="34" charset="0"/>
            </a:endParaRPr>
          </a:p>
        </p:txBody>
      </p:sp>
    </p:spTree>
    <p:extLst>
      <p:ext uri="{BB962C8B-B14F-4D97-AF65-F5344CB8AC3E}">
        <p14:creationId xmlns:p14="http://schemas.microsoft.com/office/powerpoint/2010/main" val="88417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1988840"/>
            <a:ext cx="8246798" cy="4372207"/>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Memories of going out (2:8-17)</a:t>
            </a: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168727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1988840"/>
            <a:ext cx="8246798" cy="4372207"/>
          </a:xfrm>
        </p:spPr>
        <p:txBody>
          <a:bodyPr>
            <a:noAutofit/>
          </a:bodyPr>
          <a:lstStyle/>
          <a:p>
            <a:pPr marL="68580" indent="0" algn="ctr">
              <a:buNone/>
            </a:pPr>
            <a:r>
              <a:rPr lang="en-US" sz="2000" b="1" i="1" baseline="30000" dirty="0">
                <a:solidFill>
                  <a:srgbClr val="000000"/>
                </a:solidFill>
                <a:effectLst/>
                <a:latin typeface="Arial Narrow" panose="020B0606020202030204" pitchFamily="34" charset="0"/>
              </a:rPr>
              <a:t>8 </a:t>
            </a:r>
            <a:r>
              <a:rPr lang="en-US" sz="2000" b="0" i="1" dirty="0">
                <a:solidFill>
                  <a:srgbClr val="000000"/>
                </a:solidFill>
                <a:effectLst/>
                <a:latin typeface="Arial Narrow" panose="020B0606020202030204" pitchFamily="34" charset="0"/>
              </a:rPr>
              <a:t>Listen! My beloved! Look! Here he comes, leaping across the mountains, bounding over the hills. </a:t>
            </a:r>
            <a:r>
              <a:rPr lang="en-US" sz="2000" b="1" i="1" baseline="30000" dirty="0">
                <a:solidFill>
                  <a:srgbClr val="000000"/>
                </a:solidFill>
                <a:effectLst/>
                <a:latin typeface="Arial Narrow" panose="020B0606020202030204" pitchFamily="34" charset="0"/>
              </a:rPr>
              <a:t>9 </a:t>
            </a:r>
            <a:r>
              <a:rPr lang="en-US" sz="2000" b="0" i="1" dirty="0">
                <a:solidFill>
                  <a:srgbClr val="000000"/>
                </a:solidFill>
                <a:effectLst/>
                <a:latin typeface="Arial Narrow" panose="020B0606020202030204" pitchFamily="34" charset="0"/>
              </a:rPr>
              <a:t>My beloved is like a gazelle or a young stag. Look! There he stands behind our wall, gazing through the windows, peering through the lattice. </a:t>
            </a:r>
            <a:r>
              <a:rPr lang="en-US" sz="2000" b="1" i="1" baseline="30000" dirty="0">
                <a:solidFill>
                  <a:srgbClr val="000000"/>
                </a:solidFill>
                <a:effectLst/>
                <a:latin typeface="Arial Narrow" panose="020B0606020202030204" pitchFamily="34" charset="0"/>
              </a:rPr>
              <a:t>10 </a:t>
            </a:r>
            <a:r>
              <a:rPr lang="en-US" sz="2000" b="0" i="1" dirty="0">
                <a:solidFill>
                  <a:srgbClr val="000000"/>
                </a:solidFill>
                <a:effectLst/>
                <a:latin typeface="Arial Narrow" panose="020B0606020202030204" pitchFamily="34" charset="0"/>
              </a:rPr>
              <a:t>My beloved spoke and said to me, “Arise, my darling, my beautiful one, come with me. </a:t>
            </a:r>
            <a:r>
              <a:rPr lang="en-US" sz="2000" b="1" i="1" baseline="30000" dirty="0">
                <a:solidFill>
                  <a:srgbClr val="000000"/>
                </a:solidFill>
                <a:effectLst/>
                <a:latin typeface="Arial Narrow" panose="020B0606020202030204" pitchFamily="34" charset="0"/>
              </a:rPr>
              <a:t>11 </a:t>
            </a:r>
            <a:r>
              <a:rPr lang="en-US" sz="2000" b="0" i="1" dirty="0">
                <a:solidFill>
                  <a:srgbClr val="000000"/>
                </a:solidFill>
                <a:effectLst/>
                <a:latin typeface="Arial Narrow" panose="020B0606020202030204" pitchFamily="34" charset="0"/>
              </a:rPr>
              <a:t>See! The winter is past; the rains are over and gone. </a:t>
            </a:r>
            <a:r>
              <a:rPr lang="en-US" sz="2000" b="1" i="1" baseline="30000" dirty="0">
                <a:solidFill>
                  <a:srgbClr val="000000"/>
                </a:solidFill>
                <a:effectLst/>
                <a:latin typeface="Arial Narrow" panose="020B0606020202030204" pitchFamily="34" charset="0"/>
              </a:rPr>
              <a:t>12 </a:t>
            </a:r>
            <a:r>
              <a:rPr lang="en-US" sz="2000" b="0" i="1" dirty="0">
                <a:solidFill>
                  <a:srgbClr val="000000"/>
                </a:solidFill>
                <a:effectLst/>
                <a:latin typeface="Arial Narrow" panose="020B0606020202030204" pitchFamily="34" charset="0"/>
              </a:rPr>
              <a:t>Flowers appear on the earth; the season of singing has come; the cooing of doves is heard in our land. </a:t>
            </a:r>
            <a:r>
              <a:rPr lang="en-US" sz="2000" b="1" i="1" baseline="30000" dirty="0">
                <a:solidFill>
                  <a:srgbClr val="000000"/>
                </a:solidFill>
                <a:effectLst/>
                <a:latin typeface="Arial Narrow" panose="020B0606020202030204" pitchFamily="34" charset="0"/>
              </a:rPr>
              <a:t>13 </a:t>
            </a:r>
            <a:r>
              <a:rPr lang="en-US" sz="2000" b="0" i="1" dirty="0">
                <a:solidFill>
                  <a:srgbClr val="000000"/>
                </a:solidFill>
                <a:effectLst/>
                <a:latin typeface="Arial Narrow" panose="020B0606020202030204" pitchFamily="34" charset="0"/>
              </a:rPr>
              <a:t>The fig tree forms its early fruit; the blossoming vines spread their fragrance. Arise, come, my darling; my beautiful one, come with me.” </a:t>
            </a:r>
            <a:r>
              <a:rPr lang="en-US" sz="2000" b="1" i="1" baseline="30000" dirty="0">
                <a:solidFill>
                  <a:srgbClr val="000000"/>
                </a:solidFill>
                <a:effectLst/>
                <a:latin typeface="Arial Narrow" panose="020B0606020202030204" pitchFamily="34" charset="0"/>
              </a:rPr>
              <a:t>14 </a:t>
            </a:r>
            <a:r>
              <a:rPr lang="en-US" sz="2000" b="0" i="1" dirty="0">
                <a:solidFill>
                  <a:srgbClr val="000000"/>
                </a:solidFill>
                <a:effectLst/>
                <a:latin typeface="Arial Narrow" panose="020B0606020202030204" pitchFamily="34" charset="0"/>
              </a:rPr>
              <a:t>My dove in the clefts of the rock, in the hiding places on the mountainside, show me your face, let me hear your voice; for your voice is sweet, and your face is lovely. </a:t>
            </a:r>
            <a:r>
              <a:rPr lang="en-US" sz="2000" b="1" i="1" baseline="30000" dirty="0">
                <a:solidFill>
                  <a:srgbClr val="000000"/>
                </a:solidFill>
                <a:effectLst/>
                <a:latin typeface="Arial Narrow" panose="020B0606020202030204" pitchFamily="34" charset="0"/>
              </a:rPr>
              <a:t>15 </a:t>
            </a:r>
            <a:r>
              <a:rPr lang="en-US" sz="2000" b="0" i="1" dirty="0">
                <a:solidFill>
                  <a:srgbClr val="000000"/>
                </a:solidFill>
                <a:effectLst/>
                <a:latin typeface="Arial Narrow" panose="020B0606020202030204" pitchFamily="34" charset="0"/>
              </a:rPr>
              <a:t>Catch for us the foxes, the little foxes that ruin the vineyards, our vineyards that are in bloom. </a:t>
            </a:r>
            <a:r>
              <a:rPr lang="en-US" sz="2000" b="1" i="1" baseline="30000" dirty="0">
                <a:solidFill>
                  <a:srgbClr val="000000"/>
                </a:solidFill>
                <a:effectLst/>
                <a:latin typeface="Arial Narrow" panose="020B0606020202030204" pitchFamily="34" charset="0"/>
              </a:rPr>
              <a:t>16 </a:t>
            </a:r>
            <a:r>
              <a:rPr lang="en-US" sz="2000" b="0" i="1" dirty="0">
                <a:solidFill>
                  <a:srgbClr val="000000"/>
                </a:solidFill>
                <a:effectLst/>
                <a:latin typeface="Arial Narrow" panose="020B0606020202030204" pitchFamily="34" charset="0"/>
              </a:rPr>
              <a:t>My beloved is mine and I am his; he browses among the lilies. </a:t>
            </a:r>
            <a:r>
              <a:rPr lang="en-US" sz="2000" b="1" i="1" baseline="30000" dirty="0">
                <a:solidFill>
                  <a:srgbClr val="000000"/>
                </a:solidFill>
                <a:effectLst/>
                <a:latin typeface="Arial Narrow" panose="020B0606020202030204" pitchFamily="34" charset="0"/>
              </a:rPr>
              <a:t>17 </a:t>
            </a:r>
            <a:r>
              <a:rPr lang="en-US" sz="2000" b="0" i="1" dirty="0">
                <a:solidFill>
                  <a:srgbClr val="000000"/>
                </a:solidFill>
                <a:effectLst/>
                <a:latin typeface="Arial Narrow" panose="020B0606020202030204" pitchFamily="34" charset="0"/>
              </a:rPr>
              <a:t>Until the day breaks and the shadows flee, turn, my beloved, and be like a gazelle or like a young stag on the rugged hills.</a:t>
            </a:r>
          </a:p>
          <a:p>
            <a:pPr marL="68580" indent="0" algn="ctr">
              <a:buNone/>
            </a:pPr>
            <a:endParaRPr lang="en-GB" altLang="en-US" sz="2800" i="1" dirty="0">
              <a:solidFill>
                <a:schemeClr val="tx1"/>
              </a:solidFill>
              <a:latin typeface="Arial Narrow" panose="020B0606020202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294001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1988840"/>
            <a:ext cx="8246798" cy="4372207"/>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Memories of going out (2:8-17)</a:t>
            </a:r>
          </a:p>
          <a:p>
            <a:pPr lvl="1">
              <a:buFont typeface="Wingdings" panose="05000000000000000000" pitchFamily="2" charset="2"/>
              <a:buChar char="q"/>
            </a:pPr>
            <a:r>
              <a:rPr lang="en-GB" altLang="en-US" sz="3000" dirty="0">
                <a:solidFill>
                  <a:schemeClr val="tx1"/>
                </a:solidFill>
                <a:latin typeface="Calibri" panose="020F0502020204030204" pitchFamily="34" charset="0"/>
              </a:rPr>
              <a:t>Do we rejoice in God’s goodness in creation?</a:t>
            </a:r>
          </a:p>
          <a:p>
            <a:pPr marL="365760" lvl="1" indent="0">
              <a:buNone/>
            </a:pPr>
            <a:r>
              <a:rPr lang="en-GB" sz="2000" i="1" dirty="0">
                <a:solidFill>
                  <a:schemeClr val="tx1"/>
                </a:solidFill>
                <a:latin typeface="Arial Narrow" panose="020B0606020202030204" pitchFamily="34" charset="0"/>
              </a:rPr>
              <a:t>As the rain and the snow come down from heaven, and do not return to it without watering the earth and making it bud and flourish, so that it yields seed for the </a:t>
            </a:r>
            <a:r>
              <a:rPr lang="en-GB" sz="2000" i="1" dirty="0" err="1">
                <a:solidFill>
                  <a:schemeClr val="tx1"/>
                </a:solidFill>
                <a:latin typeface="Arial Narrow" panose="020B0606020202030204" pitchFamily="34" charset="0"/>
              </a:rPr>
              <a:t>sower</a:t>
            </a:r>
            <a:r>
              <a:rPr lang="en-GB" sz="2000" i="1" dirty="0">
                <a:solidFill>
                  <a:schemeClr val="tx1"/>
                </a:solidFill>
                <a:latin typeface="Arial Narrow" panose="020B0606020202030204" pitchFamily="34" charset="0"/>
              </a:rPr>
              <a:t> and bread for the eater, so is my word that goes out from my mouth: It will not return to me empty, but will accomplish what I desire and achieve the purpose for which I sent it. You will go out in joy and be led forth in peace; the mountains and hills will burst into song before you, and all the trees of the field will clap their hands. </a:t>
            </a:r>
            <a:r>
              <a:rPr lang="en-GB" sz="2000" b="1" i="1" baseline="30000" dirty="0">
                <a:solidFill>
                  <a:schemeClr val="tx1"/>
                </a:solidFill>
                <a:latin typeface="Arial Narrow" panose="020B0606020202030204" pitchFamily="34" charset="0"/>
              </a:rPr>
              <a:t> </a:t>
            </a:r>
            <a:endParaRPr lang="en-GB" sz="2000" i="1" dirty="0">
              <a:solidFill>
                <a:schemeClr val="tx1"/>
              </a:solidFill>
              <a:latin typeface="Arial Narrow" panose="020B0606020202030204" pitchFamily="34" charset="0"/>
            </a:endParaRPr>
          </a:p>
          <a:p>
            <a:pPr marL="365760" lvl="1" indent="0">
              <a:buNone/>
            </a:pPr>
            <a:endParaRPr lang="en-GB" altLang="en-US" sz="3000" dirty="0">
              <a:solidFill>
                <a:schemeClr val="tx1"/>
              </a:solidFill>
              <a:latin typeface="Calibri" panose="020F0502020204030204" pitchFamily="34" charset="0"/>
            </a:endParaRPr>
          </a:p>
          <a:p>
            <a:pPr lvl="1">
              <a:buFont typeface="Wingdings" panose="05000000000000000000" pitchFamily="2" charset="2"/>
              <a:buChar char="q"/>
            </a:pPr>
            <a:endParaRPr lang="en-GB" altLang="en-US" sz="3000" dirty="0">
              <a:solidFill>
                <a:schemeClr val="tx1"/>
              </a:solidFill>
              <a:latin typeface="Calibri" panose="020F0502020204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3469692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1988840"/>
            <a:ext cx="8246798" cy="4372207"/>
          </a:xfrm>
        </p:spPr>
        <p:txBody>
          <a:bodyPr>
            <a:noAutofit/>
          </a:bodyPr>
          <a:lstStyle/>
          <a:p>
            <a:pPr marL="68580" indent="0" algn="ctr">
              <a:buNone/>
            </a:pPr>
            <a:r>
              <a:rPr lang="en-US" sz="2000" b="1" i="1" baseline="30000" dirty="0">
                <a:solidFill>
                  <a:srgbClr val="000000"/>
                </a:solidFill>
                <a:effectLst/>
                <a:latin typeface="Arial Narrow" panose="020B0606020202030204" pitchFamily="34" charset="0"/>
              </a:rPr>
              <a:t>8 </a:t>
            </a:r>
            <a:r>
              <a:rPr lang="en-US" sz="2000" b="0" i="1" dirty="0">
                <a:solidFill>
                  <a:srgbClr val="000000"/>
                </a:solidFill>
                <a:effectLst/>
                <a:latin typeface="Arial Narrow" panose="020B0606020202030204" pitchFamily="34" charset="0"/>
              </a:rPr>
              <a:t>Listen! My beloved! Look! Here he comes, leaping across the mountains, bounding over the hills. </a:t>
            </a:r>
            <a:r>
              <a:rPr lang="en-US" sz="2000" b="1" i="1" baseline="30000" dirty="0">
                <a:solidFill>
                  <a:srgbClr val="000000"/>
                </a:solidFill>
                <a:effectLst/>
                <a:latin typeface="Arial Narrow" panose="020B0606020202030204" pitchFamily="34" charset="0"/>
              </a:rPr>
              <a:t>9 </a:t>
            </a:r>
            <a:r>
              <a:rPr lang="en-US" sz="2000" b="0" i="1" dirty="0">
                <a:solidFill>
                  <a:srgbClr val="000000"/>
                </a:solidFill>
                <a:effectLst/>
                <a:latin typeface="Arial Narrow" panose="020B0606020202030204" pitchFamily="34" charset="0"/>
              </a:rPr>
              <a:t>My beloved is like a gazelle or a young stag. Look! There he stands behind our wall, gazing through the windows, peering through the lattice. </a:t>
            </a:r>
            <a:r>
              <a:rPr lang="en-US" sz="2000" b="1" i="1" baseline="30000" dirty="0">
                <a:solidFill>
                  <a:srgbClr val="000000"/>
                </a:solidFill>
                <a:effectLst/>
                <a:latin typeface="Arial Narrow" panose="020B0606020202030204" pitchFamily="34" charset="0"/>
              </a:rPr>
              <a:t>10 </a:t>
            </a:r>
            <a:r>
              <a:rPr lang="en-US" sz="2000" b="0" i="1" dirty="0">
                <a:solidFill>
                  <a:srgbClr val="000000"/>
                </a:solidFill>
                <a:effectLst/>
                <a:latin typeface="Arial Narrow" panose="020B0606020202030204" pitchFamily="34" charset="0"/>
              </a:rPr>
              <a:t>My beloved spoke and said to me, “Arise, my darling, my beautiful one, come with me. </a:t>
            </a:r>
            <a:r>
              <a:rPr lang="en-US" sz="2000" b="1" i="1" baseline="30000" dirty="0">
                <a:solidFill>
                  <a:srgbClr val="000000"/>
                </a:solidFill>
                <a:effectLst/>
                <a:latin typeface="Arial Narrow" panose="020B0606020202030204" pitchFamily="34" charset="0"/>
              </a:rPr>
              <a:t>11 </a:t>
            </a:r>
            <a:r>
              <a:rPr lang="en-US" sz="2000" b="0" i="1" dirty="0">
                <a:solidFill>
                  <a:srgbClr val="000000"/>
                </a:solidFill>
                <a:effectLst/>
                <a:latin typeface="Arial Narrow" panose="020B0606020202030204" pitchFamily="34" charset="0"/>
              </a:rPr>
              <a:t>See! The winter is past; the rains are over and gone. </a:t>
            </a:r>
            <a:r>
              <a:rPr lang="en-US" sz="2000" b="1" i="1" baseline="30000" dirty="0">
                <a:solidFill>
                  <a:srgbClr val="000000"/>
                </a:solidFill>
                <a:effectLst/>
                <a:latin typeface="Arial Narrow" panose="020B0606020202030204" pitchFamily="34" charset="0"/>
              </a:rPr>
              <a:t>12 </a:t>
            </a:r>
            <a:r>
              <a:rPr lang="en-US" sz="2000" b="0" i="1" dirty="0">
                <a:solidFill>
                  <a:srgbClr val="000000"/>
                </a:solidFill>
                <a:effectLst/>
                <a:latin typeface="Arial Narrow" panose="020B0606020202030204" pitchFamily="34" charset="0"/>
              </a:rPr>
              <a:t>Flowers appear on the earth; the season of singing has come; the cooing of doves is heard in our land. </a:t>
            </a:r>
            <a:r>
              <a:rPr lang="en-US" sz="2000" b="1" i="1" baseline="30000" dirty="0">
                <a:solidFill>
                  <a:srgbClr val="000000"/>
                </a:solidFill>
                <a:effectLst/>
                <a:latin typeface="Arial Narrow" panose="020B0606020202030204" pitchFamily="34" charset="0"/>
              </a:rPr>
              <a:t>13 </a:t>
            </a:r>
            <a:r>
              <a:rPr lang="en-US" sz="2000" b="0" i="1" dirty="0">
                <a:solidFill>
                  <a:srgbClr val="000000"/>
                </a:solidFill>
                <a:effectLst/>
                <a:latin typeface="Arial Narrow" panose="020B0606020202030204" pitchFamily="34" charset="0"/>
              </a:rPr>
              <a:t>The fig tree forms its early fruit; the blossoming vines spread their fragrance. Arise, come, my darling; my beautiful one, come with me.” </a:t>
            </a:r>
            <a:r>
              <a:rPr lang="en-US" sz="2000" b="1" i="1" baseline="30000" dirty="0">
                <a:solidFill>
                  <a:srgbClr val="000000"/>
                </a:solidFill>
                <a:effectLst/>
                <a:latin typeface="Arial Narrow" panose="020B0606020202030204" pitchFamily="34" charset="0"/>
              </a:rPr>
              <a:t>14 </a:t>
            </a:r>
            <a:r>
              <a:rPr lang="en-US" sz="2000" b="0" i="1" dirty="0">
                <a:solidFill>
                  <a:srgbClr val="000000"/>
                </a:solidFill>
                <a:effectLst/>
                <a:latin typeface="Arial Narrow" panose="020B0606020202030204" pitchFamily="34" charset="0"/>
              </a:rPr>
              <a:t>My dove in the clefts of the rock, in the hiding places on the mountainside, show me your face, let me hear your voice; for your voice is sweet, and your face is lovely. </a:t>
            </a:r>
            <a:r>
              <a:rPr lang="en-US" sz="2000" b="1" i="1" baseline="30000" dirty="0">
                <a:solidFill>
                  <a:srgbClr val="000000"/>
                </a:solidFill>
                <a:effectLst/>
                <a:latin typeface="Arial Narrow" panose="020B0606020202030204" pitchFamily="34" charset="0"/>
              </a:rPr>
              <a:t>15 </a:t>
            </a:r>
            <a:r>
              <a:rPr lang="en-US" sz="2000" b="0" i="1" dirty="0">
                <a:solidFill>
                  <a:srgbClr val="000000"/>
                </a:solidFill>
                <a:effectLst/>
                <a:latin typeface="Arial Narrow" panose="020B0606020202030204" pitchFamily="34" charset="0"/>
              </a:rPr>
              <a:t>Catch for us the foxes, the little foxes that ruin the vineyards, our vineyards that are in bloom. </a:t>
            </a:r>
            <a:r>
              <a:rPr lang="en-US" sz="2000" b="1" i="1" baseline="30000" dirty="0">
                <a:solidFill>
                  <a:srgbClr val="000000"/>
                </a:solidFill>
                <a:effectLst/>
                <a:latin typeface="Arial Narrow" panose="020B0606020202030204" pitchFamily="34" charset="0"/>
              </a:rPr>
              <a:t>16 </a:t>
            </a:r>
            <a:r>
              <a:rPr lang="en-US" sz="2000" b="0" i="1" dirty="0">
                <a:solidFill>
                  <a:srgbClr val="000000"/>
                </a:solidFill>
                <a:effectLst/>
                <a:latin typeface="Arial Narrow" panose="020B0606020202030204" pitchFamily="34" charset="0"/>
              </a:rPr>
              <a:t>My beloved is mine and I am his; he browses among the lilies. </a:t>
            </a:r>
            <a:r>
              <a:rPr lang="en-US" sz="2000" b="1" i="1" baseline="30000" dirty="0">
                <a:solidFill>
                  <a:srgbClr val="000000"/>
                </a:solidFill>
                <a:effectLst/>
                <a:latin typeface="Arial Narrow" panose="020B0606020202030204" pitchFamily="34" charset="0"/>
              </a:rPr>
              <a:t>17 </a:t>
            </a:r>
            <a:r>
              <a:rPr lang="en-US" sz="2000" b="0" i="1" dirty="0">
                <a:solidFill>
                  <a:srgbClr val="000000"/>
                </a:solidFill>
                <a:effectLst/>
                <a:latin typeface="Arial Narrow" panose="020B0606020202030204" pitchFamily="34" charset="0"/>
              </a:rPr>
              <a:t>Until the day breaks and the shadows flee, turn, my beloved, and be like a gazelle or like a young stag on the rugged hills.</a:t>
            </a:r>
          </a:p>
          <a:p>
            <a:pPr marL="68580" indent="0" algn="ctr">
              <a:buNone/>
            </a:pPr>
            <a:endParaRPr lang="en-GB" altLang="en-US" sz="2800" i="1" dirty="0">
              <a:solidFill>
                <a:schemeClr val="tx1"/>
              </a:solidFill>
              <a:latin typeface="Arial Narrow" panose="020B0606020202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754234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1988840"/>
            <a:ext cx="8246798" cy="4372207"/>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Memories of going out (2:8-17)</a:t>
            </a:r>
          </a:p>
          <a:p>
            <a:pPr lvl="1">
              <a:buFont typeface="Wingdings" panose="05000000000000000000" pitchFamily="2" charset="2"/>
              <a:buChar char="q"/>
            </a:pPr>
            <a:r>
              <a:rPr lang="en-GB" altLang="en-US" sz="3000" dirty="0">
                <a:solidFill>
                  <a:schemeClr val="tx1"/>
                </a:solidFill>
                <a:latin typeface="Calibri" panose="020F0502020204030204" pitchFamily="34" charset="0"/>
              </a:rPr>
              <a:t>Do we rejoice in God’s goodness in creation?</a:t>
            </a:r>
          </a:p>
          <a:p>
            <a:pPr lvl="1">
              <a:buFont typeface="Wingdings" panose="05000000000000000000" pitchFamily="2" charset="2"/>
              <a:buChar char="q"/>
            </a:pPr>
            <a:r>
              <a:rPr lang="en-GB" altLang="en-US" sz="3000" dirty="0">
                <a:solidFill>
                  <a:schemeClr val="tx1"/>
                </a:solidFill>
                <a:latin typeface="Calibri" panose="020F0502020204030204" pitchFamily="34" charset="0"/>
              </a:rPr>
              <a:t>Is there a heartfelt cry for the Lord to be with us and us to be with the Lord?</a:t>
            </a:r>
          </a:p>
          <a:p>
            <a:pPr marL="365760" lvl="1" indent="0">
              <a:buNone/>
            </a:pPr>
            <a:endParaRPr lang="en-GB" altLang="en-US" sz="3000" dirty="0">
              <a:solidFill>
                <a:schemeClr val="tx1"/>
              </a:solidFill>
              <a:latin typeface="Calibri" panose="020F0502020204030204" pitchFamily="34" charset="0"/>
            </a:endParaRPr>
          </a:p>
          <a:p>
            <a:pPr lvl="1">
              <a:buFont typeface="Wingdings" panose="05000000000000000000" pitchFamily="2" charset="2"/>
              <a:buChar char="q"/>
            </a:pPr>
            <a:endParaRPr lang="en-GB" altLang="en-US" sz="3000" dirty="0">
              <a:solidFill>
                <a:schemeClr val="tx1"/>
              </a:solidFill>
              <a:latin typeface="Calibri" panose="020F0502020204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54890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9" name="Rectangle 3"/>
          <p:cNvSpPr>
            <a:spLocks noGrp="1" noChangeArrowheads="1"/>
          </p:cNvSpPr>
          <p:nvPr>
            <p:ph idx="1"/>
          </p:nvPr>
        </p:nvSpPr>
        <p:spPr>
          <a:xfrm>
            <a:off x="467544" y="1988840"/>
            <a:ext cx="8246798" cy="4372207"/>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Memories of going out (2:8-17)</a:t>
            </a:r>
          </a:p>
          <a:p>
            <a:pPr>
              <a:buFont typeface="Wingdings" panose="05000000000000000000" pitchFamily="2" charset="2"/>
              <a:buChar char="q"/>
            </a:pPr>
            <a:r>
              <a:rPr lang="en-GB" altLang="en-US" sz="3200" dirty="0">
                <a:solidFill>
                  <a:schemeClr val="tx1"/>
                </a:solidFill>
                <a:latin typeface="Calibri" panose="020F0502020204030204" pitchFamily="34" charset="0"/>
              </a:rPr>
              <a:t>Dreaming (3:1-5)</a:t>
            </a:r>
          </a:p>
          <a:p>
            <a:pPr marL="365760" lvl="1" indent="0">
              <a:buNone/>
            </a:pPr>
            <a:endParaRPr lang="en-GB" altLang="en-US" sz="3000" dirty="0">
              <a:solidFill>
                <a:schemeClr val="tx1"/>
              </a:solidFill>
              <a:latin typeface="Calibri" panose="020F0502020204030204" pitchFamily="34" charset="0"/>
            </a:endParaRPr>
          </a:p>
          <a:p>
            <a:pPr lvl="1">
              <a:buFont typeface="Wingdings" panose="05000000000000000000" pitchFamily="2" charset="2"/>
              <a:buChar char="q"/>
            </a:pPr>
            <a:endParaRPr lang="en-GB" altLang="en-US" sz="3000" dirty="0">
              <a:solidFill>
                <a:schemeClr val="tx1"/>
              </a:solidFill>
              <a:latin typeface="Calibri" panose="020F0502020204030204" pitchFamily="34" charset="0"/>
            </a:endParaRPr>
          </a:p>
        </p:txBody>
      </p:sp>
      <p:sp>
        <p:nvSpPr>
          <p:cNvPr id="3" name="Title 2">
            <a:extLst>
              <a:ext uri="{FF2B5EF4-FFF2-40B4-BE49-F238E27FC236}">
                <a16:creationId xmlns:a16="http://schemas.microsoft.com/office/drawing/2014/main" id="{86982F28-FB3F-4034-A816-6E7A1C6D8C72}"/>
              </a:ext>
            </a:extLst>
          </p:cNvPr>
          <p:cNvSpPr>
            <a:spLocks noGrp="1"/>
          </p:cNvSpPr>
          <p:nvPr>
            <p:ph type="title"/>
          </p:nvPr>
        </p:nvSpPr>
        <p:spPr>
          <a:xfrm>
            <a:off x="611560" y="836712"/>
            <a:ext cx="7920880" cy="1080120"/>
          </a:xfrm>
          <a:solidFill>
            <a:srgbClr val="FFFF00"/>
          </a:solidFill>
          <a:ln w="12700">
            <a:solidFill>
              <a:schemeClr val="tx1"/>
            </a:solidFill>
          </a:ln>
        </p:spPr>
        <p:txBody>
          <a:bodyPr>
            <a:normAutofit/>
          </a:bodyPr>
          <a:lstStyle/>
          <a:p>
            <a:pPr algn="ctr"/>
            <a:r>
              <a:rPr lang="en-GB" altLang="en-US" sz="3200" dirty="0">
                <a:solidFill>
                  <a:schemeClr val="tx1"/>
                </a:solidFill>
                <a:latin typeface="Calibri" panose="020F0502020204030204" pitchFamily="34" charset="0"/>
              </a:rPr>
              <a:t>“Eat, friends, and drink; drink your fill of love” (5:1)</a:t>
            </a:r>
            <a:endParaRPr lang="en-GB" sz="3600" dirty="0">
              <a:solidFill>
                <a:schemeClr val="tx1"/>
              </a:solidFill>
            </a:endParaRPr>
          </a:p>
        </p:txBody>
      </p:sp>
    </p:spTree>
    <p:extLst>
      <p:ext uri="{BB962C8B-B14F-4D97-AF65-F5344CB8AC3E}">
        <p14:creationId xmlns:p14="http://schemas.microsoft.com/office/powerpoint/2010/main" val="621317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5320</TotalTime>
  <Words>2649</Words>
  <Application>Microsoft Office PowerPoint</Application>
  <PresentationFormat>On-screen Show (4:3)</PresentationFormat>
  <Paragraphs>85</Paragraphs>
  <Slides>25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 Black</vt:lpstr>
      <vt:lpstr>Arial Narrow</vt:lpstr>
      <vt:lpstr>Calibri</vt:lpstr>
      <vt:lpstr>Century Gothic</vt:lpstr>
      <vt:lpstr>MV Boli</vt:lpstr>
      <vt:lpstr>Wingdings</vt:lpstr>
      <vt:lpstr>Wingdings 2</vt:lpstr>
      <vt:lpstr>Austin</vt:lpstr>
      <vt:lpstr>2:8 – 5:1</vt:lpstr>
      <vt:lpstr>“Eat, friends, and drink; drink your fill of love” (5:1)</vt:lpstr>
      <vt:lpstr>Introduction</vt:lpstr>
      <vt:lpstr>“Eat, friends, and drink; drink your fill of love” (5:1)</vt:lpstr>
      <vt:lpstr>“Eat, friends, and drink; drink your fill of love” (5:1)</vt:lpstr>
      <vt:lpstr>“Eat, friends, and drink; drink your fill of love” (5:1)</vt:lpstr>
      <vt:lpstr>“Eat, friends, and drink; drink your fill of love” (5:1)</vt:lpstr>
      <vt:lpstr>“Eat, friends, and drink; drink your fill of love” (5:1)</vt:lpstr>
      <vt:lpstr>“Eat, friends, and drink; drink your fill of love” (5:1)</vt:lpstr>
      <vt:lpstr>“Eat, friends, and drink; drink your fill of love” (5:1)</vt:lpstr>
      <vt:lpstr>Application (pt.1)</vt:lpstr>
      <vt:lpstr>Application</vt:lpstr>
      <vt:lpstr>PowerPoint Presentation</vt:lpstr>
      <vt:lpstr>“Eat, friends, and drink; drink your fill of love” (5:1)</vt:lpstr>
      <vt:lpstr>“Eat, friends, and drink; drink your fill of love” (5:1)</vt:lpstr>
      <vt:lpstr>“Eat, friends, and drink; drink your fill of love” (5:1)</vt:lpstr>
      <vt:lpstr>“Eat, friends, and drink; drink your fill of love” (5:1)</vt:lpstr>
      <vt:lpstr>“Eat, friends, and drink; drink your fill of love” (5:1)</vt:lpstr>
      <vt:lpstr>PowerPoint Presentation</vt:lpstr>
      <vt:lpstr>“Eat, friends, and drink; drink your fill of love” (5:1)</vt:lpstr>
      <vt:lpstr>PowerPoint Presentation</vt:lpstr>
      <vt:lpstr>Application (pt.2)</vt:lpstr>
      <vt:lpstr>Application</vt:lpstr>
      <vt:lpstr>Application</vt:lpstr>
      <vt:lpstr>Application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Nigel Hoad</cp:lastModifiedBy>
  <cp:revision>415</cp:revision>
  <cp:lastPrinted>2019-01-26T21:20:34Z</cp:lastPrinted>
  <dcterms:created xsi:type="dcterms:W3CDTF">2008-03-04T16:42:50Z</dcterms:created>
  <dcterms:modified xsi:type="dcterms:W3CDTF">2022-05-23T10:40:47Z</dcterms:modified>
</cp:coreProperties>
</file>