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6" r:id="rId4"/>
    <p:sldId id="261" r:id="rId5"/>
    <p:sldId id="279" r:id="rId6"/>
    <p:sldId id="277" r:id="rId7"/>
    <p:sldId id="274" r:id="rId8"/>
    <p:sldId id="281" r:id="rId9"/>
    <p:sldId id="280"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5D"/>
    <a:srgbClr val="3E1F00"/>
    <a:srgbClr val="361B00"/>
    <a:srgbClr val="462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102" y="5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3F21-50E0-3814-74E2-828596B26F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1632AD-72FC-53D8-3A0C-D3D3E36EE3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7689317-5262-EB70-2424-0B1720B0AAA3}"/>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5" name="Footer Placeholder 4">
            <a:extLst>
              <a:ext uri="{FF2B5EF4-FFF2-40B4-BE49-F238E27FC236}">
                <a16:creationId xmlns:a16="http://schemas.microsoft.com/office/drawing/2014/main" id="{C8CB168F-083C-DA2B-9B3F-B1106DC41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B1E30-01E3-4C0D-8567-BFEF6D64016B}"/>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297452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6B06-2F43-BF3D-B9FF-822E672858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BD85BB-D91A-8393-A09D-B1658E0C67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B8BF0-7F8E-57AD-E8FE-2A6059E57854}"/>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5" name="Footer Placeholder 4">
            <a:extLst>
              <a:ext uri="{FF2B5EF4-FFF2-40B4-BE49-F238E27FC236}">
                <a16:creationId xmlns:a16="http://schemas.microsoft.com/office/drawing/2014/main" id="{C31598A1-3D91-E977-8F1C-2F6356D84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0CC5E-9A07-BD4A-CC14-A022D51693D9}"/>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61383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5D9778-BC37-325B-194A-3D4FFA4E3E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F8CD6E-A744-7065-2366-5EEA79A764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DB2B4F-F1B7-4261-10A9-426FD6D5B8CB}"/>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5" name="Footer Placeholder 4">
            <a:extLst>
              <a:ext uri="{FF2B5EF4-FFF2-40B4-BE49-F238E27FC236}">
                <a16:creationId xmlns:a16="http://schemas.microsoft.com/office/drawing/2014/main" id="{FE5C7625-7F14-3A3A-F053-14DC9D4EC9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64B96-C7DE-2055-A630-76D83F30B7C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79425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7B83-4ACE-3EC9-ED2D-3BBAC5497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887AE8-6758-048F-A6F9-A9B803ED6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56F70-7259-2123-1606-BFBFFE79E56D}"/>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5" name="Footer Placeholder 4">
            <a:extLst>
              <a:ext uri="{FF2B5EF4-FFF2-40B4-BE49-F238E27FC236}">
                <a16:creationId xmlns:a16="http://schemas.microsoft.com/office/drawing/2014/main" id="{91CF7B1E-D896-9F13-A858-1FF5FC66B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AAB73-760C-2949-9F6D-FD3DA9635FD7}"/>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50654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A83F-F959-A0DE-8C14-B97D3808A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3309F3-75E6-AADE-BC97-76DB5FAAA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BBC38-1F6F-CB7A-6345-565EFC281899}"/>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5" name="Footer Placeholder 4">
            <a:extLst>
              <a:ext uri="{FF2B5EF4-FFF2-40B4-BE49-F238E27FC236}">
                <a16:creationId xmlns:a16="http://schemas.microsoft.com/office/drawing/2014/main" id="{BC0923E2-020C-9352-0C4B-9A3A155CD4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A4EB5B-C0B0-7C1A-36DC-FFBEEF32488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79377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E64A6-C5B1-096C-F283-B775C9EA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BC243-504F-4A5D-2FB5-1C6DC3AD69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4EE9DB-321C-AFEF-90F4-6BD17FA0F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8FBCDD-C39E-5A39-503E-51ED1D8B9152}"/>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6" name="Footer Placeholder 5">
            <a:extLst>
              <a:ext uri="{FF2B5EF4-FFF2-40B4-BE49-F238E27FC236}">
                <a16:creationId xmlns:a16="http://schemas.microsoft.com/office/drawing/2014/main" id="{3A09B4EA-839C-679E-3090-58DBE85F4D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297A55-247B-BC5F-6AD6-0087660D8D2C}"/>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566934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8906-759F-3BD0-526C-46D4E16380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09953A-0C95-F63C-2AEA-0F138BDF70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1586D7-A8B0-71AC-568A-AC636921C0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0CA6161-FA66-2C75-483D-7F3DAE202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59CD4-3699-21F7-226D-1F490DB3D6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4C4520-9CEB-D2ED-C54F-44452153646D}"/>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8" name="Footer Placeholder 7">
            <a:extLst>
              <a:ext uri="{FF2B5EF4-FFF2-40B4-BE49-F238E27FC236}">
                <a16:creationId xmlns:a16="http://schemas.microsoft.com/office/drawing/2014/main" id="{43B142AE-A8A1-3D9B-CDEE-E66D448094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BF4A4F-4D12-713E-EB30-2277B410C7A5}"/>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8701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FB36-0E0C-4CC9-B1DC-696C7FC7F5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B1544B-2BA6-5FC5-48EA-92C499E3DE16}"/>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4" name="Footer Placeholder 3">
            <a:extLst>
              <a:ext uri="{FF2B5EF4-FFF2-40B4-BE49-F238E27FC236}">
                <a16:creationId xmlns:a16="http://schemas.microsoft.com/office/drawing/2014/main" id="{AAABBC8A-E38D-D66F-5F39-5BEAD7DF89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BEFF59-8D4E-B9A3-59C5-D294A875CF7A}"/>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33617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C41B65-9A70-C4D3-F3D3-6EB978A0E978}"/>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3" name="Footer Placeholder 2">
            <a:extLst>
              <a:ext uri="{FF2B5EF4-FFF2-40B4-BE49-F238E27FC236}">
                <a16:creationId xmlns:a16="http://schemas.microsoft.com/office/drawing/2014/main" id="{7B79341D-D865-2E5A-3635-22A652F191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83B380-B1E3-C75D-F78B-E5D8703B283E}"/>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7699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3D9D3-6822-BF10-AD74-A3559E5C68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942499-3248-8EA7-5D89-445EC941E0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6CFC08-5B1A-689A-7376-92D079C4C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75BA7-172A-8D71-2A45-33E415BCA56C}"/>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6" name="Footer Placeholder 5">
            <a:extLst>
              <a:ext uri="{FF2B5EF4-FFF2-40B4-BE49-F238E27FC236}">
                <a16:creationId xmlns:a16="http://schemas.microsoft.com/office/drawing/2014/main" id="{4447EF1B-8BB3-1B2E-851B-444D6B179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337E2C-6B76-9C15-2F0C-08CD650E1EB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145807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1482-4E9E-D571-6A64-14A3645C4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8613B2-D064-BD48-A44C-1A426968A2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708AD4-54DE-AC76-38FC-9E377B98A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DD352-8B4C-EA98-F5D2-9BA51173687F}"/>
              </a:ext>
            </a:extLst>
          </p:cNvPr>
          <p:cNvSpPr>
            <a:spLocks noGrp="1"/>
          </p:cNvSpPr>
          <p:nvPr>
            <p:ph type="dt" sz="half" idx="10"/>
          </p:nvPr>
        </p:nvSpPr>
        <p:spPr/>
        <p:txBody>
          <a:bodyPr/>
          <a:lstStyle/>
          <a:p>
            <a:fld id="{98EE09E8-38BA-44EE-A756-D92CF857C982}" type="datetimeFigureOut">
              <a:rPr lang="en-GB" smtClean="0"/>
              <a:t>29/12/2022</a:t>
            </a:fld>
            <a:endParaRPr lang="en-GB"/>
          </a:p>
        </p:txBody>
      </p:sp>
      <p:sp>
        <p:nvSpPr>
          <p:cNvPr id="6" name="Footer Placeholder 5">
            <a:extLst>
              <a:ext uri="{FF2B5EF4-FFF2-40B4-BE49-F238E27FC236}">
                <a16:creationId xmlns:a16="http://schemas.microsoft.com/office/drawing/2014/main" id="{24DF5604-8190-D91E-C241-3ED66A8497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7FD42-8FE1-F268-A536-AA0285377033}"/>
              </a:ext>
            </a:extLst>
          </p:cNvPr>
          <p:cNvSpPr>
            <a:spLocks noGrp="1"/>
          </p:cNvSpPr>
          <p:nvPr>
            <p:ph type="sldNum" sz="quarter" idx="12"/>
          </p:nvPr>
        </p:nvSpPr>
        <p:spPr/>
        <p:txBody>
          <a:bodyPr/>
          <a:lstStyle/>
          <a:p>
            <a:fld id="{B46A638E-9364-49F4-887A-4058905A5636}" type="slidenum">
              <a:rPr lang="en-GB" smtClean="0"/>
              <a:t>‹#›</a:t>
            </a:fld>
            <a:endParaRPr lang="en-GB"/>
          </a:p>
        </p:txBody>
      </p:sp>
    </p:spTree>
    <p:extLst>
      <p:ext uri="{BB962C8B-B14F-4D97-AF65-F5344CB8AC3E}">
        <p14:creationId xmlns:p14="http://schemas.microsoft.com/office/powerpoint/2010/main" val="331373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061734-A4ED-11A0-4022-F73907699E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E8F50-1152-CC1C-469C-B1D5DE6F6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559A1E-3874-9153-D461-CF170BA2F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09E8-38BA-44EE-A756-D92CF857C982}" type="datetimeFigureOut">
              <a:rPr lang="en-GB" smtClean="0"/>
              <a:t>29/12/2022</a:t>
            </a:fld>
            <a:endParaRPr lang="en-GB"/>
          </a:p>
        </p:txBody>
      </p:sp>
      <p:sp>
        <p:nvSpPr>
          <p:cNvPr id="5" name="Footer Placeholder 4">
            <a:extLst>
              <a:ext uri="{FF2B5EF4-FFF2-40B4-BE49-F238E27FC236}">
                <a16:creationId xmlns:a16="http://schemas.microsoft.com/office/drawing/2014/main" id="{91007A33-BD50-ACA4-22DC-479C9F9FA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376AC0-DC21-1389-1D39-10D70897A9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A638E-9364-49F4-887A-4058905A5636}" type="slidenum">
              <a:rPr lang="en-GB" smtClean="0"/>
              <a:t>‹#›</a:t>
            </a:fld>
            <a:endParaRPr lang="en-GB"/>
          </a:p>
        </p:txBody>
      </p:sp>
    </p:spTree>
    <p:extLst>
      <p:ext uri="{BB962C8B-B14F-4D97-AF65-F5344CB8AC3E}">
        <p14:creationId xmlns:p14="http://schemas.microsoft.com/office/powerpoint/2010/main" val="3436365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standing in a field&#10;&#10;Description automatically generated with low confidence">
            <a:extLst>
              <a:ext uri="{FF2B5EF4-FFF2-40B4-BE49-F238E27FC236}">
                <a16:creationId xmlns:a16="http://schemas.microsoft.com/office/drawing/2014/main" id="{A5B8B838-CD56-0C4E-2E0B-3EFF89DA63CA}"/>
              </a:ext>
            </a:extLst>
          </p:cNvPr>
          <p:cNvPicPr>
            <a:picLocks noChangeAspect="1"/>
          </p:cNvPicPr>
          <p:nvPr/>
        </p:nvPicPr>
        <p:blipFill rotWithShape="1">
          <a:blip r:embed="rId2">
            <a:extLst>
              <a:ext uri="{28A0092B-C50C-407E-A947-70E740481C1C}">
                <a14:useLocalDpi xmlns:a14="http://schemas.microsoft.com/office/drawing/2010/main" val="0"/>
              </a:ext>
            </a:extLst>
          </a:blip>
          <a:srcRect t="3433"/>
          <a:stretch/>
        </p:blipFill>
        <p:spPr>
          <a:xfrm>
            <a:off x="-59821" y="10"/>
            <a:ext cx="12251801" cy="6857990"/>
          </a:xfrm>
          <a:prstGeom prst="rect">
            <a:avLst/>
          </a:prstGeom>
        </p:spPr>
      </p:pic>
      <p:sp>
        <p:nvSpPr>
          <p:cNvPr id="2" name="TextBox 1">
            <a:extLst>
              <a:ext uri="{FF2B5EF4-FFF2-40B4-BE49-F238E27FC236}">
                <a16:creationId xmlns:a16="http://schemas.microsoft.com/office/drawing/2014/main" id="{9A41EF38-E43B-4A1F-E276-3E56607D6CE1}"/>
              </a:ext>
            </a:extLst>
          </p:cNvPr>
          <p:cNvSpPr txBox="1"/>
          <p:nvPr/>
        </p:nvSpPr>
        <p:spPr>
          <a:xfrm>
            <a:off x="6096000" y="98451"/>
            <a:ext cx="7389090" cy="1692771"/>
          </a:xfrm>
          <a:prstGeom prst="rect">
            <a:avLst/>
          </a:prstGeom>
          <a:noFill/>
        </p:spPr>
        <p:txBody>
          <a:bodyPr wrap="square" rtlCol="0">
            <a:spAutoFit/>
          </a:bodyPr>
          <a:lstStyle/>
          <a:p>
            <a:r>
              <a:rPr lang="en-GB" sz="10400" dirty="0">
                <a:solidFill>
                  <a:srgbClr val="663300"/>
                </a:solidFill>
                <a:latin typeface="Impact" panose="020B0806030902050204" pitchFamily="34" charset="0"/>
              </a:rPr>
              <a:t>Ephesians</a:t>
            </a:r>
          </a:p>
        </p:txBody>
      </p:sp>
      <p:sp>
        <p:nvSpPr>
          <p:cNvPr id="5" name="TextBox 4">
            <a:extLst>
              <a:ext uri="{FF2B5EF4-FFF2-40B4-BE49-F238E27FC236}">
                <a16:creationId xmlns:a16="http://schemas.microsoft.com/office/drawing/2014/main" id="{D096F7B5-A30A-27CC-C822-2677A8ACE3F8}"/>
              </a:ext>
            </a:extLst>
          </p:cNvPr>
          <p:cNvSpPr txBox="1"/>
          <p:nvPr/>
        </p:nvSpPr>
        <p:spPr>
          <a:xfrm>
            <a:off x="5783863" y="1633832"/>
            <a:ext cx="6613236" cy="707886"/>
          </a:xfrm>
          <a:prstGeom prst="rect">
            <a:avLst/>
          </a:prstGeom>
          <a:noFill/>
        </p:spPr>
        <p:txBody>
          <a:bodyPr wrap="square">
            <a:spAutoFit/>
          </a:bodyPr>
          <a:lstStyle/>
          <a:p>
            <a:r>
              <a:rPr lang="en-GB" sz="4000" b="1" dirty="0">
                <a:solidFill>
                  <a:srgbClr val="663300"/>
                </a:solidFill>
                <a:latin typeface="Arial" panose="020B0604020202020204" pitchFamily="34" charset="0"/>
                <a:cs typeface="Arial" panose="020B0604020202020204" pitchFamily="34" charset="0"/>
              </a:rPr>
              <a:t>Living as children of light</a:t>
            </a:r>
          </a:p>
        </p:txBody>
      </p:sp>
      <p:pic>
        <p:nvPicPr>
          <p:cNvPr id="10" name="Picture 9">
            <a:extLst>
              <a:ext uri="{FF2B5EF4-FFF2-40B4-BE49-F238E27FC236}">
                <a16:creationId xmlns:a16="http://schemas.microsoft.com/office/drawing/2014/main" id="{B6DBB1F1-DE64-5283-4898-D1AB967B6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08" y="214443"/>
            <a:ext cx="1204159" cy="1204159"/>
          </a:xfrm>
          <a:prstGeom prst="rect">
            <a:avLst/>
          </a:prstGeom>
        </p:spPr>
      </p:pic>
    </p:spTree>
    <p:extLst>
      <p:ext uri="{BB962C8B-B14F-4D97-AF65-F5344CB8AC3E}">
        <p14:creationId xmlns:p14="http://schemas.microsoft.com/office/powerpoint/2010/main" val="1158102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D1E035-FE6F-F7C2-D607-BDBF1817C0BC}"/>
              </a:ext>
            </a:extLst>
          </p:cNvPr>
          <p:cNvSpPr txBox="1"/>
          <p:nvPr/>
        </p:nvSpPr>
        <p:spPr>
          <a:xfrm>
            <a:off x="1708727" y="86885"/>
            <a:ext cx="10483273" cy="1015663"/>
          </a:xfrm>
          <a:prstGeom prst="rect">
            <a:avLst/>
          </a:prstGeom>
          <a:noFill/>
        </p:spPr>
        <p:txBody>
          <a:bodyPr wrap="square" rtlCol="0">
            <a:spAutoFit/>
          </a:bodyPr>
          <a:lstStyle/>
          <a:p>
            <a:pPr algn="ctr"/>
            <a:r>
              <a:rPr lang="en-GB" sz="6000" u="sng" dirty="0">
                <a:solidFill>
                  <a:srgbClr val="462300"/>
                </a:solidFill>
                <a:effectLst>
                  <a:outerShdw blurRad="50800" dist="38100" dir="8100000" algn="tr" rotWithShape="0">
                    <a:srgbClr val="FFAE5D">
                      <a:alpha val="40000"/>
                    </a:srgbClr>
                  </a:outerShdw>
                </a:effectLst>
                <a:latin typeface="Arial" panose="020B0604020202020204" pitchFamily="34" charset="0"/>
                <a:cs typeface="Arial" panose="020B0604020202020204" pitchFamily="34" charset="0"/>
              </a:rPr>
              <a:t>Live as children of light</a:t>
            </a:r>
          </a:p>
        </p:txBody>
      </p:sp>
      <p:sp>
        <p:nvSpPr>
          <p:cNvPr id="4" name="TextBox 3">
            <a:extLst>
              <a:ext uri="{FF2B5EF4-FFF2-40B4-BE49-F238E27FC236}">
                <a16:creationId xmlns:a16="http://schemas.microsoft.com/office/drawing/2014/main" id="{43DF6513-1136-1ED7-17E8-7F5840256E0F}"/>
              </a:ext>
            </a:extLst>
          </p:cNvPr>
          <p:cNvSpPr txBox="1"/>
          <p:nvPr/>
        </p:nvSpPr>
        <p:spPr>
          <a:xfrm>
            <a:off x="1791853" y="1122916"/>
            <a:ext cx="10317020" cy="3662541"/>
          </a:xfrm>
          <a:prstGeom prst="rect">
            <a:avLst/>
          </a:prstGeom>
          <a:noFill/>
        </p:spPr>
        <p:txBody>
          <a:bodyPr wrap="square" rtlCol="0">
            <a:spAutoFit/>
          </a:bodyPr>
          <a:lstStyle/>
          <a:p>
            <a:pPr marL="571500" indent="-571500">
              <a:buFont typeface="Wingdings" panose="05000000000000000000" pitchFamily="2" charset="2"/>
              <a:buChar char="Ø"/>
            </a:pPr>
            <a:r>
              <a:rPr lang="en-GB" sz="4200" b="1" dirty="0">
                <a:solidFill>
                  <a:srgbClr val="462300"/>
                </a:solidFill>
                <a:latin typeface="Arial" panose="020B0604020202020204" pitchFamily="34" charset="0"/>
                <a:cs typeface="Arial" panose="020B0604020202020204" pitchFamily="34" charset="0"/>
              </a:rPr>
              <a:t>Lives that follow God’s example </a:t>
            </a:r>
            <a:r>
              <a:rPr lang="en-GB" sz="3400" b="1" dirty="0">
                <a:solidFill>
                  <a:srgbClr val="462300"/>
                </a:solidFill>
                <a:latin typeface="Arial" panose="020B0604020202020204" pitchFamily="34" charset="0"/>
                <a:cs typeface="Arial" panose="020B0604020202020204" pitchFamily="34" charset="0"/>
              </a:rPr>
              <a:t>(vs.1)</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bear the fruit of the light </a:t>
            </a:r>
            <a:r>
              <a:rPr lang="en-GB" sz="3400" b="1" dirty="0">
                <a:solidFill>
                  <a:srgbClr val="462300"/>
                </a:solidFill>
                <a:latin typeface="Arial" panose="020B0604020202020204" pitchFamily="34" charset="0"/>
                <a:cs typeface="Arial" panose="020B0604020202020204" pitchFamily="34" charset="0"/>
              </a:rPr>
              <a:t>(vs.9)</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do not partner with darkness </a:t>
            </a:r>
            <a:r>
              <a:rPr lang="en-GB" sz="3400" b="1" dirty="0">
                <a:solidFill>
                  <a:srgbClr val="462300"/>
                </a:solidFill>
                <a:latin typeface="Arial" panose="020B0604020202020204" pitchFamily="34" charset="0"/>
                <a:cs typeface="Arial" panose="020B0604020202020204" pitchFamily="34" charset="0"/>
              </a:rPr>
              <a:t>(vs.7)</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find out what pleases God </a:t>
            </a:r>
            <a:r>
              <a:rPr lang="en-GB" sz="3400" b="1" dirty="0">
                <a:solidFill>
                  <a:srgbClr val="462300"/>
                </a:solidFill>
                <a:latin typeface="Arial" panose="020B0604020202020204" pitchFamily="34" charset="0"/>
                <a:cs typeface="Arial" panose="020B0604020202020204" pitchFamily="34" charset="0"/>
              </a:rPr>
              <a:t>(vs.10)</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expose deeds of darkness </a:t>
            </a:r>
            <a:r>
              <a:rPr lang="en-GB" sz="3400" b="1" dirty="0">
                <a:solidFill>
                  <a:srgbClr val="462300"/>
                </a:solidFill>
                <a:latin typeface="Arial" panose="020B0604020202020204" pitchFamily="34" charset="0"/>
                <a:cs typeface="Arial" panose="020B0604020202020204" pitchFamily="34" charset="0"/>
              </a:rPr>
              <a:t>(vs.11)</a:t>
            </a:r>
          </a:p>
          <a:p>
            <a:pPr lvl="1"/>
            <a:endParaRPr lang="en-GB" sz="3400" b="1" dirty="0">
              <a:solidFill>
                <a:srgbClr val="4623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7EF200-DFC7-DFA5-0DEE-9DDE34B3CAAC}"/>
              </a:ext>
            </a:extLst>
          </p:cNvPr>
          <p:cNvSpPr txBox="1"/>
          <p:nvPr/>
        </p:nvSpPr>
        <p:spPr>
          <a:xfrm>
            <a:off x="-92364" y="173770"/>
            <a:ext cx="1884217" cy="830997"/>
          </a:xfrm>
          <a:prstGeom prst="rect">
            <a:avLst/>
          </a:prstGeom>
          <a:noFill/>
        </p:spPr>
        <p:txBody>
          <a:bodyPr wrap="square" rtlCol="0">
            <a:spAutoFit/>
          </a:bodyPr>
          <a:lstStyle/>
          <a:p>
            <a:pPr algn="ctr"/>
            <a:r>
              <a:rPr lang="en-GB" sz="2400" b="1" dirty="0">
                <a:solidFill>
                  <a:srgbClr val="462300"/>
                </a:solidFill>
                <a:latin typeface="Arial" panose="020B0604020202020204" pitchFamily="34" charset="0"/>
                <a:cs typeface="Arial" panose="020B0604020202020204" pitchFamily="34" charset="0"/>
              </a:rPr>
              <a:t>Ephesians </a:t>
            </a:r>
          </a:p>
          <a:p>
            <a:pPr algn="ctr"/>
            <a:r>
              <a:rPr lang="en-GB" sz="2400" b="1" dirty="0">
                <a:solidFill>
                  <a:srgbClr val="462300"/>
                </a:solidFill>
                <a:latin typeface="Arial" panose="020B0604020202020204" pitchFamily="34" charset="0"/>
                <a:cs typeface="Arial" panose="020B0604020202020204" pitchFamily="34" charset="0"/>
              </a:rPr>
              <a:t>5:8-10</a:t>
            </a:r>
          </a:p>
        </p:txBody>
      </p:sp>
    </p:spTree>
    <p:extLst>
      <p:ext uri="{BB962C8B-B14F-4D97-AF65-F5344CB8AC3E}">
        <p14:creationId xmlns:p14="http://schemas.microsoft.com/office/powerpoint/2010/main" val="265044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hands holding a baby's feet&#10;&#10;Description automatically generated with medium confidence">
            <a:extLst>
              <a:ext uri="{FF2B5EF4-FFF2-40B4-BE49-F238E27FC236}">
                <a16:creationId xmlns:a16="http://schemas.microsoft.com/office/drawing/2014/main" id="{C462BDFD-BB22-4ECF-A6E5-66428C2DC8AB}"/>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8913"/>
          <a:stretch/>
        </p:blipFill>
        <p:spPr>
          <a:xfrm>
            <a:off x="1" y="0"/>
            <a:ext cx="12192000" cy="6858000"/>
          </a:xfrm>
          <a:prstGeom prst="rect">
            <a:avLst/>
          </a:prstGeom>
        </p:spPr>
      </p:pic>
      <p:sp>
        <p:nvSpPr>
          <p:cNvPr id="3" name="Rectangle 2">
            <a:extLst>
              <a:ext uri="{FF2B5EF4-FFF2-40B4-BE49-F238E27FC236}">
                <a16:creationId xmlns:a16="http://schemas.microsoft.com/office/drawing/2014/main" id="{C8E570B9-C8B6-4324-AE93-7FF6267156DE}"/>
              </a:ext>
            </a:extLst>
          </p:cNvPr>
          <p:cNvSpPr/>
          <p:nvPr/>
        </p:nvSpPr>
        <p:spPr>
          <a:xfrm>
            <a:off x="1387843" y="780168"/>
            <a:ext cx="9298865" cy="5394122"/>
          </a:xfrm>
          <a:prstGeom prst="rect">
            <a:avLst/>
          </a:prstGeom>
          <a:solidFill>
            <a:srgbClr val="F2F2F2">
              <a:alpha val="9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4000" dirty="0">
              <a:solidFill>
                <a:schemeClr val="tx1"/>
              </a:solidFill>
              <a:latin typeface="Rockwell" panose="02060603020205020403" pitchFamily="18" charset="0"/>
            </a:endParaRPr>
          </a:p>
        </p:txBody>
      </p:sp>
      <p:sp>
        <p:nvSpPr>
          <p:cNvPr id="4" name="TextBox 3">
            <a:extLst>
              <a:ext uri="{FF2B5EF4-FFF2-40B4-BE49-F238E27FC236}">
                <a16:creationId xmlns:a16="http://schemas.microsoft.com/office/drawing/2014/main" id="{093F3854-7D8A-42D5-A980-E163E125DF73}"/>
              </a:ext>
            </a:extLst>
          </p:cNvPr>
          <p:cNvSpPr txBox="1"/>
          <p:nvPr/>
        </p:nvSpPr>
        <p:spPr>
          <a:xfrm>
            <a:off x="1715013" y="845739"/>
            <a:ext cx="8644524" cy="5262979"/>
          </a:xfrm>
          <a:prstGeom prst="rect">
            <a:avLst/>
          </a:prstGeom>
          <a:noFill/>
        </p:spPr>
        <p:txBody>
          <a:bodyPr wrap="square" rtlCol="0">
            <a:spAutoFit/>
          </a:bodyPr>
          <a:lstStyle/>
          <a:p>
            <a:pPr algn="ctr"/>
            <a:r>
              <a:rPr lang="en-GB" sz="4800" dirty="0">
                <a:latin typeface="Rockwell" panose="02060603020205020403" pitchFamily="18" charset="0"/>
              </a:rPr>
              <a:t>Be completely humble and gentle; be patient, bearing with one another in love. Make every effort to keep the unity of the Spirit through the bond of peace.          </a:t>
            </a:r>
          </a:p>
          <a:p>
            <a:pPr algn="ctr"/>
            <a:r>
              <a:rPr lang="en-GB" sz="4800" dirty="0">
                <a:latin typeface="Rockwell" panose="02060603020205020403" pitchFamily="18" charset="0"/>
              </a:rPr>
              <a:t>Ephesians 4:2-3</a:t>
            </a:r>
          </a:p>
        </p:txBody>
      </p:sp>
    </p:spTree>
    <p:extLst>
      <p:ext uri="{BB962C8B-B14F-4D97-AF65-F5344CB8AC3E}">
        <p14:creationId xmlns:p14="http://schemas.microsoft.com/office/powerpoint/2010/main" val="332069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96B7-2B75-7027-944C-E93DAC98F31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D0B30CA2-ED04-8945-F674-EDAA14BC8890}"/>
              </a:ext>
            </a:extLst>
          </p:cNvPr>
          <p:cNvSpPr>
            <a:spLocks noGrp="1"/>
          </p:cNvSpPr>
          <p:nvPr>
            <p:ph type="subTitle" idx="1"/>
          </p:nvPr>
        </p:nvSpPr>
        <p:spPr/>
        <p:txBody>
          <a:bodyPr/>
          <a:lstStyle/>
          <a:p>
            <a:endParaRPr lang="en-GB"/>
          </a:p>
        </p:txBody>
      </p:sp>
      <p:pic>
        <p:nvPicPr>
          <p:cNvPr id="5" name="Picture 4" descr="A picture containing text, grass, outdoor&#10;&#10;Description automatically generated">
            <a:extLst>
              <a:ext uri="{FF2B5EF4-FFF2-40B4-BE49-F238E27FC236}">
                <a16:creationId xmlns:a16="http://schemas.microsoft.com/office/drawing/2014/main" id="{6B1EB4C4-78C6-B879-2988-720A15070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12" y="-59821"/>
            <a:ext cx="12348674" cy="7137269"/>
          </a:xfrm>
          <a:prstGeom prst="rect">
            <a:avLst/>
          </a:prstGeom>
        </p:spPr>
      </p:pic>
    </p:spTree>
    <p:extLst>
      <p:ext uri="{BB962C8B-B14F-4D97-AF65-F5344CB8AC3E}">
        <p14:creationId xmlns:p14="http://schemas.microsoft.com/office/powerpoint/2010/main" val="11517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D1E035-FE6F-F7C2-D607-BDBF1817C0BC}"/>
              </a:ext>
            </a:extLst>
          </p:cNvPr>
          <p:cNvSpPr txBox="1"/>
          <p:nvPr/>
        </p:nvSpPr>
        <p:spPr>
          <a:xfrm>
            <a:off x="1708727" y="86885"/>
            <a:ext cx="10483273" cy="1015663"/>
          </a:xfrm>
          <a:prstGeom prst="rect">
            <a:avLst/>
          </a:prstGeom>
          <a:noFill/>
        </p:spPr>
        <p:txBody>
          <a:bodyPr wrap="square" rtlCol="0">
            <a:spAutoFit/>
          </a:bodyPr>
          <a:lstStyle/>
          <a:p>
            <a:pPr algn="ctr"/>
            <a:r>
              <a:rPr lang="en-GB" sz="6000" u="sng" dirty="0">
                <a:solidFill>
                  <a:srgbClr val="462300"/>
                </a:solidFill>
                <a:effectLst>
                  <a:outerShdw blurRad="50800" dist="38100" dir="8100000" algn="tr" rotWithShape="0">
                    <a:srgbClr val="FFAE5D">
                      <a:alpha val="40000"/>
                    </a:srgbClr>
                  </a:outerShdw>
                </a:effectLst>
                <a:latin typeface="Arial" panose="020B0604020202020204" pitchFamily="34" charset="0"/>
                <a:cs typeface="Arial" panose="020B0604020202020204" pitchFamily="34" charset="0"/>
              </a:rPr>
              <a:t>Live as children of light</a:t>
            </a:r>
          </a:p>
        </p:txBody>
      </p:sp>
      <p:sp>
        <p:nvSpPr>
          <p:cNvPr id="4" name="TextBox 3">
            <a:extLst>
              <a:ext uri="{FF2B5EF4-FFF2-40B4-BE49-F238E27FC236}">
                <a16:creationId xmlns:a16="http://schemas.microsoft.com/office/drawing/2014/main" id="{43DF6513-1136-1ED7-17E8-7F5840256E0F}"/>
              </a:ext>
            </a:extLst>
          </p:cNvPr>
          <p:cNvSpPr txBox="1"/>
          <p:nvPr/>
        </p:nvSpPr>
        <p:spPr>
          <a:xfrm>
            <a:off x="1791853" y="1136064"/>
            <a:ext cx="10326253" cy="3231654"/>
          </a:xfrm>
          <a:prstGeom prst="rect">
            <a:avLst/>
          </a:prstGeom>
          <a:noFill/>
        </p:spPr>
        <p:txBody>
          <a:bodyPr wrap="square" rtlCol="0">
            <a:spAutoFit/>
          </a:bodyPr>
          <a:lstStyle/>
          <a:p>
            <a:r>
              <a:rPr lang="en-GB" sz="4400" b="1" dirty="0">
                <a:solidFill>
                  <a:srgbClr val="462300"/>
                </a:solidFill>
                <a:latin typeface="Arial" panose="020B0604020202020204" pitchFamily="34" charset="0"/>
                <a:cs typeface="Arial" panose="020B0604020202020204" pitchFamily="34" charset="0"/>
              </a:rPr>
              <a:t>   Because… </a:t>
            </a:r>
          </a:p>
          <a:p>
            <a:pPr marL="1028700" lvl="1" indent="-571500">
              <a:buFont typeface="Wingdings" panose="05000000000000000000" pitchFamily="2" charset="2"/>
              <a:buChar char="Ø"/>
            </a:pPr>
            <a:r>
              <a:rPr lang="en-GB" sz="4000" b="1" dirty="0">
                <a:solidFill>
                  <a:srgbClr val="462300"/>
                </a:solidFill>
                <a:latin typeface="Arial" panose="020B0604020202020204" pitchFamily="34" charset="0"/>
                <a:cs typeface="Arial" panose="020B0604020202020204" pitchFamily="34" charset="0"/>
              </a:rPr>
              <a:t>We are no longer darkness </a:t>
            </a:r>
            <a:r>
              <a:rPr lang="en-GB" sz="3400" b="1" dirty="0">
                <a:solidFill>
                  <a:srgbClr val="462300"/>
                </a:solidFill>
                <a:latin typeface="Arial" panose="020B0604020202020204" pitchFamily="34" charset="0"/>
                <a:cs typeface="Arial" panose="020B0604020202020204" pitchFamily="34" charset="0"/>
              </a:rPr>
              <a:t>(vs.8)</a:t>
            </a:r>
          </a:p>
          <a:p>
            <a:pPr marL="1028700" lvl="1" indent="-571500">
              <a:buFont typeface="Wingdings" panose="05000000000000000000" pitchFamily="2" charset="2"/>
              <a:buChar char="Ø"/>
            </a:pPr>
            <a:r>
              <a:rPr lang="en-GB" sz="4000" b="1" dirty="0">
                <a:solidFill>
                  <a:srgbClr val="462300"/>
                </a:solidFill>
                <a:latin typeface="Arial" panose="020B0604020202020204" pitchFamily="34" charset="0"/>
                <a:cs typeface="Arial" panose="020B0604020202020204" pitchFamily="34" charset="0"/>
              </a:rPr>
              <a:t>We are light! </a:t>
            </a:r>
            <a:r>
              <a:rPr lang="en-GB" sz="3400" b="1" dirty="0">
                <a:solidFill>
                  <a:srgbClr val="462300"/>
                </a:solidFill>
                <a:latin typeface="Arial" panose="020B0604020202020204" pitchFamily="34" charset="0"/>
                <a:cs typeface="Arial" panose="020B0604020202020204" pitchFamily="34" charset="0"/>
              </a:rPr>
              <a:t>(vs.8)</a:t>
            </a:r>
          </a:p>
          <a:p>
            <a:pPr lvl="1"/>
            <a:r>
              <a:rPr lang="en-GB" sz="4000" dirty="0">
                <a:solidFill>
                  <a:srgbClr val="462300"/>
                </a:solidFill>
                <a:latin typeface="Arial" panose="020B0604020202020204" pitchFamily="34" charset="0"/>
                <a:cs typeface="Arial" panose="020B0604020202020204" pitchFamily="34" charset="0"/>
              </a:rPr>
              <a:t>	 - The contrast is clear: Light / Darkness</a:t>
            </a:r>
          </a:p>
          <a:p>
            <a:pPr lvl="1"/>
            <a:r>
              <a:rPr lang="en-GB" sz="4000" dirty="0">
                <a:solidFill>
                  <a:srgbClr val="462300"/>
                </a:solidFill>
                <a:latin typeface="Arial" panose="020B0604020202020204" pitchFamily="34" charset="0"/>
                <a:cs typeface="Arial" panose="020B0604020202020204" pitchFamily="34" charset="0"/>
              </a:rPr>
              <a:t>		- In Christ / Outside of Christ</a:t>
            </a:r>
            <a:endParaRPr lang="en-GB" sz="4400" dirty="0">
              <a:solidFill>
                <a:srgbClr val="4623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F71058A-59EB-E49B-466D-E794CC7E4930}"/>
              </a:ext>
            </a:extLst>
          </p:cNvPr>
          <p:cNvSpPr/>
          <p:nvPr/>
        </p:nvSpPr>
        <p:spPr>
          <a:xfrm>
            <a:off x="1708727" y="4281854"/>
            <a:ext cx="10483273" cy="2576146"/>
          </a:xfrm>
          <a:prstGeom prst="rect">
            <a:avLst/>
          </a:prstGeom>
          <a:solidFill>
            <a:srgbClr val="3E1F00"/>
          </a:solidFill>
          <a:ln>
            <a:solidFill>
              <a:srgbClr val="462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80253FAA-7329-60AE-239E-5E388DCDF048}"/>
              </a:ext>
            </a:extLst>
          </p:cNvPr>
          <p:cNvSpPr txBox="1"/>
          <p:nvPr/>
        </p:nvSpPr>
        <p:spPr>
          <a:xfrm>
            <a:off x="-92364" y="173770"/>
            <a:ext cx="1884217" cy="830997"/>
          </a:xfrm>
          <a:prstGeom prst="rect">
            <a:avLst/>
          </a:prstGeom>
          <a:noFill/>
        </p:spPr>
        <p:txBody>
          <a:bodyPr wrap="square" rtlCol="0">
            <a:spAutoFit/>
          </a:bodyPr>
          <a:lstStyle/>
          <a:p>
            <a:pPr algn="ctr"/>
            <a:r>
              <a:rPr lang="en-GB" sz="2400" b="1" dirty="0">
                <a:solidFill>
                  <a:srgbClr val="462300"/>
                </a:solidFill>
                <a:latin typeface="Arial" panose="020B0604020202020204" pitchFamily="34" charset="0"/>
                <a:cs typeface="Arial" panose="020B0604020202020204" pitchFamily="34" charset="0"/>
              </a:rPr>
              <a:t>Ephesians </a:t>
            </a:r>
          </a:p>
          <a:p>
            <a:pPr algn="ctr"/>
            <a:r>
              <a:rPr lang="en-GB" sz="2400" b="1" dirty="0">
                <a:solidFill>
                  <a:srgbClr val="462300"/>
                </a:solidFill>
                <a:latin typeface="Arial" panose="020B0604020202020204" pitchFamily="34" charset="0"/>
                <a:cs typeface="Arial" panose="020B0604020202020204" pitchFamily="34" charset="0"/>
              </a:rPr>
              <a:t>5:8-10</a:t>
            </a:r>
          </a:p>
        </p:txBody>
      </p:sp>
      <p:sp>
        <p:nvSpPr>
          <p:cNvPr id="9" name="TextBox 8">
            <a:extLst>
              <a:ext uri="{FF2B5EF4-FFF2-40B4-BE49-F238E27FC236}">
                <a16:creationId xmlns:a16="http://schemas.microsoft.com/office/drawing/2014/main" id="{E658F432-90FA-332A-7A77-5CB04DE5F715}"/>
              </a:ext>
            </a:extLst>
          </p:cNvPr>
          <p:cNvSpPr txBox="1"/>
          <p:nvPr/>
        </p:nvSpPr>
        <p:spPr>
          <a:xfrm>
            <a:off x="1549238" y="4350975"/>
            <a:ext cx="10642762" cy="2431435"/>
          </a:xfrm>
          <a:prstGeom prst="rect">
            <a:avLst/>
          </a:prstGeom>
          <a:noFill/>
        </p:spPr>
        <p:txBody>
          <a:bodyPr wrap="square">
            <a:spAutoFit/>
          </a:bodyPr>
          <a:lstStyle/>
          <a:p>
            <a:pPr lvl="1"/>
            <a:r>
              <a:rPr lang="en-GB" sz="3800" dirty="0">
                <a:solidFill>
                  <a:schemeClr val="bg1"/>
                </a:solidFill>
                <a:latin typeface="Arial" panose="020B0604020202020204" pitchFamily="34" charset="0"/>
                <a:cs typeface="Arial" panose="020B0604020202020204" pitchFamily="34" charset="0"/>
              </a:rPr>
              <a:t>‘As for you, you were </a:t>
            </a:r>
            <a:r>
              <a:rPr lang="en-GB" sz="3800" b="1" dirty="0">
                <a:solidFill>
                  <a:schemeClr val="bg1"/>
                </a:solidFill>
                <a:latin typeface="Arial" panose="020B0604020202020204" pitchFamily="34" charset="0"/>
                <a:cs typeface="Arial" panose="020B0604020202020204" pitchFamily="34" charset="0"/>
              </a:rPr>
              <a:t>dead</a:t>
            </a:r>
            <a:r>
              <a:rPr lang="en-GB" sz="3800" dirty="0">
                <a:solidFill>
                  <a:schemeClr val="bg1"/>
                </a:solidFill>
                <a:latin typeface="Arial" panose="020B0604020202020204" pitchFamily="34" charset="0"/>
                <a:cs typeface="Arial" panose="020B0604020202020204" pitchFamily="34" charset="0"/>
              </a:rPr>
              <a:t> in your transgressions and sins’</a:t>
            </a:r>
          </a:p>
          <a:p>
            <a:pPr lvl="1"/>
            <a:endParaRPr lang="en-GB" sz="3800" b="1" dirty="0">
              <a:solidFill>
                <a:schemeClr val="bg1"/>
              </a:solidFill>
              <a:latin typeface="Arial" panose="020B0604020202020204" pitchFamily="34" charset="0"/>
              <a:cs typeface="Arial" panose="020B0604020202020204" pitchFamily="34" charset="0"/>
            </a:endParaRPr>
          </a:p>
          <a:p>
            <a:pPr lvl="1"/>
            <a:r>
              <a:rPr lang="en-GB" sz="3800" b="1" dirty="0">
                <a:solidFill>
                  <a:schemeClr val="bg1"/>
                </a:solidFill>
                <a:latin typeface="Arial" panose="020B0604020202020204" pitchFamily="34" charset="0"/>
                <a:cs typeface="Arial" panose="020B0604020202020204" pitchFamily="34" charset="0"/>
              </a:rPr>
              <a:t>								</a:t>
            </a:r>
            <a:r>
              <a:rPr lang="en-GB" sz="3400" b="1" dirty="0">
                <a:solidFill>
                  <a:schemeClr val="bg1"/>
                </a:solidFill>
                <a:latin typeface="Arial" panose="020B0604020202020204" pitchFamily="34" charset="0"/>
                <a:cs typeface="Arial" panose="020B0604020202020204" pitchFamily="34" charset="0"/>
              </a:rPr>
              <a:t>Ephesians 2:1  </a:t>
            </a:r>
          </a:p>
        </p:txBody>
      </p:sp>
    </p:spTree>
    <p:extLst>
      <p:ext uri="{BB962C8B-B14F-4D97-AF65-F5344CB8AC3E}">
        <p14:creationId xmlns:p14="http://schemas.microsoft.com/office/powerpoint/2010/main" val="22242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D1E035-FE6F-F7C2-D607-BDBF1817C0BC}"/>
              </a:ext>
            </a:extLst>
          </p:cNvPr>
          <p:cNvSpPr txBox="1"/>
          <p:nvPr/>
        </p:nvSpPr>
        <p:spPr>
          <a:xfrm>
            <a:off x="1708727" y="86885"/>
            <a:ext cx="10483273" cy="1015663"/>
          </a:xfrm>
          <a:prstGeom prst="rect">
            <a:avLst/>
          </a:prstGeom>
          <a:noFill/>
        </p:spPr>
        <p:txBody>
          <a:bodyPr wrap="square" rtlCol="0">
            <a:spAutoFit/>
          </a:bodyPr>
          <a:lstStyle/>
          <a:p>
            <a:pPr algn="ctr"/>
            <a:r>
              <a:rPr lang="en-GB" sz="6000" u="sng" dirty="0">
                <a:solidFill>
                  <a:srgbClr val="462300"/>
                </a:solidFill>
                <a:effectLst>
                  <a:outerShdw blurRad="50800" dist="38100" dir="8100000" algn="tr" rotWithShape="0">
                    <a:srgbClr val="FFAE5D">
                      <a:alpha val="40000"/>
                    </a:srgbClr>
                  </a:outerShdw>
                </a:effectLst>
                <a:latin typeface="Arial" panose="020B0604020202020204" pitchFamily="34" charset="0"/>
                <a:cs typeface="Arial" panose="020B0604020202020204" pitchFamily="34" charset="0"/>
              </a:rPr>
              <a:t>Live as children of light</a:t>
            </a:r>
          </a:p>
        </p:txBody>
      </p:sp>
      <p:sp>
        <p:nvSpPr>
          <p:cNvPr id="4" name="TextBox 3">
            <a:extLst>
              <a:ext uri="{FF2B5EF4-FFF2-40B4-BE49-F238E27FC236}">
                <a16:creationId xmlns:a16="http://schemas.microsoft.com/office/drawing/2014/main" id="{43DF6513-1136-1ED7-17E8-7F5840256E0F}"/>
              </a:ext>
            </a:extLst>
          </p:cNvPr>
          <p:cNvSpPr txBox="1"/>
          <p:nvPr/>
        </p:nvSpPr>
        <p:spPr>
          <a:xfrm>
            <a:off x="1791853" y="1136064"/>
            <a:ext cx="10326253" cy="3231654"/>
          </a:xfrm>
          <a:prstGeom prst="rect">
            <a:avLst/>
          </a:prstGeom>
          <a:noFill/>
        </p:spPr>
        <p:txBody>
          <a:bodyPr wrap="square" rtlCol="0">
            <a:spAutoFit/>
          </a:bodyPr>
          <a:lstStyle/>
          <a:p>
            <a:r>
              <a:rPr lang="en-GB" sz="4400" b="1" dirty="0">
                <a:solidFill>
                  <a:srgbClr val="462300"/>
                </a:solidFill>
                <a:latin typeface="Arial" panose="020B0604020202020204" pitchFamily="34" charset="0"/>
                <a:cs typeface="Arial" panose="020B0604020202020204" pitchFamily="34" charset="0"/>
              </a:rPr>
              <a:t>   Because… </a:t>
            </a:r>
          </a:p>
          <a:p>
            <a:pPr marL="1028700" lvl="1" indent="-571500">
              <a:buFont typeface="Wingdings" panose="05000000000000000000" pitchFamily="2" charset="2"/>
              <a:buChar char="Ø"/>
            </a:pPr>
            <a:r>
              <a:rPr lang="en-GB" sz="4000" b="1" dirty="0">
                <a:solidFill>
                  <a:srgbClr val="462300"/>
                </a:solidFill>
                <a:latin typeface="Arial" panose="020B0604020202020204" pitchFamily="34" charset="0"/>
                <a:cs typeface="Arial" panose="020B0604020202020204" pitchFamily="34" charset="0"/>
              </a:rPr>
              <a:t>We are no longer darkness </a:t>
            </a:r>
            <a:r>
              <a:rPr lang="en-GB" sz="3400" b="1" dirty="0">
                <a:solidFill>
                  <a:srgbClr val="462300"/>
                </a:solidFill>
                <a:latin typeface="Arial" panose="020B0604020202020204" pitchFamily="34" charset="0"/>
                <a:cs typeface="Arial" panose="020B0604020202020204" pitchFamily="34" charset="0"/>
              </a:rPr>
              <a:t>(vs.8)</a:t>
            </a:r>
          </a:p>
          <a:p>
            <a:pPr marL="1028700" lvl="1" indent="-571500">
              <a:buFont typeface="Wingdings" panose="05000000000000000000" pitchFamily="2" charset="2"/>
              <a:buChar char="Ø"/>
            </a:pPr>
            <a:r>
              <a:rPr lang="en-GB" sz="4000" b="1" dirty="0">
                <a:solidFill>
                  <a:srgbClr val="462300"/>
                </a:solidFill>
                <a:latin typeface="Arial" panose="020B0604020202020204" pitchFamily="34" charset="0"/>
                <a:cs typeface="Arial" panose="020B0604020202020204" pitchFamily="34" charset="0"/>
              </a:rPr>
              <a:t>We are light! </a:t>
            </a:r>
            <a:r>
              <a:rPr lang="en-GB" sz="3400" b="1" dirty="0">
                <a:solidFill>
                  <a:srgbClr val="462300"/>
                </a:solidFill>
                <a:latin typeface="Arial" panose="020B0604020202020204" pitchFamily="34" charset="0"/>
                <a:cs typeface="Arial" panose="020B0604020202020204" pitchFamily="34" charset="0"/>
              </a:rPr>
              <a:t>(vs.8)</a:t>
            </a:r>
          </a:p>
          <a:p>
            <a:pPr lvl="1"/>
            <a:r>
              <a:rPr lang="en-GB" sz="4000" dirty="0">
                <a:solidFill>
                  <a:srgbClr val="462300"/>
                </a:solidFill>
                <a:latin typeface="Arial" panose="020B0604020202020204" pitchFamily="34" charset="0"/>
                <a:cs typeface="Arial" panose="020B0604020202020204" pitchFamily="34" charset="0"/>
              </a:rPr>
              <a:t>	 - The contrast is clear: Light / Darkness</a:t>
            </a:r>
          </a:p>
          <a:p>
            <a:pPr lvl="1"/>
            <a:r>
              <a:rPr lang="en-GB" sz="4000" dirty="0">
                <a:solidFill>
                  <a:srgbClr val="462300"/>
                </a:solidFill>
                <a:latin typeface="Arial" panose="020B0604020202020204" pitchFamily="34" charset="0"/>
                <a:cs typeface="Arial" panose="020B0604020202020204" pitchFamily="34" charset="0"/>
              </a:rPr>
              <a:t>		- In Christ / Outside of Christ</a:t>
            </a:r>
            <a:endParaRPr lang="en-GB" sz="4400" dirty="0">
              <a:solidFill>
                <a:srgbClr val="4623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F71058A-59EB-E49B-466D-E794CC7E4930}"/>
              </a:ext>
            </a:extLst>
          </p:cNvPr>
          <p:cNvSpPr/>
          <p:nvPr/>
        </p:nvSpPr>
        <p:spPr>
          <a:xfrm>
            <a:off x="1708727" y="4281854"/>
            <a:ext cx="10483273" cy="2576146"/>
          </a:xfrm>
          <a:prstGeom prst="rect">
            <a:avLst/>
          </a:prstGeom>
          <a:solidFill>
            <a:srgbClr val="3E1F00"/>
          </a:solidFill>
          <a:ln>
            <a:solidFill>
              <a:srgbClr val="462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80253FAA-7329-60AE-239E-5E388DCDF048}"/>
              </a:ext>
            </a:extLst>
          </p:cNvPr>
          <p:cNvSpPr txBox="1"/>
          <p:nvPr/>
        </p:nvSpPr>
        <p:spPr>
          <a:xfrm>
            <a:off x="-92364" y="173770"/>
            <a:ext cx="1884217" cy="830997"/>
          </a:xfrm>
          <a:prstGeom prst="rect">
            <a:avLst/>
          </a:prstGeom>
          <a:noFill/>
        </p:spPr>
        <p:txBody>
          <a:bodyPr wrap="square" rtlCol="0">
            <a:spAutoFit/>
          </a:bodyPr>
          <a:lstStyle/>
          <a:p>
            <a:pPr algn="ctr"/>
            <a:r>
              <a:rPr lang="en-GB" sz="2400" b="1" dirty="0">
                <a:solidFill>
                  <a:srgbClr val="462300"/>
                </a:solidFill>
                <a:latin typeface="Arial" panose="020B0604020202020204" pitchFamily="34" charset="0"/>
                <a:cs typeface="Arial" panose="020B0604020202020204" pitchFamily="34" charset="0"/>
              </a:rPr>
              <a:t>Ephesians </a:t>
            </a:r>
          </a:p>
          <a:p>
            <a:pPr algn="ctr"/>
            <a:r>
              <a:rPr lang="en-GB" sz="2400" b="1" dirty="0">
                <a:solidFill>
                  <a:srgbClr val="462300"/>
                </a:solidFill>
                <a:latin typeface="Arial" panose="020B0604020202020204" pitchFamily="34" charset="0"/>
                <a:cs typeface="Arial" panose="020B0604020202020204" pitchFamily="34" charset="0"/>
              </a:rPr>
              <a:t>5:8-10</a:t>
            </a:r>
          </a:p>
        </p:txBody>
      </p:sp>
      <p:sp>
        <p:nvSpPr>
          <p:cNvPr id="8" name="TextBox 7">
            <a:extLst>
              <a:ext uri="{FF2B5EF4-FFF2-40B4-BE49-F238E27FC236}">
                <a16:creationId xmlns:a16="http://schemas.microsoft.com/office/drawing/2014/main" id="{7C15B90A-E891-41C6-A3C8-614B8FA8E225}"/>
              </a:ext>
            </a:extLst>
          </p:cNvPr>
          <p:cNvSpPr txBox="1"/>
          <p:nvPr/>
        </p:nvSpPr>
        <p:spPr>
          <a:xfrm>
            <a:off x="1549238" y="4350975"/>
            <a:ext cx="10642762" cy="2431435"/>
          </a:xfrm>
          <a:prstGeom prst="rect">
            <a:avLst/>
          </a:prstGeom>
          <a:noFill/>
        </p:spPr>
        <p:txBody>
          <a:bodyPr wrap="square">
            <a:spAutoFit/>
          </a:bodyPr>
          <a:lstStyle/>
          <a:p>
            <a:pPr lvl="1"/>
            <a:r>
              <a:rPr lang="en-GB" sz="3800" dirty="0">
                <a:solidFill>
                  <a:schemeClr val="bg1"/>
                </a:solidFill>
                <a:latin typeface="Arial" panose="020B0604020202020204" pitchFamily="34" charset="0"/>
                <a:cs typeface="Arial" panose="020B0604020202020204" pitchFamily="34" charset="0"/>
              </a:rPr>
              <a:t>‘As for you, you were </a:t>
            </a:r>
            <a:r>
              <a:rPr lang="en-GB" sz="3800" b="1" dirty="0">
                <a:solidFill>
                  <a:schemeClr val="bg1"/>
                </a:solidFill>
                <a:latin typeface="Arial" panose="020B0604020202020204" pitchFamily="34" charset="0"/>
                <a:cs typeface="Arial" panose="020B0604020202020204" pitchFamily="34" charset="0"/>
              </a:rPr>
              <a:t>dead</a:t>
            </a:r>
            <a:r>
              <a:rPr lang="en-GB" sz="3800" dirty="0">
                <a:solidFill>
                  <a:schemeClr val="bg1"/>
                </a:solidFill>
                <a:latin typeface="Arial" panose="020B0604020202020204" pitchFamily="34" charset="0"/>
                <a:cs typeface="Arial" panose="020B0604020202020204" pitchFamily="34" charset="0"/>
              </a:rPr>
              <a:t> in your transgressions and sins’… ‘But because of His great love for us, God who is rich in mercy, made us </a:t>
            </a:r>
            <a:r>
              <a:rPr lang="en-GB" sz="3800" b="1" dirty="0">
                <a:solidFill>
                  <a:schemeClr val="bg1"/>
                </a:solidFill>
                <a:latin typeface="Arial" panose="020B0604020202020204" pitchFamily="34" charset="0"/>
                <a:cs typeface="Arial" panose="020B0604020202020204" pitchFamily="34" charset="0"/>
              </a:rPr>
              <a:t>alive</a:t>
            </a:r>
            <a:r>
              <a:rPr lang="en-GB" sz="3800" dirty="0">
                <a:solidFill>
                  <a:schemeClr val="bg1"/>
                </a:solidFill>
                <a:latin typeface="Arial" panose="020B0604020202020204" pitchFamily="34" charset="0"/>
                <a:cs typeface="Arial" panose="020B0604020202020204" pitchFamily="34" charset="0"/>
              </a:rPr>
              <a:t> with Christ…’  </a:t>
            </a:r>
            <a:r>
              <a:rPr lang="en-GB" sz="3400" b="1" dirty="0">
                <a:solidFill>
                  <a:schemeClr val="bg1"/>
                </a:solidFill>
                <a:latin typeface="Arial" panose="020B0604020202020204" pitchFamily="34" charset="0"/>
                <a:cs typeface="Arial" panose="020B0604020202020204" pitchFamily="34" charset="0"/>
              </a:rPr>
              <a:t>Ephesians 2:1&amp;4  </a:t>
            </a:r>
          </a:p>
        </p:txBody>
      </p:sp>
    </p:spTree>
    <p:extLst>
      <p:ext uri="{BB962C8B-B14F-4D97-AF65-F5344CB8AC3E}">
        <p14:creationId xmlns:p14="http://schemas.microsoft.com/office/powerpoint/2010/main" val="317351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D1E035-FE6F-F7C2-D607-BDBF1817C0BC}"/>
              </a:ext>
            </a:extLst>
          </p:cNvPr>
          <p:cNvSpPr txBox="1"/>
          <p:nvPr/>
        </p:nvSpPr>
        <p:spPr>
          <a:xfrm>
            <a:off x="1708727" y="86885"/>
            <a:ext cx="10483273" cy="1015663"/>
          </a:xfrm>
          <a:prstGeom prst="rect">
            <a:avLst/>
          </a:prstGeom>
          <a:noFill/>
        </p:spPr>
        <p:txBody>
          <a:bodyPr wrap="square" rtlCol="0">
            <a:spAutoFit/>
          </a:bodyPr>
          <a:lstStyle/>
          <a:p>
            <a:pPr algn="ctr"/>
            <a:r>
              <a:rPr lang="en-GB" sz="6000" u="sng" dirty="0">
                <a:solidFill>
                  <a:srgbClr val="462300"/>
                </a:solidFill>
                <a:effectLst>
                  <a:outerShdw blurRad="50800" dist="38100" dir="8100000" algn="tr" rotWithShape="0">
                    <a:srgbClr val="FFAE5D">
                      <a:alpha val="40000"/>
                    </a:srgbClr>
                  </a:outerShdw>
                </a:effectLst>
                <a:latin typeface="Arial" panose="020B0604020202020204" pitchFamily="34" charset="0"/>
                <a:cs typeface="Arial" panose="020B0604020202020204" pitchFamily="34" charset="0"/>
              </a:rPr>
              <a:t>Live as children of light</a:t>
            </a:r>
          </a:p>
        </p:txBody>
      </p:sp>
      <p:sp>
        <p:nvSpPr>
          <p:cNvPr id="4" name="TextBox 3">
            <a:extLst>
              <a:ext uri="{FF2B5EF4-FFF2-40B4-BE49-F238E27FC236}">
                <a16:creationId xmlns:a16="http://schemas.microsoft.com/office/drawing/2014/main" id="{43DF6513-1136-1ED7-17E8-7F5840256E0F}"/>
              </a:ext>
            </a:extLst>
          </p:cNvPr>
          <p:cNvSpPr txBox="1"/>
          <p:nvPr/>
        </p:nvSpPr>
        <p:spPr>
          <a:xfrm>
            <a:off x="1791853" y="1136064"/>
            <a:ext cx="10326253" cy="4524315"/>
          </a:xfrm>
          <a:prstGeom prst="rect">
            <a:avLst/>
          </a:prstGeom>
          <a:noFill/>
        </p:spPr>
        <p:txBody>
          <a:bodyPr wrap="square" rtlCol="0">
            <a:spAutoFit/>
          </a:bodyPr>
          <a:lstStyle/>
          <a:p>
            <a:r>
              <a:rPr lang="en-GB" sz="4400" b="1" dirty="0">
                <a:solidFill>
                  <a:srgbClr val="462300"/>
                </a:solidFill>
                <a:latin typeface="Arial" panose="020B0604020202020204" pitchFamily="34" charset="0"/>
                <a:cs typeface="Arial" panose="020B0604020202020204" pitchFamily="34" charset="0"/>
              </a:rPr>
              <a:t>   Because… </a:t>
            </a:r>
          </a:p>
          <a:p>
            <a:pPr marL="1028700" lvl="1" indent="-571500">
              <a:buFont typeface="Wingdings" panose="05000000000000000000" pitchFamily="2" charset="2"/>
              <a:buChar char="Ø"/>
            </a:pPr>
            <a:r>
              <a:rPr lang="en-GB" sz="4000" b="1" dirty="0">
                <a:solidFill>
                  <a:srgbClr val="462300"/>
                </a:solidFill>
                <a:latin typeface="Arial" panose="020B0604020202020204" pitchFamily="34" charset="0"/>
                <a:cs typeface="Arial" panose="020B0604020202020204" pitchFamily="34" charset="0"/>
              </a:rPr>
              <a:t>We are no longer darkness </a:t>
            </a:r>
            <a:r>
              <a:rPr lang="en-GB" sz="3400" b="1" dirty="0">
                <a:solidFill>
                  <a:srgbClr val="462300"/>
                </a:solidFill>
                <a:latin typeface="Arial" panose="020B0604020202020204" pitchFamily="34" charset="0"/>
                <a:cs typeface="Arial" panose="020B0604020202020204" pitchFamily="34" charset="0"/>
              </a:rPr>
              <a:t>(vs.8)</a:t>
            </a:r>
          </a:p>
          <a:p>
            <a:pPr marL="1028700" lvl="1" indent="-571500">
              <a:buFont typeface="Wingdings" panose="05000000000000000000" pitchFamily="2" charset="2"/>
              <a:buChar char="Ø"/>
            </a:pPr>
            <a:r>
              <a:rPr lang="en-GB" sz="4000" b="1" dirty="0">
                <a:solidFill>
                  <a:srgbClr val="462300"/>
                </a:solidFill>
                <a:latin typeface="Arial" panose="020B0604020202020204" pitchFamily="34" charset="0"/>
                <a:cs typeface="Arial" panose="020B0604020202020204" pitchFamily="34" charset="0"/>
              </a:rPr>
              <a:t>We are light! </a:t>
            </a:r>
            <a:r>
              <a:rPr lang="en-GB" sz="3400" b="1" dirty="0">
                <a:solidFill>
                  <a:srgbClr val="462300"/>
                </a:solidFill>
                <a:latin typeface="Arial" panose="020B0604020202020204" pitchFamily="34" charset="0"/>
                <a:cs typeface="Arial" panose="020B0604020202020204" pitchFamily="34" charset="0"/>
              </a:rPr>
              <a:t>(vs.8)</a:t>
            </a:r>
          </a:p>
          <a:p>
            <a:pPr lvl="1"/>
            <a:r>
              <a:rPr lang="en-GB" sz="4000" dirty="0">
                <a:solidFill>
                  <a:srgbClr val="462300"/>
                </a:solidFill>
                <a:latin typeface="Arial" panose="020B0604020202020204" pitchFamily="34" charset="0"/>
                <a:cs typeface="Arial" panose="020B0604020202020204" pitchFamily="34" charset="0"/>
              </a:rPr>
              <a:t>	 - The contrast is clear: Light / Darkness</a:t>
            </a:r>
          </a:p>
          <a:p>
            <a:pPr lvl="1"/>
            <a:r>
              <a:rPr lang="en-GB" sz="4000" dirty="0">
                <a:solidFill>
                  <a:srgbClr val="462300"/>
                </a:solidFill>
                <a:latin typeface="Arial" panose="020B0604020202020204" pitchFamily="34" charset="0"/>
                <a:cs typeface="Arial" panose="020B0604020202020204" pitchFamily="34" charset="0"/>
              </a:rPr>
              <a:t>		- In Christ / Outside of Christ</a:t>
            </a:r>
          </a:p>
          <a:p>
            <a:pPr lvl="1"/>
            <a:r>
              <a:rPr lang="en-GB" sz="4000" dirty="0">
                <a:solidFill>
                  <a:srgbClr val="462300"/>
                </a:solidFill>
                <a:latin typeface="Arial" panose="020B0604020202020204" pitchFamily="34" charset="0"/>
                <a:cs typeface="Arial" panose="020B0604020202020204" pitchFamily="34" charset="0"/>
              </a:rPr>
              <a:t>		- Dead / Alive (Ch2 vs.1 &amp; 4)</a:t>
            </a:r>
          </a:p>
          <a:p>
            <a:pPr lvl="3"/>
            <a:endParaRPr lang="en-GB" sz="4400" dirty="0">
              <a:solidFill>
                <a:srgbClr val="4623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0253FAA-7329-60AE-239E-5E388DCDF048}"/>
              </a:ext>
            </a:extLst>
          </p:cNvPr>
          <p:cNvSpPr txBox="1"/>
          <p:nvPr/>
        </p:nvSpPr>
        <p:spPr>
          <a:xfrm>
            <a:off x="-92364" y="173770"/>
            <a:ext cx="1884217" cy="830997"/>
          </a:xfrm>
          <a:prstGeom prst="rect">
            <a:avLst/>
          </a:prstGeom>
          <a:noFill/>
        </p:spPr>
        <p:txBody>
          <a:bodyPr wrap="square" rtlCol="0">
            <a:spAutoFit/>
          </a:bodyPr>
          <a:lstStyle/>
          <a:p>
            <a:pPr algn="ctr"/>
            <a:r>
              <a:rPr lang="en-GB" sz="2400" b="1" dirty="0">
                <a:solidFill>
                  <a:srgbClr val="462300"/>
                </a:solidFill>
                <a:latin typeface="Arial" panose="020B0604020202020204" pitchFamily="34" charset="0"/>
                <a:cs typeface="Arial" panose="020B0604020202020204" pitchFamily="34" charset="0"/>
              </a:rPr>
              <a:t>Ephesians </a:t>
            </a:r>
          </a:p>
          <a:p>
            <a:pPr algn="ctr"/>
            <a:r>
              <a:rPr lang="en-GB" sz="2400" b="1" dirty="0">
                <a:solidFill>
                  <a:srgbClr val="462300"/>
                </a:solidFill>
                <a:latin typeface="Arial" panose="020B0604020202020204" pitchFamily="34" charset="0"/>
                <a:cs typeface="Arial" panose="020B0604020202020204" pitchFamily="34" charset="0"/>
              </a:rPr>
              <a:t>5:8-10</a:t>
            </a:r>
          </a:p>
        </p:txBody>
      </p:sp>
    </p:spTree>
    <p:extLst>
      <p:ext uri="{BB962C8B-B14F-4D97-AF65-F5344CB8AC3E}">
        <p14:creationId xmlns:p14="http://schemas.microsoft.com/office/powerpoint/2010/main" val="29514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D1E035-FE6F-F7C2-D607-BDBF1817C0BC}"/>
              </a:ext>
            </a:extLst>
          </p:cNvPr>
          <p:cNvSpPr txBox="1"/>
          <p:nvPr/>
        </p:nvSpPr>
        <p:spPr>
          <a:xfrm>
            <a:off x="1708727" y="86885"/>
            <a:ext cx="10483273" cy="1015663"/>
          </a:xfrm>
          <a:prstGeom prst="rect">
            <a:avLst/>
          </a:prstGeom>
          <a:noFill/>
        </p:spPr>
        <p:txBody>
          <a:bodyPr wrap="square" rtlCol="0">
            <a:spAutoFit/>
          </a:bodyPr>
          <a:lstStyle/>
          <a:p>
            <a:pPr algn="ctr"/>
            <a:r>
              <a:rPr lang="en-GB" sz="6000" u="sng" dirty="0">
                <a:solidFill>
                  <a:srgbClr val="462300"/>
                </a:solidFill>
                <a:effectLst>
                  <a:outerShdw blurRad="50800" dist="38100" dir="8100000" algn="tr" rotWithShape="0">
                    <a:srgbClr val="FFAE5D">
                      <a:alpha val="40000"/>
                    </a:srgbClr>
                  </a:outerShdw>
                </a:effectLst>
                <a:latin typeface="Arial" panose="020B0604020202020204" pitchFamily="34" charset="0"/>
                <a:cs typeface="Arial" panose="020B0604020202020204" pitchFamily="34" charset="0"/>
              </a:rPr>
              <a:t>Live as children of light</a:t>
            </a:r>
          </a:p>
        </p:txBody>
      </p:sp>
      <p:sp>
        <p:nvSpPr>
          <p:cNvPr id="4" name="TextBox 3">
            <a:extLst>
              <a:ext uri="{FF2B5EF4-FFF2-40B4-BE49-F238E27FC236}">
                <a16:creationId xmlns:a16="http://schemas.microsoft.com/office/drawing/2014/main" id="{43DF6513-1136-1ED7-17E8-7F5840256E0F}"/>
              </a:ext>
            </a:extLst>
          </p:cNvPr>
          <p:cNvSpPr txBox="1"/>
          <p:nvPr/>
        </p:nvSpPr>
        <p:spPr>
          <a:xfrm>
            <a:off x="1791853" y="1122916"/>
            <a:ext cx="10317020" cy="1938992"/>
          </a:xfrm>
          <a:prstGeom prst="rect">
            <a:avLst/>
          </a:prstGeom>
          <a:noFill/>
        </p:spPr>
        <p:txBody>
          <a:bodyPr wrap="square" rtlCol="0">
            <a:spAutoFit/>
          </a:bodyPr>
          <a:lstStyle/>
          <a:p>
            <a:pPr marL="571500" indent="-571500">
              <a:buFont typeface="Wingdings" panose="05000000000000000000" pitchFamily="2" charset="2"/>
              <a:buChar char="Ø"/>
            </a:pPr>
            <a:r>
              <a:rPr lang="en-GB" sz="4200" b="1" dirty="0">
                <a:solidFill>
                  <a:srgbClr val="462300"/>
                </a:solidFill>
                <a:latin typeface="Arial" panose="020B0604020202020204" pitchFamily="34" charset="0"/>
                <a:cs typeface="Arial" panose="020B0604020202020204" pitchFamily="34" charset="0"/>
              </a:rPr>
              <a:t>Lives that follow God’s example </a:t>
            </a:r>
            <a:r>
              <a:rPr lang="en-GB" sz="3400" b="1" dirty="0">
                <a:solidFill>
                  <a:srgbClr val="462300"/>
                </a:solidFill>
                <a:latin typeface="Arial" panose="020B0604020202020204" pitchFamily="34" charset="0"/>
                <a:cs typeface="Arial" panose="020B0604020202020204" pitchFamily="34" charset="0"/>
              </a:rPr>
              <a:t>(vs.1)</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bear the fruit of the light </a:t>
            </a:r>
            <a:r>
              <a:rPr lang="en-GB" sz="3400" b="1" dirty="0">
                <a:solidFill>
                  <a:srgbClr val="462300"/>
                </a:solidFill>
                <a:latin typeface="Arial" panose="020B0604020202020204" pitchFamily="34" charset="0"/>
                <a:cs typeface="Arial" panose="020B0604020202020204" pitchFamily="34" charset="0"/>
              </a:rPr>
              <a:t>(vs.9)</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do not partner with darkness </a:t>
            </a:r>
            <a:r>
              <a:rPr lang="en-GB" sz="3400" b="1" dirty="0">
                <a:solidFill>
                  <a:srgbClr val="462300"/>
                </a:solidFill>
                <a:latin typeface="Arial" panose="020B0604020202020204" pitchFamily="34" charset="0"/>
                <a:cs typeface="Arial" panose="020B0604020202020204" pitchFamily="34" charset="0"/>
              </a:rPr>
              <a:t>(vs.7)</a:t>
            </a:r>
          </a:p>
        </p:txBody>
      </p:sp>
      <p:sp>
        <p:nvSpPr>
          <p:cNvPr id="5" name="TextBox 4">
            <a:extLst>
              <a:ext uri="{FF2B5EF4-FFF2-40B4-BE49-F238E27FC236}">
                <a16:creationId xmlns:a16="http://schemas.microsoft.com/office/drawing/2014/main" id="{D47EF200-DFC7-DFA5-0DEE-9DDE34B3CAAC}"/>
              </a:ext>
            </a:extLst>
          </p:cNvPr>
          <p:cNvSpPr txBox="1"/>
          <p:nvPr/>
        </p:nvSpPr>
        <p:spPr>
          <a:xfrm>
            <a:off x="-92364" y="173770"/>
            <a:ext cx="1884217" cy="830997"/>
          </a:xfrm>
          <a:prstGeom prst="rect">
            <a:avLst/>
          </a:prstGeom>
          <a:noFill/>
        </p:spPr>
        <p:txBody>
          <a:bodyPr wrap="square" rtlCol="0">
            <a:spAutoFit/>
          </a:bodyPr>
          <a:lstStyle/>
          <a:p>
            <a:pPr algn="ctr"/>
            <a:r>
              <a:rPr lang="en-GB" sz="2400" b="1" dirty="0">
                <a:solidFill>
                  <a:srgbClr val="462300"/>
                </a:solidFill>
                <a:latin typeface="Arial" panose="020B0604020202020204" pitchFamily="34" charset="0"/>
                <a:cs typeface="Arial" panose="020B0604020202020204" pitchFamily="34" charset="0"/>
              </a:rPr>
              <a:t>Ephesians </a:t>
            </a:r>
          </a:p>
          <a:p>
            <a:pPr algn="ctr"/>
            <a:r>
              <a:rPr lang="en-GB" sz="2400" b="1" dirty="0">
                <a:solidFill>
                  <a:srgbClr val="462300"/>
                </a:solidFill>
                <a:latin typeface="Arial" panose="020B0604020202020204" pitchFamily="34" charset="0"/>
                <a:cs typeface="Arial" panose="020B0604020202020204" pitchFamily="34" charset="0"/>
              </a:rPr>
              <a:t>5:8-10</a:t>
            </a:r>
          </a:p>
        </p:txBody>
      </p:sp>
      <p:sp>
        <p:nvSpPr>
          <p:cNvPr id="6" name="Rectangle 5">
            <a:extLst>
              <a:ext uri="{FF2B5EF4-FFF2-40B4-BE49-F238E27FC236}">
                <a16:creationId xmlns:a16="http://schemas.microsoft.com/office/drawing/2014/main" id="{3F30DB52-7633-8E10-75F0-77E731B19627}"/>
              </a:ext>
            </a:extLst>
          </p:cNvPr>
          <p:cNvSpPr/>
          <p:nvPr/>
        </p:nvSpPr>
        <p:spPr>
          <a:xfrm>
            <a:off x="1708727" y="3082276"/>
            <a:ext cx="10483273" cy="3775724"/>
          </a:xfrm>
          <a:prstGeom prst="rect">
            <a:avLst/>
          </a:prstGeom>
          <a:solidFill>
            <a:srgbClr val="3E1F00"/>
          </a:solidFill>
          <a:ln>
            <a:solidFill>
              <a:srgbClr val="462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CA28BE3-E68A-FB07-A7D4-87D5E97AF08A}"/>
              </a:ext>
            </a:extLst>
          </p:cNvPr>
          <p:cNvSpPr txBox="1"/>
          <p:nvPr/>
        </p:nvSpPr>
        <p:spPr>
          <a:xfrm>
            <a:off x="1791853" y="3156704"/>
            <a:ext cx="10400147" cy="1261884"/>
          </a:xfrm>
          <a:prstGeom prst="rect">
            <a:avLst/>
          </a:prstGeom>
          <a:noFill/>
        </p:spPr>
        <p:txBody>
          <a:bodyPr wrap="square">
            <a:spAutoFit/>
          </a:bodyPr>
          <a:lstStyle/>
          <a:p>
            <a:r>
              <a:rPr lang="en-GB" sz="3800" dirty="0">
                <a:solidFill>
                  <a:schemeClr val="bg1"/>
                </a:solidFill>
                <a:latin typeface="Arial" panose="020B0604020202020204" pitchFamily="34" charset="0"/>
                <a:cs typeface="Arial" panose="020B0604020202020204" pitchFamily="34" charset="0"/>
              </a:rPr>
              <a:t>‘Do not be yoked together with unbelievers.’</a:t>
            </a:r>
          </a:p>
          <a:p>
            <a:r>
              <a:rPr lang="en-GB" sz="3800" b="1" dirty="0">
                <a:solidFill>
                  <a:schemeClr val="bg1"/>
                </a:solidFill>
                <a:latin typeface="Arial" panose="020B0604020202020204" pitchFamily="34" charset="0"/>
                <a:cs typeface="Arial" panose="020B0604020202020204" pitchFamily="34" charset="0"/>
              </a:rPr>
              <a:t>								    </a:t>
            </a:r>
            <a:r>
              <a:rPr lang="en-GB" sz="3400" b="1" dirty="0">
                <a:solidFill>
                  <a:schemeClr val="bg1"/>
                </a:solidFill>
                <a:latin typeface="Arial" panose="020B0604020202020204" pitchFamily="34" charset="0"/>
                <a:cs typeface="Arial" panose="020B0604020202020204" pitchFamily="34" charset="0"/>
              </a:rPr>
              <a:t>2 Cor. 6:14  </a:t>
            </a:r>
          </a:p>
        </p:txBody>
      </p:sp>
    </p:spTree>
    <p:extLst>
      <p:ext uri="{BB962C8B-B14F-4D97-AF65-F5344CB8AC3E}">
        <p14:creationId xmlns:p14="http://schemas.microsoft.com/office/powerpoint/2010/main" val="14685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D1E035-FE6F-F7C2-D607-BDBF1817C0BC}"/>
              </a:ext>
            </a:extLst>
          </p:cNvPr>
          <p:cNvSpPr txBox="1"/>
          <p:nvPr/>
        </p:nvSpPr>
        <p:spPr>
          <a:xfrm>
            <a:off x="1708727" y="86885"/>
            <a:ext cx="10483273" cy="1015663"/>
          </a:xfrm>
          <a:prstGeom prst="rect">
            <a:avLst/>
          </a:prstGeom>
          <a:noFill/>
        </p:spPr>
        <p:txBody>
          <a:bodyPr wrap="square" rtlCol="0">
            <a:spAutoFit/>
          </a:bodyPr>
          <a:lstStyle/>
          <a:p>
            <a:pPr algn="ctr"/>
            <a:r>
              <a:rPr lang="en-GB" sz="6000" u="sng" dirty="0">
                <a:solidFill>
                  <a:srgbClr val="462300"/>
                </a:solidFill>
                <a:effectLst>
                  <a:outerShdw blurRad="50800" dist="38100" dir="8100000" algn="tr" rotWithShape="0">
                    <a:srgbClr val="FFAE5D">
                      <a:alpha val="40000"/>
                    </a:srgbClr>
                  </a:outerShdw>
                </a:effectLst>
                <a:latin typeface="Arial" panose="020B0604020202020204" pitchFamily="34" charset="0"/>
                <a:cs typeface="Arial" panose="020B0604020202020204" pitchFamily="34" charset="0"/>
              </a:rPr>
              <a:t>Live as children of light</a:t>
            </a:r>
          </a:p>
        </p:txBody>
      </p:sp>
      <p:sp>
        <p:nvSpPr>
          <p:cNvPr id="4" name="TextBox 3">
            <a:extLst>
              <a:ext uri="{FF2B5EF4-FFF2-40B4-BE49-F238E27FC236}">
                <a16:creationId xmlns:a16="http://schemas.microsoft.com/office/drawing/2014/main" id="{43DF6513-1136-1ED7-17E8-7F5840256E0F}"/>
              </a:ext>
            </a:extLst>
          </p:cNvPr>
          <p:cNvSpPr txBox="1"/>
          <p:nvPr/>
        </p:nvSpPr>
        <p:spPr>
          <a:xfrm>
            <a:off x="1791853" y="1122916"/>
            <a:ext cx="10317020" cy="1938992"/>
          </a:xfrm>
          <a:prstGeom prst="rect">
            <a:avLst/>
          </a:prstGeom>
          <a:noFill/>
        </p:spPr>
        <p:txBody>
          <a:bodyPr wrap="square" rtlCol="0">
            <a:spAutoFit/>
          </a:bodyPr>
          <a:lstStyle/>
          <a:p>
            <a:pPr marL="571500" indent="-571500">
              <a:buFont typeface="Wingdings" panose="05000000000000000000" pitchFamily="2" charset="2"/>
              <a:buChar char="Ø"/>
            </a:pPr>
            <a:r>
              <a:rPr lang="en-GB" sz="4200" b="1" dirty="0">
                <a:solidFill>
                  <a:srgbClr val="462300"/>
                </a:solidFill>
                <a:latin typeface="Arial" panose="020B0604020202020204" pitchFamily="34" charset="0"/>
                <a:cs typeface="Arial" panose="020B0604020202020204" pitchFamily="34" charset="0"/>
              </a:rPr>
              <a:t>Lives that follow God’s example </a:t>
            </a:r>
            <a:r>
              <a:rPr lang="en-GB" sz="3400" b="1" dirty="0">
                <a:solidFill>
                  <a:srgbClr val="462300"/>
                </a:solidFill>
                <a:latin typeface="Arial" panose="020B0604020202020204" pitchFamily="34" charset="0"/>
                <a:cs typeface="Arial" panose="020B0604020202020204" pitchFamily="34" charset="0"/>
              </a:rPr>
              <a:t>(vs.1)</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bear the fruit of the light </a:t>
            </a:r>
            <a:r>
              <a:rPr lang="en-GB" sz="3400" b="1" dirty="0">
                <a:solidFill>
                  <a:srgbClr val="462300"/>
                </a:solidFill>
                <a:latin typeface="Arial" panose="020B0604020202020204" pitchFamily="34" charset="0"/>
                <a:cs typeface="Arial" panose="020B0604020202020204" pitchFamily="34" charset="0"/>
              </a:rPr>
              <a:t>(vs.9)</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do not partner with darkness </a:t>
            </a:r>
            <a:r>
              <a:rPr lang="en-GB" sz="3400" b="1" dirty="0">
                <a:solidFill>
                  <a:srgbClr val="462300"/>
                </a:solidFill>
                <a:latin typeface="Arial" panose="020B0604020202020204" pitchFamily="34" charset="0"/>
                <a:cs typeface="Arial" panose="020B0604020202020204" pitchFamily="34" charset="0"/>
              </a:rPr>
              <a:t>(vs.7)</a:t>
            </a:r>
          </a:p>
        </p:txBody>
      </p:sp>
      <p:sp>
        <p:nvSpPr>
          <p:cNvPr id="5" name="TextBox 4">
            <a:extLst>
              <a:ext uri="{FF2B5EF4-FFF2-40B4-BE49-F238E27FC236}">
                <a16:creationId xmlns:a16="http://schemas.microsoft.com/office/drawing/2014/main" id="{D47EF200-DFC7-DFA5-0DEE-9DDE34B3CAAC}"/>
              </a:ext>
            </a:extLst>
          </p:cNvPr>
          <p:cNvSpPr txBox="1"/>
          <p:nvPr/>
        </p:nvSpPr>
        <p:spPr>
          <a:xfrm>
            <a:off x="-92364" y="173770"/>
            <a:ext cx="1884217" cy="830997"/>
          </a:xfrm>
          <a:prstGeom prst="rect">
            <a:avLst/>
          </a:prstGeom>
          <a:noFill/>
        </p:spPr>
        <p:txBody>
          <a:bodyPr wrap="square" rtlCol="0">
            <a:spAutoFit/>
          </a:bodyPr>
          <a:lstStyle/>
          <a:p>
            <a:pPr algn="ctr"/>
            <a:r>
              <a:rPr lang="en-GB" sz="2400" b="1" dirty="0">
                <a:solidFill>
                  <a:srgbClr val="462300"/>
                </a:solidFill>
                <a:latin typeface="Arial" panose="020B0604020202020204" pitchFamily="34" charset="0"/>
                <a:cs typeface="Arial" panose="020B0604020202020204" pitchFamily="34" charset="0"/>
              </a:rPr>
              <a:t>Ephesians </a:t>
            </a:r>
          </a:p>
          <a:p>
            <a:pPr algn="ctr"/>
            <a:r>
              <a:rPr lang="en-GB" sz="2400" b="1" dirty="0">
                <a:solidFill>
                  <a:srgbClr val="462300"/>
                </a:solidFill>
                <a:latin typeface="Arial" panose="020B0604020202020204" pitchFamily="34" charset="0"/>
                <a:cs typeface="Arial" panose="020B0604020202020204" pitchFamily="34" charset="0"/>
              </a:rPr>
              <a:t>5:8-10</a:t>
            </a:r>
          </a:p>
        </p:txBody>
      </p:sp>
      <p:sp>
        <p:nvSpPr>
          <p:cNvPr id="6" name="Rectangle 5">
            <a:extLst>
              <a:ext uri="{FF2B5EF4-FFF2-40B4-BE49-F238E27FC236}">
                <a16:creationId xmlns:a16="http://schemas.microsoft.com/office/drawing/2014/main" id="{3F30DB52-7633-8E10-75F0-77E731B19627}"/>
              </a:ext>
            </a:extLst>
          </p:cNvPr>
          <p:cNvSpPr/>
          <p:nvPr/>
        </p:nvSpPr>
        <p:spPr>
          <a:xfrm>
            <a:off x="1708727" y="3082276"/>
            <a:ext cx="10483273" cy="3775724"/>
          </a:xfrm>
          <a:prstGeom prst="rect">
            <a:avLst/>
          </a:prstGeom>
          <a:solidFill>
            <a:srgbClr val="3E1F00"/>
          </a:solidFill>
          <a:ln>
            <a:solidFill>
              <a:srgbClr val="462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CD15723-2DF7-FF42-80D5-73103C92231A}"/>
              </a:ext>
            </a:extLst>
          </p:cNvPr>
          <p:cNvSpPr txBox="1"/>
          <p:nvPr/>
        </p:nvSpPr>
        <p:spPr>
          <a:xfrm>
            <a:off x="1791853" y="3156704"/>
            <a:ext cx="10400147" cy="3600986"/>
          </a:xfrm>
          <a:prstGeom prst="rect">
            <a:avLst/>
          </a:prstGeom>
          <a:noFill/>
        </p:spPr>
        <p:txBody>
          <a:bodyPr wrap="square">
            <a:spAutoFit/>
          </a:bodyPr>
          <a:lstStyle/>
          <a:p>
            <a:r>
              <a:rPr lang="en-GB" sz="3800" dirty="0">
                <a:solidFill>
                  <a:schemeClr val="bg1"/>
                </a:solidFill>
                <a:latin typeface="Arial" panose="020B0604020202020204" pitchFamily="34" charset="0"/>
                <a:cs typeface="Arial" panose="020B0604020202020204" pitchFamily="34" charset="0"/>
              </a:rPr>
              <a:t>‘Do not be yoked together with unbelievers. For what do righteousness and wickedness have in common? Or what fellowship can light have with darkness? What harmony is there between Christ and Belial? Or what does a believer have in common with an unbeliever?’</a:t>
            </a:r>
            <a:r>
              <a:rPr lang="en-GB" sz="3800" b="1" dirty="0">
                <a:solidFill>
                  <a:schemeClr val="bg1"/>
                </a:solidFill>
                <a:latin typeface="Arial" panose="020B0604020202020204" pitchFamily="34" charset="0"/>
                <a:cs typeface="Arial" panose="020B0604020202020204" pitchFamily="34" charset="0"/>
              </a:rPr>
              <a:t>    </a:t>
            </a:r>
            <a:r>
              <a:rPr lang="en-GB" sz="3400" b="1" dirty="0">
                <a:solidFill>
                  <a:schemeClr val="bg1"/>
                </a:solidFill>
                <a:latin typeface="Arial" panose="020B0604020202020204" pitchFamily="34" charset="0"/>
                <a:cs typeface="Arial" panose="020B0604020202020204" pitchFamily="34" charset="0"/>
              </a:rPr>
              <a:t>2 Cor. 6:14-15  </a:t>
            </a:r>
          </a:p>
        </p:txBody>
      </p:sp>
    </p:spTree>
    <p:extLst>
      <p:ext uri="{BB962C8B-B14F-4D97-AF65-F5344CB8AC3E}">
        <p14:creationId xmlns:p14="http://schemas.microsoft.com/office/powerpoint/2010/main" val="167215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570ED2C9-52D6-AEE9-521B-5C306236E6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3D1E035-FE6F-F7C2-D607-BDBF1817C0BC}"/>
              </a:ext>
            </a:extLst>
          </p:cNvPr>
          <p:cNvSpPr txBox="1"/>
          <p:nvPr/>
        </p:nvSpPr>
        <p:spPr>
          <a:xfrm>
            <a:off x="1708727" y="86885"/>
            <a:ext cx="10483273" cy="1015663"/>
          </a:xfrm>
          <a:prstGeom prst="rect">
            <a:avLst/>
          </a:prstGeom>
          <a:noFill/>
        </p:spPr>
        <p:txBody>
          <a:bodyPr wrap="square" rtlCol="0">
            <a:spAutoFit/>
          </a:bodyPr>
          <a:lstStyle/>
          <a:p>
            <a:pPr algn="ctr"/>
            <a:r>
              <a:rPr lang="en-GB" sz="6000" u="sng" dirty="0">
                <a:solidFill>
                  <a:srgbClr val="462300"/>
                </a:solidFill>
                <a:effectLst>
                  <a:outerShdw blurRad="50800" dist="38100" dir="8100000" algn="tr" rotWithShape="0">
                    <a:srgbClr val="FFAE5D">
                      <a:alpha val="40000"/>
                    </a:srgbClr>
                  </a:outerShdw>
                </a:effectLst>
                <a:latin typeface="Arial" panose="020B0604020202020204" pitchFamily="34" charset="0"/>
                <a:cs typeface="Arial" panose="020B0604020202020204" pitchFamily="34" charset="0"/>
              </a:rPr>
              <a:t>Live as children of light</a:t>
            </a:r>
          </a:p>
        </p:txBody>
      </p:sp>
      <p:sp>
        <p:nvSpPr>
          <p:cNvPr id="4" name="TextBox 3">
            <a:extLst>
              <a:ext uri="{FF2B5EF4-FFF2-40B4-BE49-F238E27FC236}">
                <a16:creationId xmlns:a16="http://schemas.microsoft.com/office/drawing/2014/main" id="{43DF6513-1136-1ED7-17E8-7F5840256E0F}"/>
              </a:ext>
            </a:extLst>
          </p:cNvPr>
          <p:cNvSpPr txBox="1"/>
          <p:nvPr/>
        </p:nvSpPr>
        <p:spPr>
          <a:xfrm>
            <a:off x="1791853" y="1122916"/>
            <a:ext cx="10317020" cy="4293483"/>
          </a:xfrm>
          <a:prstGeom prst="rect">
            <a:avLst/>
          </a:prstGeom>
          <a:noFill/>
        </p:spPr>
        <p:txBody>
          <a:bodyPr wrap="square" rtlCol="0">
            <a:spAutoFit/>
          </a:bodyPr>
          <a:lstStyle/>
          <a:p>
            <a:pPr marL="571500" indent="-571500">
              <a:buFont typeface="Wingdings" panose="05000000000000000000" pitchFamily="2" charset="2"/>
              <a:buChar char="Ø"/>
            </a:pPr>
            <a:r>
              <a:rPr lang="en-GB" sz="4200" b="1" dirty="0">
                <a:solidFill>
                  <a:srgbClr val="462300"/>
                </a:solidFill>
                <a:latin typeface="Arial" panose="020B0604020202020204" pitchFamily="34" charset="0"/>
                <a:cs typeface="Arial" panose="020B0604020202020204" pitchFamily="34" charset="0"/>
              </a:rPr>
              <a:t>Lives that follow God’s example </a:t>
            </a:r>
            <a:r>
              <a:rPr lang="en-GB" sz="3400" b="1" dirty="0">
                <a:solidFill>
                  <a:srgbClr val="462300"/>
                </a:solidFill>
                <a:latin typeface="Arial" panose="020B0604020202020204" pitchFamily="34" charset="0"/>
                <a:cs typeface="Arial" panose="020B0604020202020204" pitchFamily="34" charset="0"/>
              </a:rPr>
              <a:t>(vs.1)</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bear the fruit of the light </a:t>
            </a:r>
            <a:r>
              <a:rPr lang="en-GB" sz="3400" b="1" dirty="0">
                <a:solidFill>
                  <a:srgbClr val="462300"/>
                </a:solidFill>
                <a:latin typeface="Arial" panose="020B0604020202020204" pitchFamily="34" charset="0"/>
                <a:cs typeface="Arial" panose="020B0604020202020204" pitchFamily="34" charset="0"/>
              </a:rPr>
              <a:t>(vs.9)</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do not partner with darkness </a:t>
            </a:r>
            <a:r>
              <a:rPr lang="en-GB" sz="3400" b="1" dirty="0">
                <a:solidFill>
                  <a:srgbClr val="462300"/>
                </a:solidFill>
                <a:latin typeface="Arial" panose="020B0604020202020204" pitchFamily="34" charset="0"/>
                <a:cs typeface="Arial" panose="020B0604020202020204" pitchFamily="34" charset="0"/>
              </a:rPr>
              <a:t>(vs.7)</a:t>
            </a:r>
          </a:p>
          <a:p>
            <a:pPr marL="1028700" lvl="1" indent="-571500">
              <a:buFont typeface="Wingdings" panose="05000000000000000000" pitchFamily="2" charset="2"/>
              <a:buChar char="Ø"/>
            </a:pPr>
            <a:r>
              <a:rPr lang="en-GB" sz="3900" dirty="0">
                <a:solidFill>
                  <a:srgbClr val="462300"/>
                </a:solidFill>
                <a:latin typeface="Arial" panose="020B0604020202020204" pitchFamily="34" charset="0"/>
                <a:cs typeface="Arial" panose="020B0604020202020204" pitchFamily="34" charset="0"/>
              </a:rPr>
              <a:t>That find out what pleases God </a:t>
            </a:r>
            <a:r>
              <a:rPr lang="en-GB" sz="3400" b="1" dirty="0">
                <a:solidFill>
                  <a:srgbClr val="462300"/>
                </a:solidFill>
                <a:latin typeface="Arial" panose="020B0604020202020204" pitchFamily="34" charset="0"/>
                <a:cs typeface="Arial" panose="020B0604020202020204" pitchFamily="34" charset="0"/>
              </a:rPr>
              <a:t>(vs.10)</a:t>
            </a:r>
          </a:p>
          <a:p>
            <a:pPr lvl="1"/>
            <a:endParaRPr lang="en-GB" sz="3400" b="1" dirty="0">
              <a:solidFill>
                <a:srgbClr val="462300"/>
              </a:solidFill>
              <a:latin typeface="Arial" panose="020B0604020202020204" pitchFamily="34" charset="0"/>
              <a:cs typeface="Arial" panose="020B0604020202020204" pitchFamily="34" charset="0"/>
            </a:endParaRPr>
          </a:p>
          <a:p>
            <a:r>
              <a:rPr lang="en-GB" sz="3800" b="1" dirty="0">
                <a:solidFill>
                  <a:srgbClr val="462300"/>
                </a:solidFill>
                <a:latin typeface="Arial" panose="020B0604020202020204" pitchFamily="34" charset="0"/>
                <a:cs typeface="Arial" panose="020B0604020202020204" pitchFamily="34" charset="0"/>
              </a:rPr>
              <a:t> ‘trying to learn what is pleasing to the Lord’</a:t>
            </a:r>
          </a:p>
          <a:p>
            <a:endParaRPr lang="en-GB" sz="800" b="1" dirty="0">
              <a:solidFill>
                <a:srgbClr val="462300"/>
              </a:solidFill>
              <a:latin typeface="Arial" panose="020B0604020202020204" pitchFamily="34" charset="0"/>
              <a:cs typeface="Arial" panose="020B0604020202020204" pitchFamily="34" charset="0"/>
            </a:endParaRPr>
          </a:p>
          <a:p>
            <a:pPr lvl="1"/>
            <a:r>
              <a:rPr lang="en-GB" sz="3400" b="1" dirty="0">
                <a:solidFill>
                  <a:srgbClr val="462300"/>
                </a:solidFill>
                <a:latin typeface="Arial" panose="020B0604020202020204" pitchFamily="34" charset="0"/>
                <a:cs typeface="Arial" panose="020B0604020202020204" pitchFamily="34" charset="0"/>
              </a:rPr>
              <a:t>							Eph.5:10 NASB95</a:t>
            </a:r>
          </a:p>
        </p:txBody>
      </p:sp>
      <p:sp>
        <p:nvSpPr>
          <p:cNvPr id="5" name="TextBox 4">
            <a:extLst>
              <a:ext uri="{FF2B5EF4-FFF2-40B4-BE49-F238E27FC236}">
                <a16:creationId xmlns:a16="http://schemas.microsoft.com/office/drawing/2014/main" id="{D47EF200-DFC7-DFA5-0DEE-9DDE34B3CAAC}"/>
              </a:ext>
            </a:extLst>
          </p:cNvPr>
          <p:cNvSpPr txBox="1"/>
          <p:nvPr/>
        </p:nvSpPr>
        <p:spPr>
          <a:xfrm>
            <a:off x="-92364" y="173770"/>
            <a:ext cx="1884217" cy="830997"/>
          </a:xfrm>
          <a:prstGeom prst="rect">
            <a:avLst/>
          </a:prstGeom>
          <a:noFill/>
        </p:spPr>
        <p:txBody>
          <a:bodyPr wrap="square" rtlCol="0">
            <a:spAutoFit/>
          </a:bodyPr>
          <a:lstStyle/>
          <a:p>
            <a:pPr algn="ctr"/>
            <a:r>
              <a:rPr lang="en-GB" sz="2400" b="1" dirty="0">
                <a:solidFill>
                  <a:srgbClr val="462300"/>
                </a:solidFill>
                <a:latin typeface="Arial" panose="020B0604020202020204" pitchFamily="34" charset="0"/>
                <a:cs typeface="Arial" panose="020B0604020202020204" pitchFamily="34" charset="0"/>
              </a:rPr>
              <a:t>Ephesians </a:t>
            </a:r>
          </a:p>
          <a:p>
            <a:pPr algn="ctr"/>
            <a:r>
              <a:rPr lang="en-GB" sz="2400" b="1" dirty="0">
                <a:solidFill>
                  <a:srgbClr val="462300"/>
                </a:solidFill>
                <a:latin typeface="Arial" panose="020B0604020202020204" pitchFamily="34" charset="0"/>
                <a:cs typeface="Arial" panose="020B0604020202020204" pitchFamily="34" charset="0"/>
              </a:rPr>
              <a:t>5:8-10</a:t>
            </a:r>
          </a:p>
        </p:txBody>
      </p:sp>
    </p:spTree>
    <p:extLst>
      <p:ext uri="{BB962C8B-B14F-4D97-AF65-F5344CB8AC3E}">
        <p14:creationId xmlns:p14="http://schemas.microsoft.com/office/powerpoint/2010/main" val="36077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1808</TotalTime>
  <Words>554</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Impact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Strasser</dc:creator>
  <cp:lastModifiedBy>Multiple Monitors</cp:lastModifiedBy>
  <cp:revision>17</cp:revision>
  <dcterms:created xsi:type="dcterms:W3CDTF">2022-12-16T18:33:56Z</dcterms:created>
  <dcterms:modified xsi:type="dcterms:W3CDTF">2022-12-29T11:23:19Z</dcterms:modified>
</cp:coreProperties>
</file>