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2" r:id="rId3"/>
    <p:sldId id="293" r:id="rId4"/>
    <p:sldId id="294" r:id="rId5"/>
    <p:sldId id="295" r:id="rId6"/>
    <p:sldId id="296" r:id="rId7"/>
    <p:sldId id="298" r:id="rId8"/>
    <p:sldId id="297" r:id="rId9"/>
    <p:sldId id="289" r:id="rId10"/>
    <p:sldId id="291" r:id="rId11"/>
    <p:sldId id="290" r:id="rId12"/>
    <p:sldId id="287" r:id="rId13"/>
    <p:sldId id="285" r:id="rId14"/>
    <p:sldId id="299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D1"/>
    <a:srgbClr val="FFDCB9"/>
    <a:srgbClr val="361B00"/>
    <a:srgbClr val="462300"/>
    <a:srgbClr val="FFAE5D"/>
    <a:srgbClr val="3E1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3:38:11.54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3,'109'-2,"117"4,-157 11,-50-9,-1 0,30 1,5-4,-22-1,0 1,0 1,0 1,-1 2,1 1,30 10,-40-10,1-1,-1 0,1-2,36 1,38 5,4 3,-67-10,50 10,-37-5,0-2,0-2,87-6,-30 1,-27 2,-54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3:38:24.8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1 154,'8'-1,"0"-1,0 0,0 0,0 0,0-1,8-5,8-2,-22 9,23-9,0 2,1 0,0 1,0 2,0 1,41-2,-14 6,0 2,0 2,0 3,65 16,-97-17,0 0,-1 2,34 17,-11-5,1-2,1-2,0-2,53 9,-93-22,57 7,-45-7,-49 0,-53-4,-95-15,143 13,-3 0,-1-2,-48-15,41 9,-96-12,133 24,-43-4,-85 4,86 2,1149-1,-1036-6,-57 6,0 0,0-1,1 0,-1 0,-1 0,1 0,0 0,0 0,0-1,-1 1,1-1,0 0,-1 0,0 0,1 0,3-5,-6 6,0 0,1 0,-1-1,0 1,0 0,0 0,0 0,0 0,0 0,0 0,0 0,-1 0,1-1,0 1,-1 0,1 0,-1 0,1 0,-1 0,1 0,-1 1,0-1,1 0,-1 0,0 0,0 1,1-1,-1 0,0 0,0 1,0-1,0 1,-2-1,-5-5,9 5,0 0,0 1,0-1,0 1,0-1,0 1,0-1,0 1,0-1,0 1,0 0,0 0,0-1,0 1,0 0,0 0,0 0,0 0,0 0,0 0,2 1,33-2,304 3,-882-2,516-2,0-1,1-1,-50-14,49 11,1 1,-1 1,-51-3,44 6,-51-9,51 6,-49-2,56 7,1 2,-1 1,1 0,0 2,0 1,1 1,0 1,0 1,-34 19,43-22,0 0,-1 0,1-2,-1 0,0 0,0-2,0 0,-1-1,-20-1,15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4:48:11.08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31,'1'1,"-1"0,1 0,-1 0,0-1,1 1,-1 0,1 0,0 0,-1-1,1 1,0 0,-1 0,1-1,0 1,0-1,0 1,0-1,0 1,-1-1,1 1,0-1,0 0,0 0,2 1,28 6,-28-7,42 6,66-1,31 3,-21 5,62 10,-116-14,0-3,1-4,69-5,-10 0,644 3,-764 0,-1-1,1 1,0-1,-1-1,1 1,-1-1,9-4,-14 6,0-1,0 1,0-1,0 1,0-1,0 1,0-1,0 0,0 0,0 1,0-1,0 0,-1 0,1 0,0 0,-1 0,1 0,0 0,-1 0,1 0,-1 0,0 0,1 0,-1-1,0 1,0 0,0 0,0 0,0 0,0-1,0 1,0 0,0 0,0 0,-1 0,1-1,0 1,-1 0,1 0,-1 0,0 0,1 0,-1 0,0 0,1 0,-1 1,0-1,0 0,0 0,-1 0,-2-3,0 1,0 0,0 0,0 1,0-1,-1 1,1 0,-1 0,0 1,1-1,-1 1,0 0,0 0,-6 0,-78 0,64 2,-75 2,-185-4,211-13,-8 0,-206 12,151 4,107 0,0 1,-46 11,23-4,-94 21,98-23,0-3,0-1,-74-5,70-4,9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3:38:11.54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3,'109'-2,"117"4,-157 11,-50-9,-1 0,30 1,5-4,-22-1,0 1,0 1,0 1,-1 2,1 1,30 10,-40-10,1-1,-1 0,1-2,36 1,38 5,4 3,-67-10,50 10,-37-5,0-2,0-2,87-6,-30 1,-27 2,-54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6T13:38:24.8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1 154,'8'-1,"0"-1,0 0,0 0,0 0,0-1,8-5,8-2,-22 9,23-9,0 2,1 0,0 1,0 2,0 1,41-2,-14 6,0 2,0 2,0 3,65 16,-97-17,0 0,-1 2,34 17,-11-5,1-2,1-2,0-2,53 9,-93-22,57 7,-45-7,-49 0,-53-4,-95-15,143 13,-3 0,-1-2,-48-15,41 9,-96-12,133 24,-43-4,-85 4,86 2,1149-1,-1036-6,-57 6,0 0,0-1,1 0,-1 0,-1 0,1 0,0 0,0 0,0-1,-1 1,1-1,0 0,-1 0,0 0,1 0,3-5,-6 6,0 0,1 0,-1-1,0 1,0 0,0 0,0 0,0 0,0 0,0 0,0 0,-1 0,1-1,0 1,-1 0,1 0,-1 0,1 0,-1 0,1 0,-1 1,0-1,1 0,-1 0,0 0,0 1,1-1,-1 0,0 0,0 1,0-1,0 1,-2-1,-5-5,9 5,0 0,0 1,0-1,0 1,0-1,0 1,0-1,0 1,0-1,0 1,0 0,0 0,0-1,0 1,0 0,0 0,0 0,0 0,0 0,0 0,2 1,33-2,304 3,-882-2,516-2,0-1,1-1,-50-14,49 11,1 1,-1 1,-51-3,44 6,-51-9,51 6,-49-2,56 7,1 2,-1 1,1 0,0 2,0 1,1 1,0 1,0 1,-34 19,43-22,0 0,-1 0,1-2,-1 0,0 0,0-2,0 0,-1-1,-20-1,15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3F21-50E0-3814-74E2-828596B2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32AD-72FC-53D8-3A0C-D3D3E36E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9317-5262-EB70-2424-0B1720B0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68F-083C-DA2B-9B3F-B1106DC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1E30-01E3-4C0D-8567-BFEF6D64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6B06-2F43-BF3D-B9FF-822E672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85BB-D91A-8393-A09D-B1658E0C6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8BF0-7F8E-57AD-E8FE-2A6059E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98A1-3D91-E977-8F1C-2F6356D8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CC5E-9A07-BD4A-CC14-A022D516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D9778-BC37-325B-194A-3D4FFA4E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8CD6E-A744-7065-2366-5EEA79A7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2B4F-F1B7-4261-10A9-426FD6D5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7625-7F14-3A3A-F053-14DC9D4E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4B96-C7DE-2055-A630-76D83F30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B83-4ACE-3EC9-ED2D-3BBAC549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7AE8-6758-048F-A6F9-A9B803ED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6F70-7259-2123-1606-BFBFFE7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7B1E-D896-9F13-A858-1FF5FC6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AB73-760C-2949-9F6D-FD3DA963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A83F-F959-A0DE-8C14-B97D3808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09F3-75E6-AADE-BC97-76DB5FAA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BC38-1F6F-CB7A-6345-565EFC2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23E2-020C-9352-0C4B-9A3A155C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EB5B-C0B0-7C1A-36DC-FFBEEF3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64A6-C5B1-096C-F283-B775C9EA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C243-504F-4A5D-2FB5-1C6DC3AD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EE9DB-321C-AFEF-90F4-6BD17FA0F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BCDD-C39E-5A39-503E-51ED1D8B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B4EA-839C-679E-3090-58DBE85F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97A55-247B-BC5F-6AD6-0087660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8906-759F-3BD0-526C-46D4E163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9953A-0C95-F63C-2AEA-0F138BDF7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586D7-A8B0-71AC-568A-AC636921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A6161-FA66-2C75-483D-7F3DAE202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59CD4-3699-21F7-226D-1F490DB3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C4520-9CEB-D2ED-C54F-44452153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142AE-A8A1-3D9B-CDEE-E66D448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F4A4F-4D12-713E-EB30-2277B41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FB36-0E0C-4CC9-B1DC-696C7FC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1544B-2BA6-5FC5-48EA-92C499E3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BBC8A-E38D-D66F-5F39-5BEAD7DF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FF59-8D4E-B9A3-59C5-D294A875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41B65-9A70-C4D3-F3D3-6EB978A0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9341D-D865-2E5A-3635-22A652F1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B380-B1E3-C75D-F78B-E5D8703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9D3-6822-BF10-AD74-A3559E5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2499-3248-8EA7-5D89-445EC941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CFC08-5B1A-689A-7376-92D079C4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5BA7-172A-8D71-2A45-33E415B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EF1B-8BB3-1B2E-851B-444D6B17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37E2C-6B76-9C15-2F0C-08CD650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1482-4E9E-D571-6A64-14A3645C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3B2-D064-BD48-A44C-1A426968A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8AD4-54DE-AC76-38FC-9E377B98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DD352-8B4C-EA98-F5D2-9BA5117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5604-8190-D91E-C241-3ED66A8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FD42-8FE1-F268-A536-AA028537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1734-A4ED-11A0-4022-F739076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8F50-1152-CC1C-469C-B1D5DE6F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9A1E-3874-9153-D461-CF170BA2F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09E8-38BA-44EE-A756-D92CF857C982}" type="datetimeFigureOut">
              <a:rPr lang="en-GB" smtClean="0"/>
              <a:t>06/01/2023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7A33-BD50-ACA4-22DC-479C9F9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6AC0-DC21-1389-1D39-10D70897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ABD47-3F0D-0182-1D19-9E61691884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"/>
          <a:stretch/>
        </p:blipFill>
        <p:spPr>
          <a:xfrm>
            <a:off x="2085174" y="32902"/>
            <a:ext cx="9769024" cy="67921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896DABE-F2DA-B799-51AC-8D55AE33D818}"/>
                  </a:ext>
                </a:extLst>
              </p14:cNvPr>
              <p14:cNvContentPartPr/>
              <p14:nvPr/>
            </p14:nvContentPartPr>
            <p14:xfrm>
              <a:off x="6453469" y="3018901"/>
              <a:ext cx="710640" cy="45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896DABE-F2DA-B799-51AC-8D55AE33D8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99469" y="2910901"/>
                <a:ext cx="818280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55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(2:20)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Proclaiming God’s Word</a:t>
            </a:r>
          </a:p>
          <a:p>
            <a:pPr lvl="2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Doctrine and Duty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(Rom 1-11 &amp; 12-16)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Serving God’s People 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Whatever the cost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(3:1 &amp; 4:1)</a:t>
            </a:r>
          </a:p>
          <a:p>
            <a:endParaRPr lang="en-GB" sz="44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</p:spTree>
    <p:extLst>
      <p:ext uri="{BB962C8B-B14F-4D97-AF65-F5344CB8AC3E}">
        <p14:creationId xmlns:p14="http://schemas.microsoft.com/office/powerpoint/2010/main" val="344608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91853" y="1899804"/>
            <a:ext cx="103262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Holy People 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 Ephesus?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C14F5-8912-0DC6-AC6F-FC4AC12C565F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439D5-3F3A-F146-1DB3-51B3FCF04CC9}"/>
              </a:ext>
            </a:extLst>
          </p:cNvPr>
          <p:cNvSpPr txBox="1"/>
          <p:nvPr/>
        </p:nvSpPr>
        <p:spPr>
          <a:xfrm>
            <a:off x="1708727" y="3424794"/>
            <a:ext cx="10483273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‘After this letter has been read to you, see that is it also read in the church of the Laodiceans and that you in turn read the letter from Laodicea.’</a:t>
            </a:r>
          </a:p>
          <a:p>
            <a:pPr algn="ctr"/>
            <a:r>
              <a:rPr lang="en-GB" sz="36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Colossians 4:16</a:t>
            </a:r>
          </a:p>
        </p:txBody>
      </p:sp>
    </p:spTree>
    <p:extLst>
      <p:ext uri="{BB962C8B-B14F-4D97-AF65-F5344CB8AC3E}">
        <p14:creationId xmlns:p14="http://schemas.microsoft.com/office/powerpoint/2010/main" val="42182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91853" y="1928096"/>
            <a:ext cx="1032625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Holy People 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 Ephesus (&amp; likely surrounding area)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51872-F230-8162-D1CF-205B5076DB57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</p:spTree>
    <p:extLst>
      <p:ext uri="{BB962C8B-B14F-4D97-AF65-F5344CB8AC3E}">
        <p14:creationId xmlns:p14="http://schemas.microsoft.com/office/powerpoint/2010/main" val="266602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8DA5C-5E02-E61D-FB00-3A747506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98" y="61719"/>
            <a:ext cx="9759729" cy="6765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C06D11-C05C-F116-B487-A0F8319CA616}"/>
                  </a:ext>
                </a:extLst>
              </p14:cNvPr>
              <p14:cNvContentPartPr/>
              <p14:nvPr/>
            </p14:nvContentPartPr>
            <p14:xfrm>
              <a:off x="6529767" y="3000684"/>
              <a:ext cx="618120" cy="4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C06D11-C05C-F116-B487-A0F8319CA6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5767" y="2893044"/>
                <a:ext cx="725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643E65-B540-B71E-47F9-F5D55F528EDC}"/>
                  </a:ext>
                </a:extLst>
              </p14:cNvPr>
              <p14:cNvContentPartPr/>
              <p14:nvPr/>
            </p14:nvContentPartPr>
            <p14:xfrm>
              <a:off x="6511047" y="2973684"/>
              <a:ext cx="628920" cy="9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643E65-B540-B71E-47F9-F5D55F528E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7407" y="2865684"/>
                <a:ext cx="736560" cy="30888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Temple of Artemis - Ephesus Centrum Selcuk Hotel">
            <a:extLst>
              <a:ext uri="{FF2B5EF4-FFF2-40B4-BE49-F238E27FC236}">
                <a16:creationId xmlns:a16="http://schemas.microsoft.com/office/drawing/2014/main" id="{6D1C02B9-15FA-5FE1-604E-04B541AE2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41" y="3701008"/>
            <a:ext cx="4972146" cy="30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5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91853" y="1928096"/>
            <a:ext cx="1032625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Holy People 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 Ephesus (&amp; likely surrounding area)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In Christ Jesus!</a:t>
            </a:r>
            <a:endParaRPr lang="en-GB" sz="4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8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Grace and Peace (vs.2)</a:t>
            </a:r>
          </a:p>
          <a:p>
            <a:pPr lvl="1"/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44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believers</a:t>
            </a:r>
          </a:p>
          <a:p>
            <a:pPr lvl="2"/>
            <a:r>
              <a:rPr lang="en-GB" sz="44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Jew &amp; Gentile</a:t>
            </a:r>
          </a:p>
          <a:p>
            <a:pPr lvl="1"/>
            <a:endParaRPr lang="en-GB" sz="42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F51872-F230-8162-D1CF-205B5076DB57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</p:spTree>
    <p:extLst>
      <p:ext uri="{BB962C8B-B14F-4D97-AF65-F5344CB8AC3E}">
        <p14:creationId xmlns:p14="http://schemas.microsoft.com/office/powerpoint/2010/main" val="7227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201336" y="339403"/>
            <a:ext cx="117697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‘All Scripture is God-breathed and is useful for teaching, rebuking, correcting and training in righteousness, so that the servant of God may be thoroughly equipped for every good work.’</a:t>
            </a:r>
          </a:p>
          <a:p>
            <a:pPr algn="ctr"/>
            <a:r>
              <a:rPr lang="en-GB" sz="3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Timothy 3:16</a:t>
            </a:r>
          </a:p>
        </p:txBody>
      </p:sp>
    </p:spTree>
    <p:extLst>
      <p:ext uri="{BB962C8B-B14F-4D97-AF65-F5344CB8AC3E}">
        <p14:creationId xmlns:p14="http://schemas.microsoft.com/office/powerpoint/2010/main" val="44570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C8C6CE-A72A-101E-CB1C-3748DC557F02}"/>
              </a:ext>
            </a:extLst>
          </p:cNvPr>
          <p:cNvSpPr txBox="1"/>
          <p:nvPr/>
        </p:nvSpPr>
        <p:spPr>
          <a:xfrm>
            <a:off x="-21" y="972873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riches of God’s grace that He lavished on us’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0707A-E181-CA2A-096F-7AF3F8D22817}"/>
              </a:ext>
            </a:extLst>
          </p:cNvPr>
          <p:cNvSpPr txBox="1"/>
          <p:nvPr/>
        </p:nvSpPr>
        <p:spPr>
          <a:xfrm>
            <a:off x="1324599" y="114399"/>
            <a:ext cx="97251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200" b="1" dirty="0">
                <a:solidFill>
                  <a:srgbClr val="4623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‘riches’ of God in Ephesians!</a:t>
            </a:r>
            <a:endParaRPr lang="en-GB" sz="5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C3475-B495-827B-235B-1427FA7099A6}"/>
              </a:ext>
            </a:extLst>
          </p:cNvPr>
          <p:cNvSpPr txBox="1"/>
          <p:nvPr/>
        </p:nvSpPr>
        <p:spPr>
          <a:xfrm>
            <a:off x="-21" y="1610482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riches of His glorious inheritance’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6B680-4527-17AF-37A0-429E51FAE35C}"/>
              </a:ext>
            </a:extLst>
          </p:cNvPr>
          <p:cNvSpPr txBox="1"/>
          <p:nvPr/>
        </p:nvSpPr>
        <p:spPr>
          <a:xfrm>
            <a:off x="-138177" y="2257728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incomparable riches of His grace’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C479E-C1A8-66D1-81F8-42387148D703}"/>
              </a:ext>
            </a:extLst>
          </p:cNvPr>
          <p:cNvSpPr txBox="1"/>
          <p:nvPr/>
        </p:nvSpPr>
        <p:spPr>
          <a:xfrm>
            <a:off x="-69099" y="2919524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boundless riches of Christ’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3D942-FB9E-647F-F6D9-C92DF723350F}"/>
              </a:ext>
            </a:extLst>
          </p:cNvPr>
          <p:cNvSpPr txBox="1"/>
          <p:nvPr/>
        </p:nvSpPr>
        <p:spPr>
          <a:xfrm>
            <a:off x="-461849" y="3596632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‘His glorious riches’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3:16</a:t>
            </a:r>
          </a:p>
        </p:txBody>
      </p:sp>
    </p:spTree>
    <p:extLst>
      <p:ext uri="{BB962C8B-B14F-4D97-AF65-F5344CB8AC3E}">
        <p14:creationId xmlns:p14="http://schemas.microsoft.com/office/powerpoint/2010/main" val="311864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</a:t>
            </a:r>
            <a:endParaRPr lang="en-GB" sz="38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</p:spTree>
    <p:extLst>
      <p:ext uri="{BB962C8B-B14F-4D97-AF65-F5344CB8AC3E}">
        <p14:creationId xmlns:p14="http://schemas.microsoft.com/office/powerpoint/2010/main" val="11707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5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2:19-20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FBD84-1BC5-846F-38DB-99920D3E6355}"/>
              </a:ext>
            </a:extLst>
          </p:cNvPr>
          <p:cNvSpPr txBox="1"/>
          <p:nvPr/>
        </p:nvSpPr>
        <p:spPr>
          <a:xfrm>
            <a:off x="1708727" y="3952670"/>
            <a:ext cx="104832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‘Consequently, you are no longer foreigners and strangers, but fellow citizens with God’s people and also members of His household, built on the foundation </a:t>
            </a:r>
            <a:r>
              <a:rPr lang="en-GB" sz="3600" dirty="0">
                <a:solidFill>
                  <a:srgbClr val="4623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apostles and prophets</a:t>
            </a:r>
            <a:r>
              <a:rPr lang="en-GB" sz="36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Christ Jesus Himself as the chief cornerstone.’</a:t>
            </a:r>
          </a:p>
        </p:txBody>
      </p:sp>
    </p:spTree>
    <p:extLst>
      <p:ext uri="{BB962C8B-B14F-4D97-AF65-F5344CB8AC3E}">
        <p14:creationId xmlns:p14="http://schemas.microsoft.com/office/powerpoint/2010/main" val="377766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(2:20)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Proclaiming God’s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16643-D486-9394-10A4-95B980C4356F}"/>
              </a:ext>
            </a:extLst>
          </p:cNvPr>
          <p:cNvSpPr txBox="1"/>
          <p:nvPr/>
        </p:nvSpPr>
        <p:spPr>
          <a:xfrm>
            <a:off x="1708727" y="4813907"/>
            <a:ext cx="1048327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“Repent and believe the good news!”</a:t>
            </a:r>
          </a:p>
          <a:p>
            <a:pPr algn="ctr"/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1:15</a:t>
            </a:r>
          </a:p>
        </p:txBody>
      </p:sp>
    </p:spTree>
    <p:extLst>
      <p:ext uri="{BB962C8B-B14F-4D97-AF65-F5344CB8AC3E}">
        <p14:creationId xmlns:p14="http://schemas.microsoft.com/office/powerpoint/2010/main" val="24454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(2:20)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Proclaiming God’s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E16643-D486-9394-10A4-95B980C4356F}"/>
              </a:ext>
            </a:extLst>
          </p:cNvPr>
          <p:cNvSpPr txBox="1"/>
          <p:nvPr/>
        </p:nvSpPr>
        <p:spPr>
          <a:xfrm>
            <a:off x="1708727" y="4666671"/>
            <a:ext cx="104832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“Whoever wants to be my disciple must deny themselves and take up their cross and follow me…”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8:34</a:t>
            </a:r>
          </a:p>
        </p:txBody>
      </p:sp>
    </p:spTree>
    <p:extLst>
      <p:ext uri="{BB962C8B-B14F-4D97-AF65-F5344CB8AC3E}">
        <p14:creationId xmlns:p14="http://schemas.microsoft.com/office/powerpoint/2010/main" val="248084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D1E035-FE6F-F7C2-D607-BDBF1817C0BC}"/>
              </a:ext>
            </a:extLst>
          </p:cNvPr>
          <p:cNvSpPr txBox="1"/>
          <p:nvPr/>
        </p:nvSpPr>
        <p:spPr>
          <a:xfrm>
            <a:off x="1708727" y="0"/>
            <a:ext cx="10483273" cy="1754326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Apostle, God’s Holy People &amp; </a:t>
            </a:r>
          </a:p>
          <a:p>
            <a:pPr algn="ctr"/>
            <a:r>
              <a:rPr lang="en-GB" sz="54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and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F6513-1136-1ED7-17E8-7F5840256E0F}"/>
              </a:ext>
            </a:extLst>
          </p:cNvPr>
          <p:cNvSpPr txBox="1"/>
          <p:nvPr/>
        </p:nvSpPr>
        <p:spPr>
          <a:xfrm>
            <a:off x="1787236" y="1890567"/>
            <a:ext cx="1032625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God’s Apostle </a:t>
            </a:r>
            <a:r>
              <a:rPr lang="en-GB" sz="38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(vs.1)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By God’s will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With God’s authority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(2:20)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Proclaiming God’s Word</a:t>
            </a:r>
          </a:p>
          <a:p>
            <a:pPr lvl="2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Doctrine and Duty </a:t>
            </a:r>
            <a:r>
              <a:rPr lang="en-GB" sz="38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(Rom 1-11 &amp; 12-16)</a:t>
            </a:r>
          </a:p>
          <a:p>
            <a:pPr lvl="1"/>
            <a:r>
              <a:rPr lang="en-GB" sz="4200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Serving God’s People</a:t>
            </a:r>
            <a:endParaRPr lang="en-GB" sz="3800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</p:spTree>
    <p:extLst>
      <p:ext uri="{BB962C8B-B14F-4D97-AF65-F5344CB8AC3E}">
        <p14:creationId xmlns:p14="http://schemas.microsoft.com/office/powerpoint/2010/main" val="61027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253FAA-7329-60AE-239E-5E388DCDF048}"/>
              </a:ext>
            </a:extLst>
          </p:cNvPr>
          <p:cNvSpPr txBox="1"/>
          <p:nvPr/>
        </p:nvSpPr>
        <p:spPr>
          <a:xfrm>
            <a:off x="-92364" y="173770"/>
            <a:ext cx="1884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1:1-2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8DA5C-5E02-E61D-FB00-3A747506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98" y="61719"/>
            <a:ext cx="9759729" cy="6765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C06D11-C05C-F116-B487-A0F8319CA616}"/>
                  </a:ext>
                </a:extLst>
              </p14:cNvPr>
              <p14:cNvContentPartPr/>
              <p14:nvPr/>
            </p14:nvContentPartPr>
            <p14:xfrm>
              <a:off x="6529767" y="3000684"/>
              <a:ext cx="618120" cy="48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C06D11-C05C-F116-B487-A0F8319CA6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5767" y="2893044"/>
                <a:ext cx="72576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643E65-B540-B71E-47F9-F5D55F528EDC}"/>
                  </a:ext>
                </a:extLst>
              </p14:cNvPr>
              <p14:cNvContentPartPr/>
              <p14:nvPr/>
            </p14:nvContentPartPr>
            <p14:xfrm>
              <a:off x="6511047" y="2973684"/>
              <a:ext cx="628920" cy="93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643E65-B540-B71E-47F9-F5D55F528E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7407" y="2865684"/>
                <a:ext cx="736560" cy="3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010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</TotalTime>
  <Words>582</Words>
  <Application>Microsoft Office PowerPoint</Application>
  <PresentationFormat>Widescreen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Impact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Strasser</dc:creator>
  <cp:lastModifiedBy>Multiple Monitors</cp:lastModifiedBy>
  <cp:revision>27</cp:revision>
  <dcterms:created xsi:type="dcterms:W3CDTF">2022-12-16T18:33:56Z</dcterms:created>
  <dcterms:modified xsi:type="dcterms:W3CDTF">2023-01-06T18:29:22Z</dcterms:modified>
</cp:coreProperties>
</file>