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14" r:id="rId4"/>
    <p:sldId id="306" r:id="rId5"/>
    <p:sldId id="317" r:id="rId6"/>
    <p:sldId id="322" r:id="rId7"/>
    <p:sldId id="305" r:id="rId8"/>
    <p:sldId id="320" r:id="rId9"/>
    <p:sldId id="323" r:id="rId10"/>
    <p:sldId id="324" r:id="rId11"/>
    <p:sldId id="325" r:id="rId12"/>
    <p:sldId id="326" r:id="rId13"/>
    <p:sldId id="328" r:id="rId14"/>
    <p:sldId id="330" r:id="rId15"/>
    <p:sldId id="327" r:id="rId16"/>
    <p:sldId id="319" r:id="rId17"/>
    <p:sldId id="321" r:id="rId18"/>
    <p:sldId id="331" r:id="rId19"/>
    <p:sldId id="318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D1"/>
    <a:srgbClr val="FFDCB9"/>
    <a:srgbClr val="361B00"/>
    <a:srgbClr val="462300"/>
    <a:srgbClr val="FFAE5D"/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3F21-50E0-3814-74E2-828596B2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32AD-72FC-53D8-3A0C-D3D3E36E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9317-5262-EB70-2424-0B1720B0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168F-083C-DA2B-9B3F-B1106DC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1E30-01E3-4C0D-8567-BFEF6D64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6B06-2F43-BF3D-B9FF-822E672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D85BB-D91A-8393-A09D-B1658E0C6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8BF0-7F8E-57AD-E8FE-2A6059E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598A1-3D91-E977-8F1C-2F6356D8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CC5E-9A07-BD4A-CC14-A022D516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D9778-BC37-325B-194A-3D4FFA4E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8CD6E-A744-7065-2366-5EEA79A7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2B4F-F1B7-4261-10A9-426FD6D5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7625-7F14-3A3A-F053-14DC9D4E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4B96-C7DE-2055-A630-76D83F30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B83-4ACE-3EC9-ED2D-3BBAC549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7AE8-6758-048F-A6F9-A9B803ED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56F70-7259-2123-1606-BFBFFE7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7B1E-D896-9F13-A858-1FF5FC6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AB73-760C-2949-9F6D-FD3DA963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A83F-F959-A0DE-8C14-B97D3808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09F3-75E6-AADE-BC97-76DB5FAA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BC38-1F6F-CB7A-6345-565EFC2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23E2-020C-9352-0C4B-9A3A155C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EB5B-C0B0-7C1A-36DC-FFBEEF3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64A6-C5B1-096C-F283-B775C9EA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C243-504F-4A5D-2FB5-1C6DC3AD6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EE9DB-321C-AFEF-90F4-6BD17FA0F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BCDD-C39E-5A39-503E-51ED1D8B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B4EA-839C-679E-3090-58DBE85F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97A55-247B-BC5F-6AD6-0087660D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8906-759F-3BD0-526C-46D4E163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9953A-0C95-F63C-2AEA-0F138BDF7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586D7-A8B0-71AC-568A-AC636921C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A6161-FA66-2C75-483D-7F3DAE202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59CD4-3699-21F7-226D-1F490DB3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C4520-9CEB-D2ED-C54F-44452153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142AE-A8A1-3D9B-CDEE-E66D448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F4A4F-4D12-713E-EB30-2277B410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FB36-0E0C-4CC9-B1DC-696C7FC7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1544B-2BA6-5FC5-48EA-92C499E3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BBC8A-E38D-D66F-5F39-5BEAD7DF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FF59-8D4E-B9A3-59C5-D294A875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7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41B65-9A70-C4D3-F3D3-6EB978A0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9341D-D865-2E5A-3635-22A652F1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B380-B1E3-C75D-F78B-E5D8703B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9D3-6822-BF10-AD74-A3559E5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2499-3248-8EA7-5D89-445EC941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CFC08-5B1A-689A-7376-92D079C4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75BA7-172A-8D71-2A45-33E415BC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EF1B-8BB3-1B2E-851B-444D6B17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37E2C-6B76-9C15-2F0C-08CD650E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1482-4E9E-D571-6A64-14A3645C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3B2-D064-BD48-A44C-1A426968A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8AD4-54DE-AC76-38FC-9E377B98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DD352-8B4C-EA98-F5D2-9BA51173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5604-8190-D91E-C241-3ED66A84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7FD42-8FE1-F268-A536-AA028537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1734-A4ED-11A0-4022-F7390769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8F50-1152-CC1C-469C-B1D5DE6F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9A1E-3874-9153-D461-CF170BA2F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09E8-38BA-44EE-A756-D92CF857C982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7A33-BD50-ACA4-22DC-479C9F9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6AC0-DC21-1389-1D39-10D70897A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375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‘Adoption to sonship’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- 1:5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‘members of his household’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- 2:19</a:t>
            </a:r>
          </a:p>
          <a:p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‘one God and Father of all’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- 4:6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F1E05-E696-9C51-0670-AD2CB73643B8}"/>
              </a:ext>
            </a:extLst>
          </p:cNvPr>
          <p:cNvSpPr/>
          <p:nvPr/>
        </p:nvSpPr>
        <p:spPr>
          <a:xfrm>
            <a:off x="1708727" y="4419688"/>
            <a:ext cx="10483273" cy="2438312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A3C7F-D872-2AD5-F4F7-8FCC306834FA}"/>
              </a:ext>
            </a:extLst>
          </p:cNvPr>
          <p:cNvSpPr txBox="1"/>
          <p:nvPr/>
        </p:nvSpPr>
        <p:spPr>
          <a:xfrm>
            <a:off x="1635369" y="4419688"/>
            <a:ext cx="1055663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 if we have been united with Him in a  death like His, we will certainly also be united with Him in a resurrection like His.’ </a:t>
            </a:r>
          </a:p>
          <a:p>
            <a:pPr algn="ctr"/>
            <a:r>
              <a:rPr lang="en-GB" sz="36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6:5</a:t>
            </a:r>
          </a:p>
        </p:txBody>
      </p:sp>
    </p:spTree>
    <p:extLst>
      <p:ext uri="{BB962C8B-B14F-4D97-AF65-F5344CB8AC3E}">
        <p14:creationId xmlns:p14="http://schemas.microsoft.com/office/powerpoint/2010/main" val="210657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375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‘Adoption to sonship’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- 1:5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‘members of his household’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- 2:19</a:t>
            </a:r>
          </a:p>
          <a:p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‘one God and Father of all’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- 4:6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F1E05-E696-9C51-0670-AD2CB73643B8}"/>
              </a:ext>
            </a:extLst>
          </p:cNvPr>
          <p:cNvSpPr/>
          <p:nvPr/>
        </p:nvSpPr>
        <p:spPr>
          <a:xfrm>
            <a:off x="1708727" y="4698578"/>
            <a:ext cx="10483273" cy="2159422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A3C7F-D872-2AD5-F4F7-8FCC306834FA}"/>
              </a:ext>
            </a:extLst>
          </p:cNvPr>
          <p:cNvSpPr txBox="1"/>
          <p:nvPr/>
        </p:nvSpPr>
        <p:spPr>
          <a:xfrm>
            <a:off x="1635369" y="4808793"/>
            <a:ext cx="10556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‘Therefore, there is now no condemnation for those who are in Christ Jesus…’</a:t>
            </a:r>
          </a:p>
          <a:p>
            <a:pPr algn="ctr"/>
            <a:r>
              <a:rPr lang="en-GB" sz="40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8:1</a:t>
            </a:r>
            <a:endParaRPr lang="en-GB" sz="36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4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375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‘Adoption to sonship’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- 1:5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‘members of his household’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- 2:19</a:t>
            </a:r>
          </a:p>
          <a:p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‘one God and Father of all’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- 4:6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F1E05-E696-9C51-0670-AD2CB73643B8}"/>
              </a:ext>
            </a:extLst>
          </p:cNvPr>
          <p:cNvSpPr/>
          <p:nvPr/>
        </p:nvSpPr>
        <p:spPr>
          <a:xfrm>
            <a:off x="1708727" y="4698578"/>
            <a:ext cx="10483273" cy="2159422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A3C7F-D872-2AD5-F4F7-8FCC306834FA}"/>
              </a:ext>
            </a:extLst>
          </p:cNvPr>
          <p:cNvSpPr txBox="1"/>
          <p:nvPr/>
        </p:nvSpPr>
        <p:spPr>
          <a:xfrm>
            <a:off x="1635369" y="4808793"/>
            <a:ext cx="10556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‘But whoever is united with the Lord is one with Him in spirit.’</a:t>
            </a:r>
          </a:p>
          <a:p>
            <a:pPr algn="ctr"/>
            <a:r>
              <a:rPr lang="en-GB" sz="40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6:17</a:t>
            </a:r>
            <a:endParaRPr lang="en-GB" sz="36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8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861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  <a:p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‘spiritual’ 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blessings</a:t>
            </a: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2FD2B-616B-75DB-9F80-39BE1BF5B363}"/>
              </a:ext>
            </a:extLst>
          </p:cNvPr>
          <p:cNvSpPr txBox="1"/>
          <p:nvPr/>
        </p:nvSpPr>
        <p:spPr>
          <a:xfrm>
            <a:off x="1708726" y="3690610"/>
            <a:ext cx="1038948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“Whoever wants to be my disciple must deny themselves and take up their cross and follow me…”   	                                      	</a:t>
            </a:r>
          </a:p>
          <a:p>
            <a:pPr algn="ctr"/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8:34</a:t>
            </a:r>
          </a:p>
        </p:txBody>
      </p:sp>
    </p:spTree>
    <p:extLst>
      <p:ext uri="{BB962C8B-B14F-4D97-AF65-F5344CB8AC3E}">
        <p14:creationId xmlns:p14="http://schemas.microsoft.com/office/powerpoint/2010/main" val="36515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861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  <a:p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‘spiritual’ 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blessings</a:t>
            </a: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B9E68-8098-9249-D76D-E9565D615962}"/>
              </a:ext>
            </a:extLst>
          </p:cNvPr>
          <p:cNvSpPr txBox="1"/>
          <p:nvPr/>
        </p:nvSpPr>
        <p:spPr>
          <a:xfrm>
            <a:off x="1708727" y="3690610"/>
            <a:ext cx="103862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“Whoever wants to be my disciple must deny themselves and take up their cross and follow me… </a:t>
            </a:r>
            <a:r>
              <a:rPr lang="en-GB" sz="4000" dirty="0">
                <a:solidFill>
                  <a:srgbClr val="462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whoever loses their life for me and for the gospel will save it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8:34-35</a:t>
            </a:r>
          </a:p>
        </p:txBody>
      </p:sp>
    </p:spTree>
    <p:extLst>
      <p:ext uri="{BB962C8B-B14F-4D97-AF65-F5344CB8AC3E}">
        <p14:creationId xmlns:p14="http://schemas.microsoft.com/office/powerpoint/2010/main" val="315784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861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  <a:p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‘spiritual’ 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</p:spTree>
    <p:extLst>
      <p:ext uri="{BB962C8B-B14F-4D97-AF65-F5344CB8AC3E}">
        <p14:creationId xmlns:p14="http://schemas.microsoft.com/office/powerpoint/2010/main" val="419200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861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  <a:p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‘spiritual’ 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 the heavenly realms’</a:t>
            </a: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</p:spTree>
    <p:extLst>
      <p:ext uri="{BB962C8B-B14F-4D97-AF65-F5344CB8AC3E}">
        <p14:creationId xmlns:p14="http://schemas.microsoft.com/office/powerpoint/2010/main" val="177413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D7B4A-721E-0256-D266-6A370DBA8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3F9DE-C538-817E-7C01-F4800678C470}"/>
              </a:ext>
            </a:extLst>
          </p:cNvPr>
          <p:cNvSpPr txBox="1"/>
          <p:nvPr/>
        </p:nvSpPr>
        <p:spPr>
          <a:xfrm>
            <a:off x="57726" y="97720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‘who has blessed us in the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heavenly realms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A241B-C528-115C-6697-FE8BAE5918AB}"/>
              </a:ext>
            </a:extLst>
          </p:cNvPr>
          <p:cNvSpPr txBox="1"/>
          <p:nvPr/>
        </p:nvSpPr>
        <p:spPr>
          <a:xfrm>
            <a:off x="1291170" y="138995"/>
            <a:ext cx="972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200" b="1" dirty="0">
                <a:solidFill>
                  <a:srgbClr val="462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‘heavenly realms’ in Ephesians</a:t>
            </a:r>
            <a:endParaRPr lang="en-GB" sz="5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FCFF4-D2A5-DA09-39CC-848C0FC7B466}"/>
              </a:ext>
            </a:extLst>
          </p:cNvPr>
          <p:cNvSpPr txBox="1"/>
          <p:nvPr/>
        </p:nvSpPr>
        <p:spPr>
          <a:xfrm>
            <a:off x="-187354" y="1622538"/>
            <a:ext cx="12566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‘seated </a:t>
            </a:r>
            <a:r>
              <a:rPr lang="en-GB" sz="3600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 at His right hand 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heavenly realms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10DB0-F34D-4E10-CAAA-651C3FAD7507}"/>
              </a:ext>
            </a:extLst>
          </p:cNvPr>
          <p:cNvSpPr txBox="1"/>
          <p:nvPr/>
        </p:nvSpPr>
        <p:spPr>
          <a:xfrm>
            <a:off x="-87843" y="226787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‘seated </a:t>
            </a:r>
            <a:r>
              <a:rPr lang="en-GB" sz="3600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with Him 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heavenly realms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1D812-B94B-DC34-F44D-23798F550F5C}"/>
              </a:ext>
            </a:extLst>
          </p:cNvPr>
          <p:cNvSpPr txBox="1"/>
          <p:nvPr/>
        </p:nvSpPr>
        <p:spPr>
          <a:xfrm>
            <a:off x="134222" y="2909057"/>
            <a:ext cx="12039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manifold wisdom of God should be made known to the </a:t>
            </a:r>
            <a:r>
              <a:rPr lang="en-GB" sz="3600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rulers and authorities 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heavenly realms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059C9-BE81-B122-C83C-C3573050AA89}"/>
              </a:ext>
            </a:extLst>
          </p:cNvPr>
          <p:cNvSpPr txBox="1"/>
          <p:nvPr/>
        </p:nvSpPr>
        <p:spPr>
          <a:xfrm>
            <a:off x="-34538" y="4084247"/>
            <a:ext cx="12261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‘against the </a:t>
            </a:r>
            <a:r>
              <a:rPr lang="en-GB" sz="3600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forces of evil 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heavenly realms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												</a:t>
            </a:r>
            <a:r>
              <a:rPr lang="en-GB" sz="3600" b="1" dirty="0">
                <a:ln w="12700">
                  <a:solidFill>
                    <a:schemeClr val="bg1"/>
                  </a:solidFill>
                </a:ln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6:12</a:t>
            </a:r>
          </a:p>
        </p:txBody>
      </p:sp>
    </p:spTree>
    <p:extLst>
      <p:ext uri="{BB962C8B-B14F-4D97-AF65-F5344CB8AC3E}">
        <p14:creationId xmlns:p14="http://schemas.microsoft.com/office/powerpoint/2010/main" val="653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805707" y="923330"/>
            <a:ext cx="1078616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  <a:p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‘spiritual’ 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 the heavenly realms’</a:t>
            </a:r>
          </a:p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‘every’ </a:t>
            </a: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blessing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believer is short changed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blessing has been withheld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</p:spTree>
    <p:extLst>
      <p:ext uri="{BB962C8B-B14F-4D97-AF65-F5344CB8AC3E}">
        <p14:creationId xmlns:p14="http://schemas.microsoft.com/office/powerpoint/2010/main" val="6924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18689-68FE-FC5F-0065-DD238D9A2005}"/>
              </a:ext>
            </a:extLst>
          </p:cNvPr>
          <p:cNvSpPr txBox="1"/>
          <p:nvPr/>
        </p:nvSpPr>
        <p:spPr>
          <a:xfrm>
            <a:off x="1708727" y="1055682"/>
            <a:ext cx="1098177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key spiritual blessings:</a:t>
            </a:r>
          </a:p>
          <a:p>
            <a:endParaRPr lang="en-GB" sz="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1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Chosen for adoption by the Father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(vs.4-6)</a:t>
            </a:r>
          </a:p>
          <a:p>
            <a:r>
              <a:rPr lang="en-GB" sz="41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Redeemed for unity by the Son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(vs.7-10)</a:t>
            </a:r>
          </a:p>
          <a:p>
            <a:r>
              <a:rPr lang="en-GB" sz="41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Sealed for inheritance by the Spirit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(vs.11-14)</a:t>
            </a:r>
          </a:p>
        </p:txBody>
      </p:sp>
    </p:spTree>
    <p:extLst>
      <p:ext uri="{BB962C8B-B14F-4D97-AF65-F5344CB8AC3E}">
        <p14:creationId xmlns:p14="http://schemas.microsoft.com/office/powerpoint/2010/main" val="92131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181202" y="0"/>
            <a:ext cx="11769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8C881-0CD5-FBB3-4030-740C50DFABAE}"/>
              </a:ext>
            </a:extLst>
          </p:cNvPr>
          <p:cNvSpPr txBox="1"/>
          <p:nvPr/>
        </p:nvSpPr>
        <p:spPr>
          <a:xfrm>
            <a:off x="0" y="933178"/>
            <a:ext cx="5580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1-3</a:t>
            </a:r>
          </a:p>
          <a:p>
            <a:pPr algn="ctr"/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</a:p>
          <a:p>
            <a:pPr algn="ctr"/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the Christian needs to know)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B12F-1F17-CDA1-AE1C-0293DE017D47}"/>
              </a:ext>
            </a:extLst>
          </p:cNvPr>
          <p:cNvSpPr txBox="1"/>
          <p:nvPr/>
        </p:nvSpPr>
        <p:spPr>
          <a:xfrm>
            <a:off x="6990460" y="933178"/>
            <a:ext cx="4828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4-6</a:t>
            </a:r>
          </a:p>
          <a:p>
            <a:pPr algn="ctr"/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</a:p>
          <a:p>
            <a:pPr algn="ctr"/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(How the Christian is to live)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5FC45-807B-DF28-702E-53F5E957F49C}"/>
              </a:ext>
            </a:extLst>
          </p:cNvPr>
          <p:cNvCxnSpPr/>
          <p:nvPr/>
        </p:nvCxnSpPr>
        <p:spPr>
          <a:xfrm>
            <a:off x="6165908" y="1053818"/>
            <a:ext cx="0" cy="2313264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8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181202" y="0"/>
            <a:ext cx="11769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8C881-0CD5-FBB3-4030-740C50DFABAE}"/>
              </a:ext>
            </a:extLst>
          </p:cNvPr>
          <p:cNvSpPr txBox="1"/>
          <p:nvPr/>
        </p:nvSpPr>
        <p:spPr>
          <a:xfrm>
            <a:off x="-28648" y="828288"/>
            <a:ext cx="41774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1-3</a:t>
            </a:r>
          </a:p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</a:p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the Christian needs to know)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B12F-1F17-CDA1-AE1C-0293DE017D47}"/>
              </a:ext>
            </a:extLst>
          </p:cNvPr>
          <p:cNvSpPr txBox="1"/>
          <p:nvPr/>
        </p:nvSpPr>
        <p:spPr>
          <a:xfrm>
            <a:off x="4545829" y="831971"/>
            <a:ext cx="3983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4-6:9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B62CC-9CDC-6578-9FA4-C5B93B3D5C45}"/>
              </a:ext>
            </a:extLst>
          </p:cNvPr>
          <p:cNvSpPr txBox="1"/>
          <p:nvPr/>
        </p:nvSpPr>
        <p:spPr>
          <a:xfrm>
            <a:off x="8223067" y="831484"/>
            <a:ext cx="4070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6:10-24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CD22C-7DD3-14E4-CA0C-DF5FEE280795}"/>
              </a:ext>
            </a:extLst>
          </p:cNvPr>
          <p:cNvSpPr txBox="1"/>
          <p:nvPr/>
        </p:nvSpPr>
        <p:spPr>
          <a:xfrm>
            <a:off x="5213049" y="1387318"/>
            <a:ext cx="6212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</a:p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(How the Christian is to live)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1179A-A1A8-1A8D-F1E9-AF56F75163D8}"/>
              </a:ext>
            </a:extLst>
          </p:cNvPr>
          <p:cNvCxnSpPr>
            <a:cxnSpLocks/>
          </p:cNvCxnSpPr>
          <p:nvPr/>
        </p:nvCxnSpPr>
        <p:spPr>
          <a:xfrm>
            <a:off x="4446165" y="1115736"/>
            <a:ext cx="0" cy="2313264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A3D6C8-C6EA-6E93-255B-6F942EF3AA15}"/>
              </a:ext>
            </a:extLst>
          </p:cNvPr>
          <p:cNvSpPr txBox="1"/>
          <p:nvPr/>
        </p:nvSpPr>
        <p:spPr>
          <a:xfrm>
            <a:off x="5310874" y="3044279"/>
            <a:ext cx="2434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E1EA7-2756-2E87-8CF1-ED64D07CB25B}"/>
              </a:ext>
            </a:extLst>
          </p:cNvPr>
          <p:cNvSpPr txBox="1"/>
          <p:nvPr/>
        </p:nvSpPr>
        <p:spPr>
          <a:xfrm>
            <a:off x="8271697" y="3040565"/>
            <a:ext cx="3679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B20452-31CE-D707-0319-F3CF69F6C9EB}"/>
              </a:ext>
            </a:extLst>
          </p:cNvPr>
          <p:cNvCxnSpPr/>
          <p:nvPr/>
        </p:nvCxnSpPr>
        <p:spPr>
          <a:xfrm flipH="1">
            <a:off x="6803472" y="2587647"/>
            <a:ext cx="942364" cy="456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A2464-D46C-6FA4-4F97-D800F7F303D3}"/>
              </a:ext>
            </a:extLst>
          </p:cNvPr>
          <p:cNvCxnSpPr>
            <a:cxnSpLocks/>
          </p:cNvCxnSpPr>
          <p:nvPr/>
        </p:nvCxnSpPr>
        <p:spPr>
          <a:xfrm>
            <a:off x="8907893" y="2587647"/>
            <a:ext cx="1016283" cy="4529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181202" y="0"/>
            <a:ext cx="11769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8C881-0CD5-FBB3-4030-740C50DFABAE}"/>
              </a:ext>
            </a:extLst>
          </p:cNvPr>
          <p:cNvSpPr txBox="1"/>
          <p:nvPr/>
        </p:nvSpPr>
        <p:spPr>
          <a:xfrm>
            <a:off x="-28648" y="828288"/>
            <a:ext cx="41774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1-3</a:t>
            </a:r>
          </a:p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</a:p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the Christian needs to know)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B12F-1F17-CDA1-AE1C-0293DE017D47}"/>
              </a:ext>
            </a:extLst>
          </p:cNvPr>
          <p:cNvSpPr txBox="1"/>
          <p:nvPr/>
        </p:nvSpPr>
        <p:spPr>
          <a:xfrm>
            <a:off x="4545829" y="831971"/>
            <a:ext cx="3983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4-6:9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B62CC-9CDC-6578-9FA4-C5B93B3D5C45}"/>
              </a:ext>
            </a:extLst>
          </p:cNvPr>
          <p:cNvSpPr txBox="1"/>
          <p:nvPr/>
        </p:nvSpPr>
        <p:spPr>
          <a:xfrm>
            <a:off x="8223067" y="831484"/>
            <a:ext cx="4070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6:10-24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CD22C-7DD3-14E4-CA0C-DF5FEE280795}"/>
              </a:ext>
            </a:extLst>
          </p:cNvPr>
          <p:cNvSpPr txBox="1"/>
          <p:nvPr/>
        </p:nvSpPr>
        <p:spPr>
          <a:xfrm>
            <a:off x="5213049" y="1387318"/>
            <a:ext cx="6212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</a:p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(How the Christian is to live)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1179A-A1A8-1A8D-F1E9-AF56F75163D8}"/>
              </a:ext>
            </a:extLst>
          </p:cNvPr>
          <p:cNvCxnSpPr>
            <a:cxnSpLocks/>
          </p:cNvCxnSpPr>
          <p:nvPr/>
        </p:nvCxnSpPr>
        <p:spPr>
          <a:xfrm>
            <a:off x="4446165" y="1115736"/>
            <a:ext cx="0" cy="1698370"/>
          </a:xfrm>
          <a:prstGeom prst="line">
            <a:avLst/>
          </a:prstGeom>
          <a:ln w="349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A3D6C8-C6EA-6E93-255B-6F942EF3AA15}"/>
              </a:ext>
            </a:extLst>
          </p:cNvPr>
          <p:cNvSpPr txBox="1"/>
          <p:nvPr/>
        </p:nvSpPr>
        <p:spPr>
          <a:xfrm>
            <a:off x="5310874" y="3044279"/>
            <a:ext cx="2434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E1EA7-2756-2E87-8CF1-ED64D07CB25B}"/>
              </a:ext>
            </a:extLst>
          </p:cNvPr>
          <p:cNvSpPr txBox="1"/>
          <p:nvPr/>
        </p:nvSpPr>
        <p:spPr>
          <a:xfrm>
            <a:off x="8271697" y="3040565"/>
            <a:ext cx="3679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C8A23-5F0E-403F-F468-1273B7EB96EB}"/>
              </a:ext>
            </a:extLst>
          </p:cNvPr>
          <p:cNvSpPr txBox="1"/>
          <p:nvPr/>
        </p:nvSpPr>
        <p:spPr>
          <a:xfrm>
            <a:off x="864730" y="3040564"/>
            <a:ext cx="2434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B4A691-372D-9851-5EBB-ABE6A074154A}"/>
              </a:ext>
            </a:extLst>
          </p:cNvPr>
          <p:cNvCxnSpPr>
            <a:cxnSpLocks/>
          </p:cNvCxnSpPr>
          <p:nvPr/>
        </p:nvCxnSpPr>
        <p:spPr>
          <a:xfrm>
            <a:off x="3896883" y="3363730"/>
            <a:ext cx="8225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7EC78C-74C0-F56B-E3A2-C1C9A191FA48}"/>
              </a:ext>
            </a:extLst>
          </p:cNvPr>
          <p:cNvCxnSpPr>
            <a:cxnSpLocks/>
          </p:cNvCxnSpPr>
          <p:nvPr/>
        </p:nvCxnSpPr>
        <p:spPr>
          <a:xfrm>
            <a:off x="7851530" y="3407171"/>
            <a:ext cx="8225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7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181202" y="0"/>
            <a:ext cx="117697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 = Ch1-3</a:t>
            </a:r>
            <a:endParaRPr lang="en-GB" sz="8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 = Ch4-6:9</a:t>
            </a: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Warfare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 = Ch6:10-24</a:t>
            </a:r>
          </a:p>
        </p:txBody>
      </p:sp>
    </p:spTree>
    <p:extLst>
      <p:ext uri="{BB962C8B-B14F-4D97-AF65-F5344CB8AC3E}">
        <p14:creationId xmlns:p14="http://schemas.microsoft.com/office/powerpoint/2010/main" val="7324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DC1FF1-029C-F89D-E2C3-ABB3963255E6}"/>
              </a:ext>
            </a:extLst>
          </p:cNvPr>
          <p:cNvSpPr txBox="1"/>
          <p:nvPr/>
        </p:nvSpPr>
        <p:spPr>
          <a:xfrm>
            <a:off x="-59821" y="179817"/>
            <a:ext cx="1225180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‘Yet I hold this against you: You have forsaken the love you had at first. Consider how far you have fallen! Repent and do the things you did at first. If you do not repent, I will come to you and remove your lampstand from its place.’ </a:t>
            </a:r>
          </a:p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2:4-5</a:t>
            </a:r>
          </a:p>
        </p:txBody>
      </p:sp>
    </p:spTree>
    <p:extLst>
      <p:ext uri="{BB962C8B-B14F-4D97-AF65-F5344CB8AC3E}">
        <p14:creationId xmlns:p14="http://schemas.microsoft.com/office/powerpoint/2010/main" val="99156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181202" y="0"/>
            <a:ext cx="117697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 = Ch1-3</a:t>
            </a:r>
            <a:endParaRPr lang="en-GB" sz="8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 = Ch4-6:9</a:t>
            </a: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Warfare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 = Ch6:10-24</a:t>
            </a:r>
          </a:p>
          <a:p>
            <a:pPr algn="ctr"/>
            <a:endParaRPr lang="en-GB" sz="8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en-GB" sz="4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Church = Rev 2:4-5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A3500-3055-301F-9232-0A0869CC8E32}"/>
              </a:ext>
            </a:extLst>
          </p:cNvPr>
          <p:cNvCxnSpPr/>
          <p:nvPr/>
        </p:nvCxnSpPr>
        <p:spPr>
          <a:xfrm>
            <a:off x="3686086" y="3050130"/>
            <a:ext cx="4819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9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3752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‘Adoption to sonship’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- 1:5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‘members of his household’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- 2:19</a:t>
            </a:r>
          </a:p>
          <a:p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‘one God and Father of all’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1A031-0C5C-2127-3BBB-EE8CDF381A52}"/>
              </a:ext>
            </a:extLst>
          </p:cNvPr>
          <p:cNvSpPr txBox="1"/>
          <p:nvPr/>
        </p:nvSpPr>
        <p:spPr>
          <a:xfrm>
            <a:off x="1708726" y="3961462"/>
            <a:ext cx="104832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am the way and the truth and the life. No one comes to the Father except through Me.” </a:t>
            </a:r>
          </a:p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23284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78509" y="2111364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3C75A-7E18-71F5-70EA-B8963BE1246F}"/>
              </a:ext>
            </a:extLst>
          </p:cNvPr>
          <p:cNvSpPr txBox="1"/>
          <p:nvPr/>
        </p:nvSpPr>
        <p:spPr>
          <a:xfrm>
            <a:off x="-78509" y="86186"/>
            <a:ext cx="17872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A1D2-123F-E67E-55EB-240FBB0D5544}"/>
              </a:ext>
            </a:extLst>
          </p:cNvPr>
          <p:cNvSpPr txBox="1"/>
          <p:nvPr/>
        </p:nvSpPr>
        <p:spPr>
          <a:xfrm>
            <a:off x="1787236" y="923330"/>
            <a:ext cx="107375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Father’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‘Adoption to sonship’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- 1:5</a:t>
            </a:r>
          </a:p>
          <a:p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‘members of his household’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- 2:19</a:t>
            </a:r>
          </a:p>
          <a:p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‘one God and Father of all’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- 4:6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already received </a:t>
            </a:r>
            <a:r>
              <a:rPr lang="en-GB" sz="40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‘blessed us’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‘in Christ’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B40EE-8E36-B37E-00BD-D2B9ECD858D2}"/>
              </a:ext>
            </a:extLst>
          </p:cNvPr>
          <p:cNvSpPr txBox="1"/>
          <p:nvPr/>
        </p:nvSpPr>
        <p:spPr>
          <a:xfrm>
            <a:off x="1708727" y="0"/>
            <a:ext cx="10483273" cy="923330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Blessings in Christ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BBB0D-4407-6C2C-18B5-90B3A2249FC4}"/>
              </a:ext>
            </a:extLst>
          </p:cNvPr>
          <p:cNvSpPr/>
          <p:nvPr/>
        </p:nvSpPr>
        <p:spPr>
          <a:xfrm>
            <a:off x="1708727" y="4419688"/>
            <a:ext cx="10483273" cy="2438312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994B1-806A-6355-C254-532045B5A6DB}"/>
              </a:ext>
            </a:extLst>
          </p:cNvPr>
          <p:cNvSpPr txBox="1"/>
          <p:nvPr/>
        </p:nvSpPr>
        <p:spPr>
          <a:xfrm>
            <a:off x="1626577" y="4419688"/>
            <a:ext cx="1056542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 if we have been united with Him in a  death like His…’           						</a:t>
            </a:r>
          </a:p>
          <a:p>
            <a:pPr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36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6:5</a:t>
            </a:r>
          </a:p>
        </p:txBody>
      </p:sp>
    </p:spTree>
    <p:extLst>
      <p:ext uri="{BB962C8B-B14F-4D97-AF65-F5344CB8AC3E}">
        <p14:creationId xmlns:p14="http://schemas.microsoft.com/office/powerpoint/2010/main" val="33963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1108</Words>
  <Application>Microsoft Office PowerPoint</Application>
  <PresentationFormat>Widescreen</PresentationFormat>
  <Paragraphs>194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Strasser</dc:creator>
  <cp:lastModifiedBy>Multiple Monitors</cp:lastModifiedBy>
  <cp:revision>40</cp:revision>
  <dcterms:created xsi:type="dcterms:W3CDTF">2022-12-16T18:33:56Z</dcterms:created>
  <dcterms:modified xsi:type="dcterms:W3CDTF">2023-01-13T21:28:40Z</dcterms:modified>
</cp:coreProperties>
</file>