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3" r:id="rId22"/>
    <p:sldId id="30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249" autoAdjust="0"/>
  </p:normalViewPr>
  <p:slideViewPr>
    <p:cSldViewPr snapToGrid="0">
      <p:cViewPr varScale="1">
        <p:scale>
          <a:sx n="82" d="100"/>
          <a:sy n="82" d="100"/>
        </p:scale>
        <p:origin x="44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4B840-E1AE-4C4E-9268-84C561059FE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634E7-74C9-4F87-9F16-0774E6597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7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ED87D-533B-4ED9-90CE-DC11405BCA2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789FBE-CCB7-4189-83A0-5030CAB3DF3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20009-1606-4DAC-ACEE-B7C03DED12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88E4B-97E4-4152-8DE8-585C9A6179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CC1A8-7AEA-4086-84A0-0B31C30CEE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F77FD9-7D13-457C-ABF8-A0C9DBFA6F1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83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880A8-248A-403C-AECB-EF7667AB5C9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81B697-63A2-48FF-BE3E-CD501781322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37E36-D356-49D9-82D1-4C6E805146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B7E98-2951-41C4-A2FE-017D6E4FFE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231DA-9D8E-431A-80BA-8898C28A66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D15693-E311-4AB1-89AF-CB0522205B9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5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41E00-4F01-4189-8993-67FD5DBC0F4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21119-7F0B-4DFD-909E-E8806261AFF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844AF-2DDB-4C40-9D32-C34F39707D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F18F9-C3EC-4D50-A311-1614DAF6B3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A4E0D-FE39-4AFE-939D-DD9120A436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3CD14B-8E78-4C58-8959-DFA00441E38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9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1279B-1048-49C0-BF5B-B69A113144A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653B5-5DC1-4C95-A060-5C99AB7588E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1C658-CA48-4CE0-90E8-438CC97A39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640BB-2360-4571-A876-AC709753BA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30335-E6B0-4CCB-A7FD-3921DAB12E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43ED6C-FCD5-4407-A1F2-0948E0CB8FD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1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5C08-61CE-43C3-A8D3-F8FBD96AD2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BA9C8-D2A6-44D3-9582-E5D1DC5DC2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5115B-731F-412F-9172-3FBFD9528B2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0B957-8365-4AC6-B07E-FF1E67AF8E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01AB5-E07F-47C9-895F-C1BEAF7C43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6FF29E-9256-4A2C-B314-D1F82047891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11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D886-CEA5-4DBD-B49A-191F5C05EA8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50C2C-012F-4FF5-BB3E-4802EC30AD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E3577-8558-427B-9195-280D0C3A6E8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12FF0-AAC6-43E3-9595-C85DD300811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89F17-B436-46C4-BFB4-98DD0EA376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A485D-776A-4A49-A28F-944E04ACF8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A3FBCD-0424-4EBE-8F49-E71736B3822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9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DB3D1-CBB0-441A-805C-BCB97D284B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822AE-36EF-4C3A-AB55-4D88D9DF65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68BE3-25CB-4E70-8BBF-0E535735E1F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5952AB-7F4E-46F8-BAEE-2B75C49C4DE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65167-3AAC-45C3-A3B3-0039796682B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5091FF-4369-44EA-B18C-58002CC911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73E87-6408-4967-9F14-4F15D27512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E76F2-304C-48EC-ADF6-CA6D336993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1B683E-1393-4E60-B3BC-F88AF78F455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0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FED1-7684-428A-AFC3-3EEDE36308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7AE65-6AAF-41DE-8FFA-84D1A5735B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0E204-D290-47B7-8438-497C90A3EB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02F6FD-9EBB-41CE-A117-2726446149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5ADF47-C5BA-41EB-9C44-907E124D18F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B8E1B6-A7B5-41B8-874B-7D39AFAE806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F2E7A-68BB-44BB-B0C6-48EED75C7C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C608C-4ACD-4FA4-AE77-DE9BD93068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331473-83C5-4A28-BA27-2369065DEE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34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6800-533D-48C6-BCE7-452837B59B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5C6D-E9FE-4002-9051-1B326D0DDCD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A49D6-8269-4309-9409-EC4A6536884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3657D-7804-4A09-88AC-FAE269300C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71D57-B26F-41BC-AD42-E63ACB9472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CA04D-B785-4E40-9F36-8008F6A7C1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222BC0-D172-4A65-B32C-18BAC4E2F81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9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1B27E-4882-4B93-AA15-C28124D8B3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DAA564-C9FD-460F-AA62-4E18F086165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0B450-369A-41E6-BA01-A7BE55E7BAA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212CD-370E-47D1-A15C-CFB03571BB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DBD64-1408-459D-B427-791F121052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CCB3E-E177-481E-828C-023E136EC0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5551B6-31D2-4D1A-AC1C-DA2C11F804D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8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93112E-9269-44D9-B270-178B56F0D3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49285-0700-4D6A-ADFB-EC88E8AEEE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76632-1FDE-4A74-B35E-C81A6B1960B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18/05/2021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F9C2B-3ADA-4D69-A45B-8D6C602C740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CED9C-47F2-4862-97A0-626AB9C1E0D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1A2D69EF-A7A2-4572-9A81-4C1D92507086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FFFFFF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FFFFFF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FFFFFF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FFFFFF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FFFFFF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829DD-23D6-4107-A199-122FE087B5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4313" y="365129"/>
            <a:ext cx="11476387" cy="893835"/>
          </a:xfr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>
            <a:normAutofit/>
          </a:bodyPr>
          <a:lstStyle/>
          <a:p>
            <a:pPr lvl="0"/>
            <a:r>
              <a:rPr lang="en-GB" sz="5400" dirty="0">
                <a:latin typeface="Times New Roman" pitchFamily="18"/>
                <a:cs typeface="Times New Roman" pitchFamily="18"/>
              </a:rPr>
              <a:t>Matthew 15v21-28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1F7D94-7658-4955-86CD-31DB9AF2FBC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84660" y="1375669"/>
            <a:ext cx="11476040" cy="4745213"/>
          </a:xfr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en-US" sz="2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Leaving that place, Jesus withdrew to the region of </a:t>
            </a:r>
            <a:r>
              <a:rPr lang="en-US" sz="2400" i="1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Tyre</a:t>
            </a:r>
            <a:r>
              <a:rPr lang="en-US" sz="2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Sidon. 22 A Canaanite woman from that vicinity came to him, crying out, “Lord, Son of David, have mercy on me! My daughter is demon-possessed and suffering terribly.”</a:t>
            </a:r>
            <a:endParaRPr lang="en-GB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en-US" sz="2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23 Jesus did not answer a word. So his disciples came to him and urged him, “Send her away, for she keeps crying out after us.”</a:t>
            </a:r>
            <a:endParaRPr lang="en-GB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en-US" sz="2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24 He answered, “I was sent only to the lost sheep of Israel.”</a:t>
            </a:r>
            <a:endParaRPr lang="en-GB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en-US" sz="2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25 The woman came and knelt before him. “Lord, help me!” she said.</a:t>
            </a:r>
            <a:endParaRPr lang="en-GB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en-US" sz="2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26 He replied, “It is not right to take the children’s bread and toss it to the dogs.”</a:t>
            </a:r>
            <a:endParaRPr lang="en-GB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en-US" sz="2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27 “Yes it is, Lord,” she said. “Even the dogs eat the crumbs that fall from their master’s table.”</a:t>
            </a:r>
            <a:endParaRPr lang="en-GB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en-US" sz="2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28 Then Jesus said to her, “Woman, you have great faith! Your request is granted.” And her daughter was healed at that moment.</a:t>
            </a:r>
            <a:endParaRPr lang="en-GB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A5CF6-80E1-40CF-9372-589D046C7C0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</a:t>
            </a:fld>
            <a:endParaRPr lang="en-GB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2" y="2592475"/>
            <a:ext cx="11476387" cy="3600507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 The woman came and knelt before him. ….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10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15v25</a:t>
            </a:r>
          </a:p>
        </p:txBody>
      </p:sp>
    </p:spTree>
    <p:extLst>
      <p:ext uri="{BB962C8B-B14F-4D97-AF65-F5344CB8AC3E}">
        <p14:creationId xmlns:p14="http://schemas.microsoft.com/office/powerpoint/2010/main" val="574605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2" y="1745673"/>
            <a:ext cx="11476387" cy="4447309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 The woman came and knelt before him. “Lord, help me!” she said.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11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15v25</a:t>
            </a:r>
          </a:p>
        </p:txBody>
      </p:sp>
    </p:spTree>
    <p:extLst>
      <p:ext uri="{BB962C8B-B14F-4D97-AF65-F5344CB8AC3E}">
        <p14:creationId xmlns:p14="http://schemas.microsoft.com/office/powerpoint/2010/main" val="2744151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2" y="1745673"/>
            <a:ext cx="11476387" cy="4447309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sz="18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 </a:t>
            </a:r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replied, “It is not right to take the children’s bread and toss it to the dogs.”</a:t>
            </a: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12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15v26</a:t>
            </a:r>
          </a:p>
        </p:txBody>
      </p:sp>
    </p:spTree>
    <p:extLst>
      <p:ext uri="{BB962C8B-B14F-4D97-AF65-F5344CB8AC3E}">
        <p14:creationId xmlns:p14="http://schemas.microsoft.com/office/powerpoint/2010/main" val="1537140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2" y="2597727"/>
            <a:ext cx="11476387" cy="3595255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sz="49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everyone who calls on the name of the LORD will be saved</a:t>
            </a:r>
            <a:br>
              <a:rPr lang="en-GB" sz="49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13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Joel 2v32</a:t>
            </a:r>
          </a:p>
        </p:txBody>
      </p:sp>
    </p:spTree>
    <p:extLst>
      <p:ext uri="{BB962C8B-B14F-4D97-AF65-F5344CB8AC3E}">
        <p14:creationId xmlns:p14="http://schemas.microsoft.com/office/powerpoint/2010/main" val="97741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2" y="2597727"/>
            <a:ext cx="11476387" cy="3595255"/>
          </a:xfrm>
          <a:solidFill>
            <a:schemeClr val="accent6">
              <a:lumMod val="50000"/>
            </a:schemeClr>
          </a:solidFill>
        </p:spPr>
        <p:txBody>
          <a:bodyPr anchor="t">
            <a:normAutofit/>
          </a:bodyPr>
          <a:lstStyle/>
          <a:p>
            <a:pPr hangingPunct="0"/>
            <a:r>
              <a:rPr lang="en-US" sz="18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whoever comes to me I will never drive away.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14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John 6v37</a:t>
            </a:r>
          </a:p>
        </p:txBody>
      </p:sp>
    </p:spTree>
    <p:extLst>
      <p:ext uri="{BB962C8B-B14F-4D97-AF65-F5344CB8AC3E}">
        <p14:creationId xmlns:p14="http://schemas.microsoft.com/office/powerpoint/2010/main" val="3174874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2" y="2597727"/>
            <a:ext cx="11476387" cy="3595255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sz="18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bruised reed he will not break, and a smoldering wick he will not snuff out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15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12v20</a:t>
            </a:r>
          </a:p>
        </p:txBody>
      </p:sp>
    </p:spTree>
    <p:extLst>
      <p:ext uri="{BB962C8B-B14F-4D97-AF65-F5344CB8AC3E}">
        <p14:creationId xmlns:p14="http://schemas.microsoft.com/office/powerpoint/2010/main" val="299211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2" y="2597727"/>
            <a:ext cx="11476387" cy="3595255"/>
          </a:xfrm>
          <a:solidFill>
            <a:schemeClr val="accent6">
              <a:lumMod val="50000"/>
            </a:schemeClr>
          </a:solidFill>
        </p:spPr>
        <p:txBody>
          <a:bodyPr anchor="t">
            <a:normAutofit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“It is not right to take the children’s bread and toss it to the dogs.”</a:t>
            </a: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16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15v26</a:t>
            </a:r>
          </a:p>
        </p:txBody>
      </p:sp>
    </p:spTree>
    <p:extLst>
      <p:ext uri="{BB962C8B-B14F-4D97-AF65-F5344CB8AC3E}">
        <p14:creationId xmlns:p14="http://schemas.microsoft.com/office/powerpoint/2010/main" val="1962741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2" y="2170444"/>
            <a:ext cx="11476387" cy="3627456"/>
          </a:xfrm>
          <a:solidFill>
            <a:schemeClr val="accent6">
              <a:lumMod val="50000"/>
            </a:schemeClr>
          </a:solidFill>
        </p:spPr>
        <p:txBody>
          <a:bodyPr anchor="t">
            <a:normAutofit/>
          </a:bodyPr>
          <a:lstStyle/>
          <a:p>
            <a:pPr hangingPunct="1">
              <a:lnSpc>
                <a:spcPct val="115000"/>
              </a:lnSpc>
              <a:spcAft>
                <a:spcPts val="1000"/>
              </a:spcAft>
            </a:pPr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v27 “Yes it is, Lord,” she said.</a:t>
            </a: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17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15v27</a:t>
            </a:r>
          </a:p>
        </p:txBody>
      </p:sp>
    </p:spTree>
    <p:extLst>
      <p:ext uri="{BB962C8B-B14F-4D97-AF65-F5344CB8AC3E}">
        <p14:creationId xmlns:p14="http://schemas.microsoft.com/office/powerpoint/2010/main" val="2907095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2" y="2826327"/>
            <a:ext cx="11476387" cy="2047009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9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27“Yes it is, Lord,” she said. “Even the dogs eat the crumbs that fall from their master’s table.”</a:t>
            </a:r>
            <a:br>
              <a:rPr lang="en-GB" sz="49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18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15v27</a:t>
            </a:r>
          </a:p>
        </p:txBody>
      </p:sp>
    </p:spTree>
    <p:extLst>
      <p:ext uri="{BB962C8B-B14F-4D97-AF65-F5344CB8AC3E}">
        <p14:creationId xmlns:p14="http://schemas.microsoft.com/office/powerpoint/2010/main" val="1270784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6" y="1995055"/>
            <a:ext cx="11476387" cy="3905534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 Then Jesus said to her, “Woman, you have great faith! 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Your request is granted.” And her daughter was healed at that moment.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19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15v28</a:t>
            </a:r>
          </a:p>
        </p:txBody>
      </p:sp>
    </p:spTree>
    <p:extLst>
      <p:ext uri="{BB962C8B-B14F-4D97-AF65-F5344CB8AC3E}">
        <p14:creationId xmlns:p14="http://schemas.microsoft.com/office/powerpoint/2010/main" val="423874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6E739-76FD-4C79-B411-94F9907CC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2015412"/>
            <a:ext cx="11476387" cy="4322408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hangingPunct="0"/>
            <a:r>
              <a:rPr lang="en-US" sz="4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Leaving that place, Jesus withdrew to the region of </a:t>
            </a:r>
            <a:r>
              <a:rPr lang="en-US" sz="4400" i="1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Tyre</a:t>
            </a:r>
            <a:r>
              <a:rPr lang="en-US" sz="44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Sidon.</a:t>
            </a:r>
            <a:br>
              <a:rPr lang="en-GB" b="0" i="1" u="none" strike="noStrike" kern="1400" baseline="0" dirty="0">
                <a:latin typeface="Times New Roman" panose="02020603050405020304" pitchFamily="18" charset="0"/>
              </a:rPr>
            </a:br>
            <a:br>
              <a:rPr lang="en-GB" sz="4000" b="0" i="1" u="none" strike="noStrike" kern="1400" baseline="0" dirty="0">
                <a:latin typeface="Times New Roman" panose="02020603050405020304" pitchFamily="18" charset="0"/>
              </a:rPr>
            </a:br>
            <a:endParaRPr lang="en-GB" sz="4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C9C232-713C-495F-80CF-2D8C2E11055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2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54AB72-1948-09C4-37D5-16E16F937461}"/>
              </a:ext>
            </a:extLst>
          </p:cNvPr>
          <p:cNvSpPr txBox="1">
            <a:spLocks/>
          </p:cNvSpPr>
          <p:nvPr/>
        </p:nvSpPr>
        <p:spPr>
          <a:xfrm>
            <a:off x="384313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15v21</a:t>
            </a:r>
          </a:p>
        </p:txBody>
      </p:sp>
    </p:spTree>
    <p:extLst>
      <p:ext uri="{BB962C8B-B14F-4D97-AF65-F5344CB8AC3E}">
        <p14:creationId xmlns:p14="http://schemas.microsoft.com/office/powerpoint/2010/main" val="1821425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6" y="1995055"/>
            <a:ext cx="11476387" cy="4361296"/>
          </a:xfrm>
          <a:solidFill>
            <a:schemeClr val="accent6">
              <a:lumMod val="50000"/>
            </a:schemeClr>
          </a:solidFill>
        </p:spPr>
        <p:txBody>
          <a:bodyPr anchor="t">
            <a:normAutofit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“Blessed are the poor in spirit,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theirs is the kingdom of heaven.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20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5v3</a:t>
            </a:r>
          </a:p>
        </p:txBody>
      </p:sp>
    </p:spTree>
    <p:extLst>
      <p:ext uri="{BB962C8B-B14F-4D97-AF65-F5344CB8AC3E}">
        <p14:creationId xmlns:p14="http://schemas.microsoft.com/office/powerpoint/2010/main" val="1007733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6" y="1995055"/>
            <a:ext cx="11476387" cy="3043476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sz="49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Blessed are those who mourn,</a:t>
            </a:r>
            <a:br>
              <a:rPr lang="en-GB" sz="49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9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they will be comforted.</a:t>
            </a:r>
            <a:br>
              <a:rPr lang="en-GB" sz="4900" kern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21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5v4</a:t>
            </a:r>
          </a:p>
        </p:txBody>
      </p:sp>
    </p:spTree>
    <p:extLst>
      <p:ext uri="{BB962C8B-B14F-4D97-AF65-F5344CB8AC3E}">
        <p14:creationId xmlns:p14="http://schemas.microsoft.com/office/powerpoint/2010/main" val="2108034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6" y="1995055"/>
            <a:ext cx="11476387" cy="3905534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 Then Jesus said to her, “Woman, you have great faith! 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Your request is granted.” And her daughter was healed at that moment.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22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15v28</a:t>
            </a:r>
          </a:p>
        </p:txBody>
      </p:sp>
    </p:spTree>
    <p:extLst>
      <p:ext uri="{BB962C8B-B14F-4D97-AF65-F5344CB8AC3E}">
        <p14:creationId xmlns:p14="http://schemas.microsoft.com/office/powerpoint/2010/main" val="8182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A895D-F462-42DF-94F1-A52A80473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54" y="1333611"/>
            <a:ext cx="11476387" cy="5097387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pPr hangingPunct="0"/>
            <a:r>
              <a:rPr lang="en-US" sz="49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 Jesus left that place and went to the vicinity of </a:t>
            </a:r>
            <a:r>
              <a:rPr lang="en-US" sz="4900" i="1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Tyre</a:t>
            </a:r>
            <a:r>
              <a:rPr lang="en-US" sz="4900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He entered a house and did not want anyone to know it; yet he could not keep his presence secret. 25 In fact, as soon as she heard about him, a woman whose little daughter was possessed by an impure spirit came and fell at his feet.</a:t>
            </a: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C89F0C-0A34-4D5A-9A7D-9386C1A5459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lvl="0"/>
            <a:fld id="{A15ADF47-C5BA-41EB-9C44-907E124D18F4}" type="slidenum">
              <a:rPr lang="en-GB" sz="1800" smtClean="0"/>
              <a:t>3</a:t>
            </a:fld>
            <a:endParaRPr lang="en-GB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9F8AAF-9BD0-E290-33C9-580ADD053D1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Mark 7v24-25</a:t>
            </a:r>
          </a:p>
        </p:txBody>
      </p:sp>
    </p:spTree>
    <p:extLst>
      <p:ext uri="{BB962C8B-B14F-4D97-AF65-F5344CB8AC3E}">
        <p14:creationId xmlns:p14="http://schemas.microsoft.com/office/powerpoint/2010/main" val="400355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50" y="2119062"/>
            <a:ext cx="11476386" cy="4094018"/>
          </a:xfrm>
          <a:solidFill>
            <a:schemeClr val="accent6">
              <a:lumMod val="50000"/>
            </a:schemeClr>
          </a:solidFill>
        </p:spPr>
        <p:txBody>
          <a:bodyPr anchor="t">
            <a:normAutofit/>
          </a:bodyPr>
          <a:lstStyle/>
          <a:p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Canaanite woman from that vicinity came to him.</a:t>
            </a: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4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15v22</a:t>
            </a:r>
          </a:p>
        </p:txBody>
      </p:sp>
    </p:spTree>
    <p:extLst>
      <p:ext uri="{BB962C8B-B14F-4D97-AF65-F5344CB8AC3E}">
        <p14:creationId xmlns:p14="http://schemas.microsoft.com/office/powerpoint/2010/main" val="179592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3" y="2098965"/>
            <a:ext cx="11476386" cy="4094018"/>
          </a:xfrm>
          <a:solidFill>
            <a:schemeClr val="accent6">
              <a:lumMod val="50000"/>
            </a:schemeClr>
          </a:solidFill>
        </p:spPr>
        <p:txBody>
          <a:bodyPr anchor="t">
            <a:normAutofit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Canaanite woman from that vicinity came to him, crying out, “Lord, Son of David, have mercy on me! My daughter is demon-possessed and suffering terribly.”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5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15v22</a:t>
            </a:r>
          </a:p>
        </p:txBody>
      </p:sp>
    </p:spTree>
    <p:extLst>
      <p:ext uri="{BB962C8B-B14F-4D97-AF65-F5344CB8AC3E}">
        <p14:creationId xmlns:p14="http://schemas.microsoft.com/office/powerpoint/2010/main" val="267446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3" y="2098965"/>
            <a:ext cx="11476386" cy="4094018"/>
          </a:xfrm>
          <a:solidFill>
            <a:schemeClr val="accent6">
              <a:lumMod val="50000"/>
            </a:schemeClr>
          </a:solidFill>
        </p:spPr>
        <p:txBody>
          <a:bodyPr anchor="t">
            <a:normAutofit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……. first to the Jew, then to the Gentile.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6</a:t>
            </a:fld>
            <a:endParaRPr lang="en-GB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Romans 1v16</a:t>
            </a:r>
          </a:p>
        </p:txBody>
      </p:sp>
    </p:spTree>
    <p:extLst>
      <p:ext uri="{BB962C8B-B14F-4D97-AF65-F5344CB8AC3E}">
        <p14:creationId xmlns:p14="http://schemas.microsoft.com/office/powerpoint/2010/main" val="111245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3" y="2161309"/>
            <a:ext cx="11476386" cy="4031674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A Canaanite woman from that vicinity came to him, crying out, “Lord, Son of David, have mercy on me! My daughter is demon-possessed and suffering terribly.”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7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15v22</a:t>
            </a:r>
          </a:p>
        </p:txBody>
      </p:sp>
    </p:spTree>
    <p:extLst>
      <p:ext uri="{BB962C8B-B14F-4D97-AF65-F5344CB8AC3E}">
        <p14:creationId xmlns:p14="http://schemas.microsoft.com/office/powerpoint/2010/main" val="173074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3" y="2250831"/>
            <a:ext cx="11476386" cy="3064747"/>
          </a:xfrm>
          <a:solidFill>
            <a:schemeClr val="accent6">
              <a:lumMod val="50000"/>
            </a:schemeClr>
          </a:solidFill>
        </p:spPr>
        <p:txBody>
          <a:bodyPr anchor="t">
            <a:normAutofit fontScale="90000"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 Jesus did not answer a word.  So his disciples came to him and urged him, “Send her away, for she keeps crying out after us.”</a:t>
            </a:r>
            <a:br>
              <a:rPr lang="en-GB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8</a:t>
            </a:fld>
            <a:endParaRPr lang="en-GB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15v23</a:t>
            </a:r>
          </a:p>
        </p:txBody>
      </p:sp>
    </p:spTree>
    <p:extLst>
      <p:ext uri="{BB962C8B-B14F-4D97-AF65-F5344CB8AC3E}">
        <p14:creationId xmlns:p14="http://schemas.microsoft.com/office/powerpoint/2010/main" val="103837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6C1-0C8F-4D91-B28D-E63462EC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83" y="2784763"/>
            <a:ext cx="11476386" cy="3408219"/>
          </a:xfrm>
          <a:solidFill>
            <a:schemeClr val="accent6">
              <a:lumMod val="50000"/>
            </a:schemeClr>
          </a:solidFill>
        </p:spPr>
        <p:txBody>
          <a:bodyPr anchor="t">
            <a:normAutofit/>
          </a:bodyPr>
          <a:lstStyle/>
          <a:p>
            <a:pPr hangingPunct="0"/>
            <a:r>
              <a:rPr lang="en-US" i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 He answered, “I was sent only to the lost sheep of Israel.”</a:t>
            </a: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40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EAC67-EA70-452E-A00A-7B3CCCED3D4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15ADF47-C5BA-41EB-9C44-907E124D18F4}" type="slidenum">
              <a:rPr lang="en-GB" sz="1800" smtClean="0"/>
              <a:t>9</a:t>
            </a:fld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7D3A67-8DBE-B37C-499E-75895B497AAD}"/>
              </a:ext>
            </a:extLst>
          </p:cNvPr>
          <p:cNvSpPr txBox="1">
            <a:spLocks/>
          </p:cNvSpPr>
          <p:nvPr/>
        </p:nvSpPr>
        <p:spPr>
          <a:xfrm>
            <a:off x="374982" y="365129"/>
            <a:ext cx="11476387" cy="893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Calibri Light"/>
              </a:defRPr>
            </a:lvl1pPr>
          </a:lstStyle>
          <a:p>
            <a:r>
              <a:rPr lang="en-GB" sz="5400" dirty="0">
                <a:latin typeface="Times New Roman" pitchFamily="18"/>
                <a:cs typeface="Times New Roman" pitchFamily="18"/>
              </a:rPr>
              <a:t>Matthew 15v24</a:t>
            </a:r>
          </a:p>
        </p:txBody>
      </p:sp>
    </p:spTree>
    <p:extLst>
      <p:ext uri="{BB962C8B-B14F-4D97-AF65-F5344CB8AC3E}">
        <p14:creationId xmlns:p14="http://schemas.microsoft.com/office/powerpoint/2010/main" val="87764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4594</TotalTime>
  <Words>836</Words>
  <Application>Microsoft Office PowerPoint</Application>
  <PresentationFormat>Widescreen</PresentationFormat>
  <Paragraphs>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Matthew 15v21-28</vt:lpstr>
      <vt:lpstr>21 Leaving that place, Jesus withdrew to the region of Tyre and Sidon.  </vt:lpstr>
      <vt:lpstr>24 Jesus left that place and went to the vicinity of Tyre.  He entered a house and did not want anyone to know it; yet he could not keep his presence secret. 25 In fact, as soon as she heard about him, a woman whose little daughter was possessed by an impure spirit came and fell at his feet.  </vt:lpstr>
      <vt:lpstr>A Canaanite woman from that vicinity came to him. </vt:lpstr>
      <vt:lpstr>A Canaanite woman from that vicinity came to him, crying out, “Lord, Son of David, have mercy on me! My daughter is demon-possessed and suffering terribly.”   </vt:lpstr>
      <vt:lpstr>……. first to the Jew, then to the Gentile.    </vt:lpstr>
      <vt:lpstr>22 A Canaanite woman from that vicinity came to him, crying out, “Lord, Son of David, have mercy on me! My daughter is demon-possessed and suffering terribly.”     </vt:lpstr>
      <vt:lpstr>23 Jesus did not answer a word.  So his disciples came to him and urged him, “Send her away, for she keeps crying out after us.”      </vt:lpstr>
      <vt:lpstr>24 He answered, “I was sent only to the lost sheep of Israel.”     </vt:lpstr>
      <vt:lpstr>25 The woman came and knelt before him. ….        </vt:lpstr>
      <vt:lpstr>  25 The woman came and knelt before him. “Lord, help me!” she said.        </vt:lpstr>
      <vt:lpstr>  26 He replied, “It is not right to take the children’s bread and toss it to the dogs.”        </vt:lpstr>
      <vt:lpstr>everyone who calls on the name of the LORD will be saved          </vt:lpstr>
      <vt:lpstr>  whoever comes to me I will never drive away.      </vt:lpstr>
      <vt:lpstr>  A bruised reed he will not break, and a smoldering wick he will not snuff out       </vt:lpstr>
      <vt:lpstr>“It is not right to take the children’s bread and toss it to the dogs.”      </vt:lpstr>
      <vt:lpstr>v27 “Yes it is, Lord,” she said.    </vt:lpstr>
      <vt:lpstr>27“Yes it is, Lord,” she said. “Even the dogs eat the crumbs that fall from their master’s table.”      </vt:lpstr>
      <vt:lpstr>28 Then Jesus said to her, “Woman, you have great faith!  Your request is granted.” And her daughter was healed at that moment.       </vt:lpstr>
      <vt:lpstr>3 “Blessed are the poor in spirit, for theirs is the kingdom of heaven.        </vt:lpstr>
      <vt:lpstr>4 Blessed are those who mourn, for they will be comforted.      </vt:lpstr>
      <vt:lpstr>28 Then Jesus said to her, “Woman, you have great faith!  Your request is granted.” And her daughter was healed at that moment.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13v51-58</dc:title>
  <dc:creator>Becky Tanton</dc:creator>
  <cp:lastModifiedBy>Q Tanton</cp:lastModifiedBy>
  <cp:revision>42</cp:revision>
  <dcterms:created xsi:type="dcterms:W3CDTF">2021-05-17T15:53:27Z</dcterms:created>
  <dcterms:modified xsi:type="dcterms:W3CDTF">2023-01-16T14:07:22Z</dcterms:modified>
</cp:coreProperties>
</file>