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1" r:id="rId3"/>
    <p:sldId id="262" r:id="rId4"/>
    <p:sldId id="263" r:id="rId5"/>
    <p:sldId id="264" r:id="rId6"/>
    <p:sldId id="271" r:id="rId7"/>
    <p:sldId id="265" r:id="rId8"/>
    <p:sldId id="266" r:id="rId9"/>
    <p:sldId id="267" r:id="rId10"/>
    <p:sldId id="268" r:id="rId11"/>
    <p:sldId id="269" r:id="rId12"/>
    <p:sldId id="270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87" r:id="rId21"/>
    <p:sldId id="289" r:id="rId22"/>
    <p:sldId id="280" r:id="rId23"/>
    <p:sldId id="279" r:id="rId24"/>
    <p:sldId id="281" r:id="rId25"/>
    <p:sldId id="282" r:id="rId26"/>
    <p:sldId id="288" r:id="rId27"/>
    <p:sldId id="290" r:id="rId28"/>
    <p:sldId id="283" r:id="rId29"/>
    <p:sldId id="284" r:id="rId30"/>
    <p:sldId id="285" r:id="rId31"/>
    <p:sldId id="286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D2611-96FC-4043-BA20-94C8A237790D}" type="datetimeFigureOut">
              <a:rPr lang="en-GB" smtClean="0"/>
              <a:t>25/01/2023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542AE-A2DA-4536-8336-056CE2ECA8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422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D2611-96FC-4043-BA20-94C8A237790D}" type="datetimeFigureOut">
              <a:rPr lang="en-GB" smtClean="0"/>
              <a:t>25/01/2023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542AE-A2DA-4536-8336-056CE2ECA8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8069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D2611-96FC-4043-BA20-94C8A237790D}" type="datetimeFigureOut">
              <a:rPr lang="en-GB" smtClean="0"/>
              <a:t>25/01/2023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542AE-A2DA-4536-8336-056CE2ECA8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8302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D2611-96FC-4043-BA20-94C8A237790D}" type="datetimeFigureOut">
              <a:rPr lang="en-GB" smtClean="0"/>
              <a:t>25/01/2023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542AE-A2DA-4536-8336-056CE2ECA8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0830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D2611-96FC-4043-BA20-94C8A237790D}" type="datetimeFigureOut">
              <a:rPr lang="en-GB" smtClean="0"/>
              <a:t>25/01/2023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542AE-A2DA-4536-8336-056CE2ECA8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569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D2611-96FC-4043-BA20-94C8A237790D}" type="datetimeFigureOut">
              <a:rPr lang="en-GB" smtClean="0"/>
              <a:t>25/01/2023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542AE-A2DA-4536-8336-056CE2ECA8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017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D2611-96FC-4043-BA20-94C8A237790D}" type="datetimeFigureOut">
              <a:rPr lang="en-GB" smtClean="0"/>
              <a:t>25/01/2023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542AE-A2DA-4536-8336-056CE2ECA8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5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D2611-96FC-4043-BA20-94C8A237790D}" type="datetimeFigureOut">
              <a:rPr lang="en-GB" smtClean="0"/>
              <a:t>25/01/2023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542AE-A2DA-4536-8336-056CE2ECA8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967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D2611-96FC-4043-BA20-94C8A237790D}" type="datetimeFigureOut">
              <a:rPr lang="en-GB" smtClean="0"/>
              <a:t>25/01/2023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542AE-A2DA-4536-8336-056CE2ECA8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601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D2611-96FC-4043-BA20-94C8A237790D}" type="datetimeFigureOut">
              <a:rPr lang="en-GB" smtClean="0"/>
              <a:t>25/01/2023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542AE-A2DA-4536-8336-056CE2ECA8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52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D2611-96FC-4043-BA20-94C8A237790D}" type="datetimeFigureOut">
              <a:rPr lang="en-GB" smtClean="0"/>
              <a:t>25/01/2023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542AE-A2DA-4536-8336-056CE2ECA8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02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D2611-96FC-4043-BA20-94C8A237790D}" type="datetimeFigureOut">
              <a:rPr lang="en-GB" smtClean="0"/>
              <a:t>25/01/2023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542AE-A2DA-4536-8336-056CE2ECA8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0235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92059EC6-4731-28C7-555C-FE40721C7460}"/>
              </a:ext>
            </a:extLst>
          </p:cNvPr>
          <p:cNvSpPr/>
          <p:nvPr/>
        </p:nvSpPr>
        <p:spPr>
          <a:xfrm>
            <a:off x="5364480" y="182880"/>
            <a:ext cx="4754880" cy="4196080"/>
          </a:xfrm>
          <a:prstGeom prst="cloudCallout">
            <a:avLst>
              <a:gd name="adj1" fmla="val -84713"/>
              <a:gd name="adj2" fmla="val 985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1115310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1BCDFED5-C355-016D-7BF1-93559C34FE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56462" cy="138176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7C2A67F-C7A2-DCF9-FB25-26C6EB44D116}"/>
              </a:ext>
            </a:extLst>
          </p:cNvPr>
          <p:cNvSpPr txBox="1"/>
          <p:nvPr/>
        </p:nvSpPr>
        <p:spPr>
          <a:xfrm>
            <a:off x="2759242" y="1381760"/>
            <a:ext cx="914198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19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If only you would slay the wicked, O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God! Away from me, you bloodthirsty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men! </a:t>
            </a:r>
            <a:r>
              <a:rPr kumimoji="0" lang="en-GB" sz="40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They speak of you with evil intent; your adversaries misuse your name.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21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 I not hate 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those who hate you, O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L</a:t>
            </a:r>
            <a:r>
              <a:rPr kumimoji="0" lang="en-GB" sz="4000" b="0" i="1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ord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and abhor those who 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rise up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against you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? </a:t>
            </a:r>
            <a:r>
              <a:rPr kumimoji="0" lang="en-GB" sz="40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22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 have nothing but hatred for them; I count them my enemies.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253CDB7-25A2-4EE3-8BBE-BF216C2CA808}"/>
              </a:ext>
            </a:extLst>
          </p:cNvPr>
          <p:cNvSpPr txBox="1"/>
          <p:nvPr/>
        </p:nvSpPr>
        <p:spPr>
          <a:xfrm>
            <a:off x="0" y="1381760"/>
            <a:ext cx="245646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Why David was anxious</a:t>
            </a:r>
          </a:p>
        </p:txBody>
      </p:sp>
    </p:spTree>
    <p:extLst>
      <p:ext uri="{BB962C8B-B14F-4D97-AF65-F5344CB8AC3E}">
        <p14:creationId xmlns:p14="http://schemas.microsoft.com/office/powerpoint/2010/main" val="36152216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1BCDFED5-C355-016D-7BF1-93559C34FE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56462" cy="138176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7C2A67F-C7A2-DCF9-FB25-26C6EB44D116}"/>
              </a:ext>
            </a:extLst>
          </p:cNvPr>
          <p:cNvSpPr txBox="1"/>
          <p:nvPr/>
        </p:nvSpPr>
        <p:spPr>
          <a:xfrm>
            <a:off x="2759242" y="1381760"/>
            <a:ext cx="914198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19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If only you would slay the wicked, O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God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! Away from me, you bloodthirsty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men! </a:t>
            </a:r>
            <a:r>
              <a:rPr kumimoji="0" lang="en-GB" sz="40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They speak of you with evil intent; your adversaries misuse your name.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21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 I not hate those who hate you, O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</a:t>
            </a:r>
            <a:r>
              <a:rPr kumimoji="0" lang="en-GB" sz="4000" b="0" i="1" u="none" strike="noStrike" kern="1200" cap="small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ord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and abhor those who rise up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against you? </a:t>
            </a:r>
            <a:r>
              <a:rPr kumimoji="0" lang="en-GB" sz="40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22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I have nothing but hatred for them; I count them my enemies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5F1C75B-CEC0-2DE3-A017-BF661C29B7B3}"/>
              </a:ext>
            </a:extLst>
          </p:cNvPr>
          <p:cNvSpPr txBox="1"/>
          <p:nvPr/>
        </p:nvSpPr>
        <p:spPr>
          <a:xfrm>
            <a:off x="0" y="1381760"/>
            <a:ext cx="245646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Why David was anxious</a:t>
            </a:r>
          </a:p>
        </p:txBody>
      </p:sp>
    </p:spTree>
    <p:extLst>
      <p:ext uri="{BB962C8B-B14F-4D97-AF65-F5344CB8AC3E}">
        <p14:creationId xmlns:p14="http://schemas.microsoft.com/office/powerpoint/2010/main" val="6952944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1BCDFED5-C355-016D-7BF1-93559C34FE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56462" cy="138176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7C2A67F-C7A2-DCF9-FB25-26C6EB44D116}"/>
              </a:ext>
            </a:extLst>
          </p:cNvPr>
          <p:cNvSpPr txBox="1"/>
          <p:nvPr/>
        </p:nvSpPr>
        <p:spPr>
          <a:xfrm>
            <a:off x="2759242" y="1381760"/>
            <a:ext cx="91419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23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Search me, O God, and know my heart; test me and know my anxious thoughts. </a:t>
            </a:r>
            <a:r>
              <a:rPr kumimoji="0" lang="en-GB" sz="40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24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See if there is any offensive way in me, and lead me in the way everlasting.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43095F0-D481-C2A3-A851-6BCD11066B68}"/>
              </a:ext>
            </a:extLst>
          </p:cNvPr>
          <p:cNvSpPr txBox="1"/>
          <p:nvPr/>
        </p:nvSpPr>
        <p:spPr>
          <a:xfrm>
            <a:off x="0" y="1381760"/>
            <a:ext cx="245646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Why David was anxious</a:t>
            </a:r>
          </a:p>
        </p:txBody>
      </p:sp>
    </p:spTree>
    <p:extLst>
      <p:ext uri="{BB962C8B-B14F-4D97-AF65-F5344CB8AC3E}">
        <p14:creationId xmlns:p14="http://schemas.microsoft.com/office/powerpoint/2010/main" val="28061733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1BCDFED5-C355-016D-7BF1-93559C34FE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56462" cy="138176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7C2A67F-C7A2-DCF9-FB25-26C6EB44D116}"/>
              </a:ext>
            </a:extLst>
          </p:cNvPr>
          <p:cNvSpPr txBox="1"/>
          <p:nvPr/>
        </p:nvSpPr>
        <p:spPr>
          <a:xfrm>
            <a:off x="2759242" y="1381760"/>
            <a:ext cx="91419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23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Search me, O God, and know my heart; test me and know my anxious thoughts. </a:t>
            </a:r>
            <a:r>
              <a:rPr kumimoji="0" lang="en-GB" sz="40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24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See if there is any offensive way in me, and lead me in the way everlasting.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43095F0-D481-C2A3-A851-6BCD11066B68}"/>
              </a:ext>
            </a:extLst>
          </p:cNvPr>
          <p:cNvSpPr txBox="1"/>
          <p:nvPr/>
        </p:nvSpPr>
        <p:spPr>
          <a:xfrm>
            <a:off x="0" y="1381760"/>
            <a:ext cx="245646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David dealt with his anxiety</a:t>
            </a:r>
          </a:p>
        </p:txBody>
      </p:sp>
    </p:spTree>
    <p:extLst>
      <p:ext uri="{BB962C8B-B14F-4D97-AF65-F5344CB8AC3E}">
        <p14:creationId xmlns:p14="http://schemas.microsoft.com/office/powerpoint/2010/main" val="12214350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1BCDFED5-C355-016D-7BF1-93559C34FE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56462" cy="138176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43095F0-D481-C2A3-A851-6BCD11066B68}"/>
              </a:ext>
            </a:extLst>
          </p:cNvPr>
          <p:cNvSpPr txBox="1"/>
          <p:nvPr/>
        </p:nvSpPr>
        <p:spPr>
          <a:xfrm>
            <a:off x="0" y="1381760"/>
            <a:ext cx="245646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David dealt with his anxiety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7C2100-42BF-B532-BF34-2908631E7314}"/>
              </a:ext>
            </a:extLst>
          </p:cNvPr>
          <p:cNvSpPr txBox="1"/>
          <p:nvPr/>
        </p:nvSpPr>
        <p:spPr>
          <a:xfrm>
            <a:off x="2759242" y="1381760"/>
            <a:ext cx="914198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O L</a:t>
            </a:r>
            <a:r>
              <a:rPr kumimoji="0" lang="en-GB" sz="4000" b="0" i="1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ord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, you have searched me and you know me. </a:t>
            </a:r>
            <a:r>
              <a:rPr kumimoji="0" lang="en-GB" sz="40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 know when I sit and when I rise; you perceive my thoughts from afar. </a:t>
            </a:r>
            <a:r>
              <a:rPr kumimoji="0" lang="en-GB" sz="40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 discern my going out and my lying down; you are familiar with all my ways. </a:t>
            </a:r>
            <a:r>
              <a:rPr kumimoji="0" lang="en-GB" sz="40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Before a word is on my tongue you know it completely, O L</a:t>
            </a:r>
            <a:r>
              <a:rPr kumimoji="0" lang="en-GB" sz="4000" b="0" i="1" u="none" strike="noStrike" kern="1200" cap="small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ord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897356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1BCDFED5-C355-016D-7BF1-93559C34FE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56462" cy="138176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43095F0-D481-C2A3-A851-6BCD11066B68}"/>
              </a:ext>
            </a:extLst>
          </p:cNvPr>
          <p:cNvSpPr txBox="1"/>
          <p:nvPr/>
        </p:nvSpPr>
        <p:spPr>
          <a:xfrm>
            <a:off x="0" y="1381760"/>
            <a:ext cx="245646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David dealt with his anxiety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7C2100-42BF-B532-BF34-2908631E7314}"/>
              </a:ext>
            </a:extLst>
          </p:cNvPr>
          <p:cNvSpPr txBox="1"/>
          <p:nvPr/>
        </p:nvSpPr>
        <p:spPr>
          <a:xfrm>
            <a:off x="2759242" y="1381760"/>
            <a:ext cx="914198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 L</a:t>
            </a:r>
            <a:r>
              <a:rPr kumimoji="0" lang="en-GB" sz="4000" b="0" i="1" u="none" strike="noStrike" kern="1200" cap="small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ord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you have searched me and you know me. </a:t>
            </a:r>
            <a:r>
              <a:rPr kumimoji="0" lang="en-GB" sz="40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You know when I sit and when I rise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; you perceive my thoughts from afar. </a:t>
            </a:r>
            <a:r>
              <a:rPr kumimoji="0" lang="en-GB" sz="40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 discern my going out and my lying down; you are familiar with all my ways. </a:t>
            </a:r>
            <a:r>
              <a:rPr kumimoji="0" lang="en-GB" sz="40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Before a word is on my tongue you know it completely, O L</a:t>
            </a:r>
            <a:r>
              <a:rPr kumimoji="0" lang="en-GB" sz="4000" b="0" i="1" u="none" strike="noStrike" kern="1200" cap="small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ord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058630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1BCDFED5-C355-016D-7BF1-93559C34FE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56462" cy="138176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43095F0-D481-C2A3-A851-6BCD11066B68}"/>
              </a:ext>
            </a:extLst>
          </p:cNvPr>
          <p:cNvSpPr txBox="1"/>
          <p:nvPr/>
        </p:nvSpPr>
        <p:spPr>
          <a:xfrm>
            <a:off x="0" y="1381760"/>
            <a:ext cx="245646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David dealt with his anxiety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7C2100-42BF-B532-BF34-2908631E7314}"/>
              </a:ext>
            </a:extLst>
          </p:cNvPr>
          <p:cNvSpPr txBox="1"/>
          <p:nvPr/>
        </p:nvSpPr>
        <p:spPr>
          <a:xfrm>
            <a:off x="2759242" y="1381760"/>
            <a:ext cx="914198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 L</a:t>
            </a:r>
            <a:r>
              <a:rPr kumimoji="0" lang="en-GB" sz="4000" b="0" i="1" u="none" strike="noStrike" kern="1200" cap="small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ord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you have searched me and you know me. </a:t>
            </a:r>
            <a:r>
              <a:rPr kumimoji="0" lang="en-GB" sz="40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 know when I sit and when I rise; 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you perceive my thoughts from afar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  <a:r>
              <a:rPr kumimoji="0" lang="en-GB" sz="40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 discern my going out and my lying down; you are familiar with all my ways. </a:t>
            </a:r>
            <a:r>
              <a:rPr kumimoji="0" lang="en-GB" sz="40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Before a word is on my tongue you know it completely, O L</a:t>
            </a:r>
            <a:r>
              <a:rPr kumimoji="0" lang="en-GB" sz="4000" b="0" i="1" u="none" strike="noStrike" kern="1200" cap="small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ord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754383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1BCDFED5-C355-016D-7BF1-93559C34FE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56462" cy="138176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43095F0-D481-C2A3-A851-6BCD11066B68}"/>
              </a:ext>
            </a:extLst>
          </p:cNvPr>
          <p:cNvSpPr txBox="1"/>
          <p:nvPr/>
        </p:nvSpPr>
        <p:spPr>
          <a:xfrm>
            <a:off x="0" y="1381760"/>
            <a:ext cx="245646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David dealt with his anxiety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7C2100-42BF-B532-BF34-2908631E7314}"/>
              </a:ext>
            </a:extLst>
          </p:cNvPr>
          <p:cNvSpPr txBox="1"/>
          <p:nvPr/>
        </p:nvSpPr>
        <p:spPr>
          <a:xfrm>
            <a:off x="2759242" y="1381760"/>
            <a:ext cx="914198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 L</a:t>
            </a:r>
            <a:r>
              <a:rPr kumimoji="0" lang="en-GB" sz="4000" b="0" i="1" u="none" strike="noStrike" kern="1200" cap="small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ord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you have searched me and you know me. </a:t>
            </a:r>
            <a:r>
              <a:rPr kumimoji="0" lang="en-GB" sz="40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 know when I sit and when I rise; you perceive my thoughts from afar. </a:t>
            </a:r>
            <a:r>
              <a:rPr kumimoji="0" lang="en-GB" sz="40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You discern my going out and my lying down; you are familiar with all my ways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  <a:r>
              <a:rPr kumimoji="0" lang="en-GB" sz="40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Before a word is on my tongue you know it completely, O L</a:t>
            </a:r>
            <a:r>
              <a:rPr kumimoji="0" lang="en-GB" sz="4000" b="0" i="1" u="none" strike="noStrike" kern="1200" cap="small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ord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31893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1BCDFED5-C355-016D-7BF1-93559C34FE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56462" cy="138176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43095F0-D481-C2A3-A851-6BCD11066B68}"/>
              </a:ext>
            </a:extLst>
          </p:cNvPr>
          <p:cNvSpPr txBox="1"/>
          <p:nvPr/>
        </p:nvSpPr>
        <p:spPr>
          <a:xfrm>
            <a:off x="0" y="1381760"/>
            <a:ext cx="245646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David dealt with his anxiety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7C2100-42BF-B532-BF34-2908631E7314}"/>
              </a:ext>
            </a:extLst>
          </p:cNvPr>
          <p:cNvSpPr txBox="1"/>
          <p:nvPr/>
        </p:nvSpPr>
        <p:spPr>
          <a:xfrm>
            <a:off x="2759242" y="1381760"/>
            <a:ext cx="914198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 L</a:t>
            </a:r>
            <a:r>
              <a:rPr kumimoji="0" lang="en-GB" sz="4000" b="0" i="1" u="none" strike="noStrike" kern="1200" cap="small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ord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you have searched me and you know me. </a:t>
            </a:r>
            <a:r>
              <a:rPr kumimoji="0" lang="en-GB" sz="40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 know when I sit and when I rise; you perceive my thoughts from afar. </a:t>
            </a:r>
            <a:r>
              <a:rPr kumimoji="0" lang="en-GB" sz="40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 discern my going out and my lying down; you are familiar with all my ways. </a:t>
            </a:r>
            <a:r>
              <a:rPr kumimoji="0" lang="en-GB" sz="40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Before a word is on my tongue you know it completely, O L</a:t>
            </a:r>
            <a:r>
              <a:rPr kumimoji="0" lang="en-GB" sz="4000" b="0" i="1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ord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166337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1BCDFED5-C355-016D-7BF1-93559C34FE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56462" cy="138176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43095F0-D481-C2A3-A851-6BCD11066B68}"/>
              </a:ext>
            </a:extLst>
          </p:cNvPr>
          <p:cNvSpPr txBox="1"/>
          <p:nvPr/>
        </p:nvSpPr>
        <p:spPr>
          <a:xfrm>
            <a:off x="0" y="1381760"/>
            <a:ext cx="245646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David dealt with his anxiety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7C2100-42BF-B532-BF34-2908631E7314}"/>
              </a:ext>
            </a:extLst>
          </p:cNvPr>
          <p:cNvSpPr txBox="1"/>
          <p:nvPr/>
        </p:nvSpPr>
        <p:spPr>
          <a:xfrm>
            <a:off x="2759242" y="1381760"/>
            <a:ext cx="91419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 hem me in-behind and before; you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have laid your hand upon me.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Such knowledge is too wonderful for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me, too lofty for me to attain. </a:t>
            </a:r>
            <a:endParaRPr kumimoji="0" lang="en-GB" sz="4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glow rad="127000">
                  <a:prstClr val="white"/>
                </a:glo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418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938DA12-1E6C-5EE6-A638-652A8E8DD18A}"/>
              </a:ext>
            </a:extLst>
          </p:cNvPr>
          <p:cNvSpPr txBox="1"/>
          <p:nvPr/>
        </p:nvSpPr>
        <p:spPr>
          <a:xfrm>
            <a:off x="0" y="0"/>
            <a:ext cx="12192000" cy="5555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Psalm 139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God knows me</a:t>
            </a:r>
          </a:p>
        </p:txBody>
      </p:sp>
    </p:spTree>
    <p:extLst>
      <p:ext uri="{BB962C8B-B14F-4D97-AF65-F5344CB8AC3E}">
        <p14:creationId xmlns:p14="http://schemas.microsoft.com/office/powerpoint/2010/main" val="17854445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1BCDFED5-C355-016D-7BF1-93559C34FE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56462" cy="138176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43095F0-D481-C2A3-A851-6BCD11066B68}"/>
              </a:ext>
            </a:extLst>
          </p:cNvPr>
          <p:cNvSpPr txBox="1"/>
          <p:nvPr/>
        </p:nvSpPr>
        <p:spPr>
          <a:xfrm>
            <a:off x="0" y="1381760"/>
            <a:ext cx="245646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David dealt with his anxiety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7C2100-42BF-B532-BF34-2908631E7314}"/>
              </a:ext>
            </a:extLst>
          </p:cNvPr>
          <p:cNvSpPr txBox="1"/>
          <p:nvPr/>
        </p:nvSpPr>
        <p:spPr>
          <a:xfrm>
            <a:off x="2759242" y="1381760"/>
            <a:ext cx="91419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You hem me in-behind and before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; you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have laid your hand upon me.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Such knowledge is too wonderful for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me, too lofty for me to attain. </a:t>
            </a:r>
            <a:endParaRPr kumimoji="0" lang="en-GB" sz="4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glow rad="127000">
                  <a:prstClr val="white"/>
                </a:glo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05559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1BCDFED5-C355-016D-7BF1-93559C34FE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56462" cy="138176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43095F0-D481-C2A3-A851-6BCD11066B68}"/>
              </a:ext>
            </a:extLst>
          </p:cNvPr>
          <p:cNvSpPr txBox="1"/>
          <p:nvPr/>
        </p:nvSpPr>
        <p:spPr>
          <a:xfrm>
            <a:off x="0" y="1381760"/>
            <a:ext cx="245646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David dealt with his anxiety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7C2100-42BF-B532-BF34-2908631E7314}"/>
              </a:ext>
            </a:extLst>
          </p:cNvPr>
          <p:cNvSpPr txBox="1"/>
          <p:nvPr/>
        </p:nvSpPr>
        <p:spPr>
          <a:xfrm>
            <a:off x="2759242" y="1381760"/>
            <a:ext cx="91419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You hem me in-behind and before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; you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have laid your hand upon me.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Such knowledge is too wonderful for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me, too lofty for me to attain. </a:t>
            </a:r>
            <a:endParaRPr kumimoji="0" lang="en-GB" sz="4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glow rad="127000">
                  <a:prstClr val="white"/>
                </a:glo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peech Bubble: Rectangle 3">
            <a:extLst>
              <a:ext uri="{FF2B5EF4-FFF2-40B4-BE49-F238E27FC236}">
                <a16:creationId xmlns:a16="http://schemas.microsoft.com/office/drawing/2014/main" id="{2DDEF9C0-2B07-9B1E-A3A9-3402A661D535}"/>
              </a:ext>
            </a:extLst>
          </p:cNvPr>
          <p:cNvSpPr/>
          <p:nvPr/>
        </p:nvSpPr>
        <p:spPr>
          <a:xfrm>
            <a:off x="2759242" y="2659033"/>
            <a:ext cx="8077200" cy="2299048"/>
          </a:xfrm>
          <a:prstGeom prst="wedgeRectCallout">
            <a:avLst>
              <a:gd name="adj1" fmla="val -25362"/>
              <a:gd name="adj2" fmla="val -7791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angel of the L</a:t>
            </a:r>
            <a:r>
              <a:rPr kumimoji="0" lang="en-GB" sz="4000" b="0" i="1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ord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encamps around those who fear him, and he delivers them </a:t>
            </a: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(Psalm 34:7)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22385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1BCDFED5-C355-016D-7BF1-93559C34FE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56462" cy="138176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43095F0-D481-C2A3-A851-6BCD11066B68}"/>
              </a:ext>
            </a:extLst>
          </p:cNvPr>
          <p:cNvSpPr txBox="1"/>
          <p:nvPr/>
        </p:nvSpPr>
        <p:spPr>
          <a:xfrm>
            <a:off x="0" y="1381760"/>
            <a:ext cx="245646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David dealt with his anxiety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7C2100-42BF-B532-BF34-2908631E7314}"/>
              </a:ext>
            </a:extLst>
          </p:cNvPr>
          <p:cNvSpPr txBox="1"/>
          <p:nvPr/>
        </p:nvSpPr>
        <p:spPr>
          <a:xfrm>
            <a:off x="2759242" y="1381760"/>
            <a:ext cx="91419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If I go up to the heavens, you are there;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if I make my bed in the depths, you are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there. </a:t>
            </a:r>
            <a:r>
              <a:rPr kumimoji="0" lang="en-GB" sz="40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If I rise on the wings of the dawn, if I settle on the far side of the sea, </a:t>
            </a:r>
            <a:r>
              <a:rPr kumimoji="0" lang="en-GB" sz="40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even there your hand will guide me, your right hand will hold me fast. </a:t>
            </a:r>
            <a:endParaRPr kumimoji="0" lang="en-GB" sz="4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glow rad="127000">
                  <a:prstClr val="white"/>
                </a:glo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5253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1BCDFED5-C355-016D-7BF1-93559C34FE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56462" cy="138176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43095F0-D481-C2A3-A851-6BCD11066B68}"/>
              </a:ext>
            </a:extLst>
          </p:cNvPr>
          <p:cNvSpPr txBox="1"/>
          <p:nvPr/>
        </p:nvSpPr>
        <p:spPr>
          <a:xfrm>
            <a:off x="0" y="1381760"/>
            <a:ext cx="245646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David dealt with his anxiety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7C2100-42BF-B532-BF34-2908631E7314}"/>
              </a:ext>
            </a:extLst>
          </p:cNvPr>
          <p:cNvSpPr txBox="1"/>
          <p:nvPr/>
        </p:nvSpPr>
        <p:spPr>
          <a:xfrm>
            <a:off x="2759242" y="1381760"/>
            <a:ext cx="914198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If I say, "Surely the darkness will hide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 and the light become night around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me," </a:t>
            </a:r>
            <a:r>
              <a:rPr kumimoji="0" lang="en-GB" sz="40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even the darkness will not be dark to you; the night will shine like the day, for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darkness is as light to you. </a:t>
            </a:r>
            <a:endParaRPr kumimoji="0" lang="en-GB" sz="4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glow rad="127000">
                  <a:prstClr val="white"/>
                </a:glo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2409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1BCDFED5-C355-016D-7BF1-93559C34FE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56462" cy="138176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43095F0-D481-C2A3-A851-6BCD11066B68}"/>
              </a:ext>
            </a:extLst>
          </p:cNvPr>
          <p:cNvSpPr txBox="1"/>
          <p:nvPr/>
        </p:nvSpPr>
        <p:spPr>
          <a:xfrm>
            <a:off x="0" y="1381760"/>
            <a:ext cx="245646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David dealt with his anxiety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7C2100-42BF-B532-BF34-2908631E7314}"/>
              </a:ext>
            </a:extLst>
          </p:cNvPr>
          <p:cNvSpPr txBox="1"/>
          <p:nvPr/>
        </p:nvSpPr>
        <p:spPr>
          <a:xfrm>
            <a:off x="2759242" y="1381760"/>
            <a:ext cx="914198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13</a:t>
            </a:r>
            <a:r>
              <a:rPr kumimoji="0" lang="en-GB" sz="36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 you created my inmost being; you knit me together in my mother's womb. </a:t>
            </a:r>
            <a:r>
              <a:rPr kumimoji="0" lang="en-GB" sz="36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14</a:t>
            </a:r>
            <a:r>
              <a:rPr kumimoji="0" lang="en-GB" sz="36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 praise you because I am fearfully and wonderfully made; your works are wonderful, I know that full well. </a:t>
            </a:r>
            <a:r>
              <a:rPr kumimoji="0" lang="en-GB" sz="36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15</a:t>
            </a:r>
            <a:r>
              <a:rPr kumimoji="0" lang="en-GB" sz="36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My frame was not hidden from you when I was made in the secret place. When I was woven together in the depths of the earth, </a:t>
            </a:r>
            <a:r>
              <a:rPr kumimoji="0" lang="en-GB" sz="36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16</a:t>
            </a:r>
            <a:r>
              <a:rPr kumimoji="0" lang="en-GB" sz="36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eyes saw my unformed body. All the days ordained for me were written in your book before one of them came to be. </a:t>
            </a:r>
            <a:endParaRPr kumimoji="0" lang="en-GB" sz="36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glow rad="127000">
                  <a:prstClr val="white"/>
                </a:glo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02637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1BCDFED5-C355-016D-7BF1-93559C34FE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56462" cy="138176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43095F0-D481-C2A3-A851-6BCD11066B68}"/>
              </a:ext>
            </a:extLst>
          </p:cNvPr>
          <p:cNvSpPr txBox="1"/>
          <p:nvPr/>
        </p:nvSpPr>
        <p:spPr>
          <a:xfrm>
            <a:off x="0" y="1381760"/>
            <a:ext cx="245646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David dealt with his anxiety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7C2100-42BF-B532-BF34-2908631E7314}"/>
              </a:ext>
            </a:extLst>
          </p:cNvPr>
          <p:cNvSpPr txBox="1"/>
          <p:nvPr/>
        </p:nvSpPr>
        <p:spPr>
          <a:xfrm>
            <a:off x="2759242" y="1381760"/>
            <a:ext cx="914198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17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precious to me are your thoughts,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 God! How vast is the sum of them!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Were I to count them, they would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outnumber the grains of sand. When I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awake, I am still with you. </a:t>
            </a:r>
            <a:endParaRPr kumimoji="0" lang="en-GB" sz="4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glow rad="127000">
                  <a:prstClr val="white"/>
                </a:glo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07667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1BCDFED5-C355-016D-7BF1-93559C34FE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56462" cy="138176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43095F0-D481-C2A3-A851-6BCD11066B68}"/>
              </a:ext>
            </a:extLst>
          </p:cNvPr>
          <p:cNvSpPr txBox="1"/>
          <p:nvPr/>
        </p:nvSpPr>
        <p:spPr>
          <a:xfrm>
            <a:off x="0" y="1381760"/>
            <a:ext cx="245646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David dealt with his anxiety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7C2100-42BF-B532-BF34-2908631E7314}"/>
              </a:ext>
            </a:extLst>
          </p:cNvPr>
          <p:cNvSpPr txBox="1"/>
          <p:nvPr/>
        </p:nvSpPr>
        <p:spPr>
          <a:xfrm>
            <a:off x="2759242" y="1381760"/>
            <a:ext cx="914198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17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precious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to me are your thoughts,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 God! How vast is the sum of them!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Were I to count them, they would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outnumber the grains of sand. When I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awake, I am still with you. </a:t>
            </a:r>
            <a:endParaRPr kumimoji="0" lang="en-GB" sz="4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glow rad="127000">
                  <a:prstClr val="white"/>
                </a:glo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99258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1BCDFED5-C355-016D-7BF1-93559C34FE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56462" cy="138176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43095F0-D481-C2A3-A851-6BCD11066B68}"/>
              </a:ext>
            </a:extLst>
          </p:cNvPr>
          <p:cNvSpPr txBox="1"/>
          <p:nvPr/>
        </p:nvSpPr>
        <p:spPr>
          <a:xfrm>
            <a:off x="0" y="1381760"/>
            <a:ext cx="245646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David dealt with his anxiety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7C2100-42BF-B532-BF34-2908631E7314}"/>
              </a:ext>
            </a:extLst>
          </p:cNvPr>
          <p:cNvSpPr txBox="1"/>
          <p:nvPr/>
        </p:nvSpPr>
        <p:spPr>
          <a:xfrm>
            <a:off x="2759242" y="1381760"/>
            <a:ext cx="914198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17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precious to me are your thoughts,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 God! How vast is the sum of them!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Were I to count them, they would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outnumber the grains of sand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When I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awake, I am still with you. </a:t>
            </a:r>
            <a:endParaRPr kumimoji="0" lang="en-GB" sz="4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glow rad="127000">
                  <a:prstClr val="white"/>
                </a:glo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20853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92059EC6-4731-28C7-555C-FE40721C7460}"/>
              </a:ext>
            </a:extLst>
          </p:cNvPr>
          <p:cNvSpPr/>
          <p:nvPr/>
        </p:nvSpPr>
        <p:spPr>
          <a:xfrm>
            <a:off x="5364480" y="182880"/>
            <a:ext cx="4754880" cy="4196080"/>
          </a:xfrm>
          <a:prstGeom prst="cloudCallout">
            <a:avLst>
              <a:gd name="adj1" fmla="val -84713"/>
              <a:gd name="adj2" fmla="val 985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26500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77C2100-42BF-B532-BF34-2908631E7314}"/>
              </a:ext>
            </a:extLst>
          </p:cNvPr>
          <p:cNvSpPr txBox="1"/>
          <p:nvPr/>
        </p:nvSpPr>
        <p:spPr>
          <a:xfrm>
            <a:off x="232228" y="0"/>
            <a:ext cx="11829143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Blessed is he whose transgressions are forgiven, whose sins are covered. </a:t>
            </a:r>
            <a:r>
              <a:rPr kumimoji="0" lang="en-GB" sz="40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Blessed is the man whose sin the L</a:t>
            </a:r>
            <a:r>
              <a:rPr kumimoji="0" lang="en-GB" sz="4000" b="0" i="1" u="none" strike="noStrike" kern="1200" cap="small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ord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does not count against him and in whose spirit is no deceit. </a:t>
            </a:r>
            <a:r>
              <a:rPr kumimoji="0" lang="en-GB" sz="40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When I kept silent, my bones wasted away through my groaning all day long. </a:t>
            </a:r>
            <a:r>
              <a:rPr kumimoji="0" lang="en-GB" sz="40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 day and night your hand was heavy upon me; my strength was sapped as in the heat of summer. </a:t>
            </a:r>
            <a:r>
              <a:rPr kumimoji="0" lang="en-GB" sz="40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Then I acknowledged my sin to you and did not cover up my iniquity. I said, "I will confess my transgressions to the L</a:t>
            </a:r>
            <a:r>
              <a:rPr kumimoji="0" lang="en-GB" sz="4000" b="0" i="1" u="none" strike="noStrike" kern="1200" cap="small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ord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"- and you forgave the guilt of my sin. 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(Psalm 32:1-5)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glow rad="127000">
                  <a:prstClr val="white"/>
                </a:glo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4918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1BCDFED5-C355-016D-7BF1-93559C34FE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56462" cy="138176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7C2A67F-C7A2-DCF9-FB25-26C6EB44D116}"/>
              </a:ext>
            </a:extLst>
          </p:cNvPr>
          <p:cNvSpPr txBox="1"/>
          <p:nvPr/>
        </p:nvSpPr>
        <p:spPr>
          <a:xfrm>
            <a:off x="2759242" y="1381760"/>
            <a:ext cx="914198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 L</a:t>
            </a:r>
            <a:r>
              <a:rPr kumimoji="0" lang="en-GB" sz="4000" b="0" i="1" u="none" strike="noStrike" kern="1200" cap="small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ord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you have searched me and you know me. </a:t>
            </a:r>
            <a:r>
              <a:rPr kumimoji="0" lang="en-GB" sz="40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 know when I sit and when I rise; you perceive my thoughts from afar. </a:t>
            </a:r>
            <a:r>
              <a:rPr kumimoji="0" lang="en-GB" sz="40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 discern my going out and my lying down; you are familiar with all my ways. </a:t>
            </a:r>
            <a:r>
              <a:rPr kumimoji="0" lang="en-GB" sz="40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Before a word is on my tongue you know it completely, O L</a:t>
            </a:r>
            <a:r>
              <a:rPr kumimoji="0" lang="en-GB" sz="4000" b="0" i="1" u="none" strike="noStrike" kern="1200" cap="small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ord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763414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77C2100-42BF-B532-BF34-2908631E7314}"/>
              </a:ext>
            </a:extLst>
          </p:cNvPr>
          <p:cNvSpPr txBox="1"/>
          <p:nvPr/>
        </p:nvSpPr>
        <p:spPr>
          <a:xfrm>
            <a:off x="181428" y="366623"/>
            <a:ext cx="11829143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8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</a:t>
            </a:r>
            <a:r>
              <a:rPr kumimoji="0" lang="en-GB" sz="88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 Christ died for sins once for all, the righteous for the unrighteous, to bring you to God. 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(1Peter 3:18)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glow rad="127000">
                  <a:prstClr val="white"/>
                </a:glo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90431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92059EC6-4731-28C7-555C-FE40721C7460}"/>
              </a:ext>
            </a:extLst>
          </p:cNvPr>
          <p:cNvSpPr/>
          <p:nvPr/>
        </p:nvSpPr>
        <p:spPr>
          <a:xfrm>
            <a:off x="5364480" y="182880"/>
            <a:ext cx="4754880" cy="4196080"/>
          </a:xfrm>
          <a:prstGeom prst="cloudCallout">
            <a:avLst>
              <a:gd name="adj1" fmla="val -84713"/>
              <a:gd name="adj2" fmla="val 985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94666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1BCDFED5-C355-016D-7BF1-93559C34FE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56462" cy="138176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7C2A67F-C7A2-DCF9-FB25-26C6EB44D116}"/>
              </a:ext>
            </a:extLst>
          </p:cNvPr>
          <p:cNvSpPr txBox="1"/>
          <p:nvPr/>
        </p:nvSpPr>
        <p:spPr>
          <a:xfrm>
            <a:off x="2759242" y="1381760"/>
            <a:ext cx="91419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23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Search me, O God, and know my heart; test me and know my anxious thoughts. </a:t>
            </a:r>
            <a:r>
              <a:rPr kumimoji="0" lang="en-GB" sz="40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24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See if there is any offensive way in me, and lead me in the way everlasting. </a:t>
            </a:r>
          </a:p>
        </p:txBody>
      </p:sp>
    </p:spTree>
    <p:extLst>
      <p:ext uri="{BB962C8B-B14F-4D97-AF65-F5344CB8AC3E}">
        <p14:creationId xmlns:p14="http://schemas.microsoft.com/office/powerpoint/2010/main" val="4220602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1BCDFED5-C355-016D-7BF1-93559C34FE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56462" cy="138176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AC68046-7801-AADD-7062-8D07F5E3D2B4}"/>
              </a:ext>
            </a:extLst>
          </p:cNvPr>
          <p:cNvSpPr txBox="1"/>
          <p:nvPr/>
        </p:nvSpPr>
        <p:spPr>
          <a:xfrm>
            <a:off x="0" y="1381760"/>
            <a:ext cx="245646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Why David was anxious</a:t>
            </a:r>
          </a:p>
        </p:txBody>
      </p:sp>
    </p:spTree>
    <p:extLst>
      <p:ext uri="{BB962C8B-B14F-4D97-AF65-F5344CB8AC3E}">
        <p14:creationId xmlns:p14="http://schemas.microsoft.com/office/powerpoint/2010/main" val="709090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1BCDFED5-C355-016D-7BF1-93559C34FE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56462" cy="138176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7C2A67F-C7A2-DCF9-FB25-26C6EB44D116}"/>
              </a:ext>
            </a:extLst>
          </p:cNvPr>
          <p:cNvSpPr txBox="1"/>
          <p:nvPr/>
        </p:nvSpPr>
        <p:spPr>
          <a:xfrm>
            <a:off x="2759242" y="1381760"/>
            <a:ext cx="914198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19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If only you would slay the wicked, O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God! Away from me, you bloodthirsty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men! </a:t>
            </a:r>
            <a:r>
              <a:rPr kumimoji="0" lang="en-GB" sz="40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They speak of you with evil intent; your adversaries misuse your name.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21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 I not hate those who hate you, O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</a:t>
            </a:r>
            <a:r>
              <a:rPr kumimoji="0" lang="en-GB" sz="4000" b="0" i="1" u="none" strike="noStrike" kern="1200" cap="small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ord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and abhor those who rise up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against you? </a:t>
            </a:r>
            <a:r>
              <a:rPr kumimoji="0" lang="en-GB" sz="40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22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 have nothing but hatred for them; I count them my enemies.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C68046-7801-AADD-7062-8D07F5E3D2B4}"/>
              </a:ext>
            </a:extLst>
          </p:cNvPr>
          <p:cNvSpPr txBox="1"/>
          <p:nvPr/>
        </p:nvSpPr>
        <p:spPr>
          <a:xfrm>
            <a:off x="0" y="1381760"/>
            <a:ext cx="245646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Why David was anxious</a:t>
            </a:r>
          </a:p>
        </p:txBody>
      </p:sp>
    </p:spTree>
    <p:extLst>
      <p:ext uri="{BB962C8B-B14F-4D97-AF65-F5344CB8AC3E}">
        <p14:creationId xmlns:p14="http://schemas.microsoft.com/office/powerpoint/2010/main" val="840965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1BCDFED5-C355-016D-7BF1-93559C34FE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56462" cy="138176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7C2A67F-C7A2-DCF9-FB25-26C6EB44D116}"/>
              </a:ext>
            </a:extLst>
          </p:cNvPr>
          <p:cNvSpPr txBox="1"/>
          <p:nvPr/>
        </p:nvSpPr>
        <p:spPr>
          <a:xfrm>
            <a:off x="2759242" y="1381760"/>
            <a:ext cx="914198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19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If only you would slay 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the wicked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O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God! Away from me, you bloodthirsty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men! </a:t>
            </a:r>
            <a:r>
              <a:rPr kumimoji="0" lang="en-GB" sz="40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They speak of you with evil intent; your adversaries misuse your name.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21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 I not hate those who hate you, O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</a:t>
            </a:r>
            <a:r>
              <a:rPr kumimoji="0" lang="en-GB" sz="4000" b="0" i="1" u="none" strike="noStrike" kern="1200" cap="small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ord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and abhor those who rise up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against you? </a:t>
            </a:r>
            <a:r>
              <a:rPr kumimoji="0" lang="en-GB" sz="40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22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 have nothing but hatred for them; I count them my enemies.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DDED6EC-FDCA-784D-22AC-B97FB3D84803}"/>
              </a:ext>
            </a:extLst>
          </p:cNvPr>
          <p:cNvSpPr txBox="1"/>
          <p:nvPr/>
        </p:nvSpPr>
        <p:spPr>
          <a:xfrm>
            <a:off x="0" y="1381760"/>
            <a:ext cx="245646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Why David was anxious</a:t>
            </a:r>
          </a:p>
        </p:txBody>
      </p:sp>
    </p:spTree>
    <p:extLst>
      <p:ext uri="{BB962C8B-B14F-4D97-AF65-F5344CB8AC3E}">
        <p14:creationId xmlns:p14="http://schemas.microsoft.com/office/powerpoint/2010/main" val="2618528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1BCDFED5-C355-016D-7BF1-93559C34FE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56462" cy="138176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7C2A67F-C7A2-DCF9-FB25-26C6EB44D116}"/>
              </a:ext>
            </a:extLst>
          </p:cNvPr>
          <p:cNvSpPr txBox="1"/>
          <p:nvPr/>
        </p:nvSpPr>
        <p:spPr>
          <a:xfrm>
            <a:off x="2759242" y="1381760"/>
            <a:ext cx="914198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19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If only you would slay the wicked, O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God! Away from me, you 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bloodthirsty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men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! </a:t>
            </a:r>
            <a:r>
              <a:rPr kumimoji="0" lang="en-GB" sz="40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They speak of you with evil intent; your adversaries misuse your name.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21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 I not hate those who hate you, O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</a:t>
            </a:r>
            <a:r>
              <a:rPr kumimoji="0" lang="en-GB" sz="4000" b="0" i="1" u="none" strike="noStrike" kern="1200" cap="small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ord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and abhor those who rise up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against you? </a:t>
            </a:r>
            <a:r>
              <a:rPr kumimoji="0" lang="en-GB" sz="40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22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 have nothing but hatred for them; I count them my enemies.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05FAAF3-7742-9127-09DA-40FC493A7AB6}"/>
              </a:ext>
            </a:extLst>
          </p:cNvPr>
          <p:cNvSpPr txBox="1"/>
          <p:nvPr/>
        </p:nvSpPr>
        <p:spPr>
          <a:xfrm>
            <a:off x="0" y="1381760"/>
            <a:ext cx="245646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Why David was anxious</a:t>
            </a:r>
          </a:p>
        </p:txBody>
      </p:sp>
    </p:spTree>
    <p:extLst>
      <p:ext uri="{BB962C8B-B14F-4D97-AF65-F5344CB8AC3E}">
        <p14:creationId xmlns:p14="http://schemas.microsoft.com/office/powerpoint/2010/main" val="601876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1BCDFED5-C355-016D-7BF1-93559C34FE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56462" cy="138176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7C2A67F-C7A2-DCF9-FB25-26C6EB44D116}"/>
              </a:ext>
            </a:extLst>
          </p:cNvPr>
          <p:cNvSpPr txBox="1"/>
          <p:nvPr/>
        </p:nvSpPr>
        <p:spPr>
          <a:xfrm>
            <a:off x="2759242" y="1381760"/>
            <a:ext cx="914198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19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If only you would slay the wicked, O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God! Away from me, you bloodthirsty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men! </a:t>
            </a:r>
            <a:r>
              <a:rPr kumimoji="0" lang="en-GB" sz="40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They speak of you with evil intent; your adversaries misuse your name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21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 I not hate those who hate you, O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</a:t>
            </a:r>
            <a:r>
              <a:rPr kumimoji="0" lang="en-GB" sz="4000" b="0" i="1" u="none" strike="noStrike" kern="1200" cap="small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ord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and abhor those who rise up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against you? </a:t>
            </a:r>
            <a:r>
              <a:rPr kumimoji="0" lang="en-GB" sz="40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22</a:t>
            </a:r>
            <a:r>
              <a:rPr kumimoji="0" lang="en-GB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 have nothing but hatred for them; I count them my enemies.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A7B1BC4-6A36-5D9A-1D69-C64BFD5F390B}"/>
              </a:ext>
            </a:extLst>
          </p:cNvPr>
          <p:cNvSpPr txBox="1"/>
          <p:nvPr/>
        </p:nvSpPr>
        <p:spPr>
          <a:xfrm>
            <a:off x="0" y="1381760"/>
            <a:ext cx="245646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Why David was anxious</a:t>
            </a:r>
          </a:p>
        </p:txBody>
      </p:sp>
    </p:spTree>
    <p:extLst>
      <p:ext uri="{BB962C8B-B14F-4D97-AF65-F5344CB8AC3E}">
        <p14:creationId xmlns:p14="http://schemas.microsoft.com/office/powerpoint/2010/main" val="74608807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1597</Words>
  <Application>Microsoft Office PowerPoint</Application>
  <PresentationFormat>Widescreen</PresentationFormat>
  <Paragraphs>113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Calibri</vt:lpstr>
      <vt:lpstr>Calibri Light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H</dc:creator>
  <cp:lastModifiedBy>Nigel Hoad</cp:lastModifiedBy>
  <cp:revision>1</cp:revision>
  <dcterms:created xsi:type="dcterms:W3CDTF">2023-01-25T09:55:53Z</dcterms:created>
  <dcterms:modified xsi:type="dcterms:W3CDTF">2023-01-25T13:26:39Z</dcterms:modified>
</cp:coreProperties>
</file>