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51" r:id="rId3"/>
    <p:sldId id="338" r:id="rId4"/>
    <p:sldId id="352" r:id="rId5"/>
    <p:sldId id="354" r:id="rId6"/>
    <p:sldId id="342" r:id="rId7"/>
    <p:sldId id="356" r:id="rId8"/>
    <p:sldId id="357" r:id="rId9"/>
    <p:sldId id="355" r:id="rId10"/>
    <p:sldId id="353" r:id="rId11"/>
    <p:sldId id="358" r:id="rId12"/>
    <p:sldId id="359" r:id="rId13"/>
    <p:sldId id="343" r:id="rId14"/>
    <p:sldId id="344" r:id="rId15"/>
    <p:sldId id="363" r:id="rId16"/>
    <p:sldId id="364" r:id="rId17"/>
    <p:sldId id="365" r:id="rId18"/>
    <p:sldId id="366" r:id="rId19"/>
    <p:sldId id="367" r:id="rId20"/>
    <p:sldId id="346" r:id="rId21"/>
    <p:sldId id="368" r:id="rId22"/>
    <p:sldId id="347" r:id="rId23"/>
    <p:sldId id="348" r:id="rId24"/>
    <p:sldId id="349" r:id="rId25"/>
    <p:sldId id="350" r:id="rId26"/>
    <p:sldId id="369" r:id="rId27"/>
    <p:sldId id="30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300"/>
    <a:srgbClr val="FFE8D1"/>
    <a:srgbClr val="FFDCB9"/>
    <a:srgbClr val="361B00"/>
    <a:srgbClr val="FFAE5D"/>
    <a:srgbClr val="3E1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20" autoAdjust="0"/>
  </p:normalViewPr>
  <p:slideViewPr>
    <p:cSldViewPr snapToGrid="0">
      <p:cViewPr varScale="1">
        <p:scale>
          <a:sx n="106" d="100"/>
          <a:sy n="106" d="100"/>
        </p:scale>
        <p:origin x="120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73F21-50E0-3814-74E2-828596B26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32AD-72FC-53D8-3A0C-D3D3E36EE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89317-5262-EB70-2424-0B1720B0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B168F-083C-DA2B-9B3F-B1106DC4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1E30-01E3-4C0D-8567-BFEF6D64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2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C6B06-2F43-BF3D-B9FF-822E6728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D85BB-D91A-8393-A09D-B1658E0C6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B8BF0-7F8E-57AD-E8FE-2A6059E57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598A1-3D91-E977-8F1C-2F6356D8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0CC5E-9A07-BD4A-CC14-A022D516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3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5D9778-BC37-325B-194A-3D4FFA4E3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8CD6E-A744-7065-2366-5EEA79A76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B2B4F-F1B7-4261-10A9-426FD6D5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C7625-7F14-3A3A-F053-14DC9D4E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4B96-C7DE-2055-A630-76D83F30B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B83-4ACE-3EC9-ED2D-3BBAC549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7AE8-6758-048F-A6F9-A9B803ED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56F70-7259-2123-1606-BFBFFE7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F7B1E-D896-9F13-A858-1FF5FC66B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AAB73-760C-2949-9F6D-FD3DA963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54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A83F-F959-A0DE-8C14-B97D3808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309F3-75E6-AADE-BC97-76DB5FAAA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BBC38-1F6F-CB7A-6345-565EFC281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923E2-020C-9352-0C4B-9A3A155CD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4EB5B-C0B0-7C1A-36DC-FFBEEF32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7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E64A6-C5B1-096C-F283-B775C9EA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BC243-504F-4A5D-2FB5-1C6DC3AD6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EE9DB-321C-AFEF-90F4-6BD17FA0F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BCDD-C39E-5A39-503E-51ED1D8B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9B4EA-839C-679E-3090-58DBE85F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97A55-247B-BC5F-6AD6-0087660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78906-759F-3BD0-526C-46D4E163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9953A-0C95-F63C-2AEA-0F138BDF7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1586D7-A8B0-71AC-568A-AC636921C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A6161-FA66-2C75-483D-7F3DAE202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359CD4-3699-21F7-226D-1F490DB3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C4520-9CEB-D2ED-C54F-44452153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B142AE-A8A1-3D9B-CDEE-E66D4480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F4A4F-4D12-713E-EB30-2277B410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FB36-0E0C-4CC9-B1DC-696C7FC7F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1544B-2BA6-5FC5-48EA-92C499E3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ABBC8A-E38D-D66F-5F39-5BEAD7DF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EFF59-8D4E-B9A3-59C5-D294A875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41B65-9A70-C4D3-F3D3-6EB978A0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9341D-D865-2E5A-3635-22A652F1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B380-B1E3-C75D-F78B-E5D8703B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99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D9D3-6822-BF10-AD74-A3559E5C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2499-3248-8EA7-5D89-445EC941E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FC08-5B1A-689A-7376-92D079C4C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75BA7-172A-8D71-2A45-33E415BC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EF1B-8BB3-1B2E-851B-444D6B179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37E2C-6B76-9C15-2F0C-08CD650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7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51482-4E9E-D571-6A64-14A3645C4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613B2-D064-BD48-A44C-1A426968A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08AD4-54DE-AC76-38FC-9E377B98A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DD352-8B4C-EA98-F5D2-9BA51173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F5604-8190-D91E-C241-3ED66A84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7FD42-8FE1-F268-A536-AA028537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1734-A4ED-11A0-4022-F73907699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E8F50-1152-CC1C-469C-B1D5DE6F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59A1E-3874-9153-D461-CF170BA2F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09E8-38BA-44EE-A756-D92CF857C982}" type="datetimeFigureOut">
              <a:rPr lang="en-GB" smtClean="0"/>
              <a:t>24/02/2023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7A33-BD50-ACA4-22DC-479C9F9FA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76AC0-DC21-1389-1D39-10D70897A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638E-9364-49F4-887A-4058905A56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0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48327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Redemption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‘Very truly I tell you, everyone who sins </a:t>
            </a:r>
            <a:r>
              <a:rPr lang="en-GB" sz="40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a slave to sin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  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8:34</a:t>
            </a:r>
          </a:p>
          <a:p>
            <a:pPr algn="ctr"/>
            <a:endParaRPr lang="en-GB" sz="16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‘But thanks be to God that, though </a:t>
            </a:r>
            <a:r>
              <a:rPr lang="en-GB" sz="40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 used to be slaves to sin…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 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3C85B4-8551-E836-C601-11D91E368FE5}"/>
              </a:ext>
            </a:extLst>
          </p:cNvPr>
          <p:cNvSpPr txBox="1"/>
          <p:nvPr/>
        </p:nvSpPr>
        <p:spPr>
          <a:xfrm>
            <a:off x="5463330" y="2281425"/>
            <a:ext cx="61784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To pay a ransom to deliver                                       someone out of captivity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549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Redemption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slaves to sin – John 8:34 / Romans 6:17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 wages of sin is death…’   </a:t>
            </a:r>
          </a:p>
          <a:p>
            <a:pPr algn="ctr"/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6:23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3C85B4-8551-E836-C601-11D91E368FE5}"/>
              </a:ext>
            </a:extLst>
          </p:cNvPr>
          <p:cNvSpPr txBox="1"/>
          <p:nvPr/>
        </p:nvSpPr>
        <p:spPr>
          <a:xfrm>
            <a:off x="5463330" y="2281425"/>
            <a:ext cx="61784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To pay a ransom to deliver                                       someone out of captivity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5721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Redemption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slaves to sin – John 8:34 / Romans 6:17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payment is death – Romans 6:23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- We need to be set free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3C85B4-8551-E836-C601-11D91E368FE5}"/>
              </a:ext>
            </a:extLst>
          </p:cNvPr>
          <p:cNvSpPr txBox="1"/>
          <p:nvPr/>
        </p:nvSpPr>
        <p:spPr>
          <a:xfrm>
            <a:off x="5463330" y="2281425"/>
            <a:ext cx="61784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To pay a ransom to deliver                                       someone out of captivity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0469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endParaRPr lang="en-GB" sz="2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God’s Grace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(vs.7)</a:t>
            </a:r>
          </a:p>
          <a:p>
            <a:endParaRPr lang="en-GB" sz="1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‘in accordance with the riches of </a:t>
            </a:r>
            <a:r>
              <a:rPr lang="en-GB" sz="36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God’s grace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He lavished on us.’</a:t>
            </a:r>
          </a:p>
          <a:p>
            <a:pPr algn="ctr"/>
            <a:endParaRPr lang="en-GB" sz="1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13404-7B5E-56FC-B512-3592B4F2855C}"/>
              </a:ext>
            </a:extLst>
          </p:cNvPr>
          <p:cNvSpPr txBox="1"/>
          <p:nvPr/>
        </p:nvSpPr>
        <p:spPr>
          <a:xfrm>
            <a:off x="5807319" y="2377392"/>
            <a:ext cx="62337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God’s free unmerited favour</a:t>
            </a:r>
          </a:p>
        </p:txBody>
      </p:sp>
    </p:spTree>
    <p:extLst>
      <p:ext uri="{BB962C8B-B14F-4D97-AF65-F5344CB8AC3E}">
        <p14:creationId xmlns:p14="http://schemas.microsoft.com/office/powerpoint/2010/main" val="54903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God’s Grace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Through Jesus’ Blood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(vs.7)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F418E-9AAF-4ADF-708E-2D4A33C3C6FE}"/>
              </a:ext>
            </a:extLst>
          </p:cNvPr>
          <p:cNvSpPr txBox="1"/>
          <p:nvPr/>
        </p:nvSpPr>
        <p:spPr>
          <a:xfrm>
            <a:off x="1805707" y="3798772"/>
            <a:ext cx="102893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‘Observe, it is not redemption through His power, it is through His blood. It is not redemption through His love, it is through His blood.’ </a:t>
            </a:r>
          </a:p>
          <a:p>
            <a:pPr algn="ctr"/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Spurgeon</a:t>
            </a:r>
          </a:p>
        </p:txBody>
      </p:sp>
    </p:spTree>
    <p:extLst>
      <p:ext uri="{BB962C8B-B14F-4D97-AF65-F5344CB8AC3E}">
        <p14:creationId xmlns:p14="http://schemas.microsoft.com/office/powerpoint/2010/main" val="177977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God’s Grace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Through Jesus’ Blood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(vs.7)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ED87E-B3E1-0816-2D7C-579E74E5D36E}"/>
              </a:ext>
            </a:extLst>
          </p:cNvPr>
          <p:cNvSpPr txBox="1"/>
          <p:nvPr/>
        </p:nvSpPr>
        <p:spPr>
          <a:xfrm>
            <a:off x="1747982" y="3745454"/>
            <a:ext cx="10483273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“This is </a:t>
            </a:r>
            <a:r>
              <a:rPr lang="en-GB" sz="38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blood of the covenant, which is poured out for many for the forgiveness of sins.”</a:t>
            </a:r>
          </a:p>
          <a:p>
            <a:pPr algn="ctr"/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26:28</a:t>
            </a:r>
          </a:p>
        </p:txBody>
      </p:sp>
    </p:spTree>
    <p:extLst>
      <p:ext uri="{BB962C8B-B14F-4D97-AF65-F5344CB8AC3E}">
        <p14:creationId xmlns:p14="http://schemas.microsoft.com/office/powerpoint/2010/main" val="101686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God’s Grace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Through Jesus’ Blood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(vs.7)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C3D7F-AE6A-9383-A29A-631A8144A2E7}"/>
              </a:ext>
            </a:extLst>
          </p:cNvPr>
          <p:cNvSpPr txBox="1"/>
          <p:nvPr/>
        </p:nvSpPr>
        <p:spPr>
          <a:xfrm>
            <a:off x="1747982" y="3746962"/>
            <a:ext cx="1048327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“This is My </a:t>
            </a:r>
            <a:r>
              <a:rPr lang="en-GB" sz="38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covenant, which is poured out for many for the </a:t>
            </a:r>
            <a:r>
              <a:rPr lang="en-GB" sz="38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forgiveness of sins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26:28</a:t>
            </a:r>
          </a:p>
        </p:txBody>
      </p:sp>
    </p:spTree>
    <p:extLst>
      <p:ext uri="{BB962C8B-B14F-4D97-AF65-F5344CB8AC3E}">
        <p14:creationId xmlns:p14="http://schemas.microsoft.com/office/powerpoint/2010/main" val="3785524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God’s Grace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Through Jesus’ Blood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(vs.7)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C3D7F-AE6A-9383-A29A-631A8144A2E7}"/>
              </a:ext>
            </a:extLst>
          </p:cNvPr>
          <p:cNvSpPr txBox="1"/>
          <p:nvPr/>
        </p:nvSpPr>
        <p:spPr>
          <a:xfrm>
            <a:off x="1708727" y="3518679"/>
            <a:ext cx="1048327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the life of a creature is in the blood, and I have given it to you to make atonement for yourselves on the altar; it is the blood that makes atonement for one’s life.’  </a:t>
            </a:r>
          </a:p>
          <a:p>
            <a:pPr algn="ctr"/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Leviticus 17:11</a:t>
            </a:r>
          </a:p>
          <a:p>
            <a:pPr algn="ctr"/>
            <a:endParaRPr lang="en-GB" sz="38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112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God’s Grace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Through Jesus’ Blood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(vs.7)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C3D7F-AE6A-9383-A29A-631A8144A2E7}"/>
              </a:ext>
            </a:extLst>
          </p:cNvPr>
          <p:cNvSpPr txBox="1"/>
          <p:nvPr/>
        </p:nvSpPr>
        <p:spPr>
          <a:xfrm>
            <a:off x="1708727" y="3518679"/>
            <a:ext cx="10483273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‘“He Himself bore our sins” in His body on the cross, so that we might die to sins and live for righteousness; “by His wounds you have been healed.”’</a:t>
            </a:r>
          </a:p>
          <a:p>
            <a:pPr algn="ctr"/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2:24</a:t>
            </a:r>
          </a:p>
        </p:txBody>
      </p:sp>
    </p:spTree>
    <p:extLst>
      <p:ext uri="{BB962C8B-B14F-4D97-AF65-F5344CB8AC3E}">
        <p14:creationId xmlns:p14="http://schemas.microsoft.com/office/powerpoint/2010/main" val="2217370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God’s Grace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Through Jesus’ Blood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(vs.7)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C3D7F-AE6A-9383-A29A-631A8144A2E7}"/>
              </a:ext>
            </a:extLst>
          </p:cNvPr>
          <p:cNvSpPr txBox="1"/>
          <p:nvPr/>
        </p:nvSpPr>
        <p:spPr>
          <a:xfrm>
            <a:off x="1708727" y="3518679"/>
            <a:ext cx="10483273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‘…without the shedding of blood there is no forgiveness.’</a:t>
            </a:r>
          </a:p>
          <a:p>
            <a:pPr algn="ctr"/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9:22</a:t>
            </a:r>
          </a:p>
        </p:txBody>
      </p:sp>
    </p:spTree>
    <p:extLst>
      <p:ext uri="{BB962C8B-B14F-4D97-AF65-F5344CB8AC3E}">
        <p14:creationId xmlns:p14="http://schemas.microsoft.com/office/powerpoint/2010/main" val="285241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Spiritual Blessings in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08727" y="1055682"/>
            <a:ext cx="10981777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key spiritual blessings:</a:t>
            </a:r>
          </a:p>
          <a:p>
            <a:endParaRPr lang="en-GB" sz="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1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Chosen for adoption by the Father </a:t>
            </a:r>
            <a:r>
              <a:rPr lang="en-GB" sz="3500" b="1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(vs.4-6)</a:t>
            </a:r>
          </a:p>
          <a:p>
            <a:r>
              <a:rPr lang="en-GB" sz="41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Redeemed and forgiven in Christ </a:t>
            </a:r>
            <a:r>
              <a:rPr lang="en-GB" sz="3500" b="1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s.7-10)</a:t>
            </a:r>
          </a:p>
          <a:p>
            <a:r>
              <a:rPr lang="en-GB" sz="41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Sealed for inheritance by the Spirit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(vs.11-14)</a:t>
            </a:r>
          </a:p>
        </p:txBody>
      </p:sp>
    </p:spTree>
    <p:extLst>
      <p:ext uri="{BB962C8B-B14F-4D97-AF65-F5344CB8AC3E}">
        <p14:creationId xmlns:p14="http://schemas.microsoft.com/office/powerpoint/2010/main" val="1803555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By Faith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vs.7 &amp; 13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6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is My Son, whom I love;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Him I am well pleased.” </a:t>
            </a: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3:17</a:t>
            </a:r>
          </a:p>
          <a:p>
            <a:pPr algn="ctr"/>
            <a:endParaRPr lang="en-GB" sz="16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36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This is My Son, whom I love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with Him I am well pleased. Listen to Him!” </a:t>
            </a:r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17:5</a:t>
            </a:r>
          </a:p>
          <a:p>
            <a:pPr algn="ctr"/>
            <a:endParaRPr lang="en-GB" sz="3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3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310506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redemption and forgiveness…</a:t>
            </a:r>
          </a:p>
          <a:p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By Faith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vs.7 &amp; 13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unites us with Christ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vs.3-14, 2:4, 2:6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unites us with each other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Ch4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371025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7" y="923330"/>
            <a:ext cx="1056178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By Faith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being redeemed and forgiven…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CED946-9ED7-3378-06E1-CED64AAD3EE8}"/>
              </a:ext>
            </a:extLst>
          </p:cNvPr>
          <p:cNvSpPr txBox="1"/>
          <p:nvPr/>
        </p:nvSpPr>
        <p:spPr>
          <a:xfrm>
            <a:off x="1805708" y="4496632"/>
            <a:ext cx="1028567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‘In Him </a:t>
            </a:r>
            <a:r>
              <a:rPr lang="en-GB" sz="40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4000" b="1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redemption through His blood, the forgiveness of sins…’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vs.7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358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7" y="923330"/>
            <a:ext cx="1048327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By Faith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being redeemed and forgiven…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redemption &amp; forgiveness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vs.7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AC8A88-B1B2-2377-0957-84FF82A14D55}"/>
              </a:ext>
            </a:extLst>
          </p:cNvPr>
          <p:cNvSpPr txBox="1"/>
          <p:nvPr/>
        </p:nvSpPr>
        <p:spPr>
          <a:xfrm>
            <a:off x="1805708" y="4543529"/>
            <a:ext cx="1030343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‘Therefore, since </a:t>
            </a:r>
            <a:r>
              <a:rPr lang="en-GB" sz="38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justified through faith, </a:t>
            </a:r>
            <a:r>
              <a:rPr lang="en-GB" sz="38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3800" b="1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have </a:t>
            </a:r>
            <a:r>
              <a:rPr lang="en-GB" sz="38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 with God through our Lord Jesus Christ…’ </a:t>
            </a:r>
          </a:p>
          <a:p>
            <a:pPr algn="ctr"/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5:1</a:t>
            </a:r>
            <a:endParaRPr lang="en-GB" sz="35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7" y="923330"/>
            <a:ext cx="1100059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By Faith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being redeemed and forgiven…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redemption &amp; forgiveness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vs.7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peace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5:1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5AC6CC-2BB4-B4E4-E29E-B8ACC56CA87C}"/>
              </a:ext>
            </a:extLst>
          </p:cNvPr>
          <p:cNvSpPr txBox="1"/>
          <p:nvPr/>
        </p:nvSpPr>
        <p:spPr>
          <a:xfrm>
            <a:off x="1884217" y="5352603"/>
            <a:ext cx="103862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through Him </a:t>
            </a:r>
            <a:r>
              <a:rPr lang="en-GB" sz="40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both </a:t>
            </a:r>
            <a:r>
              <a:rPr lang="en-GB" sz="4000" b="1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GB" sz="4000" dirty="0">
                <a:solidFill>
                  <a:srgbClr val="4623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the Father by one Spirit.’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2:18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300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7" y="923330"/>
            <a:ext cx="1073214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By Faith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being redeemed and forgiven…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redemption &amp; forgiveness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vs.7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5:1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the Father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2:18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571500" indent="-571500">
              <a:buFontTx/>
              <a:buChar char="-"/>
            </a:pPr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3403371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7" y="923330"/>
            <a:ext cx="1073214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We are all sinners 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God’s Grace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Jesus’ Blood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By Faith</a:t>
            </a:r>
          </a:p>
          <a:p>
            <a:endParaRPr lang="en-GB" sz="10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being redeemed and forgiven…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redemption &amp; forgiveness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vs.7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peace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5:1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the Father (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2:18</a:t>
            </a: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1909789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wo people standing in a field&#10;&#10;Description automatically generated with low confidence">
            <a:extLst>
              <a:ext uri="{FF2B5EF4-FFF2-40B4-BE49-F238E27FC236}">
                <a16:creationId xmlns:a16="http://schemas.microsoft.com/office/drawing/2014/main" id="{A5B8B838-CD56-0C4E-2E0B-3EFF89DA6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3"/>
          <a:stretch/>
        </p:blipFill>
        <p:spPr>
          <a:xfrm>
            <a:off x="-59821" y="10"/>
            <a:ext cx="12251801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41EF38-E43B-4A1F-E276-3E56607D6CE1}"/>
              </a:ext>
            </a:extLst>
          </p:cNvPr>
          <p:cNvSpPr txBox="1"/>
          <p:nvPr/>
        </p:nvSpPr>
        <p:spPr>
          <a:xfrm>
            <a:off x="6096000" y="98451"/>
            <a:ext cx="73890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400" dirty="0">
                <a:solidFill>
                  <a:srgbClr val="663300"/>
                </a:solidFill>
                <a:latin typeface="Impact" panose="020B0806030902050204" pitchFamily="34" charset="0"/>
              </a:rPr>
              <a:t>Ephesians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6F7B5-A30A-27CC-C822-2677A8ACE3F8}"/>
              </a:ext>
            </a:extLst>
          </p:cNvPr>
          <p:cNvSpPr txBox="1"/>
          <p:nvPr/>
        </p:nvSpPr>
        <p:spPr>
          <a:xfrm>
            <a:off x="5783863" y="1633832"/>
            <a:ext cx="66132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as children of light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DBB1F1-DE64-5283-4898-D1AB967B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6" y="171714"/>
            <a:ext cx="1204159" cy="120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B40EE-8E36-B37E-00BD-D2B9ECD858D2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Spiritual Blessings in Christ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18689-68FE-FC5F-0065-DD238D9A2005}"/>
              </a:ext>
            </a:extLst>
          </p:cNvPr>
          <p:cNvSpPr txBox="1"/>
          <p:nvPr/>
        </p:nvSpPr>
        <p:spPr>
          <a:xfrm>
            <a:off x="1708727" y="1055682"/>
            <a:ext cx="10981777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key spiritual blessings:</a:t>
            </a:r>
          </a:p>
          <a:p>
            <a:endParaRPr lang="en-GB" sz="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1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Chosen for adoption by the Father </a:t>
            </a:r>
            <a:r>
              <a:rPr lang="en-GB" sz="3500" b="1" dirty="0">
                <a:solidFill>
                  <a:srgbClr val="462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(vs.4-6)</a:t>
            </a:r>
          </a:p>
          <a:p>
            <a:r>
              <a:rPr lang="en-GB" sz="41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100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Redeemed and forgiven in Christ </a:t>
            </a:r>
            <a:r>
              <a:rPr lang="en-GB" sz="3500" b="1" dirty="0">
                <a:solidFill>
                  <a:srgbClr val="4623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(vs.7-10)</a:t>
            </a:r>
          </a:p>
          <a:p>
            <a:r>
              <a:rPr lang="en-GB" sz="41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Sealed for inheritance by the Spirit </a:t>
            </a:r>
            <a:r>
              <a:rPr lang="en-GB" sz="35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(vs.11-14)</a:t>
            </a:r>
          </a:p>
        </p:txBody>
      </p:sp>
    </p:spTree>
    <p:extLst>
      <p:ext uri="{BB962C8B-B14F-4D97-AF65-F5344CB8AC3E}">
        <p14:creationId xmlns:p14="http://schemas.microsoft.com/office/powerpoint/2010/main" val="188740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‘There is no-one righteous, not even one...’</a:t>
            </a:r>
          </a:p>
          <a:p>
            <a:pPr lvl="1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3:10</a:t>
            </a:r>
          </a:p>
          <a:p>
            <a:pPr lvl="1"/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‘For all have sinned and fallen short of the glory of God…’</a:t>
            </a:r>
          </a:p>
          <a:p>
            <a:pPr algn="ctr"/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3:23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79060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of sins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415695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of our </a:t>
            </a:r>
            <a:r>
              <a:rPr lang="en-GB" sz="3600" b="1" u="sng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trespasses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 (ESV)</a:t>
            </a:r>
          </a:p>
          <a:p>
            <a:r>
              <a:rPr lang="en-GB" sz="3600" u="sng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u="sng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‘We all, like sheep, have gone astray, each of us has turned to our own way…’</a:t>
            </a:r>
          </a:p>
          <a:p>
            <a:pPr algn="ctr"/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Isaiah 53:6</a:t>
            </a:r>
            <a:endParaRPr lang="en-GB" sz="1400" b="1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205459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of our </a:t>
            </a:r>
            <a:r>
              <a:rPr lang="en-GB" sz="3600" b="1" u="sng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trespasses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 (ESV)</a:t>
            </a:r>
          </a:p>
          <a:p>
            <a:endParaRPr lang="en-GB" sz="1400" u="sng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all ‘turned to our own way’ – Isaiah 53:6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‘Everyone who sins breaks the law; in fact, sin is lawlessness.’</a:t>
            </a:r>
          </a:p>
          <a:p>
            <a:pPr algn="ctr"/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3:4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115967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of our </a:t>
            </a:r>
            <a:r>
              <a:rPr lang="en-GB" sz="3600" b="1" u="sng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trespasses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 (ESV)</a:t>
            </a:r>
          </a:p>
          <a:p>
            <a:endParaRPr lang="en-GB" sz="1400" u="sng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all ‘turned to our own way’ – Isaiah 53:6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‘Against You, You only, have I sinned and done what is evil in your sight; so You are right in Your verdict and justified when You judge.’</a:t>
            </a:r>
          </a:p>
          <a:p>
            <a:pPr algn="ctr"/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Psalm 51:4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359842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low confidence">
            <a:extLst>
              <a:ext uri="{FF2B5EF4-FFF2-40B4-BE49-F238E27FC236}">
                <a16:creationId xmlns:a16="http://schemas.microsoft.com/office/drawing/2014/main" id="{570ED2C9-52D6-AEE9-521B-5C306236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253FAA-7329-60AE-239E-5E388DCDF048}"/>
              </a:ext>
            </a:extLst>
          </p:cNvPr>
          <p:cNvSpPr txBox="1"/>
          <p:nvPr/>
        </p:nvSpPr>
        <p:spPr>
          <a:xfrm>
            <a:off x="-78509" y="2111364"/>
            <a:ext cx="188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Ephesians 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1:7-10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03C75A-7E18-71F5-70EA-B8963BE1246F}"/>
              </a:ext>
            </a:extLst>
          </p:cNvPr>
          <p:cNvSpPr txBox="1"/>
          <p:nvPr/>
        </p:nvSpPr>
        <p:spPr>
          <a:xfrm>
            <a:off x="-78509" y="86186"/>
            <a:ext cx="17872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Wealth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Christian</a:t>
            </a:r>
          </a:p>
          <a:p>
            <a:pPr algn="ctr"/>
            <a:r>
              <a:rPr lang="en-GB" sz="24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 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9DA1D2-123F-E67E-55EB-240FBB0D5544}"/>
              </a:ext>
            </a:extLst>
          </p:cNvPr>
          <p:cNvSpPr txBox="1"/>
          <p:nvPr/>
        </p:nvSpPr>
        <p:spPr>
          <a:xfrm>
            <a:off x="1708728" y="923330"/>
            <a:ext cx="1056178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40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40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redeemed and forgiven…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all sinners (Romans 3:10 &amp; 3:23)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Forgiveness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of our </a:t>
            </a:r>
            <a:r>
              <a:rPr lang="en-GB" sz="3600" b="1" u="sng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trespasses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’ vs.7 (ESV)</a:t>
            </a:r>
          </a:p>
          <a:p>
            <a:endParaRPr lang="en-GB" sz="1400" u="sng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all ‘turned to our own way’ – Isaiah 53:6</a:t>
            </a: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it is against God we have sinned – Psalm 51:4</a:t>
            </a:r>
          </a:p>
          <a:p>
            <a:endParaRPr lang="en-GB" sz="36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3600" b="1" dirty="0">
                <a:solidFill>
                  <a:srgbClr val="462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- We are guilty before God</a:t>
            </a:r>
          </a:p>
          <a:p>
            <a:endParaRPr lang="en-GB" sz="1400" dirty="0">
              <a:solidFill>
                <a:srgbClr val="462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8D682-2E64-728A-CC18-A6251CA065E1}"/>
              </a:ext>
            </a:extLst>
          </p:cNvPr>
          <p:cNvSpPr txBox="1"/>
          <p:nvPr/>
        </p:nvSpPr>
        <p:spPr>
          <a:xfrm>
            <a:off x="1708727" y="0"/>
            <a:ext cx="10483273" cy="923330"/>
          </a:xfrm>
          <a:prstGeom prst="rect">
            <a:avLst/>
          </a:prstGeom>
          <a:solidFill>
            <a:srgbClr val="361B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rgbClr val="FFE8D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Redeemed and forgiven in Christ</a:t>
            </a:r>
          </a:p>
        </p:txBody>
      </p:sp>
    </p:spTree>
    <p:extLst>
      <p:ext uri="{BB962C8B-B14F-4D97-AF65-F5344CB8AC3E}">
        <p14:creationId xmlns:p14="http://schemas.microsoft.com/office/powerpoint/2010/main" val="35077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9113</TotalTime>
  <Words>1842</Words>
  <Application>Microsoft Office PowerPoint</Application>
  <PresentationFormat>Widescreen</PresentationFormat>
  <Paragraphs>358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Strasser</dc:creator>
  <cp:lastModifiedBy>Multiple Monitors</cp:lastModifiedBy>
  <cp:revision>70</cp:revision>
  <dcterms:created xsi:type="dcterms:W3CDTF">2022-12-16T18:33:56Z</dcterms:created>
  <dcterms:modified xsi:type="dcterms:W3CDTF">2023-02-24T14:30:13Z</dcterms:modified>
</cp:coreProperties>
</file>