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636" r:id="rId4"/>
    <p:sldId id="641" r:id="rId5"/>
    <p:sldId id="642" r:id="rId6"/>
    <p:sldId id="644" r:id="rId7"/>
    <p:sldId id="648" r:id="rId8"/>
    <p:sldId id="639" r:id="rId9"/>
    <p:sldId id="679" r:id="rId10"/>
    <p:sldId id="637" r:id="rId11"/>
    <p:sldId id="638" r:id="rId12"/>
    <p:sldId id="651" r:id="rId13"/>
    <p:sldId id="655" r:id="rId14"/>
    <p:sldId id="653" r:id="rId15"/>
    <p:sldId id="667" r:id="rId16"/>
    <p:sldId id="654" r:id="rId17"/>
    <p:sldId id="657" r:id="rId18"/>
    <p:sldId id="680" r:id="rId19"/>
    <p:sldId id="681" r:id="rId2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714"/>
    <a:srgbClr val="090907"/>
    <a:srgbClr val="24486C"/>
    <a:srgbClr val="336699"/>
    <a:srgbClr val="9078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111" d="100"/>
          <a:sy n="111" d="100"/>
        </p:scale>
        <p:origin x="165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42866F3-B842-8155-7E92-E1583D1A961C}"/>
              </a:ext>
            </a:extLst>
          </p:cNvPr>
          <p:cNvSpPr>
            <a:spLocks noGrp="1" noChangeArrowheads="1"/>
          </p:cNvSpPr>
          <p:nvPr>
            <p:ph type="ctrTitle"/>
          </p:nvPr>
        </p:nvSpPr>
        <p:spPr>
          <a:xfrm>
            <a:off x="0" y="3581400"/>
            <a:ext cx="9144000" cy="781050"/>
          </a:xfrm>
        </p:spPr>
        <p:txBody>
          <a:bodyPr/>
          <a:lstStyle>
            <a:lvl1pPr algn="ctr">
              <a:defRPr sz="4400" b="0"/>
            </a:lvl1pPr>
          </a:lstStyle>
          <a:p>
            <a:pPr lvl="0"/>
            <a:r>
              <a:rPr lang="en-US" altLang="en-US" noProof="0"/>
              <a:t>Click to edit Master title style</a:t>
            </a:r>
            <a:endParaRPr lang="en-GB" altLang="en-US" noProof="0"/>
          </a:p>
        </p:txBody>
      </p:sp>
      <p:sp>
        <p:nvSpPr>
          <p:cNvPr id="11267" name="Rectangle 3">
            <a:extLst>
              <a:ext uri="{FF2B5EF4-FFF2-40B4-BE49-F238E27FC236}">
                <a16:creationId xmlns:a16="http://schemas.microsoft.com/office/drawing/2014/main" id="{C2EA8F0C-8180-46BE-0E6A-9F886FD9DBD4}"/>
              </a:ext>
            </a:extLst>
          </p:cNvPr>
          <p:cNvSpPr>
            <a:spLocks noGrp="1" noChangeArrowheads="1"/>
          </p:cNvSpPr>
          <p:nvPr>
            <p:ph type="subTitle" idx="1"/>
          </p:nvPr>
        </p:nvSpPr>
        <p:spPr>
          <a:xfrm>
            <a:off x="0" y="4546600"/>
            <a:ext cx="9144000" cy="787400"/>
          </a:xfrm>
        </p:spPr>
        <p:txBody>
          <a:bodyPr/>
          <a:lstStyle>
            <a:lvl1pPr marL="0" indent="0" algn="ctr">
              <a:buFontTx/>
              <a:buNone/>
              <a:defRPr/>
            </a:lvl1pPr>
          </a:lstStyle>
          <a:p>
            <a:pPr lvl="0"/>
            <a:r>
              <a:rPr lang="en-US" altLang="en-US" noProof="0"/>
              <a:t>Click to edit Master subtitle style</a:t>
            </a:r>
            <a:endParaRPr lang="en-GB" altLang="en-US" noProof="0"/>
          </a:p>
        </p:txBody>
      </p:sp>
      <p:sp>
        <p:nvSpPr>
          <p:cNvPr id="11268" name="Rectangle 4">
            <a:extLst>
              <a:ext uri="{FF2B5EF4-FFF2-40B4-BE49-F238E27FC236}">
                <a16:creationId xmlns:a16="http://schemas.microsoft.com/office/drawing/2014/main" id="{C3F2447A-0CC6-FAC6-9C59-4B5BC70C2A1B}"/>
              </a:ext>
            </a:extLst>
          </p:cNvPr>
          <p:cNvSpPr>
            <a:spLocks noGrp="1" noChangeArrowheads="1"/>
          </p:cNvSpPr>
          <p:nvPr>
            <p:ph type="dt" sz="half" idx="2"/>
          </p:nvPr>
        </p:nvSpPr>
        <p:spPr>
          <a:xfrm>
            <a:off x="0" y="6613525"/>
            <a:ext cx="2133600" cy="168275"/>
          </a:xfrm>
        </p:spPr>
        <p:txBody>
          <a:bodyPr/>
          <a:lstStyle>
            <a:lvl1pPr>
              <a:defRPr>
                <a:latin typeface="+mn-lt"/>
              </a:defRPr>
            </a:lvl1pPr>
          </a:lstStyle>
          <a:p>
            <a:endParaRPr lang="en-GB" altLang="en-US"/>
          </a:p>
        </p:txBody>
      </p:sp>
      <p:sp>
        <p:nvSpPr>
          <p:cNvPr id="11269" name="Rectangle 5">
            <a:extLst>
              <a:ext uri="{FF2B5EF4-FFF2-40B4-BE49-F238E27FC236}">
                <a16:creationId xmlns:a16="http://schemas.microsoft.com/office/drawing/2014/main" id="{CC063AA4-3698-23C2-D0F6-0B0157377039}"/>
              </a:ext>
            </a:extLst>
          </p:cNvPr>
          <p:cNvSpPr>
            <a:spLocks noGrp="1" noChangeArrowheads="1"/>
          </p:cNvSpPr>
          <p:nvPr>
            <p:ph type="ftr" sz="quarter" idx="3"/>
          </p:nvPr>
        </p:nvSpPr>
        <p:spPr/>
        <p:txBody>
          <a:bodyPr/>
          <a:lstStyle>
            <a:lvl1pPr>
              <a:defRPr>
                <a:latin typeface="+mn-lt"/>
              </a:defRPr>
            </a:lvl1pPr>
          </a:lstStyle>
          <a:p>
            <a:endParaRPr lang="en-GB" altLang="en-US"/>
          </a:p>
        </p:txBody>
      </p:sp>
      <p:sp>
        <p:nvSpPr>
          <p:cNvPr id="11270" name="Rectangle 6">
            <a:extLst>
              <a:ext uri="{FF2B5EF4-FFF2-40B4-BE49-F238E27FC236}">
                <a16:creationId xmlns:a16="http://schemas.microsoft.com/office/drawing/2014/main" id="{FF3809F5-B3B4-3574-B8C8-418D370BF13A}"/>
              </a:ext>
            </a:extLst>
          </p:cNvPr>
          <p:cNvSpPr>
            <a:spLocks noGrp="1" noChangeArrowheads="1"/>
          </p:cNvSpPr>
          <p:nvPr>
            <p:ph type="sldNum" sz="quarter" idx="4"/>
          </p:nvPr>
        </p:nvSpPr>
        <p:spPr>
          <a:xfrm>
            <a:off x="7010400" y="6613525"/>
            <a:ext cx="2133600" cy="168275"/>
          </a:xfrm>
        </p:spPr>
        <p:txBody>
          <a:bodyPr/>
          <a:lstStyle>
            <a:lvl1pPr>
              <a:defRPr>
                <a:latin typeface="+mn-lt"/>
              </a:defRPr>
            </a:lvl1pPr>
          </a:lstStyle>
          <a:p>
            <a:fld id="{618C4496-DEE2-478C-B58C-38F6E77ACFCB}" type="slidenum">
              <a:rPr lang="en-GB" altLang="en-US"/>
              <a:pPr/>
              <a:t>‹#›</a:t>
            </a:fld>
            <a:endParaRPr lang="en-GB" alt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37B13-F6DE-0F54-7135-E318E0F647E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AEFE479-5B22-5CAE-0D16-FBF5E58490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35046F-54FA-2540-4D1D-F60C2E81F362}"/>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2D80233E-8030-A87C-D622-892D3D4289AD}"/>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C8B90710-7396-3EB3-60E1-13544A276F36}"/>
              </a:ext>
            </a:extLst>
          </p:cNvPr>
          <p:cNvSpPr>
            <a:spLocks noGrp="1"/>
          </p:cNvSpPr>
          <p:nvPr>
            <p:ph type="sldNum" sz="quarter" idx="12"/>
          </p:nvPr>
        </p:nvSpPr>
        <p:spPr/>
        <p:txBody>
          <a:bodyPr/>
          <a:lstStyle>
            <a:lvl1pPr>
              <a:defRPr/>
            </a:lvl1pPr>
          </a:lstStyle>
          <a:p>
            <a:fld id="{53E8D7F9-0A05-4C35-A17D-43EF39479C7B}" type="slidenum">
              <a:rPr lang="en-GB" altLang="en-US"/>
              <a:pPr/>
              <a:t>‹#›</a:t>
            </a:fld>
            <a:endParaRPr lang="en-GB" altLang="en-US"/>
          </a:p>
        </p:txBody>
      </p:sp>
    </p:spTree>
    <p:extLst>
      <p:ext uri="{BB962C8B-B14F-4D97-AF65-F5344CB8AC3E}">
        <p14:creationId xmlns:p14="http://schemas.microsoft.com/office/powerpoint/2010/main" val="2422623836"/>
      </p:ext>
    </p:extLst>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09B790-751A-F6FD-8714-036F6E334701}"/>
              </a:ext>
            </a:extLst>
          </p:cNvPr>
          <p:cNvSpPr>
            <a:spLocks noGrp="1"/>
          </p:cNvSpPr>
          <p:nvPr>
            <p:ph type="title" orient="vert"/>
          </p:nvPr>
        </p:nvSpPr>
        <p:spPr>
          <a:xfrm>
            <a:off x="6115050" y="0"/>
            <a:ext cx="1962150" cy="65532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170FAE5-540B-5C5A-A6B3-0E3B40921A1F}"/>
              </a:ext>
            </a:extLst>
          </p:cNvPr>
          <p:cNvSpPr>
            <a:spLocks noGrp="1"/>
          </p:cNvSpPr>
          <p:nvPr>
            <p:ph type="body" orient="vert" idx="1"/>
          </p:nvPr>
        </p:nvSpPr>
        <p:spPr>
          <a:xfrm>
            <a:off x="228600" y="0"/>
            <a:ext cx="573405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1418DE-5786-7FB9-685C-19D20564AC03}"/>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94C4B75E-B9F5-F73E-992F-424E45D5D00F}"/>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C213411B-2DB0-49AF-82AE-CA53534B8038}"/>
              </a:ext>
            </a:extLst>
          </p:cNvPr>
          <p:cNvSpPr>
            <a:spLocks noGrp="1"/>
          </p:cNvSpPr>
          <p:nvPr>
            <p:ph type="sldNum" sz="quarter" idx="12"/>
          </p:nvPr>
        </p:nvSpPr>
        <p:spPr/>
        <p:txBody>
          <a:bodyPr/>
          <a:lstStyle>
            <a:lvl1pPr>
              <a:defRPr/>
            </a:lvl1pPr>
          </a:lstStyle>
          <a:p>
            <a:fld id="{0CD94C2C-325A-49A8-BD22-CD6C3DFC0D2F}" type="slidenum">
              <a:rPr lang="en-GB" altLang="en-US"/>
              <a:pPr/>
              <a:t>‹#›</a:t>
            </a:fld>
            <a:endParaRPr lang="en-GB" altLang="en-US"/>
          </a:p>
        </p:txBody>
      </p:sp>
    </p:spTree>
    <p:extLst>
      <p:ext uri="{BB962C8B-B14F-4D97-AF65-F5344CB8AC3E}">
        <p14:creationId xmlns:p14="http://schemas.microsoft.com/office/powerpoint/2010/main" val="4161092555"/>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44F3B-DA2F-9D03-60C5-54D2202EB3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375C509-C3D9-39C2-42FC-D180AB39A7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41F98F-9774-A4A3-BA4C-EA18D51E809B}"/>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D852A626-BDCE-520E-22DD-01AC8DECF850}"/>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BBE49097-D838-1AD0-F33E-3D87131CA9F3}"/>
              </a:ext>
            </a:extLst>
          </p:cNvPr>
          <p:cNvSpPr>
            <a:spLocks noGrp="1"/>
          </p:cNvSpPr>
          <p:nvPr>
            <p:ph type="sldNum" sz="quarter" idx="12"/>
          </p:nvPr>
        </p:nvSpPr>
        <p:spPr/>
        <p:txBody>
          <a:bodyPr/>
          <a:lstStyle>
            <a:lvl1pPr>
              <a:defRPr/>
            </a:lvl1pPr>
          </a:lstStyle>
          <a:p>
            <a:fld id="{23F0E252-D9AC-4097-A674-F559CE7B8EB2}" type="slidenum">
              <a:rPr lang="en-GB" altLang="en-US"/>
              <a:pPr/>
              <a:t>‹#›</a:t>
            </a:fld>
            <a:endParaRPr lang="en-GB" altLang="en-US"/>
          </a:p>
        </p:txBody>
      </p:sp>
    </p:spTree>
    <p:extLst>
      <p:ext uri="{BB962C8B-B14F-4D97-AF65-F5344CB8AC3E}">
        <p14:creationId xmlns:p14="http://schemas.microsoft.com/office/powerpoint/2010/main" val="1297287349"/>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68F1-FB68-610C-D44C-033C22FA3DB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B526D9D-6DFC-9E22-EE44-663B85F1BB1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3523D55-3A57-42E4-3802-BBEAA12B30AB}"/>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FFCF102A-D55F-CA62-2B5F-71D85C13E1FB}"/>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B392C311-08FF-3495-53FE-7DD0254B231D}"/>
              </a:ext>
            </a:extLst>
          </p:cNvPr>
          <p:cNvSpPr>
            <a:spLocks noGrp="1"/>
          </p:cNvSpPr>
          <p:nvPr>
            <p:ph type="sldNum" sz="quarter" idx="12"/>
          </p:nvPr>
        </p:nvSpPr>
        <p:spPr/>
        <p:txBody>
          <a:bodyPr/>
          <a:lstStyle>
            <a:lvl1pPr>
              <a:defRPr/>
            </a:lvl1pPr>
          </a:lstStyle>
          <a:p>
            <a:fld id="{9C2E4F42-6271-478D-BA63-0B38EE5C4EAF}" type="slidenum">
              <a:rPr lang="en-GB" altLang="en-US"/>
              <a:pPr/>
              <a:t>‹#›</a:t>
            </a:fld>
            <a:endParaRPr lang="en-GB" altLang="en-US"/>
          </a:p>
        </p:txBody>
      </p:sp>
    </p:spTree>
    <p:extLst>
      <p:ext uri="{BB962C8B-B14F-4D97-AF65-F5344CB8AC3E}">
        <p14:creationId xmlns:p14="http://schemas.microsoft.com/office/powerpoint/2010/main" val="1459494787"/>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DFD38-8627-6BCE-E33F-B01D0E6097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013E7B0-D0C5-4DF6-A9A6-F91862076EC1}"/>
              </a:ext>
            </a:extLst>
          </p:cNvPr>
          <p:cNvSpPr>
            <a:spLocks noGrp="1"/>
          </p:cNvSpPr>
          <p:nvPr>
            <p:ph sz="half" idx="1"/>
          </p:nvPr>
        </p:nvSpPr>
        <p:spPr>
          <a:xfrm>
            <a:off x="228600" y="685800"/>
            <a:ext cx="38481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78FE5AD-1951-2114-DE58-AAF1113B1D3E}"/>
              </a:ext>
            </a:extLst>
          </p:cNvPr>
          <p:cNvSpPr>
            <a:spLocks noGrp="1"/>
          </p:cNvSpPr>
          <p:nvPr>
            <p:ph sz="half" idx="2"/>
          </p:nvPr>
        </p:nvSpPr>
        <p:spPr>
          <a:xfrm>
            <a:off x="4229100" y="685800"/>
            <a:ext cx="38481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F46635D-06A9-1D78-08B7-550E50F446E8}"/>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31D635DF-D096-F371-C6B1-8572CC2EBECE}"/>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7DA64D89-7CAA-D185-040D-411164AEFA13}"/>
              </a:ext>
            </a:extLst>
          </p:cNvPr>
          <p:cNvSpPr>
            <a:spLocks noGrp="1"/>
          </p:cNvSpPr>
          <p:nvPr>
            <p:ph type="sldNum" sz="quarter" idx="12"/>
          </p:nvPr>
        </p:nvSpPr>
        <p:spPr/>
        <p:txBody>
          <a:bodyPr/>
          <a:lstStyle>
            <a:lvl1pPr>
              <a:defRPr/>
            </a:lvl1pPr>
          </a:lstStyle>
          <a:p>
            <a:fld id="{A74D1A01-C5F8-442F-8498-56B755B8AE80}" type="slidenum">
              <a:rPr lang="en-GB" altLang="en-US"/>
              <a:pPr/>
              <a:t>‹#›</a:t>
            </a:fld>
            <a:endParaRPr lang="en-GB" altLang="en-US"/>
          </a:p>
        </p:txBody>
      </p:sp>
    </p:spTree>
    <p:extLst>
      <p:ext uri="{BB962C8B-B14F-4D97-AF65-F5344CB8AC3E}">
        <p14:creationId xmlns:p14="http://schemas.microsoft.com/office/powerpoint/2010/main" val="3566206099"/>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C3654-EA1E-EC8E-99D1-F699C5DC1E0A}"/>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FD6934-D103-7BFB-C63E-E1C6EF4CD68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421F8E-941F-01D3-7E3E-59CE575DA06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B1F11CA-9A08-C1B6-F0AD-F4181E4BA12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038D3E-B9EA-ADEF-8B44-9A2F17140F3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33D31A5-E143-1231-4AFF-3704AA5AF157}"/>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1EB840D5-9B62-AF3D-41F5-6624E0055F6A}"/>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1654C9D7-5BA8-AD75-D71A-A74AF6CA4C4B}"/>
              </a:ext>
            </a:extLst>
          </p:cNvPr>
          <p:cNvSpPr>
            <a:spLocks noGrp="1"/>
          </p:cNvSpPr>
          <p:nvPr>
            <p:ph type="sldNum" sz="quarter" idx="12"/>
          </p:nvPr>
        </p:nvSpPr>
        <p:spPr/>
        <p:txBody>
          <a:bodyPr/>
          <a:lstStyle>
            <a:lvl1pPr>
              <a:defRPr/>
            </a:lvl1pPr>
          </a:lstStyle>
          <a:p>
            <a:fld id="{761E2D02-24FB-430C-B73E-C78C5DE9481F}" type="slidenum">
              <a:rPr lang="en-GB" altLang="en-US"/>
              <a:pPr/>
              <a:t>‹#›</a:t>
            </a:fld>
            <a:endParaRPr lang="en-GB" altLang="en-US"/>
          </a:p>
        </p:txBody>
      </p:sp>
    </p:spTree>
    <p:extLst>
      <p:ext uri="{BB962C8B-B14F-4D97-AF65-F5344CB8AC3E}">
        <p14:creationId xmlns:p14="http://schemas.microsoft.com/office/powerpoint/2010/main" val="2319509324"/>
      </p:ext>
    </p:extLst>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4FB71-82B2-0CDB-BF36-5BCE8B02E7E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7A1373C-B9AD-88AA-A149-F391B2093BD1}"/>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EB9D13EB-5F22-2F78-C49B-BD835BCEE122}"/>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3B5A00C3-CC2C-1E5E-3AE3-699278CE9E9E}"/>
              </a:ext>
            </a:extLst>
          </p:cNvPr>
          <p:cNvSpPr>
            <a:spLocks noGrp="1"/>
          </p:cNvSpPr>
          <p:nvPr>
            <p:ph type="sldNum" sz="quarter" idx="12"/>
          </p:nvPr>
        </p:nvSpPr>
        <p:spPr/>
        <p:txBody>
          <a:bodyPr/>
          <a:lstStyle>
            <a:lvl1pPr>
              <a:defRPr/>
            </a:lvl1pPr>
          </a:lstStyle>
          <a:p>
            <a:fld id="{EFD96F4C-F9CD-4869-9536-2077BC37D3B1}" type="slidenum">
              <a:rPr lang="en-GB" altLang="en-US"/>
              <a:pPr/>
              <a:t>‹#›</a:t>
            </a:fld>
            <a:endParaRPr lang="en-GB" altLang="en-US"/>
          </a:p>
        </p:txBody>
      </p:sp>
    </p:spTree>
    <p:extLst>
      <p:ext uri="{BB962C8B-B14F-4D97-AF65-F5344CB8AC3E}">
        <p14:creationId xmlns:p14="http://schemas.microsoft.com/office/powerpoint/2010/main" val="628896631"/>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DE4C55-5B65-BEB7-3786-F4C5F810483C}"/>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3F431752-3E2C-AF8E-9E96-0A95BBCC5F5B}"/>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2854FFE6-473B-7707-F364-64176920A0FA}"/>
              </a:ext>
            </a:extLst>
          </p:cNvPr>
          <p:cNvSpPr>
            <a:spLocks noGrp="1"/>
          </p:cNvSpPr>
          <p:nvPr>
            <p:ph type="sldNum" sz="quarter" idx="12"/>
          </p:nvPr>
        </p:nvSpPr>
        <p:spPr/>
        <p:txBody>
          <a:bodyPr/>
          <a:lstStyle>
            <a:lvl1pPr>
              <a:defRPr/>
            </a:lvl1pPr>
          </a:lstStyle>
          <a:p>
            <a:fld id="{B2E404EF-ABDA-40E3-A9FE-1FFFD2D19B48}" type="slidenum">
              <a:rPr lang="en-GB" altLang="en-US"/>
              <a:pPr/>
              <a:t>‹#›</a:t>
            </a:fld>
            <a:endParaRPr lang="en-GB" altLang="en-US"/>
          </a:p>
        </p:txBody>
      </p:sp>
    </p:spTree>
    <p:extLst>
      <p:ext uri="{BB962C8B-B14F-4D97-AF65-F5344CB8AC3E}">
        <p14:creationId xmlns:p14="http://schemas.microsoft.com/office/powerpoint/2010/main" val="1819234672"/>
      </p:ext>
    </p:extLst>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55BF0-BD5E-998E-525F-17346692418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BFB12ED-3ED7-D75A-EF12-D9CEE013814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4F7F875-7C40-3058-8BD8-4DA7F98007B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934132-EE19-8526-5633-D3FE7E454CB8}"/>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8374BFB1-FC3E-D7E9-3309-11CFA4531F96}"/>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7605224A-303B-C89B-7308-5A75E5FD2EF9}"/>
              </a:ext>
            </a:extLst>
          </p:cNvPr>
          <p:cNvSpPr>
            <a:spLocks noGrp="1"/>
          </p:cNvSpPr>
          <p:nvPr>
            <p:ph type="sldNum" sz="quarter" idx="12"/>
          </p:nvPr>
        </p:nvSpPr>
        <p:spPr/>
        <p:txBody>
          <a:bodyPr/>
          <a:lstStyle>
            <a:lvl1pPr>
              <a:defRPr/>
            </a:lvl1pPr>
          </a:lstStyle>
          <a:p>
            <a:fld id="{8EAEC17D-099F-4E93-A9DE-CF535044A818}" type="slidenum">
              <a:rPr lang="en-GB" altLang="en-US"/>
              <a:pPr/>
              <a:t>‹#›</a:t>
            </a:fld>
            <a:endParaRPr lang="en-GB" altLang="en-US"/>
          </a:p>
        </p:txBody>
      </p:sp>
    </p:spTree>
    <p:extLst>
      <p:ext uri="{BB962C8B-B14F-4D97-AF65-F5344CB8AC3E}">
        <p14:creationId xmlns:p14="http://schemas.microsoft.com/office/powerpoint/2010/main" val="3628891738"/>
      </p:ext>
    </p:extLst>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BEFF0-E7C6-D0CC-E321-0B857A9A340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358FE8A-0B7B-977B-EEDD-C2B6D8BC928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43E46653-8C02-A462-6EEC-9C692CE961B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3FE5A1-2077-A9BD-CECD-1A425E081273}"/>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2A26C07D-A195-7D43-ECE5-B0ABC20E55F0}"/>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E883C8AB-F9A5-6653-FBFA-16D5CAC587A8}"/>
              </a:ext>
            </a:extLst>
          </p:cNvPr>
          <p:cNvSpPr>
            <a:spLocks noGrp="1"/>
          </p:cNvSpPr>
          <p:nvPr>
            <p:ph type="sldNum" sz="quarter" idx="12"/>
          </p:nvPr>
        </p:nvSpPr>
        <p:spPr/>
        <p:txBody>
          <a:bodyPr/>
          <a:lstStyle>
            <a:lvl1pPr>
              <a:defRPr/>
            </a:lvl1pPr>
          </a:lstStyle>
          <a:p>
            <a:fld id="{AE0C46C2-78A7-42FC-B736-3EBBC0605AA2}" type="slidenum">
              <a:rPr lang="en-GB" altLang="en-US"/>
              <a:pPr/>
              <a:t>‹#›</a:t>
            </a:fld>
            <a:endParaRPr lang="en-GB" altLang="en-US"/>
          </a:p>
        </p:txBody>
      </p:sp>
    </p:spTree>
    <p:extLst>
      <p:ext uri="{BB962C8B-B14F-4D97-AF65-F5344CB8AC3E}">
        <p14:creationId xmlns:p14="http://schemas.microsoft.com/office/powerpoint/2010/main" val="4100002974"/>
      </p:ext>
    </p:extLst>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C7A3AA1-E1A1-61D6-B6D1-CEA0F8B00128}"/>
              </a:ext>
            </a:extLst>
          </p:cNvPr>
          <p:cNvSpPr>
            <a:spLocks noGrp="1" noChangeArrowheads="1"/>
          </p:cNvSpPr>
          <p:nvPr>
            <p:ph type="title"/>
          </p:nvPr>
        </p:nvSpPr>
        <p:spPr bwMode="auto">
          <a:xfrm>
            <a:off x="228600" y="0"/>
            <a:ext cx="7848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a:extLst>
              <a:ext uri="{FF2B5EF4-FFF2-40B4-BE49-F238E27FC236}">
                <a16:creationId xmlns:a16="http://schemas.microsoft.com/office/drawing/2014/main" id="{EC0C2854-0997-D502-282C-6686A9B88EE4}"/>
              </a:ext>
            </a:extLst>
          </p:cNvPr>
          <p:cNvSpPr>
            <a:spLocks noGrp="1" noChangeArrowheads="1"/>
          </p:cNvSpPr>
          <p:nvPr>
            <p:ph type="body" idx="1"/>
          </p:nvPr>
        </p:nvSpPr>
        <p:spPr bwMode="auto">
          <a:xfrm>
            <a:off x="228600" y="685800"/>
            <a:ext cx="784860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a:extLst>
              <a:ext uri="{FF2B5EF4-FFF2-40B4-BE49-F238E27FC236}">
                <a16:creationId xmlns:a16="http://schemas.microsoft.com/office/drawing/2014/main" id="{570C75A9-FE42-BA1E-C33E-A7A678AFBF18}"/>
              </a:ext>
            </a:extLst>
          </p:cNvPr>
          <p:cNvSpPr>
            <a:spLocks noGrp="1" noChangeArrowheads="1"/>
          </p:cNvSpPr>
          <p:nvPr>
            <p:ph type="dt" sz="half" idx="2"/>
          </p:nvPr>
        </p:nvSpPr>
        <p:spPr bwMode="auto">
          <a:xfrm>
            <a:off x="0" y="6584950"/>
            <a:ext cx="213360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Tahoma" panose="020B0604030504040204" pitchFamily="34" charset="0"/>
              </a:defRPr>
            </a:lvl1pPr>
          </a:lstStyle>
          <a:p>
            <a:endParaRPr lang="en-GB" altLang="en-US"/>
          </a:p>
        </p:txBody>
      </p:sp>
      <p:sp>
        <p:nvSpPr>
          <p:cNvPr id="1029" name="Rectangle 5">
            <a:extLst>
              <a:ext uri="{FF2B5EF4-FFF2-40B4-BE49-F238E27FC236}">
                <a16:creationId xmlns:a16="http://schemas.microsoft.com/office/drawing/2014/main" id="{3DBF2C3F-97B0-79A0-9948-5F67DD5597E2}"/>
              </a:ext>
            </a:extLst>
          </p:cNvPr>
          <p:cNvSpPr>
            <a:spLocks noGrp="1" noChangeArrowheads="1"/>
          </p:cNvSpPr>
          <p:nvPr>
            <p:ph type="ftr" sz="quarter" idx="3"/>
          </p:nvPr>
        </p:nvSpPr>
        <p:spPr bwMode="auto">
          <a:xfrm>
            <a:off x="3124200" y="6613525"/>
            <a:ext cx="289560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Tahoma" panose="020B0604030504040204" pitchFamily="34" charset="0"/>
              </a:defRPr>
            </a:lvl1pPr>
          </a:lstStyle>
          <a:p>
            <a:endParaRPr lang="en-GB" altLang="en-US"/>
          </a:p>
        </p:txBody>
      </p:sp>
      <p:sp>
        <p:nvSpPr>
          <p:cNvPr id="1030" name="Rectangle 6">
            <a:extLst>
              <a:ext uri="{FF2B5EF4-FFF2-40B4-BE49-F238E27FC236}">
                <a16:creationId xmlns:a16="http://schemas.microsoft.com/office/drawing/2014/main" id="{B8B6AB55-4E5A-05EA-6B3D-CDBA7704055F}"/>
              </a:ext>
            </a:extLst>
          </p:cNvPr>
          <p:cNvSpPr>
            <a:spLocks noGrp="1" noChangeArrowheads="1"/>
          </p:cNvSpPr>
          <p:nvPr>
            <p:ph type="sldNum" sz="quarter" idx="4"/>
          </p:nvPr>
        </p:nvSpPr>
        <p:spPr bwMode="auto">
          <a:xfrm>
            <a:off x="7010400" y="6613525"/>
            <a:ext cx="2133600" cy="13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Tahoma" panose="020B0604030504040204" pitchFamily="34" charset="0"/>
              </a:defRPr>
            </a:lvl1pPr>
          </a:lstStyle>
          <a:p>
            <a:fld id="{FFD1629C-3D50-452B-8FDF-A44F77E5323E}"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thruBlk="1"/>
  </p:transition>
  <p:txStyles>
    <p:titleStyle>
      <a:lvl1pPr algn="l" rtl="0" eaLnBrk="1" fontAlgn="base" hangingPunct="1">
        <a:spcBef>
          <a:spcPct val="0"/>
        </a:spcBef>
        <a:spcAft>
          <a:spcPct val="0"/>
        </a:spcAft>
        <a:defRPr sz="3600" b="1" kern="1200">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Black" panose="020B0A04020102020204" pitchFamily="34" charset="0"/>
        </a:defRPr>
      </a:lvl2pPr>
      <a:lvl3pPr algn="l" rtl="0" eaLnBrk="1" fontAlgn="base" hangingPunct="1">
        <a:spcBef>
          <a:spcPct val="0"/>
        </a:spcBef>
        <a:spcAft>
          <a:spcPct val="0"/>
        </a:spcAft>
        <a:defRPr sz="3600" b="1">
          <a:solidFill>
            <a:schemeClr val="tx2"/>
          </a:solidFill>
          <a:latin typeface="Arial Black" panose="020B0A04020102020204" pitchFamily="34" charset="0"/>
        </a:defRPr>
      </a:lvl3pPr>
      <a:lvl4pPr algn="l" rtl="0" eaLnBrk="1" fontAlgn="base" hangingPunct="1">
        <a:spcBef>
          <a:spcPct val="0"/>
        </a:spcBef>
        <a:spcAft>
          <a:spcPct val="0"/>
        </a:spcAft>
        <a:defRPr sz="3600" b="1">
          <a:solidFill>
            <a:schemeClr val="tx2"/>
          </a:solidFill>
          <a:latin typeface="Arial Black" panose="020B0A04020102020204" pitchFamily="34" charset="0"/>
        </a:defRPr>
      </a:lvl4pPr>
      <a:lvl5pPr algn="l" rtl="0" eaLnBrk="1" fontAlgn="base" hangingPunct="1">
        <a:spcBef>
          <a:spcPct val="0"/>
        </a:spcBef>
        <a:spcAft>
          <a:spcPct val="0"/>
        </a:spcAft>
        <a:defRPr sz="3600" b="1">
          <a:solidFill>
            <a:schemeClr val="tx2"/>
          </a:solidFill>
          <a:latin typeface="Arial Black" panose="020B0A04020102020204" pitchFamily="34" charset="0"/>
        </a:defRPr>
      </a:lvl5pPr>
      <a:lvl6pPr marL="457200" algn="l" rtl="0" eaLnBrk="1" fontAlgn="base" hangingPunct="1">
        <a:spcBef>
          <a:spcPct val="0"/>
        </a:spcBef>
        <a:spcAft>
          <a:spcPct val="0"/>
        </a:spcAft>
        <a:defRPr sz="3600" b="1">
          <a:solidFill>
            <a:schemeClr val="tx2"/>
          </a:solidFill>
          <a:latin typeface="Arial Black" panose="020B0A04020102020204" pitchFamily="34" charset="0"/>
        </a:defRPr>
      </a:lvl6pPr>
      <a:lvl7pPr marL="914400" algn="l" rtl="0" eaLnBrk="1" fontAlgn="base" hangingPunct="1">
        <a:spcBef>
          <a:spcPct val="0"/>
        </a:spcBef>
        <a:spcAft>
          <a:spcPct val="0"/>
        </a:spcAft>
        <a:defRPr sz="3600" b="1">
          <a:solidFill>
            <a:schemeClr val="tx2"/>
          </a:solidFill>
          <a:latin typeface="Arial Black" panose="020B0A04020102020204" pitchFamily="34" charset="0"/>
        </a:defRPr>
      </a:lvl7pPr>
      <a:lvl8pPr marL="1371600" algn="l" rtl="0" eaLnBrk="1" fontAlgn="base" hangingPunct="1">
        <a:spcBef>
          <a:spcPct val="0"/>
        </a:spcBef>
        <a:spcAft>
          <a:spcPct val="0"/>
        </a:spcAft>
        <a:defRPr sz="3600" b="1">
          <a:solidFill>
            <a:schemeClr val="tx2"/>
          </a:solidFill>
          <a:latin typeface="Arial Black" panose="020B0A04020102020204" pitchFamily="34" charset="0"/>
        </a:defRPr>
      </a:lvl8pPr>
      <a:lvl9pPr marL="1828800" algn="l" rtl="0" eaLnBrk="1" fontAlgn="base" hangingPunct="1">
        <a:spcBef>
          <a:spcPct val="0"/>
        </a:spcBef>
        <a:spcAft>
          <a:spcPct val="0"/>
        </a:spcAft>
        <a:defRPr sz="3600" b="1">
          <a:solidFill>
            <a:schemeClr val="tx2"/>
          </a:solidFill>
          <a:latin typeface="Arial Black" panose="020B0A04020102020204" pitchFamily="34" charset="0"/>
        </a:defRPr>
      </a:lvl9pPr>
    </p:titleStyle>
    <p:bodyStyle>
      <a:lvl1pPr marL="342900" indent="-342900" algn="l" rtl="0" eaLnBrk="1" fontAlgn="base" hangingPunct="1">
        <a:spcBef>
          <a:spcPct val="20000"/>
        </a:spcBef>
        <a:spcAft>
          <a:spcPct val="0"/>
        </a:spcAft>
        <a:buChar char="•"/>
        <a:defRPr sz="3200" b="1"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b="1"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b="1"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b="1"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95D06-0E72-B034-8153-7D97CCFAF7D3}"/>
              </a:ext>
            </a:extLst>
          </p:cNvPr>
          <p:cNvSpPr>
            <a:spLocks noGrp="1"/>
          </p:cNvSpPr>
          <p:nvPr>
            <p:ph type="ctrTitle"/>
          </p:nvPr>
        </p:nvSpPr>
        <p:spPr>
          <a:xfrm>
            <a:off x="-4088" y="2641004"/>
            <a:ext cx="9144000" cy="781050"/>
          </a:xfrm>
        </p:spPr>
        <p:txBody>
          <a:bodyPr/>
          <a:lstStyle/>
          <a:p>
            <a:r>
              <a:rPr lang="en-GB" dirty="0"/>
              <a:t>Living as light under trial (1)</a:t>
            </a:r>
          </a:p>
        </p:txBody>
      </p:sp>
      <p:sp>
        <p:nvSpPr>
          <p:cNvPr id="3" name="Subtitle 2">
            <a:extLst>
              <a:ext uri="{FF2B5EF4-FFF2-40B4-BE49-F238E27FC236}">
                <a16:creationId xmlns:a16="http://schemas.microsoft.com/office/drawing/2014/main" id="{1BFE56EC-A58E-F7AF-65B7-25F5E03FEDA2}"/>
              </a:ext>
            </a:extLst>
          </p:cNvPr>
          <p:cNvSpPr>
            <a:spLocks noGrp="1"/>
          </p:cNvSpPr>
          <p:nvPr>
            <p:ph type="subTitle" idx="1"/>
          </p:nvPr>
        </p:nvSpPr>
        <p:spPr>
          <a:xfrm>
            <a:off x="0" y="4005064"/>
            <a:ext cx="9144000" cy="787400"/>
          </a:xfrm>
        </p:spPr>
        <p:txBody>
          <a:bodyPr/>
          <a:lstStyle/>
          <a:p>
            <a:r>
              <a:rPr lang="en-GB" dirty="0">
                <a:solidFill>
                  <a:srgbClr val="00B050"/>
                </a:solidFill>
              </a:rPr>
              <a:t>Genesis 8:20-22</a:t>
            </a:r>
          </a:p>
        </p:txBody>
      </p:sp>
    </p:spTree>
    <p:extLst>
      <p:ext uri="{BB962C8B-B14F-4D97-AF65-F5344CB8AC3E}">
        <p14:creationId xmlns:p14="http://schemas.microsoft.com/office/powerpoint/2010/main" val="294026296"/>
      </p:ext>
    </p:extLst>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FF2EE-DFEC-2173-A4AB-851241656156}"/>
              </a:ext>
            </a:extLst>
          </p:cNvPr>
          <p:cNvSpPr>
            <a:spLocks noGrp="1"/>
          </p:cNvSpPr>
          <p:nvPr>
            <p:ph type="title"/>
          </p:nvPr>
        </p:nvSpPr>
        <p:spPr/>
        <p:txBody>
          <a:bodyPr/>
          <a:lstStyle/>
          <a:p>
            <a:r>
              <a:rPr lang="en-GB" dirty="0"/>
              <a:t>1. A Promise</a:t>
            </a:r>
          </a:p>
        </p:txBody>
      </p:sp>
      <p:sp>
        <p:nvSpPr>
          <p:cNvPr id="3" name="Content Placeholder 2">
            <a:extLst>
              <a:ext uri="{FF2B5EF4-FFF2-40B4-BE49-F238E27FC236}">
                <a16:creationId xmlns:a16="http://schemas.microsoft.com/office/drawing/2014/main" id="{DA7B73F0-7D77-B446-D08C-BE491920B8E2}"/>
              </a:ext>
            </a:extLst>
          </p:cNvPr>
          <p:cNvSpPr>
            <a:spLocks noGrp="1"/>
          </p:cNvSpPr>
          <p:nvPr>
            <p:ph idx="1"/>
          </p:nvPr>
        </p:nvSpPr>
        <p:spPr/>
        <p:txBody>
          <a:bodyPr/>
          <a:lstStyle/>
          <a:p>
            <a:pPr marL="0" indent="0">
              <a:buNone/>
            </a:pPr>
            <a:endParaRPr lang="en-GB" b="0" dirty="0">
              <a:solidFill>
                <a:srgbClr val="000714"/>
              </a:solidFill>
              <a:latin typeface="Arial Rounded MT Bold" panose="020F0704030504030204" pitchFamily="34" charset="0"/>
            </a:endParaRPr>
          </a:p>
        </p:txBody>
      </p:sp>
      <p:pic>
        <p:nvPicPr>
          <p:cNvPr id="74754" name="Picture 2" descr="The Environment">
            <a:extLst>
              <a:ext uri="{FF2B5EF4-FFF2-40B4-BE49-F238E27FC236}">
                <a16:creationId xmlns:a16="http://schemas.microsoft.com/office/drawing/2014/main" id="{9C0BE0E9-1571-E787-3B56-4D9F5B5541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2288" y="1663093"/>
            <a:ext cx="3921224" cy="3842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253864"/>
      </p:ext>
    </p:extLst>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FF2EE-DFEC-2173-A4AB-851241656156}"/>
              </a:ext>
            </a:extLst>
          </p:cNvPr>
          <p:cNvSpPr>
            <a:spLocks noGrp="1"/>
          </p:cNvSpPr>
          <p:nvPr>
            <p:ph type="title"/>
          </p:nvPr>
        </p:nvSpPr>
        <p:spPr/>
        <p:txBody>
          <a:bodyPr/>
          <a:lstStyle/>
          <a:p>
            <a:r>
              <a:rPr lang="en-GB" dirty="0"/>
              <a:t>1. A Promise</a:t>
            </a:r>
          </a:p>
        </p:txBody>
      </p:sp>
      <p:sp>
        <p:nvSpPr>
          <p:cNvPr id="3" name="Content Placeholder 2">
            <a:extLst>
              <a:ext uri="{FF2B5EF4-FFF2-40B4-BE49-F238E27FC236}">
                <a16:creationId xmlns:a16="http://schemas.microsoft.com/office/drawing/2014/main" id="{DA7B73F0-7D77-B446-D08C-BE491920B8E2}"/>
              </a:ext>
            </a:extLst>
          </p:cNvPr>
          <p:cNvSpPr>
            <a:spLocks noGrp="1"/>
          </p:cNvSpPr>
          <p:nvPr>
            <p:ph idx="1"/>
          </p:nvPr>
        </p:nvSpPr>
        <p:spPr/>
        <p:txBody>
          <a:bodyPr/>
          <a:lstStyle/>
          <a:p>
            <a:r>
              <a:rPr lang="en-US" b="0" dirty="0">
                <a:solidFill>
                  <a:srgbClr val="000714"/>
                </a:solidFill>
                <a:latin typeface="Arial Rounded MT Bold" panose="020F0704030504030204" pitchFamily="34" charset="0"/>
              </a:rPr>
              <a:t>Genesis 8:20</a:t>
            </a:r>
            <a:r>
              <a:rPr lang="en-US" b="0" dirty="0">
                <a:solidFill>
                  <a:srgbClr val="000000"/>
                </a:solidFill>
                <a:latin typeface="Arial Rounded MT Bold" panose="020F0704030504030204" pitchFamily="34" charset="0"/>
              </a:rPr>
              <a:t> </a:t>
            </a:r>
            <a:endParaRPr lang="en-US" b="0" dirty="0">
              <a:solidFill>
                <a:srgbClr val="000714"/>
              </a:solidFill>
              <a:latin typeface="Arial Rounded MT Bold" panose="020F0704030504030204" pitchFamily="34" charset="0"/>
            </a:endParaRPr>
          </a:p>
          <a:p>
            <a:pPr marL="0" indent="0" algn="ctr">
              <a:buNone/>
            </a:pPr>
            <a:r>
              <a:rPr lang="en-US" sz="2800" b="0" i="1" dirty="0">
                <a:solidFill>
                  <a:srgbClr val="000000"/>
                </a:solidFill>
                <a:effectLst/>
                <a:latin typeface="Arial Narrow" panose="020B0606020202030204" pitchFamily="34" charset="0"/>
              </a:rPr>
              <a:t>Then Noah built an altar to the </a:t>
            </a:r>
            <a:r>
              <a:rPr lang="en-US" sz="2800" b="0" i="1" cap="small" dirty="0">
                <a:solidFill>
                  <a:srgbClr val="000000"/>
                </a:solidFill>
                <a:effectLst/>
                <a:latin typeface="Arial Narrow" panose="020B0606020202030204" pitchFamily="34" charset="0"/>
              </a:rPr>
              <a:t>Lord</a:t>
            </a:r>
            <a:r>
              <a:rPr lang="en-US" sz="2800" b="0" i="1" dirty="0">
                <a:solidFill>
                  <a:srgbClr val="000000"/>
                </a:solidFill>
                <a:effectLst/>
                <a:latin typeface="Arial Narrow" panose="020B0606020202030204" pitchFamily="34" charset="0"/>
              </a:rPr>
              <a:t> and, taking some of all the clean animals and clean birds, he sacrificed burnt offerings on it.</a:t>
            </a:r>
          </a:p>
          <a:p>
            <a:r>
              <a:rPr lang="en-US" b="0" dirty="0">
                <a:solidFill>
                  <a:srgbClr val="000000"/>
                </a:solidFill>
                <a:latin typeface="Arial Rounded MT Bold" panose="020F0704030504030204" pitchFamily="34" charset="0"/>
              </a:rPr>
              <a:t>Rom 8:22</a:t>
            </a:r>
          </a:p>
          <a:p>
            <a:pPr marL="0" indent="0" algn="ctr">
              <a:buNone/>
            </a:pPr>
            <a:r>
              <a:rPr lang="en-US" sz="2800" b="0" i="1" dirty="0">
                <a:solidFill>
                  <a:srgbClr val="000000"/>
                </a:solidFill>
                <a:effectLst/>
                <a:latin typeface="Arial Narrow" panose="020B0606020202030204" pitchFamily="34" charset="0"/>
              </a:rPr>
              <a:t>We know that the whole creation has been groaning as in the pains of childbirth right up to the present time. </a:t>
            </a:r>
          </a:p>
          <a:p>
            <a:r>
              <a:rPr lang="en-US" b="0" dirty="0">
                <a:solidFill>
                  <a:srgbClr val="000000"/>
                </a:solidFill>
                <a:latin typeface="Arial Rounded MT Bold" panose="020F0704030504030204" pitchFamily="34" charset="0"/>
              </a:rPr>
              <a:t>Genesis 8:21</a:t>
            </a:r>
          </a:p>
          <a:p>
            <a:pPr marL="0" indent="0" algn="ctr">
              <a:buNone/>
            </a:pPr>
            <a:r>
              <a:rPr lang="en-US" sz="2800" b="0" i="1" dirty="0">
                <a:solidFill>
                  <a:srgbClr val="000000"/>
                </a:solidFill>
                <a:effectLst/>
                <a:latin typeface="Arial Narrow" panose="020B0606020202030204" pitchFamily="34" charset="0"/>
              </a:rPr>
              <a:t>The </a:t>
            </a:r>
            <a:r>
              <a:rPr lang="en-US" sz="2800" b="0" i="1" cap="small" dirty="0">
                <a:solidFill>
                  <a:srgbClr val="000000"/>
                </a:solidFill>
                <a:effectLst/>
                <a:latin typeface="Arial Narrow" panose="020B0606020202030204" pitchFamily="34" charset="0"/>
              </a:rPr>
              <a:t>Lord</a:t>
            </a:r>
            <a:r>
              <a:rPr lang="en-US" sz="2800" b="0" i="1" dirty="0">
                <a:solidFill>
                  <a:srgbClr val="000000"/>
                </a:solidFill>
                <a:effectLst/>
                <a:latin typeface="Arial Narrow" panose="020B0606020202030204" pitchFamily="34" charset="0"/>
              </a:rPr>
              <a:t> smelled the pleasing aroma and said in his heart: “Never again will I curse the ground because of humans...and never again will I destroy all living creatures, as I have done.”</a:t>
            </a:r>
            <a:endParaRPr lang="en-GB" sz="2800" b="0" i="1" dirty="0">
              <a:solidFill>
                <a:srgbClr val="000714"/>
              </a:solidFill>
              <a:latin typeface="Arial Narrow" panose="020B0606020202030204" pitchFamily="34" charset="0"/>
            </a:endParaRPr>
          </a:p>
          <a:p>
            <a:pPr marL="0" indent="0" algn="ctr">
              <a:buNone/>
            </a:pPr>
            <a:endParaRPr lang="en-US" sz="2800" b="0" i="1" dirty="0">
              <a:solidFill>
                <a:srgbClr val="000000"/>
              </a:solidFill>
              <a:effectLst/>
              <a:latin typeface="Arial Narrow" panose="020B0606020202030204" pitchFamily="34" charset="0"/>
            </a:endParaRPr>
          </a:p>
          <a:p>
            <a:endParaRPr lang="en-GB" b="0" dirty="0">
              <a:solidFill>
                <a:srgbClr val="000714"/>
              </a:solidFill>
              <a:latin typeface="Arial Rounded MT Bold" panose="020F0704030504030204" pitchFamily="34" charset="0"/>
            </a:endParaRPr>
          </a:p>
        </p:txBody>
      </p:sp>
    </p:spTree>
    <p:extLst>
      <p:ext uri="{BB962C8B-B14F-4D97-AF65-F5344CB8AC3E}">
        <p14:creationId xmlns:p14="http://schemas.microsoft.com/office/powerpoint/2010/main" val="322924118"/>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FF2EE-DFEC-2173-A4AB-851241656156}"/>
              </a:ext>
            </a:extLst>
          </p:cNvPr>
          <p:cNvSpPr>
            <a:spLocks noGrp="1"/>
          </p:cNvSpPr>
          <p:nvPr>
            <p:ph type="title"/>
          </p:nvPr>
        </p:nvSpPr>
        <p:spPr/>
        <p:txBody>
          <a:bodyPr/>
          <a:lstStyle/>
          <a:p>
            <a:r>
              <a:rPr lang="en-GB" dirty="0"/>
              <a:t>1. A Promise</a:t>
            </a:r>
          </a:p>
        </p:txBody>
      </p:sp>
      <p:sp>
        <p:nvSpPr>
          <p:cNvPr id="3" name="Content Placeholder 2">
            <a:extLst>
              <a:ext uri="{FF2B5EF4-FFF2-40B4-BE49-F238E27FC236}">
                <a16:creationId xmlns:a16="http://schemas.microsoft.com/office/drawing/2014/main" id="{DA7B73F0-7D77-B446-D08C-BE491920B8E2}"/>
              </a:ext>
            </a:extLst>
          </p:cNvPr>
          <p:cNvSpPr>
            <a:spLocks noGrp="1"/>
          </p:cNvSpPr>
          <p:nvPr>
            <p:ph idx="1"/>
          </p:nvPr>
        </p:nvSpPr>
        <p:spPr/>
        <p:txBody>
          <a:bodyPr/>
          <a:lstStyle/>
          <a:p>
            <a:r>
              <a:rPr lang="en-US" b="0" dirty="0">
                <a:solidFill>
                  <a:srgbClr val="000000"/>
                </a:solidFill>
                <a:latin typeface="Arial Rounded MT Bold" panose="020F0704030504030204" pitchFamily="34" charset="0"/>
              </a:rPr>
              <a:t>Genesis 8:21</a:t>
            </a:r>
          </a:p>
          <a:p>
            <a:pPr marL="0" indent="0" algn="ctr">
              <a:buNone/>
            </a:pPr>
            <a:r>
              <a:rPr lang="en-US" sz="2800" b="0" i="1" dirty="0">
                <a:solidFill>
                  <a:srgbClr val="000000"/>
                </a:solidFill>
                <a:effectLst/>
                <a:latin typeface="Arial Narrow" panose="020B0606020202030204" pitchFamily="34" charset="0"/>
              </a:rPr>
              <a:t>The </a:t>
            </a:r>
            <a:r>
              <a:rPr lang="en-US" sz="2800" b="0" i="1" cap="small" dirty="0">
                <a:solidFill>
                  <a:srgbClr val="000000"/>
                </a:solidFill>
                <a:effectLst/>
                <a:latin typeface="Arial Narrow" panose="020B0606020202030204" pitchFamily="34" charset="0"/>
              </a:rPr>
              <a:t>Lord</a:t>
            </a:r>
            <a:r>
              <a:rPr lang="en-US" sz="2800" b="0" i="1" dirty="0">
                <a:solidFill>
                  <a:srgbClr val="000000"/>
                </a:solidFill>
                <a:effectLst/>
                <a:latin typeface="Arial Narrow" panose="020B0606020202030204" pitchFamily="34" charset="0"/>
              </a:rPr>
              <a:t> smelled the pleasing aroma and said in his heart: “Never again will I curse the ground because of humans...and never again will I destroy all living creatures, as I have done.”</a:t>
            </a:r>
            <a:endParaRPr lang="en-GB" sz="2800" b="0" i="1" dirty="0">
              <a:solidFill>
                <a:srgbClr val="000714"/>
              </a:solidFill>
              <a:latin typeface="Arial Narrow" panose="020B0606020202030204" pitchFamily="34" charset="0"/>
            </a:endParaRPr>
          </a:p>
        </p:txBody>
      </p:sp>
    </p:spTree>
    <p:extLst>
      <p:ext uri="{BB962C8B-B14F-4D97-AF65-F5344CB8AC3E}">
        <p14:creationId xmlns:p14="http://schemas.microsoft.com/office/powerpoint/2010/main" val="2998250183"/>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FF2EE-DFEC-2173-A4AB-851241656156}"/>
              </a:ext>
            </a:extLst>
          </p:cNvPr>
          <p:cNvSpPr>
            <a:spLocks noGrp="1"/>
          </p:cNvSpPr>
          <p:nvPr>
            <p:ph type="title"/>
          </p:nvPr>
        </p:nvSpPr>
        <p:spPr/>
        <p:txBody>
          <a:bodyPr/>
          <a:lstStyle/>
          <a:p>
            <a:r>
              <a:rPr lang="en-GB" dirty="0"/>
              <a:t>1. A Promise</a:t>
            </a:r>
          </a:p>
        </p:txBody>
      </p:sp>
      <p:sp>
        <p:nvSpPr>
          <p:cNvPr id="3" name="Content Placeholder 2">
            <a:extLst>
              <a:ext uri="{FF2B5EF4-FFF2-40B4-BE49-F238E27FC236}">
                <a16:creationId xmlns:a16="http://schemas.microsoft.com/office/drawing/2014/main" id="{DA7B73F0-7D77-B446-D08C-BE491920B8E2}"/>
              </a:ext>
            </a:extLst>
          </p:cNvPr>
          <p:cNvSpPr>
            <a:spLocks noGrp="1"/>
          </p:cNvSpPr>
          <p:nvPr>
            <p:ph idx="1"/>
          </p:nvPr>
        </p:nvSpPr>
        <p:spPr/>
        <p:txBody>
          <a:bodyPr/>
          <a:lstStyle/>
          <a:p>
            <a:r>
              <a:rPr lang="en-US" b="0" dirty="0">
                <a:solidFill>
                  <a:srgbClr val="000000"/>
                </a:solidFill>
                <a:latin typeface="Arial Rounded MT Bold" panose="020F0704030504030204" pitchFamily="34" charset="0"/>
              </a:rPr>
              <a:t>Romans 8:18-21</a:t>
            </a:r>
          </a:p>
          <a:p>
            <a:pPr marL="0" indent="0" algn="ctr">
              <a:buNone/>
            </a:pPr>
            <a:r>
              <a:rPr lang="en-US" sz="2800" b="1" i="1" baseline="30000" dirty="0">
                <a:solidFill>
                  <a:srgbClr val="000000"/>
                </a:solidFill>
                <a:effectLst/>
                <a:latin typeface="Arial Narrow" panose="020B0606020202030204" pitchFamily="34" charset="0"/>
              </a:rPr>
              <a:t>18 </a:t>
            </a:r>
            <a:r>
              <a:rPr lang="en-US" sz="2800" b="0" i="1" dirty="0">
                <a:solidFill>
                  <a:srgbClr val="000000"/>
                </a:solidFill>
                <a:effectLst/>
                <a:latin typeface="Arial Narrow" panose="020B0606020202030204" pitchFamily="34" charset="0"/>
              </a:rPr>
              <a:t>I consider that our present sufferings are not worth comparing with the glory that will be revealed in us. </a:t>
            </a:r>
            <a:r>
              <a:rPr lang="en-US" sz="2800" b="1" i="1" baseline="30000" dirty="0">
                <a:solidFill>
                  <a:srgbClr val="000000"/>
                </a:solidFill>
                <a:effectLst/>
                <a:latin typeface="Arial Narrow" panose="020B0606020202030204" pitchFamily="34" charset="0"/>
              </a:rPr>
              <a:t>19 </a:t>
            </a:r>
            <a:r>
              <a:rPr lang="en-US" sz="2800" b="0" i="1" dirty="0">
                <a:solidFill>
                  <a:srgbClr val="000000"/>
                </a:solidFill>
                <a:effectLst/>
                <a:latin typeface="Arial Narrow" panose="020B0606020202030204" pitchFamily="34" charset="0"/>
              </a:rPr>
              <a:t>For the creation waits in eager expectation for the children of God to be revealed. </a:t>
            </a:r>
            <a:r>
              <a:rPr lang="en-US" sz="2800" b="1" i="1" baseline="30000" dirty="0">
                <a:solidFill>
                  <a:srgbClr val="000000"/>
                </a:solidFill>
                <a:effectLst/>
                <a:latin typeface="Arial Narrow" panose="020B0606020202030204" pitchFamily="34" charset="0"/>
              </a:rPr>
              <a:t>20 </a:t>
            </a:r>
            <a:r>
              <a:rPr lang="en-US" sz="2800" b="0" i="1" dirty="0">
                <a:solidFill>
                  <a:srgbClr val="000000"/>
                </a:solidFill>
                <a:effectLst/>
                <a:latin typeface="Arial Narrow" panose="020B0606020202030204" pitchFamily="34" charset="0"/>
              </a:rPr>
              <a:t>For the creation was subjected to frustration, not by its own choice, but by the will of the one who subjected it, in hope </a:t>
            </a:r>
            <a:r>
              <a:rPr lang="en-US" sz="2800" b="1" i="1" baseline="30000" dirty="0">
                <a:solidFill>
                  <a:srgbClr val="000000"/>
                </a:solidFill>
                <a:effectLst/>
                <a:latin typeface="Arial Narrow" panose="020B0606020202030204" pitchFamily="34" charset="0"/>
              </a:rPr>
              <a:t>21 </a:t>
            </a:r>
            <a:r>
              <a:rPr lang="en-US" sz="2800" b="0" i="1" dirty="0">
                <a:solidFill>
                  <a:srgbClr val="000000"/>
                </a:solidFill>
                <a:effectLst/>
                <a:latin typeface="Arial Narrow" panose="020B0606020202030204" pitchFamily="34" charset="0"/>
              </a:rPr>
              <a:t>that the creation itself will be liberated from its bondage to decay and brought into the freedom and glory of the children of God.</a:t>
            </a:r>
            <a:endParaRPr lang="en-GB" sz="4400" b="0" i="1" dirty="0">
              <a:solidFill>
                <a:srgbClr val="000714"/>
              </a:solidFill>
              <a:latin typeface="Arial Narrow" panose="020B0606020202030204" pitchFamily="34" charset="0"/>
            </a:endParaRPr>
          </a:p>
        </p:txBody>
      </p:sp>
    </p:spTree>
    <p:extLst>
      <p:ext uri="{BB962C8B-B14F-4D97-AF65-F5344CB8AC3E}">
        <p14:creationId xmlns:p14="http://schemas.microsoft.com/office/powerpoint/2010/main" val="3563993449"/>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95D06-0E72-B034-8153-7D97CCFAF7D3}"/>
              </a:ext>
            </a:extLst>
          </p:cNvPr>
          <p:cNvSpPr>
            <a:spLocks noGrp="1"/>
          </p:cNvSpPr>
          <p:nvPr>
            <p:ph type="ctrTitle"/>
          </p:nvPr>
        </p:nvSpPr>
        <p:spPr>
          <a:xfrm>
            <a:off x="-4088" y="2641004"/>
            <a:ext cx="9144000" cy="781050"/>
          </a:xfrm>
        </p:spPr>
        <p:txBody>
          <a:bodyPr/>
          <a:lstStyle/>
          <a:p>
            <a:r>
              <a:rPr lang="en-GB" dirty="0"/>
              <a:t>Living as light under trial (1)</a:t>
            </a:r>
          </a:p>
        </p:txBody>
      </p:sp>
      <p:sp>
        <p:nvSpPr>
          <p:cNvPr id="3" name="Subtitle 2">
            <a:extLst>
              <a:ext uri="{FF2B5EF4-FFF2-40B4-BE49-F238E27FC236}">
                <a16:creationId xmlns:a16="http://schemas.microsoft.com/office/drawing/2014/main" id="{1BFE56EC-A58E-F7AF-65B7-25F5E03FEDA2}"/>
              </a:ext>
            </a:extLst>
          </p:cNvPr>
          <p:cNvSpPr>
            <a:spLocks noGrp="1"/>
          </p:cNvSpPr>
          <p:nvPr>
            <p:ph type="subTitle" idx="1"/>
          </p:nvPr>
        </p:nvSpPr>
        <p:spPr>
          <a:xfrm>
            <a:off x="0" y="4005064"/>
            <a:ext cx="9144000" cy="787400"/>
          </a:xfrm>
        </p:spPr>
        <p:txBody>
          <a:bodyPr/>
          <a:lstStyle/>
          <a:p>
            <a:r>
              <a:rPr lang="en-GB" sz="6600" dirty="0">
                <a:solidFill>
                  <a:srgbClr val="00B050"/>
                </a:solidFill>
              </a:rPr>
              <a:t>3. A Perspective</a:t>
            </a:r>
          </a:p>
        </p:txBody>
      </p:sp>
    </p:spTree>
    <p:extLst>
      <p:ext uri="{BB962C8B-B14F-4D97-AF65-F5344CB8AC3E}">
        <p14:creationId xmlns:p14="http://schemas.microsoft.com/office/powerpoint/2010/main" val="627382772"/>
      </p:ext>
    </p:extLst>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FF2EE-DFEC-2173-A4AB-851241656156}"/>
              </a:ext>
            </a:extLst>
          </p:cNvPr>
          <p:cNvSpPr>
            <a:spLocks noGrp="1"/>
          </p:cNvSpPr>
          <p:nvPr>
            <p:ph type="title"/>
          </p:nvPr>
        </p:nvSpPr>
        <p:spPr/>
        <p:txBody>
          <a:bodyPr/>
          <a:lstStyle/>
          <a:p>
            <a:r>
              <a:rPr lang="en-GB" dirty="0"/>
              <a:t>2. A Perspective</a:t>
            </a:r>
          </a:p>
        </p:txBody>
      </p:sp>
      <p:sp>
        <p:nvSpPr>
          <p:cNvPr id="3" name="Content Placeholder 2">
            <a:extLst>
              <a:ext uri="{FF2B5EF4-FFF2-40B4-BE49-F238E27FC236}">
                <a16:creationId xmlns:a16="http://schemas.microsoft.com/office/drawing/2014/main" id="{DA7B73F0-7D77-B446-D08C-BE491920B8E2}"/>
              </a:ext>
            </a:extLst>
          </p:cNvPr>
          <p:cNvSpPr>
            <a:spLocks noGrp="1"/>
          </p:cNvSpPr>
          <p:nvPr>
            <p:ph idx="1"/>
          </p:nvPr>
        </p:nvSpPr>
        <p:spPr/>
        <p:txBody>
          <a:bodyPr/>
          <a:lstStyle/>
          <a:p>
            <a:r>
              <a:rPr lang="en-US" b="0" dirty="0">
                <a:solidFill>
                  <a:srgbClr val="000000"/>
                </a:solidFill>
                <a:latin typeface="Arial Rounded MT Bold" panose="020F0704030504030204" pitchFamily="34" charset="0"/>
              </a:rPr>
              <a:t>Genesis 6:9</a:t>
            </a:r>
          </a:p>
          <a:p>
            <a:pPr marL="0" indent="0" algn="ctr">
              <a:buNone/>
            </a:pPr>
            <a:r>
              <a:rPr lang="en-US" sz="2800" b="0" i="1" dirty="0">
                <a:solidFill>
                  <a:schemeClr val="tx2">
                    <a:lumMod val="50000"/>
                  </a:schemeClr>
                </a:solidFill>
                <a:effectLst/>
                <a:latin typeface="Arial Narrow" panose="020B0606020202030204" pitchFamily="34" charset="0"/>
              </a:rPr>
              <a:t>This is the account of Noah and his family. Noah was a righteous man, blameless among the people of his time, and he walked faithfully with God.</a:t>
            </a:r>
            <a:r>
              <a:rPr lang="en-US" sz="2800" b="0" dirty="0">
                <a:solidFill>
                  <a:srgbClr val="000000"/>
                </a:solidFill>
                <a:latin typeface="Arial Rounded MT Bold" panose="020F0704030504030204" pitchFamily="34" charset="0"/>
              </a:rPr>
              <a:t> </a:t>
            </a:r>
          </a:p>
          <a:p>
            <a:r>
              <a:rPr lang="en-US" b="0" dirty="0">
                <a:solidFill>
                  <a:srgbClr val="000000"/>
                </a:solidFill>
                <a:latin typeface="Arial Rounded MT Bold" panose="020F0704030504030204" pitchFamily="34" charset="0"/>
              </a:rPr>
              <a:t>Genesis 8:18-20</a:t>
            </a:r>
          </a:p>
          <a:p>
            <a:pPr marL="0" indent="0" algn="ctr">
              <a:buNone/>
            </a:pPr>
            <a:r>
              <a:rPr lang="en-US" sz="2800" b="1" i="1" baseline="30000" dirty="0">
                <a:solidFill>
                  <a:srgbClr val="000000"/>
                </a:solidFill>
                <a:effectLst/>
                <a:latin typeface="Arial Narrow" panose="020B0606020202030204" pitchFamily="34" charset="0"/>
              </a:rPr>
              <a:t>18 </a:t>
            </a:r>
            <a:r>
              <a:rPr lang="en-US" sz="2800" b="0" i="1" dirty="0">
                <a:solidFill>
                  <a:srgbClr val="000000"/>
                </a:solidFill>
                <a:effectLst/>
                <a:latin typeface="Arial Narrow" panose="020B0606020202030204" pitchFamily="34" charset="0"/>
              </a:rPr>
              <a:t>So Noah came out, together with his sons and his wife and his sons’ wives. </a:t>
            </a:r>
            <a:r>
              <a:rPr lang="en-US" sz="2800" b="1" i="1" baseline="30000" dirty="0">
                <a:solidFill>
                  <a:srgbClr val="000000"/>
                </a:solidFill>
                <a:effectLst/>
                <a:latin typeface="Arial Narrow" panose="020B0606020202030204" pitchFamily="34" charset="0"/>
              </a:rPr>
              <a:t>19 </a:t>
            </a:r>
            <a:r>
              <a:rPr lang="en-US" sz="2800" b="0" i="1" dirty="0">
                <a:solidFill>
                  <a:srgbClr val="000000"/>
                </a:solidFill>
                <a:effectLst/>
                <a:latin typeface="Arial Narrow" panose="020B0606020202030204" pitchFamily="34" charset="0"/>
              </a:rPr>
              <a:t>All the animals and all the creatures that move along the ground and all the birds—everything that moves on land—came out of the ark, one kind after another. </a:t>
            </a:r>
            <a:r>
              <a:rPr lang="en-US" sz="2800" b="1" i="1" baseline="30000" dirty="0">
                <a:solidFill>
                  <a:srgbClr val="000000"/>
                </a:solidFill>
                <a:effectLst/>
                <a:latin typeface="Arial Narrow" panose="020B0606020202030204" pitchFamily="34" charset="0"/>
              </a:rPr>
              <a:t>20 </a:t>
            </a:r>
            <a:r>
              <a:rPr lang="en-US" sz="2800" b="0" i="1" dirty="0">
                <a:solidFill>
                  <a:srgbClr val="000000"/>
                </a:solidFill>
                <a:effectLst/>
                <a:latin typeface="Arial Narrow" panose="020B0606020202030204" pitchFamily="34" charset="0"/>
              </a:rPr>
              <a:t>Then Noah built an altar to the </a:t>
            </a:r>
            <a:r>
              <a:rPr lang="en-US" sz="2800" b="0" i="1" cap="small" dirty="0">
                <a:solidFill>
                  <a:srgbClr val="000000"/>
                </a:solidFill>
                <a:effectLst/>
                <a:latin typeface="Arial Narrow" panose="020B0606020202030204" pitchFamily="34" charset="0"/>
              </a:rPr>
              <a:t>Lord</a:t>
            </a:r>
            <a:r>
              <a:rPr lang="en-US" sz="2800" b="0" i="1" dirty="0">
                <a:solidFill>
                  <a:srgbClr val="000000"/>
                </a:solidFill>
                <a:effectLst/>
                <a:latin typeface="Arial Narrow" panose="020B0606020202030204" pitchFamily="34" charset="0"/>
              </a:rPr>
              <a:t> and, taking some of all the clean animals and clean birds, he sacrificed burnt offerings on it.</a:t>
            </a:r>
          </a:p>
          <a:p>
            <a:pPr marL="0" indent="0" algn="ctr">
              <a:buNone/>
            </a:pPr>
            <a:endParaRPr lang="en-US" sz="2800" b="0" i="1" dirty="0">
              <a:solidFill>
                <a:schemeClr val="tx2">
                  <a:lumMod val="50000"/>
                </a:schemeClr>
              </a:solidFill>
              <a:effectLst/>
              <a:latin typeface="Arial Narrow" panose="020B0606020202030204" pitchFamily="34" charset="0"/>
            </a:endParaRPr>
          </a:p>
          <a:p>
            <a:pPr marL="0" indent="0">
              <a:buNone/>
            </a:pPr>
            <a:endParaRPr lang="en-US" b="0" dirty="0">
              <a:solidFill>
                <a:srgbClr val="000000"/>
              </a:solidFill>
              <a:latin typeface="Arial Rounded MT Bold" panose="020F0704030504030204" pitchFamily="34" charset="0"/>
            </a:endParaRPr>
          </a:p>
        </p:txBody>
      </p:sp>
    </p:spTree>
    <p:extLst>
      <p:ext uri="{BB962C8B-B14F-4D97-AF65-F5344CB8AC3E}">
        <p14:creationId xmlns:p14="http://schemas.microsoft.com/office/powerpoint/2010/main" val="1071951129"/>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95D06-0E72-B034-8153-7D97CCFAF7D3}"/>
              </a:ext>
            </a:extLst>
          </p:cNvPr>
          <p:cNvSpPr>
            <a:spLocks noGrp="1"/>
          </p:cNvSpPr>
          <p:nvPr>
            <p:ph type="ctrTitle"/>
          </p:nvPr>
        </p:nvSpPr>
        <p:spPr>
          <a:xfrm>
            <a:off x="-4088" y="2641004"/>
            <a:ext cx="9144000" cy="781050"/>
          </a:xfrm>
        </p:spPr>
        <p:txBody>
          <a:bodyPr/>
          <a:lstStyle/>
          <a:p>
            <a:r>
              <a:rPr lang="en-GB" dirty="0"/>
              <a:t>Living as light under trial (1)</a:t>
            </a:r>
          </a:p>
        </p:txBody>
      </p:sp>
      <p:sp>
        <p:nvSpPr>
          <p:cNvPr id="3" name="Subtitle 2">
            <a:extLst>
              <a:ext uri="{FF2B5EF4-FFF2-40B4-BE49-F238E27FC236}">
                <a16:creationId xmlns:a16="http://schemas.microsoft.com/office/drawing/2014/main" id="{1BFE56EC-A58E-F7AF-65B7-25F5E03FEDA2}"/>
              </a:ext>
            </a:extLst>
          </p:cNvPr>
          <p:cNvSpPr>
            <a:spLocks noGrp="1"/>
          </p:cNvSpPr>
          <p:nvPr>
            <p:ph type="subTitle" idx="1"/>
          </p:nvPr>
        </p:nvSpPr>
        <p:spPr>
          <a:xfrm>
            <a:off x="0" y="4005064"/>
            <a:ext cx="9144000" cy="787400"/>
          </a:xfrm>
        </p:spPr>
        <p:txBody>
          <a:bodyPr/>
          <a:lstStyle/>
          <a:p>
            <a:r>
              <a:rPr lang="en-GB" sz="6600" dirty="0">
                <a:solidFill>
                  <a:srgbClr val="00B050"/>
                </a:solidFill>
              </a:rPr>
              <a:t>4. A Prophecy</a:t>
            </a:r>
          </a:p>
        </p:txBody>
      </p:sp>
    </p:spTree>
    <p:extLst>
      <p:ext uri="{BB962C8B-B14F-4D97-AF65-F5344CB8AC3E}">
        <p14:creationId xmlns:p14="http://schemas.microsoft.com/office/powerpoint/2010/main" val="2852014439"/>
      </p:ext>
    </p:extLst>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FF2EE-DFEC-2173-A4AB-851241656156}"/>
              </a:ext>
            </a:extLst>
          </p:cNvPr>
          <p:cNvSpPr>
            <a:spLocks noGrp="1"/>
          </p:cNvSpPr>
          <p:nvPr>
            <p:ph type="title"/>
          </p:nvPr>
        </p:nvSpPr>
        <p:spPr/>
        <p:txBody>
          <a:bodyPr/>
          <a:lstStyle/>
          <a:p>
            <a:r>
              <a:rPr lang="en-GB" dirty="0"/>
              <a:t>3. A Prophecy</a:t>
            </a:r>
          </a:p>
        </p:txBody>
      </p:sp>
      <p:sp>
        <p:nvSpPr>
          <p:cNvPr id="3" name="Content Placeholder 2">
            <a:extLst>
              <a:ext uri="{FF2B5EF4-FFF2-40B4-BE49-F238E27FC236}">
                <a16:creationId xmlns:a16="http://schemas.microsoft.com/office/drawing/2014/main" id="{DA7B73F0-7D77-B446-D08C-BE491920B8E2}"/>
              </a:ext>
            </a:extLst>
          </p:cNvPr>
          <p:cNvSpPr>
            <a:spLocks noGrp="1"/>
          </p:cNvSpPr>
          <p:nvPr>
            <p:ph idx="1"/>
          </p:nvPr>
        </p:nvSpPr>
        <p:spPr/>
        <p:txBody>
          <a:bodyPr/>
          <a:lstStyle/>
          <a:p>
            <a:r>
              <a:rPr lang="en-US" b="0" dirty="0">
                <a:solidFill>
                  <a:srgbClr val="000000"/>
                </a:solidFill>
                <a:latin typeface="Arial Rounded MT Bold" panose="020F0704030504030204" pitchFamily="34" charset="0"/>
              </a:rPr>
              <a:t>Genesis 8:22</a:t>
            </a:r>
          </a:p>
          <a:p>
            <a:pPr marL="0" indent="0" algn="ctr">
              <a:buNone/>
            </a:pPr>
            <a:r>
              <a:rPr lang="en-US" sz="2800" b="0" i="1" dirty="0">
                <a:solidFill>
                  <a:srgbClr val="000000"/>
                </a:solidFill>
                <a:effectLst/>
                <a:latin typeface="Arial Narrow" panose="020B0606020202030204" pitchFamily="34" charset="0"/>
              </a:rPr>
              <a:t>“As long as the earth endures,</a:t>
            </a:r>
            <a:br>
              <a:rPr lang="en-US" sz="2800" i="1" dirty="0">
                <a:latin typeface="Arial Narrow" panose="020B0606020202030204" pitchFamily="34" charset="0"/>
              </a:rPr>
            </a:br>
            <a:r>
              <a:rPr lang="en-US" sz="2800" b="0" i="1" dirty="0">
                <a:solidFill>
                  <a:srgbClr val="000000"/>
                </a:solidFill>
                <a:effectLst/>
                <a:latin typeface="Arial Narrow" panose="020B0606020202030204" pitchFamily="34" charset="0"/>
              </a:rPr>
              <a:t>seedtime and harvest,</a:t>
            </a:r>
            <a:br>
              <a:rPr lang="en-US" sz="2800" i="1" dirty="0">
                <a:latin typeface="Arial Narrow" panose="020B0606020202030204" pitchFamily="34" charset="0"/>
              </a:rPr>
            </a:br>
            <a:r>
              <a:rPr lang="en-US" sz="2800" b="0" i="1" dirty="0">
                <a:solidFill>
                  <a:srgbClr val="000000"/>
                </a:solidFill>
                <a:effectLst/>
                <a:latin typeface="Arial Narrow" panose="020B0606020202030204" pitchFamily="34" charset="0"/>
              </a:rPr>
              <a:t>cold and heat,</a:t>
            </a:r>
            <a:br>
              <a:rPr lang="en-US" sz="2800" i="1" dirty="0">
                <a:latin typeface="Arial Narrow" panose="020B0606020202030204" pitchFamily="34" charset="0"/>
              </a:rPr>
            </a:br>
            <a:r>
              <a:rPr lang="en-US" sz="2800" b="0" i="1" dirty="0">
                <a:solidFill>
                  <a:srgbClr val="000000"/>
                </a:solidFill>
                <a:effectLst/>
                <a:latin typeface="Arial Narrow" panose="020B0606020202030204" pitchFamily="34" charset="0"/>
              </a:rPr>
              <a:t>summer and winter,</a:t>
            </a:r>
            <a:br>
              <a:rPr lang="en-US" sz="2800" i="1" dirty="0">
                <a:latin typeface="Arial Narrow" panose="020B0606020202030204" pitchFamily="34" charset="0"/>
              </a:rPr>
            </a:br>
            <a:r>
              <a:rPr lang="en-US" sz="2800" b="0" i="1" dirty="0">
                <a:solidFill>
                  <a:srgbClr val="000000"/>
                </a:solidFill>
                <a:effectLst/>
                <a:latin typeface="Arial Narrow" panose="020B0606020202030204" pitchFamily="34" charset="0"/>
              </a:rPr>
              <a:t>day and night</a:t>
            </a:r>
            <a:br>
              <a:rPr lang="en-US" sz="2800" i="1" dirty="0">
                <a:latin typeface="Arial Narrow" panose="020B0606020202030204" pitchFamily="34" charset="0"/>
              </a:rPr>
            </a:br>
            <a:r>
              <a:rPr lang="en-US" sz="2800" b="0" i="1" dirty="0">
                <a:solidFill>
                  <a:srgbClr val="000000"/>
                </a:solidFill>
                <a:effectLst/>
                <a:latin typeface="Arial Narrow" panose="020B0606020202030204" pitchFamily="34" charset="0"/>
              </a:rPr>
              <a:t>will never cease.”</a:t>
            </a:r>
          </a:p>
          <a:p>
            <a:r>
              <a:rPr lang="en-US" b="0" dirty="0">
                <a:solidFill>
                  <a:srgbClr val="000000"/>
                </a:solidFill>
                <a:latin typeface="Arial Rounded MT Bold" panose="020F0704030504030204" pitchFamily="34" charset="0"/>
              </a:rPr>
              <a:t>Rev 21:1</a:t>
            </a:r>
          </a:p>
          <a:p>
            <a:pPr marL="0" indent="0" algn="ctr">
              <a:buNone/>
            </a:pPr>
            <a:r>
              <a:rPr lang="en-US" sz="2800" b="0" i="1" dirty="0">
                <a:solidFill>
                  <a:srgbClr val="000000"/>
                </a:solidFill>
                <a:effectLst/>
                <a:latin typeface="Arial Narrow" panose="020B0606020202030204" pitchFamily="34" charset="0"/>
              </a:rPr>
              <a:t>Then I saw “a new heaven and a new earth”, for the first heaven and the first earth had passed away, and there was no longer any sea.</a:t>
            </a:r>
          </a:p>
          <a:p>
            <a:pPr marL="0" indent="0" algn="ctr">
              <a:buNone/>
            </a:pPr>
            <a:endParaRPr lang="en-GB" sz="2800" b="0" i="1" dirty="0">
              <a:solidFill>
                <a:srgbClr val="000714"/>
              </a:solidFill>
              <a:latin typeface="Arial Narrow" panose="020B0606020202030204" pitchFamily="34" charset="0"/>
            </a:endParaRPr>
          </a:p>
        </p:txBody>
      </p:sp>
    </p:spTree>
    <p:extLst>
      <p:ext uri="{BB962C8B-B14F-4D97-AF65-F5344CB8AC3E}">
        <p14:creationId xmlns:p14="http://schemas.microsoft.com/office/powerpoint/2010/main" val="1685553034"/>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95D06-0E72-B034-8153-7D97CCFAF7D3}"/>
              </a:ext>
            </a:extLst>
          </p:cNvPr>
          <p:cNvSpPr>
            <a:spLocks noGrp="1"/>
          </p:cNvSpPr>
          <p:nvPr>
            <p:ph type="ctrTitle"/>
          </p:nvPr>
        </p:nvSpPr>
        <p:spPr>
          <a:xfrm>
            <a:off x="-4088" y="2641004"/>
            <a:ext cx="9144000" cy="781050"/>
          </a:xfrm>
        </p:spPr>
        <p:txBody>
          <a:bodyPr/>
          <a:lstStyle/>
          <a:p>
            <a:r>
              <a:rPr lang="en-GB" dirty="0"/>
              <a:t>Living as light under trial (1)</a:t>
            </a:r>
          </a:p>
        </p:txBody>
      </p:sp>
      <p:sp>
        <p:nvSpPr>
          <p:cNvPr id="3" name="Subtitle 2">
            <a:extLst>
              <a:ext uri="{FF2B5EF4-FFF2-40B4-BE49-F238E27FC236}">
                <a16:creationId xmlns:a16="http://schemas.microsoft.com/office/drawing/2014/main" id="{1BFE56EC-A58E-F7AF-65B7-25F5E03FEDA2}"/>
              </a:ext>
            </a:extLst>
          </p:cNvPr>
          <p:cNvSpPr>
            <a:spLocks noGrp="1"/>
          </p:cNvSpPr>
          <p:nvPr>
            <p:ph type="subTitle" idx="1"/>
          </p:nvPr>
        </p:nvSpPr>
        <p:spPr>
          <a:xfrm>
            <a:off x="0" y="4005064"/>
            <a:ext cx="9144000" cy="787400"/>
          </a:xfrm>
        </p:spPr>
        <p:txBody>
          <a:bodyPr/>
          <a:lstStyle/>
          <a:p>
            <a:r>
              <a:rPr lang="en-GB" sz="6600" dirty="0">
                <a:solidFill>
                  <a:srgbClr val="00B050"/>
                </a:solidFill>
              </a:rPr>
              <a:t>Summary</a:t>
            </a:r>
          </a:p>
        </p:txBody>
      </p:sp>
    </p:spTree>
    <p:extLst>
      <p:ext uri="{BB962C8B-B14F-4D97-AF65-F5344CB8AC3E}">
        <p14:creationId xmlns:p14="http://schemas.microsoft.com/office/powerpoint/2010/main" val="310586167"/>
      </p:ext>
    </p:extLst>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FF2EE-DFEC-2173-A4AB-851241656156}"/>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DA7B73F0-7D77-B446-D08C-BE491920B8E2}"/>
              </a:ext>
            </a:extLst>
          </p:cNvPr>
          <p:cNvSpPr>
            <a:spLocks noGrp="1"/>
          </p:cNvSpPr>
          <p:nvPr>
            <p:ph idx="1"/>
          </p:nvPr>
        </p:nvSpPr>
        <p:spPr/>
        <p:txBody>
          <a:bodyPr/>
          <a:lstStyle/>
          <a:p>
            <a:r>
              <a:rPr lang="en-US" b="0" dirty="0">
                <a:solidFill>
                  <a:srgbClr val="000000"/>
                </a:solidFill>
                <a:latin typeface="Arial Rounded MT Bold" panose="020F0704030504030204" pitchFamily="34" charset="0"/>
              </a:rPr>
              <a:t>Remember God’s promises</a:t>
            </a:r>
          </a:p>
          <a:p>
            <a:r>
              <a:rPr lang="en-US" b="0" dirty="0">
                <a:solidFill>
                  <a:srgbClr val="000000"/>
                </a:solidFill>
                <a:effectLst/>
                <a:latin typeface="Arial Rounded MT Bold" panose="020F0704030504030204" pitchFamily="34" charset="0"/>
              </a:rPr>
              <a:t>Remember to keep a God perspective</a:t>
            </a:r>
          </a:p>
          <a:p>
            <a:r>
              <a:rPr lang="en-US" b="0" dirty="0">
                <a:solidFill>
                  <a:srgbClr val="000000"/>
                </a:solidFill>
                <a:latin typeface="Arial Rounded MT Bold" panose="020F0704030504030204" pitchFamily="34" charset="0"/>
              </a:rPr>
              <a:t>Remember God’s prophetic promise for history</a:t>
            </a:r>
            <a:r>
              <a:rPr lang="en-US" b="0" dirty="0">
                <a:solidFill>
                  <a:srgbClr val="000000"/>
                </a:solidFill>
                <a:effectLst/>
                <a:latin typeface="Arial Rounded MT Bold" panose="020F0704030504030204" pitchFamily="34" charset="0"/>
              </a:rPr>
              <a:t> </a:t>
            </a:r>
          </a:p>
          <a:p>
            <a:pPr marL="0" indent="0" algn="ctr">
              <a:buNone/>
            </a:pPr>
            <a:endParaRPr lang="en-GB" sz="2800" b="0" i="1" dirty="0">
              <a:solidFill>
                <a:srgbClr val="000714"/>
              </a:solidFill>
              <a:latin typeface="Arial Narrow" panose="020B0606020202030204" pitchFamily="34" charset="0"/>
            </a:endParaRPr>
          </a:p>
        </p:txBody>
      </p:sp>
    </p:spTree>
    <p:extLst>
      <p:ext uri="{BB962C8B-B14F-4D97-AF65-F5344CB8AC3E}">
        <p14:creationId xmlns:p14="http://schemas.microsoft.com/office/powerpoint/2010/main" val="1395536186"/>
      </p:ext>
    </p:extLst>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FF2EE-DFEC-2173-A4AB-851241656156}"/>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DA7B73F0-7D77-B446-D08C-BE491920B8E2}"/>
              </a:ext>
            </a:extLst>
          </p:cNvPr>
          <p:cNvSpPr>
            <a:spLocks noGrp="1"/>
          </p:cNvSpPr>
          <p:nvPr>
            <p:ph idx="1"/>
          </p:nvPr>
        </p:nvSpPr>
        <p:spPr/>
        <p:txBody>
          <a:bodyPr/>
          <a:lstStyle/>
          <a:p>
            <a:r>
              <a:rPr lang="en-GB" b="0" dirty="0">
                <a:solidFill>
                  <a:srgbClr val="090907"/>
                </a:solidFill>
                <a:latin typeface="Arial Rounded MT Bold" panose="020F0704030504030204" pitchFamily="34" charset="0"/>
              </a:rPr>
              <a:t>Rev 2:4</a:t>
            </a:r>
          </a:p>
          <a:p>
            <a:pPr marL="0" indent="0" algn="ctr">
              <a:buNone/>
            </a:pPr>
            <a:r>
              <a:rPr lang="en-GB" b="0" i="1" dirty="0">
                <a:solidFill>
                  <a:srgbClr val="090907"/>
                </a:solidFill>
                <a:latin typeface="Arial Narrow" panose="020B0606020202030204" pitchFamily="34" charset="0"/>
              </a:rPr>
              <a:t>‘Yet I hold this against you: you have forsaken the love you had at first.’</a:t>
            </a:r>
          </a:p>
          <a:p>
            <a:r>
              <a:rPr lang="en-GB" b="0" dirty="0">
                <a:solidFill>
                  <a:srgbClr val="090907"/>
                </a:solidFill>
                <a:latin typeface="Arial Rounded MT Bold" panose="020F0704030504030204" pitchFamily="34" charset="0"/>
              </a:rPr>
              <a:t>3 P’s, </a:t>
            </a:r>
          </a:p>
          <a:p>
            <a:pPr lvl="1"/>
            <a:r>
              <a:rPr lang="en-GB" b="0" dirty="0">
                <a:solidFill>
                  <a:srgbClr val="090907"/>
                </a:solidFill>
                <a:latin typeface="Arial Rounded MT Bold" panose="020F0704030504030204" pitchFamily="34" charset="0"/>
              </a:rPr>
              <a:t>A promise</a:t>
            </a:r>
          </a:p>
          <a:p>
            <a:pPr lvl="1"/>
            <a:r>
              <a:rPr lang="en-GB" b="0" dirty="0">
                <a:solidFill>
                  <a:srgbClr val="090907"/>
                </a:solidFill>
                <a:latin typeface="Arial Rounded MT Bold" panose="020F0704030504030204" pitchFamily="34" charset="0"/>
              </a:rPr>
              <a:t>A perspective</a:t>
            </a:r>
          </a:p>
          <a:p>
            <a:pPr lvl="1"/>
            <a:r>
              <a:rPr lang="en-GB" b="0" dirty="0">
                <a:solidFill>
                  <a:srgbClr val="090907"/>
                </a:solidFill>
                <a:latin typeface="Arial Rounded MT Bold" panose="020F0704030504030204" pitchFamily="34" charset="0"/>
              </a:rPr>
              <a:t>A prophecy</a:t>
            </a:r>
          </a:p>
          <a:p>
            <a:pPr marL="0" indent="0" algn="ctr">
              <a:buNone/>
            </a:pPr>
            <a:endParaRPr lang="en-GB" b="0" i="1" dirty="0">
              <a:solidFill>
                <a:srgbClr val="090907"/>
              </a:solidFill>
              <a:latin typeface="Arial Narrow" panose="020B0606020202030204" pitchFamily="34" charset="0"/>
            </a:endParaRPr>
          </a:p>
        </p:txBody>
      </p:sp>
    </p:spTree>
    <p:extLst>
      <p:ext uri="{BB962C8B-B14F-4D97-AF65-F5344CB8AC3E}">
        <p14:creationId xmlns:p14="http://schemas.microsoft.com/office/powerpoint/2010/main" val="2929748409"/>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95D06-0E72-B034-8153-7D97CCFAF7D3}"/>
              </a:ext>
            </a:extLst>
          </p:cNvPr>
          <p:cNvSpPr>
            <a:spLocks noGrp="1"/>
          </p:cNvSpPr>
          <p:nvPr>
            <p:ph type="ctrTitle"/>
          </p:nvPr>
        </p:nvSpPr>
        <p:spPr>
          <a:xfrm>
            <a:off x="-4088" y="2641004"/>
            <a:ext cx="9144000" cy="781050"/>
          </a:xfrm>
        </p:spPr>
        <p:txBody>
          <a:bodyPr/>
          <a:lstStyle/>
          <a:p>
            <a:r>
              <a:rPr lang="en-GB" dirty="0"/>
              <a:t>Living as light under trial (1)</a:t>
            </a:r>
          </a:p>
        </p:txBody>
      </p:sp>
      <p:sp>
        <p:nvSpPr>
          <p:cNvPr id="3" name="Subtitle 2">
            <a:extLst>
              <a:ext uri="{FF2B5EF4-FFF2-40B4-BE49-F238E27FC236}">
                <a16:creationId xmlns:a16="http://schemas.microsoft.com/office/drawing/2014/main" id="{1BFE56EC-A58E-F7AF-65B7-25F5E03FEDA2}"/>
              </a:ext>
            </a:extLst>
          </p:cNvPr>
          <p:cNvSpPr>
            <a:spLocks noGrp="1"/>
          </p:cNvSpPr>
          <p:nvPr>
            <p:ph type="subTitle" idx="1"/>
          </p:nvPr>
        </p:nvSpPr>
        <p:spPr>
          <a:xfrm>
            <a:off x="0" y="4005064"/>
            <a:ext cx="9144000" cy="787400"/>
          </a:xfrm>
        </p:spPr>
        <p:txBody>
          <a:bodyPr/>
          <a:lstStyle/>
          <a:p>
            <a:r>
              <a:rPr lang="en-GB" sz="6600" dirty="0">
                <a:solidFill>
                  <a:srgbClr val="00B050"/>
                </a:solidFill>
              </a:rPr>
              <a:t>1. Setting the Scene</a:t>
            </a:r>
          </a:p>
        </p:txBody>
      </p:sp>
    </p:spTree>
    <p:extLst>
      <p:ext uri="{BB962C8B-B14F-4D97-AF65-F5344CB8AC3E}">
        <p14:creationId xmlns:p14="http://schemas.microsoft.com/office/powerpoint/2010/main" val="3567803410"/>
      </p:ext>
    </p:extLst>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FF2EE-DFEC-2173-A4AB-851241656156}"/>
              </a:ext>
            </a:extLst>
          </p:cNvPr>
          <p:cNvSpPr>
            <a:spLocks noGrp="1"/>
          </p:cNvSpPr>
          <p:nvPr>
            <p:ph type="title"/>
          </p:nvPr>
        </p:nvSpPr>
        <p:spPr/>
        <p:txBody>
          <a:bodyPr/>
          <a:lstStyle/>
          <a:p>
            <a:r>
              <a:rPr lang="en-GB" dirty="0"/>
              <a:t>Setting the scene</a:t>
            </a:r>
          </a:p>
        </p:txBody>
      </p:sp>
      <p:sp>
        <p:nvSpPr>
          <p:cNvPr id="3" name="Content Placeholder 2">
            <a:extLst>
              <a:ext uri="{FF2B5EF4-FFF2-40B4-BE49-F238E27FC236}">
                <a16:creationId xmlns:a16="http://schemas.microsoft.com/office/drawing/2014/main" id="{DA7B73F0-7D77-B446-D08C-BE491920B8E2}"/>
              </a:ext>
            </a:extLst>
          </p:cNvPr>
          <p:cNvSpPr>
            <a:spLocks noGrp="1"/>
          </p:cNvSpPr>
          <p:nvPr>
            <p:ph idx="1"/>
          </p:nvPr>
        </p:nvSpPr>
        <p:spPr/>
        <p:txBody>
          <a:bodyPr/>
          <a:lstStyle/>
          <a:p>
            <a:r>
              <a:rPr lang="en-GB" b="0" dirty="0">
                <a:solidFill>
                  <a:srgbClr val="000714"/>
                </a:solidFill>
                <a:latin typeface="Arial Rounded MT Bold" panose="020F0704030504030204" pitchFamily="34" charset="0"/>
              </a:rPr>
              <a:t>Gen 6:5 </a:t>
            </a:r>
          </a:p>
          <a:p>
            <a:pPr marL="0" indent="0" algn="ctr">
              <a:buNone/>
            </a:pPr>
            <a:r>
              <a:rPr lang="en-US" sz="2800" b="0" i="1" dirty="0">
                <a:solidFill>
                  <a:srgbClr val="000000"/>
                </a:solidFill>
                <a:effectLst/>
                <a:latin typeface="Arial Narrow" panose="020B0606020202030204" pitchFamily="34" charset="0"/>
              </a:rPr>
              <a:t>The </a:t>
            </a:r>
            <a:r>
              <a:rPr lang="en-US" sz="2800" b="0" i="1" cap="small" dirty="0">
                <a:solidFill>
                  <a:srgbClr val="000000"/>
                </a:solidFill>
                <a:effectLst/>
                <a:latin typeface="Arial Narrow" panose="020B0606020202030204" pitchFamily="34" charset="0"/>
              </a:rPr>
              <a:t>Lord</a:t>
            </a:r>
            <a:r>
              <a:rPr lang="en-US" sz="2800" b="0" i="1" dirty="0">
                <a:solidFill>
                  <a:srgbClr val="000000"/>
                </a:solidFill>
                <a:effectLst/>
                <a:latin typeface="Arial Narrow" panose="020B0606020202030204" pitchFamily="34" charset="0"/>
              </a:rPr>
              <a:t> saw how great the wickedness of the human race had become on the earth, and that every inclination of the thoughts of the human heart was only evil all the time.</a:t>
            </a:r>
          </a:p>
          <a:p>
            <a:r>
              <a:rPr lang="en-US" b="0" dirty="0">
                <a:solidFill>
                  <a:srgbClr val="000000"/>
                </a:solidFill>
                <a:latin typeface="Arial Rounded MT Bold" panose="020F0704030504030204" pitchFamily="34" charset="0"/>
              </a:rPr>
              <a:t>Romans 1:28-32. </a:t>
            </a:r>
          </a:p>
        </p:txBody>
      </p:sp>
    </p:spTree>
    <p:extLst>
      <p:ext uri="{BB962C8B-B14F-4D97-AF65-F5344CB8AC3E}">
        <p14:creationId xmlns:p14="http://schemas.microsoft.com/office/powerpoint/2010/main" val="694417997"/>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FF2EE-DFEC-2173-A4AB-851241656156}"/>
              </a:ext>
            </a:extLst>
          </p:cNvPr>
          <p:cNvSpPr>
            <a:spLocks noGrp="1"/>
          </p:cNvSpPr>
          <p:nvPr>
            <p:ph type="title"/>
          </p:nvPr>
        </p:nvSpPr>
        <p:spPr/>
        <p:txBody>
          <a:bodyPr/>
          <a:lstStyle/>
          <a:p>
            <a:r>
              <a:rPr lang="en-GB" dirty="0"/>
              <a:t>Setting the scene</a:t>
            </a:r>
          </a:p>
        </p:txBody>
      </p:sp>
      <p:sp>
        <p:nvSpPr>
          <p:cNvPr id="3" name="Content Placeholder 2">
            <a:extLst>
              <a:ext uri="{FF2B5EF4-FFF2-40B4-BE49-F238E27FC236}">
                <a16:creationId xmlns:a16="http://schemas.microsoft.com/office/drawing/2014/main" id="{DA7B73F0-7D77-B446-D08C-BE491920B8E2}"/>
              </a:ext>
            </a:extLst>
          </p:cNvPr>
          <p:cNvSpPr>
            <a:spLocks noGrp="1"/>
          </p:cNvSpPr>
          <p:nvPr>
            <p:ph idx="1"/>
          </p:nvPr>
        </p:nvSpPr>
        <p:spPr/>
        <p:txBody>
          <a:bodyPr/>
          <a:lstStyle/>
          <a:p>
            <a:pPr marL="0" indent="0" algn="ctr">
              <a:buNone/>
            </a:pPr>
            <a:r>
              <a:rPr lang="en-US" sz="2800" b="1" i="1" baseline="30000" dirty="0">
                <a:solidFill>
                  <a:srgbClr val="000000"/>
                </a:solidFill>
                <a:effectLst/>
                <a:latin typeface="Arial Narrow" panose="020B0606020202030204" pitchFamily="34" charset="0"/>
              </a:rPr>
              <a:t>28 </a:t>
            </a:r>
            <a:r>
              <a:rPr lang="en-US" sz="2800" b="0" i="1" dirty="0">
                <a:solidFill>
                  <a:srgbClr val="000000"/>
                </a:solidFill>
                <a:effectLst/>
                <a:latin typeface="Arial Narrow" panose="020B0606020202030204" pitchFamily="34" charset="0"/>
              </a:rPr>
              <a:t>Furthermore, just as they did not think it worthwhile to retain the knowledge of God, so God gave them over to a depraved mind, so that they do what ought not to be done. </a:t>
            </a:r>
            <a:r>
              <a:rPr lang="en-US" sz="2800" b="1" i="1" baseline="30000" dirty="0">
                <a:solidFill>
                  <a:srgbClr val="000000"/>
                </a:solidFill>
                <a:effectLst/>
                <a:latin typeface="Arial Narrow" panose="020B0606020202030204" pitchFamily="34" charset="0"/>
              </a:rPr>
              <a:t>29 </a:t>
            </a:r>
            <a:r>
              <a:rPr lang="en-US" sz="2800" b="0" i="1" dirty="0">
                <a:solidFill>
                  <a:srgbClr val="000000"/>
                </a:solidFill>
                <a:effectLst/>
                <a:latin typeface="Arial Narrow" panose="020B0606020202030204" pitchFamily="34" charset="0"/>
              </a:rPr>
              <a:t>They have become filled with every kind of wickedness, evil, greed and depravity. They are full of envy, murder, strife, deceit and malice. They are gossips, </a:t>
            </a:r>
            <a:r>
              <a:rPr lang="en-US" sz="2800" b="1" i="1" baseline="30000" dirty="0">
                <a:solidFill>
                  <a:srgbClr val="000000"/>
                </a:solidFill>
                <a:effectLst/>
                <a:latin typeface="Arial Narrow" panose="020B0606020202030204" pitchFamily="34" charset="0"/>
              </a:rPr>
              <a:t>30 </a:t>
            </a:r>
            <a:r>
              <a:rPr lang="en-US" sz="2800" b="0" i="1" dirty="0">
                <a:solidFill>
                  <a:srgbClr val="000000"/>
                </a:solidFill>
                <a:effectLst/>
                <a:latin typeface="Arial Narrow" panose="020B0606020202030204" pitchFamily="34" charset="0"/>
              </a:rPr>
              <a:t>slanderers, God-haters, insolent, arrogant and boastful; they invent ways of doing evil; they disobey their parents; </a:t>
            </a:r>
            <a:r>
              <a:rPr lang="en-US" sz="2800" b="1" i="1" baseline="30000" dirty="0">
                <a:solidFill>
                  <a:srgbClr val="000000"/>
                </a:solidFill>
                <a:effectLst/>
                <a:latin typeface="Arial Narrow" panose="020B0606020202030204" pitchFamily="34" charset="0"/>
              </a:rPr>
              <a:t>31 </a:t>
            </a:r>
            <a:r>
              <a:rPr lang="en-US" sz="2800" b="0" i="1" dirty="0">
                <a:solidFill>
                  <a:srgbClr val="000000"/>
                </a:solidFill>
                <a:effectLst/>
                <a:latin typeface="Arial Narrow" panose="020B0606020202030204" pitchFamily="34" charset="0"/>
              </a:rPr>
              <a:t>they have no understanding, no fidelity, no love, no mercy. </a:t>
            </a:r>
            <a:r>
              <a:rPr lang="en-US" sz="2800" b="1" i="1" baseline="30000" dirty="0">
                <a:solidFill>
                  <a:srgbClr val="000000"/>
                </a:solidFill>
                <a:effectLst/>
                <a:latin typeface="Arial Narrow" panose="020B0606020202030204" pitchFamily="34" charset="0"/>
              </a:rPr>
              <a:t>32 </a:t>
            </a:r>
            <a:r>
              <a:rPr lang="en-US" sz="2800" b="0" i="1" dirty="0">
                <a:solidFill>
                  <a:srgbClr val="000000"/>
                </a:solidFill>
                <a:effectLst/>
                <a:latin typeface="Arial Narrow" panose="020B0606020202030204" pitchFamily="34" charset="0"/>
              </a:rPr>
              <a:t>Although they know God’s righteous decree that those who do such things deserve death, they not only continue to do these very things but also approve of those who practice them.</a:t>
            </a:r>
            <a:endParaRPr lang="en-GB" sz="2800" b="0" i="1" dirty="0">
              <a:solidFill>
                <a:srgbClr val="000714"/>
              </a:solidFill>
              <a:latin typeface="Arial Narrow" panose="020B0606020202030204" pitchFamily="34" charset="0"/>
            </a:endParaRPr>
          </a:p>
        </p:txBody>
      </p:sp>
    </p:spTree>
    <p:extLst>
      <p:ext uri="{BB962C8B-B14F-4D97-AF65-F5344CB8AC3E}">
        <p14:creationId xmlns:p14="http://schemas.microsoft.com/office/powerpoint/2010/main" val="4031497488"/>
      </p:ext>
    </p:extLst>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FF2EE-DFEC-2173-A4AB-851241656156}"/>
              </a:ext>
            </a:extLst>
          </p:cNvPr>
          <p:cNvSpPr>
            <a:spLocks noGrp="1"/>
          </p:cNvSpPr>
          <p:nvPr>
            <p:ph type="title"/>
          </p:nvPr>
        </p:nvSpPr>
        <p:spPr/>
        <p:txBody>
          <a:bodyPr/>
          <a:lstStyle/>
          <a:p>
            <a:r>
              <a:rPr lang="en-GB" dirty="0"/>
              <a:t>Setting the scene</a:t>
            </a:r>
          </a:p>
        </p:txBody>
      </p:sp>
      <p:sp>
        <p:nvSpPr>
          <p:cNvPr id="3" name="Content Placeholder 2">
            <a:extLst>
              <a:ext uri="{FF2B5EF4-FFF2-40B4-BE49-F238E27FC236}">
                <a16:creationId xmlns:a16="http://schemas.microsoft.com/office/drawing/2014/main" id="{DA7B73F0-7D77-B446-D08C-BE491920B8E2}"/>
              </a:ext>
            </a:extLst>
          </p:cNvPr>
          <p:cNvSpPr>
            <a:spLocks noGrp="1"/>
          </p:cNvSpPr>
          <p:nvPr>
            <p:ph idx="1"/>
          </p:nvPr>
        </p:nvSpPr>
        <p:spPr/>
        <p:txBody>
          <a:bodyPr/>
          <a:lstStyle/>
          <a:p>
            <a:r>
              <a:rPr lang="en-US" b="0" dirty="0">
                <a:solidFill>
                  <a:srgbClr val="000714"/>
                </a:solidFill>
                <a:latin typeface="Arial Rounded MT Bold" panose="020F0704030504030204" pitchFamily="34" charset="0"/>
              </a:rPr>
              <a:t>Genesis 6:7</a:t>
            </a:r>
          </a:p>
          <a:p>
            <a:pPr marL="0" indent="0" algn="ctr">
              <a:buNone/>
            </a:pPr>
            <a:r>
              <a:rPr lang="en-US" sz="2800" b="1" i="1" baseline="30000" dirty="0">
                <a:solidFill>
                  <a:srgbClr val="000000"/>
                </a:solidFill>
                <a:effectLst/>
                <a:latin typeface="Arial Narrow" panose="020B0606020202030204" pitchFamily="34" charset="0"/>
              </a:rPr>
              <a:t>7</a:t>
            </a:r>
            <a:r>
              <a:rPr lang="en-US" sz="2800" b="0" i="1" dirty="0">
                <a:solidFill>
                  <a:srgbClr val="000000"/>
                </a:solidFill>
                <a:effectLst/>
                <a:latin typeface="Arial Narrow" panose="020B0606020202030204" pitchFamily="34" charset="0"/>
              </a:rPr>
              <a:t>So the </a:t>
            </a:r>
            <a:r>
              <a:rPr lang="en-US" sz="2800" b="0" i="1" cap="small" dirty="0">
                <a:solidFill>
                  <a:srgbClr val="000000"/>
                </a:solidFill>
                <a:effectLst/>
                <a:latin typeface="Arial Narrow" panose="020B0606020202030204" pitchFamily="34" charset="0"/>
              </a:rPr>
              <a:t>Lord</a:t>
            </a:r>
            <a:r>
              <a:rPr lang="en-US" sz="2800" b="0" i="1" dirty="0">
                <a:solidFill>
                  <a:srgbClr val="000000"/>
                </a:solidFill>
                <a:effectLst/>
                <a:latin typeface="Arial Narrow" panose="020B0606020202030204" pitchFamily="34" charset="0"/>
              </a:rPr>
              <a:t> said, “I will wipe from the face of the earth the human race I have created—and with them the animals, the birds and the creatures that move along the ground—for I regret that I have made them.”</a:t>
            </a:r>
          </a:p>
          <a:p>
            <a:r>
              <a:rPr lang="en-US" sz="2800" b="0" dirty="0">
                <a:solidFill>
                  <a:srgbClr val="000714"/>
                </a:solidFill>
                <a:latin typeface="Arial Rounded MT Bold" panose="020F0704030504030204" pitchFamily="34" charset="0"/>
              </a:rPr>
              <a:t>Genesis 6:8,</a:t>
            </a:r>
          </a:p>
          <a:p>
            <a:pPr marL="0" indent="0" algn="ctr">
              <a:buNone/>
            </a:pPr>
            <a:r>
              <a:rPr lang="en-US" sz="2800" b="0" i="1" dirty="0">
                <a:solidFill>
                  <a:srgbClr val="000000"/>
                </a:solidFill>
                <a:effectLst/>
                <a:latin typeface="Arial Narrow" panose="020B0606020202030204" pitchFamily="34" charset="0"/>
              </a:rPr>
              <a:t>But Noah found favor in the eyes of the </a:t>
            </a:r>
            <a:r>
              <a:rPr lang="en-US" sz="2800" b="0" i="1" cap="small" dirty="0">
                <a:solidFill>
                  <a:srgbClr val="000000"/>
                </a:solidFill>
                <a:effectLst/>
                <a:latin typeface="Arial Narrow" panose="020B0606020202030204" pitchFamily="34" charset="0"/>
              </a:rPr>
              <a:t>Lord</a:t>
            </a:r>
            <a:r>
              <a:rPr lang="en-US" sz="2800" b="0" i="1" dirty="0">
                <a:solidFill>
                  <a:srgbClr val="000000"/>
                </a:solidFill>
                <a:effectLst/>
                <a:latin typeface="Arial Narrow" panose="020B0606020202030204" pitchFamily="34" charset="0"/>
              </a:rPr>
              <a:t>. This is the account of Noah and his family. Noah was a righteous man, blameless among the people of his time, and he walked faithfully with God.</a:t>
            </a:r>
          </a:p>
          <a:p>
            <a:pPr marL="0" indent="0" algn="ctr">
              <a:buNone/>
            </a:pPr>
            <a:endParaRPr lang="en-US" sz="2800" b="0" i="1" dirty="0">
              <a:solidFill>
                <a:srgbClr val="000000"/>
              </a:solidFill>
              <a:effectLst/>
              <a:latin typeface="Arial Narrow" panose="020B0606020202030204" pitchFamily="34" charset="0"/>
            </a:endParaRPr>
          </a:p>
        </p:txBody>
      </p:sp>
    </p:spTree>
    <p:extLst>
      <p:ext uri="{BB962C8B-B14F-4D97-AF65-F5344CB8AC3E}">
        <p14:creationId xmlns:p14="http://schemas.microsoft.com/office/powerpoint/2010/main" val="1108662648"/>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FF2EE-DFEC-2173-A4AB-851241656156}"/>
              </a:ext>
            </a:extLst>
          </p:cNvPr>
          <p:cNvSpPr>
            <a:spLocks noGrp="1"/>
          </p:cNvSpPr>
          <p:nvPr>
            <p:ph type="title"/>
          </p:nvPr>
        </p:nvSpPr>
        <p:spPr/>
        <p:txBody>
          <a:bodyPr/>
          <a:lstStyle/>
          <a:p>
            <a:r>
              <a:rPr lang="en-GB" dirty="0"/>
              <a:t>Setting the scene</a:t>
            </a:r>
          </a:p>
        </p:txBody>
      </p:sp>
      <p:sp>
        <p:nvSpPr>
          <p:cNvPr id="3" name="Content Placeholder 2">
            <a:extLst>
              <a:ext uri="{FF2B5EF4-FFF2-40B4-BE49-F238E27FC236}">
                <a16:creationId xmlns:a16="http://schemas.microsoft.com/office/drawing/2014/main" id="{DA7B73F0-7D77-B446-D08C-BE491920B8E2}"/>
              </a:ext>
            </a:extLst>
          </p:cNvPr>
          <p:cNvSpPr>
            <a:spLocks noGrp="1"/>
          </p:cNvSpPr>
          <p:nvPr>
            <p:ph idx="1"/>
          </p:nvPr>
        </p:nvSpPr>
        <p:spPr/>
        <p:txBody>
          <a:bodyPr/>
          <a:lstStyle/>
          <a:p>
            <a:r>
              <a:rPr lang="en-US" b="0" i="0" dirty="0">
                <a:solidFill>
                  <a:srgbClr val="000714"/>
                </a:solidFill>
                <a:effectLst/>
                <a:latin typeface="Arial Rounded MT Bold" panose="020F0704030504030204" pitchFamily="34" charset="0"/>
              </a:rPr>
              <a:t>2 Peter 2:5</a:t>
            </a:r>
            <a:endParaRPr lang="en-US" b="0" i="0" dirty="0">
              <a:solidFill>
                <a:srgbClr val="000000"/>
              </a:solidFill>
              <a:effectLst/>
              <a:latin typeface="Arial Narrow" panose="020B0606020202030204" pitchFamily="34" charset="0"/>
            </a:endParaRPr>
          </a:p>
          <a:p>
            <a:pPr marL="0" indent="0" algn="ctr">
              <a:buNone/>
            </a:pPr>
            <a:r>
              <a:rPr lang="en-US" sz="2800" b="1" i="1" baseline="30000" dirty="0">
                <a:solidFill>
                  <a:srgbClr val="000000"/>
                </a:solidFill>
                <a:effectLst/>
                <a:latin typeface="Arial Narrow" panose="020B0606020202030204" pitchFamily="34" charset="0"/>
              </a:rPr>
              <a:t>4 </a:t>
            </a:r>
            <a:r>
              <a:rPr lang="en-US" sz="2800" b="0" i="1" dirty="0">
                <a:solidFill>
                  <a:srgbClr val="000000"/>
                </a:solidFill>
                <a:effectLst/>
                <a:latin typeface="Arial Narrow" panose="020B0606020202030204" pitchFamily="34" charset="0"/>
              </a:rPr>
              <a:t>For if God did not spare angels when they sinned, but sent them to hell, putting them in chains of darkness to be held for judgment; </a:t>
            </a:r>
            <a:r>
              <a:rPr lang="en-US" sz="2800" b="1" i="1" baseline="30000" dirty="0">
                <a:solidFill>
                  <a:srgbClr val="000000"/>
                </a:solidFill>
                <a:effectLst/>
                <a:latin typeface="Arial Narrow" panose="020B0606020202030204" pitchFamily="34" charset="0"/>
              </a:rPr>
              <a:t>5 </a:t>
            </a:r>
            <a:r>
              <a:rPr lang="en-US" sz="2800" b="0" i="1" dirty="0">
                <a:solidFill>
                  <a:srgbClr val="000000"/>
                </a:solidFill>
                <a:effectLst/>
                <a:latin typeface="Arial Narrow" panose="020B0606020202030204" pitchFamily="34" charset="0"/>
              </a:rPr>
              <a:t>if he did not spare the ancient world when he brought the flood on its ungodly people, but protected Noah, a preacher of righteousness, and seven others;</a:t>
            </a:r>
          </a:p>
          <a:p>
            <a:pPr marL="0" indent="0">
              <a:buNone/>
            </a:pPr>
            <a:endParaRPr lang="en-US" b="0" dirty="0">
              <a:solidFill>
                <a:srgbClr val="000000"/>
              </a:solidFill>
              <a:latin typeface="Arial Rounded MT Bold" panose="020F0704030504030204" pitchFamily="34" charset="0"/>
            </a:endParaRPr>
          </a:p>
        </p:txBody>
      </p:sp>
    </p:spTree>
    <p:extLst>
      <p:ext uri="{BB962C8B-B14F-4D97-AF65-F5344CB8AC3E}">
        <p14:creationId xmlns:p14="http://schemas.microsoft.com/office/powerpoint/2010/main" val="3140431938"/>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95D06-0E72-B034-8153-7D97CCFAF7D3}"/>
              </a:ext>
            </a:extLst>
          </p:cNvPr>
          <p:cNvSpPr>
            <a:spLocks noGrp="1"/>
          </p:cNvSpPr>
          <p:nvPr>
            <p:ph type="ctrTitle"/>
          </p:nvPr>
        </p:nvSpPr>
        <p:spPr>
          <a:xfrm>
            <a:off x="-4088" y="2641004"/>
            <a:ext cx="9144000" cy="781050"/>
          </a:xfrm>
        </p:spPr>
        <p:txBody>
          <a:bodyPr/>
          <a:lstStyle/>
          <a:p>
            <a:r>
              <a:rPr lang="en-GB" dirty="0"/>
              <a:t>Living as light under trial (1)</a:t>
            </a:r>
          </a:p>
        </p:txBody>
      </p:sp>
      <p:sp>
        <p:nvSpPr>
          <p:cNvPr id="3" name="Subtitle 2">
            <a:extLst>
              <a:ext uri="{FF2B5EF4-FFF2-40B4-BE49-F238E27FC236}">
                <a16:creationId xmlns:a16="http://schemas.microsoft.com/office/drawing/2014/main" id="{1BFE56EC-A58E-F7AF-65B7-25F5E03FEDA2}"/>
              </a:ext>
            </a:extLst>
          </p:cNvPr>
          <p:cNvSpPr>
            <a:spLocks noGrp="1"/>
          </p:cNvSpPr>
          <p:nvPr>
            <p:ph type="subTitle" idx="1"/>
          </p:nvPr>
        </p:nvSpPr>
        <p:spPr>
          <a:xfrm>
            <a:off x="0" y="4005064"/>
            <a:ext cx="9144000" cy="787400"/>
          </a:xfrm>
        </p:spPr>
        <p:txBody>
          <a:bodyPr/>
          <a:lstStyle/>
          <a:p>
            <a:r>
              <a:rPr lang="en-GB" sz="6600" dirty="0">
                <a:solidFill>
                  <a:srgbClr val="00B050"/>
                </a:solidFill>
              </a:rPr>
              <a:t>2. A Promise</a:t>
            </a:r>
          </a:p>
        </p:txBody>
      </p:sp>
    </p:spTree>
    <p:extLst>
      <p:ext uri="{BB962C8B-B14F-4D97-AF65-F5344CB8AC3E}">
        <p14:creationId xmlns:p14="http://schemas.microsoft.com/office/powerpoint/2010/main" val="4069002702"/>
      </p:ext>
    </p:extLst>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FF2EE-DFEC-2173-A4AB-851241656156}"/>
              </a:ext>
            </a:extLst>
          </p:cNvPr>
          <p:cNvSpPr>
            <a:spLocks noGrp="1"/>
          </p:cNvSpPr>
          <p:nvPr>
            <p:ph type="title"/>
          </p:nvPr>
        </p:nvSpPr>
        <p:spPr/>
        <p:txBody>
          <a:bodyPr/>
          <a:lstStyle/>
          <a:p>
            <a:r>
              <a:rPr lang="en-GB" dirty="0"/>
              <a:t>1. A Promise</a:t>
            </a:r>
          </a:p>
        </p:txBody>
      </p:sp>
      <p:sp>
        <p:nvSpPr>
          <p:cNvPr id="3" name="Content Placeholder 2">
            <a:extLst>
              <a:ext uri="{FF2B5EF4-FFF2-40B4-BE49-F238E27FC236}">
                <a16:creationId xmlns:a16="http://schemas.microsoft.com/office/drawing/2014/main" id="{DA7B73F0-7D77-B446-D08C-BE491920B8E2}"/>
              </a:ext>
            </a:extLst>
          </p:cNvPr>
          <p:cNvSpPr>
            <a:spLocks noGrp="1"/>
          </p:cNvSpPr>
          <p:nvPr>
            <p:ph idx="1"/>
          </p:nvPr>
        </p:nvSpPr>
        <p:spPr/>
        <p:txBody>
          <a:bodyPr/>
          <a:lstStyle/>
          <a:p>
            <a:r>
              <a:rPr lang="en-GB" sz="2800" b="0" dirty="0">
                <a:solidFill>
                  <a:srgbClr val="000714"/>
                </a:solidFill>
                <a:latin typeface="Arial Rounded MT Bold" panose="020F0704030504030204" pitchFamily="34" charset="0"/>
              </a:rPr>
              <a:t>Gen 1:27-30 </a:t>
            </a:r>
          </a:p>
          <a:p>
            <a:pPr marL="0" indent="0" algn="ctr">
              <a:buNone/>
            </a:pPr>
            <a:r>
              <a:rPr lang="en-US" sz="2800" b="1" i="1" baseline="30000" dirty="0">
                <a:solidFill>
                  <a:srgbClr val="000000"/>
                </a:solidFill>
                <a:effectLst/>
                <a:latin typeface="Arial Narrow" panose="020B0606020202030204" pitchFamily="34" charset="0"/>
              </a:rPr>
              <a:t>27 </a:t>
            </a:r>
            <a:r>
              <a:rPr lang="en-US" sz="2800" b="0" i="1" dirty="0">
                <a:solidFill>
                  <a:srgbClr val="000000"/>
                </a:solidFill>
                <a:effectLst/>
                <a:latin typeface="Arial Narrow" panose="020B0606020202030204" pitchFamily="34" charset="0"/>
              </a:rPr>
              <a:t>So God created mankind in his own image, in the image of God he created them; male and female he created them. </a:t>
            </a:r>
            <a:r>
              <a:rPr lang="en-US" sz="2800" b="1" i="1" baseline="30000" dirty="0">
                <a:solidFill>
                  <a:srgbClr val="000000"/>
                </a:solidFill>
                <a:effectLst/>
                <a:latin typeface="Arial Narrow" panose="020B0606020202030204" pitchFamily="34" charset="0"/>
              </a:rPr>
              <a:t>28 </a:t>
            </a:r>
            <a:r>
              <a:rPr lang="en-US" sz="2800" b="0" i="1" dirty="0">
                <a:solidFill>
                  <a:srgbClr val="000000"/>
                </a:solidFill>
                <a:effectLst/>
                <a:latin typeface="Arial Narrow" panose="020B0606020202030204" pitchFamily="34" charset="0"/>
              </a:rPr>
              <a:t>God blessed them and said to them, “Be fruitful and increase in number; fill the earth and subdue it. Rule over the fish in the sea and the birds in the sky and over every living creature that moves on the ground.” </a:t>
            </a:r>
            <a:r>
              <a:rPr lang="en-US" sz="2800" b="1" i="1" baseline="30000" dirty="0">
                <a:solidFill>
                  <a:srgbClr val="000000"/>
                </a:solidFill>
                <a:effectLst/>
                <a:latin typeface="Arial Narrow" panose="020B0606020202030204" pitchFamily="34" charset="0"/>
              </a:rPr>
              <a:t>29 </a:t>
            </a:r>
            <a:r>
              <a:rPr lang="en-US" sz="2800" b="0" i="1" dirty="0">
                <a:solidFill>
                  <a:srgbClr val="000000"/>
                </a:solidFill>
                <a:effectLst/>
                <a:latin typeface="Arial Narrow" panose="020B0606020202030204" pitchFamily="34" charset="0"/>
              </a:rPr>
              <a:t>Then God said, “I give you every seed-bearing plant on the face of the whole earth and every tree that has fruit with seed in it. They will be yours for food. </a:t>
            </a:r>
            <a:r>
              <a:rPr lang="en-US" sz="2800" b="1" i="1" baseline="30000" dirty="0">
                <a:solidFill>
                  <a:srgbClr val="000000"/>
                </a:solidFill>
                <a:effectLst/>
                <a:latin typeface="Arial Narrow" panose="020B0606020202030204" pitchFamily="34" charset="0"/>
              </a:rPr>
              <a:t>30 </a:t>
            </a:r>
            <a:r>
              <a:rPr lang="en-US" sz="2800" b="0" i="1" dirty="0">
                <a:solidFill>
                  <a:srgbClr val="000000"/>
                </a:solidFill>
                <a:effectLst/>
                <a:latin typeface="Arial Narrow" panose="020B0606020202030204" pitchFamily="34" charset="0"/>
              </a:rPr>
              <a:t>And to all the beasts of the earth and all the birds in the sky and all the creatures that move along the ground—everything that has the breath of life in it—I give every green plant for food.” And it was so.</a:t>
            </a:r>
          </a:p>
        </p:txBody>
      </p:sp>
    </p:spTree>
    <p:extLst>
      <p:ext uri="{BB962C8B-B14F-4D97-AF65-F5344CB8AC3E}">
        <p14:creationId xmlns:p14="http://schemas.microsoft.com/office/powerpoint/2010/main" val="498263691"/>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12">
      <a:dk1>
        <a:srgbClr val="777777"/>
      </a:dk1>
      <a:lt1>
        <a:srgbClr val="969696"/>
      </a:lt1>
      <a:dk2>
        <a:srgbClr val="686B5D"/>
      </a:dk2>
      <a:lt2>
        <a:srgbClr val="4E4E44"/>
      </a:lt2>
      <a:accent1>
        <a:srgbClr val="909082"/>
      </a:accent1>
      <a:accent2>
        <a:srgbClr val="809EA8"/>
      </a:accent2>
      <a:accent3>
        <a:srgbClr val="B9BAB6"/>
      </a:accent3>
      <a:accent4>
        <a:srgbClr val="7F7F7F"/>
      </a:accent4>
      <a:accent5>
        <a:srgbClr val="C6C6C1"/>
      </a:accent5>
      <a:accent6>
        <a:srgbClr val="738F98"/>
      </a:accent6>
      <a:hlink>
        <a:srgbClr val="FFCC66"/>
      </a:hlink>
      <a:folHlink>
        <a:srgbClr val="E9DCB9"/>
      </a:folHlink>
    </a:clrScheme>
    <a:fontScheme name="Office The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2">
        <a:dk1>
          <a:srgbClr val="777777"/>
        </a:dk1>
        <a:lt1>
          <a:srgbClr val="969696"/>
        </a:lt1>
        <a:dk2>
          <a:srgbClr val="686B5D"/>
        </a:dk2>
        <a:lt2>
          <a:srgbClr val="4E4E44"/>
        </a:lt2>
        <a:accent1>
          <a:srgbClr val="909082"/>
        </a:accent1>
        <a:accent2>
          <a:srgbClr val="809EA8"/>
        </a:accent2>
        <a:accent3>
          <a:srgbClr val="B9BAB6"/>
        </a:accent3>
        <a:accent4>
          <a:srgbClr val="7F7F7F"/>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01181295</Template>
  <TotalTime>746</TotalTime>
  <Words>1078</Words>
  <Application>Microsoft Office PowerPoint</Application>
  <PresentationFormat>On-screen Show (4:3)</PresentationFormat>
  <Paragraphs>64</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Black</vt:lpstr>
      <vt:lpstr>Arial Narrow</vt:lpstr>
      <vt:lpstr>Arial Rounded MT Bold</vt:lpstr>
      <vt:lpstr>Tahoma</vt:lpstr>
      <vt:lpstr>Office Theme</vt:lpstr>
      <vt:lpstr>Living as light under trial (1)</vt:lpstr>
      <vt:lpstr>Introduction</vt:lpstr>
      <vt:lpstr>Living as light under trial (1)</vt:lpstr>
      <vt:lpstr>Setting the scene</vt:lpstr>
      <vt:lpstr>Setting the scene</vt:lpstr>
      <vt:lpstr>Setting the scene</vt:lpstr>
      <vt:lpstr>Setting the scene</vt:lpstr>
      <vt:lpstr>Living as light under trial (1)</vt:lpstr>
      <vt:lpstr>1. A Promise</vt:lpstr>
      <vt:lpstr>1. A Promise</vt:lpstr>
      <vt:lpstr>1. A Promise</vt:lpstr>
      <vt:lpstr>1. A Promise</vt:lpstr>
      <vt:lpstr>1. A Promise</vt:lpstr>
      <vt:lpstr>Living as light under trial (1)</vt:lpstr>
      <vt:lpstr>2. A Perspective</vt:lpstr>
      <vt:lpstr>Living as light under trial (1)</vt:lpstr>
      <vt:lpstr>3. A Prophecy</vt:lpstr>
      <vt:lpstr>Living as light under trial (1)</vt:lpstr>
      <vt:lpstr>Summary</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Nigel Hoad</dc:creator>
  <cp:keywords/>
  <dc:description/>
  <cp:lastModifiedBy>Nigel Hoad</cp:lastModifiedBy>
  <cp:revision>132</cp:revision>
  <cp:lastPrinted>1601-01-01T00:00:00Z</cp:lastPrinted>
  <dcterms:created xsi:type="dcterms:W3CDTF">2023-01-18T10:38:47Z</dcterms:created>
  <dcterms:modified xsi:type="dcterms:W3CDTF">2023-02-06T12:50:16Z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TC011812951033</vt:lpwstr>
  </property>
</Properties>
</file>