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1" r:id="rId3"/>
    <p:sldId id="392" r:id="rId4"/>
    <p:sldId id="393" r:id="rId5"/>
    <p:sldId id="394" r:id="rId6"/>
    <p:sldId id="395" r:id="rId7"/>
    <p:sldId id="390" r:id="rId8"/>
    <p:sldId id="374" r:id="rId9"/>
    <p:sldId id="398" r:id="rId10"/>
    <p:sldId id="396" r:id="rId11"/>
    <p:sldId id="389" r:id="rId12"/>
    <p:sldId id="401" r:id="rId13"/>
    <p:sldId id="400" r:id="rId14"/>
    <p:sldId id="402" r:id="rId15"/>
    <p:sldId id="30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D1"/>
    <a:srgbClr val="462300"/>
    <a:srgbClr val="FFDCB9"/>
    <a:srgbClr val="361B00"/>
    <a:srgbClr val="FFAE5D"/>
    <a:srgbClr val="3E1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0" autoAdjust="0"/>
  </p:normalViewPr>
  <p:slideViewPr>
    <p:cSldViewPr snapToGrid="0">
      <p:cViewPr varScale="1">
        <p:scale>
          <a:sx n="111" d="100"/>
          <a:sy n="111" d="100"/>
        </p:scale>
        <p:origin x="19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3F21-50E0-3814-74E2-828596B26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32AD-72FC-53D8-3A0C-D3D3E36E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9317-5262-EB70-2424-0B1720B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168F-083C-DA2B-9B3F-B1106DC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1E30-01E3-4C0D-8567-BFEF6D64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6B06-2F43-BF3D-B9FF-822E6728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D85BB-D91A-8393-A09D-B1658E0C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8BF0-7F8E-57AD-E8FE-2A6059E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98A1-3D91-E977-8F1C-2F6356D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CC5E-9A07-BD4A-CC14-A022D51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D9778-BC37-325B-194A-3D4FFA4E3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8CD6E-A744-7065-2366-5EEA79A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2B4F-F1B7-4261-10A9-426FD6D5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7625-7F14-3A3A-F053-14DC9D4E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4B96-C7DE-2055-A630-76D83F30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B83-4ACE-3EC9-ED2D-3BBAC549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7AE8-6758-048F-A6F9-A9B803ED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6F70-7259-2123-1606-BFBFFE7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7B1E-D896-9F13-A858-1FF5FC66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AB73-760C-2949-9F6D-FD3DA96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A83F-F959-A0DE-8C14-B97D3808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09F3-75E6-AADE-BC97-76DB5FAA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BC38-1F6F-CB7A-6345-565EFC28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23E2-020C-9352-0C4B-9A3A155C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EB5B-C0B0-7C1A-36DC-FFBEEF3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4A6-C5B1-096C-F283-B775C9EA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C243-504F-4A5D-2FB5-1C6DC3AD6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9DB-321C-AFEF-90F4-6BD17FA0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BCDD-C39E-5A39-503E-51ED1D8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9B4EA-839C-679E-3090-58DBE85F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97A55-247B-BC5F-6AD6-0087660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8906-759F-3BD0-526C-46D4E163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953A-0C95-F63C-2AEA-0F138BDF7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586D7-A8B0-71AC-568A-AC636921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6161-FA66-2C75-483D-7F3DAE20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59CD4-3699-21F7-226D-1F490DB3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C4520-9CEB-D2ED-C54F-44452153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42AE-A8A1-3D9B-CDEE-E66D448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4A4F-4D12-713E-EB30-2277B41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FB36-0E0C-4CC9-B1DC-696C7FC7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1544B-2BA6-5FC5-48EA-92C499E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BBC8A-E38D-D66F-5F39-5BEAD7D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FF59-8D4E-B9A3-59C5-D294A875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41B65-9A70-C4D3-F3D3-6EB978A0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9341D-D865-2E5A-3635-22A652F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B380-B1E3-C75D-F78B-E5D8703B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9D3-6822-BF10-AD74-A3559E5C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499-3248-8EA7-5D89-445EC941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FC08-5B1A-689A-7376-92D079C4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BA7-172A-8D71-2A45-33E415BC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EF1B-8BB3-1B2E-851B-444D6B17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7E2C-6B76-9C15-2F0C-08CD650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1482-4E9E-D571-6A64-14A3645C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613B2-D064-BD48-A44C-1A426968A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08AD4-54DE-AC76-38FC-9E377B98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D352-8B4C-EA98-F5D2-9BA51173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F5604-8190-D91E-C241-3ED66A84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7FD42-8FE1-F268-A536-AA028537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1734-A4ED-11A0-4022-F7390769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8F50-1152-CC1C-469C-B1D5DE6F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9A1E-3874-9153-D461-CF170BA2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09E8-38BA-44EE-A756-D92CF857C982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7A33-BD50-ACA4-22DC-479C9F9FA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6AC0-DC21-1389-1D39-10D70897A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0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3099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Always thankful, but asking God for more!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A5DC0-60BA-BE1C-E7FB-A1DB59471C77}"/>
              </a:ext>
            </a:extLst>
          </p:cNvPr>
          <p:cNvSpPr txBox="1"/>
          <p:nvPr/>
        </p:nvSpPr>
        <p:spPr>
          <a:xfrm>
            <a:off x="1787236" y="830997"/>
            <a:ext cx="1079991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thanks God for the Ephesians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(vs.15-16)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had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their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‘Faith in 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Jesus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2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‘Love for </a:t>
            </a:r>
            <a:r>
              <a:rPr lang="en-GB" sz="4000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people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2"/>
            <a:endParaRPr lang="en-GB" sz="1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= Two tests for genuine faith</a:t>
            </a:r>
          </a:p>
          <a:p>
            <a:endParaRPr lang="en-GB" sz="1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Application:</a:t>
            </a:r>
            <a:endParaRPr lang="en-GB" sz="2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thank God for other Christians?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people heard about Grace Fellowship?</a:t>
            </a:r>
          </a:p>
        </p:txBody>
      </p:sp>
    </p:spTree>
    <p:extLst>
      <p:ext uri="{BB962C8B-B14F-4D97-AF65-F5344CB8AC3E}">
        <p14:creationId xmlns:p14="http://schemas.microsoft.com/office/powerpoint/2010/main" val="237108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3099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Always thankful, but asking God for more!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A5DC0-60BA-BE1C-E7FB-A1DB59471C77}"/>
              </a:ext>
            </a:extLst>
          </p:cNvPr>
          <p:cNvSpPr txBox="1"/>
          <p:nvPr/>
        </p:nvSpPr>
        <p:spPr>
          <a:xfrm>
            <a:off x="1787237" y="830997"/>
            <a:ext cx="1048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prays for the Ephesians' knowledge to increase </a:t>
            </a:r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(vs.17)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accordance with God’s will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02A07-2939-807D-BFC4-11FF8E2B85D0}"/>
              </a:ext>
            </a:extLst>
          </p:cNvPr>
          <p:cNvSpPr/>
          <p:nvPr/>
        </p:nvSpPr>
        <p:spPr>
          <a:xfrm>
            <a:off x="1708727" y="4309451"/>
            <a:ext cx="10483273" cy="2548550"/>
          </a:xfrm>
          <a:prstGeom prst="rect">
            <a:avLst/>
          </a:prstGeom>
          <a:solidFill>
            <a:srgbClr val="3E1F00"/>
          </a:solidFill>
          <a:ln>
            <a:solidFill>
              <a:srgbClr val="462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FFE8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F198B-8EDD-9F9B-5AE8-545BF1834E6F}"/>
              </a:ext>
            </a:extLst>
          </p:cNvPr>
          <p:cNvSpPr txBox="1"/>
          <p:nvPr/>
        </p:nvSpPr>
        <p:spPr>
          <a:xfrm>
            <a:off x="1708727" y="4334233"/>
            <a:ext cx="10395756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‘Now this is eternal life: that they know You, the only true God, and Jesus Christ, whom You have sent.’</a:t>
            </a:r>
          </a:p>
          <a:p>
            <a:pPr algn="ctr"/>
            <a:r>
              <a:rPr lang="en-GB" sz="38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17:3</a:t>
            </a:r>
          </a:p>
        </p:txBody>
      </p:sp>
    </p:spTree>
    <p:extLst>
      <p:ext uri="{BB962C8B-B14F-4D97-AF65-F5344CB8AC3E}">
        <p14:creationId xmlns:p14="http://schemas.microsoft.com/office/powerpoint/2010/main" val="3336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3099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Always thankful, but asking God for more!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A5DC0-60BA-BE1C-E7FB-A1DB59471C77}"/>
              </a:ext>
            </a:extLst>
          </p:cNvPr>
          <p:cNvSpPr txBox="1"/>
          <p:nvPr/>
        </p:nvSpPr>
        <p:spPr>
          <a:xfrm>
            <a:off x="1787237" y="830997"/>
            <a:ext cx="1048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prays for the Ephesians' knowledge to increase </a:t>
            </a:r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(vs.17)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accordance with God’s will (John 17:3)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02A07-2939-807D-BFC4-11FF8E2B85D0}"/>
              </a:ext>
            </a:extLst>
          </p:cNvPr>
          <p:cNvSpPr/>
          <p:nvPr/>
        </p:nvSpPr>
        <p:spPr>
          <a:xfrm>
            <a:off x="1708727" y="2769989"/>
            <a:ext cx="10483273" cy="4088012"/>
          </a:xfrm>
          <a:prstGeom prst="rect">
            <a:avLst/>
          </a:prstGeom>
          <a:solidFill>
            <a:srgbClr val="3E1F00"/>
          </a:solidFill>
          <a:ln>
            <a:solidFill>
              <a:srgbClr val="462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800" dirty="0">
              <a:solidFill>
                <a:srgbClr val="FFE8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F198B-8EDD-9F9B-5AE8-545BF1834E6F}"/>
              </a:ext>
            </a:extLst>
          </p:cNvPr>
          <p:cNvSpPr txBox="1"/>
          <p:nvPr/>
        </p:nvSpPr>
        <p:spPr>
          <a:xfrm>
            <a:off x="1708727" y="2826126"/>
            <a:ext cx="10395756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“He who is the Glory of Israel </a:t>
            </a:r>
            <a:r>
              <a:rPr lang="en-GB" sz="3800" dirty="0">
                <a:solidFill>
                  <a:srgbClr val="FFE8D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does not lie or change His mind</a:t>
            </a:r>
            <a:r>
              <a:rPr lang="en-GB" sz="380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for He is not a human being, that He should change His mind.” </a:t>
            </a:r>
          </a:p>
          <a:p>
            <a:pPr algn="ctr"/>
            <a:r>
              <a:rPr lang="en-GB" sz="34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15:29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4047E-267C-FEF4-E25E-D98ACE3B4B51}"/>
              </a:ext>
            </a:extLst>
          </p:cNvPr>
          <p:cNvSpPr txBox="1"/>
          <p:nvPr/>
        </p:nvSpPr>
        <p:spPr>
          <a:xfrm>
            <a:off x="1664969" y="5119427"/>
            <a:ext cx="1043951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</a:t>
            </a:r>
            <a:r>
              <a:rPr lang="en-GB" sz="3800" dirty="0">
                <a:solidFill>
                  <a:srgbClr val="FFE8D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your Father knows </a:t>
            </a:r>
            <a:r>
              <a:rPr lang="en-GB" sz="380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 before you ask Him.”</a:t>
            </a:r>
          </a:p>
          <a:p>
            <a:pPr algn="ctr"/>
            <a:r>
              <a:rPr lang="en-GB" sz="34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6:8</a:t>
            </a:r>
          </a:p>
        </p:txBody>
      </p:sp>
    </p:spTree>
    <p:extLst>
      <p:ext uri="{BB962C8B-B14F-4D97-AF65-F5344CB8AC3E}">
        <p14:creationId xmlns:p14="http://schemas.microsoft.com/office/powerpoint/2010/main" val="69581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3099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Always thankful, but asking God for more!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A5DC0-60BA-BE1C-E7FB-A1DB59471C77}"/>
              </a:ext>
            </a:extLst>
          </p:cNvPr>
          <p:cNvSpPr txBox="1"/>
          <p:nvPr/>
        </p:nvSpPr>
        <p:spPr>
          <a:xfrm>
            <a:off x="1787237" y="830997"/>
            <a:ext cx="10483272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prays for the Ephesians' knowledge to increase </a:t>
            </a:r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(vs.17)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accordance with God’s will </a:t>
            </a:r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(John 17:3)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know God (and His blessings) better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wisdom &amp; revelation through the Spirit</a:t>
            </a:r>
          </a:p>
          <a:p>
            <a:endParaRPr lang="en-GB" sz="4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2C00C6-02A7-3076-12B2-3538FE42B2E9}"/>
              </a:ext>
            </a:extLst>
          </p:cNvPr>
          <p:cNvSpPr txBox="1"/>
          <p:nvPr/>
        </p:nvSpPr>
        <p:spPr>
          <a:xfrm>
            <a:off x="1865748" y="4092142"/>
            <a:ext cx="1048327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800" b="1" dirty="0">
                <a:latin typeface="Arial" panose="020B0604020202020204" pitchFamily="34" charset="0"/>
                <a:cs typeface="Arial" panose="020B0604020202020204" pitchFamily="34" charset="0"/>
              </a:rPr>
              <a:t>Because we have a small perception of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9E2BFE-F9A7-6741-2B88-C3B0D41BB8A8}"/>
              </a:ext>
            </a:extLst>
          </p:cNvPr>
          <p:cNvSpPr txBox="1"/>
          <p:nvPr/>
        </p:nvSpPr>
        <p:spPr>
          <a:xfrm>
            <a:off x="1787236" y="4919008"/>
            <a:ext cx="1040476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pray for when we pray for each other? </a:t>
            </a:r>
          </a:p>
        </p:txBody>
      </p:sp>
    </p:spTree>
    <p:extLst>
      <p:ext uri="{BB962C8B-B14F-4D97-AF65-F5344CB8AC3E}">
        <p14:creationId xmlns:p14="http://schemas.microsoft.com/office/powerpoint/2010/main" val="187925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3099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Always thankful, but asking God for more!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A5DC0-60BA-BE1C-E7FB-A1DB59471C77}"/>
              </a:ext>
            </a:extLst>
          </p:cNvPr>
          <p:cNvSpPr txBox="1"/>
          <p:nvPr/>
        </p:nvSpPr>
        <p:spPr>
          <a:xfrm>
            <a:off x="1787237" y="830997"/>
            <a:ext cx="1048327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prays for the Ephesians' knowledge to increase </a:t>
            </a:r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(vs.17)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accordance with God’s will </a:t>
            </a:r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(John 17:3)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know God (and His blessings) better!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97B395-076A-266F-69BE-13D15980C881}"/>
              </a:ext>
            </a:extLst>
          </p:cNvPr>
          <p:cNvSpPr/>
          <p:nvPr/>
        </p:nvSpPr>
        <p:spPr>
          <a:xfrm>
            <a:off x="1708727" y="3506681"/>
            <a:ext cx="10483273" cy="3351320"/>
          </a:xfrm>
          <a:prstGeom prst="rect">
            <a:avLst/>
          </a:prstGeom>
          <a:solidFill>
            <a:srgbClr val="3E1F00"/>
          </a:solidFill>
          <a:ln>
            <a:solidFill>
              <a:srgbClr val="462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90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 consider everything a loss because of the surpassing worth of knowing Christ Jesus my Lord, for whose sake I have lost all things. I consider them garbage, that I may gain Christ.’</a:t>
            </a:r>
          </a:p>
          <a:p>
            <a:pPr algn="ctr"/>
            <a:endParaRPr lang="en-GB" sz="500" dirty="0">
              <a:solidFill>
                <a:srgbClr val="FFE8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8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Philippians 3:8</a:t>
            </a:r>
          </a:p>
        </p:txBody>
      </p:sp>
    </p:spTree>
    <p:extLst>
      <p:ext uri="{BB962C8B-B14F-4D97-AF65-F5344CB8AC3E}">
        <p14:creationId xmlns:p14="http://schemas.microsoft.com/office/powerpoint/2010/main" val="3239030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1:3-23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Ch1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87236" y="923330"/>
            <a:ext cx="10981777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&amp; Prayer!</a:t>
            </a:r>
          </a:p>
          <a:p>
            <a:endParaRPr lang="en-GB" sz="1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Vs.3-14 = Praise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spiritual blessings    God’s given us:</a:t>
            </a:r>
          </a:p>
          <a:p>
            <a:endParaRPr lang="en-GB" sz="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1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Chosen for adoption by the Father </a:t>
            </a:r>
            <a:r>
              <a:rPr lang="en-GB" sz="3500" b="1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(vs.4-6)</a:t>
            </a:r>
          </a:p>
          <a:p>
            <a:r>
              <a:rPr lang="en-GB" sz="41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Redeemed and forgiven in Christ </a:t>
            </a:r>
            <a:r>
              <a:rPr lang="en-GB" sz="3500" b="1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s.7-10)</a:t>
            </a:r>
          </a:p>
          <a:p>
            <a:r>
              <a:rPr lang="en-GB" sz="41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Sealed for inheritance by the Spirit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(vs.11-14)</a:t>
            </a:r>
          </a:p>
          <a:p>
            <a:endParaRPr lang="en-GB" sz="1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Vs.15-23 = Prayer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thankfulness to God, 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to know God and His blessings better!</a:t>
            </a:r>
          </a:p>
        </p:txBody>
      </p:sp>
    </p:spTree>
    <p:extLst>
      <p:ext uri="{BB962C8B-B14F-4D97-AF65-F5344CB8AC3E}">
        <p14:creationId xmlns:p14="http://schemas.microsoft.com/office/powerpoint/2010/main" val="180355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1:3-23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Ch1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87236" y="923330"/>
            <a:ext cx="105617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&amp; Prayer!</a:t>
            </a:r>
            <a:endParaRPr lang="en-GB" sz="1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 is a privilege for Christians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39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819152-416E-4D0D-CA2E-A8D779F69E17}"/>
              </a:ext>
            </a:extLst>
          </p:cNvPr>
          <p:cNvSpPr txBox="1"/>
          <p:nvPr/>
        </p:nvSpPr>
        <p:spPr>
          <a:xfrm>
            <a:off x="2508506" y="2612093"/>
            <a:ext cx="8883713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through Him we both have access to the Father by one Spirit’</a:t>
            </a:r>
          </a:p>
          <a:p>
            <a:pPr algn="ctr"/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2:18</a:t>
            </a:r>
          </a:p>
        </p:txBody>
      </p:sp>
    </p:spTree>
    <p:extLst>
      <p:ext uri="{BB962C8B-B14F-4D97-AF65-F5344CB8AC3E}">
        <p14:creationId xmlns:p14="http://schemas.microsoft.com/office/powerpoint/2010/main" val="36225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1:3-23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Ch1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87236" y="923330"/>
            <a:ext cx="105617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&amp; Prayer!</a:t>
            </a:r>
            <a:endParaRPr lang="en-GB" sz="1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 is a privilege for Christians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39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819152-416E-4D0D-CA2E-A8D779F69E17}"/>
              </a:ext>
            </a:extLst>
          </p:cNvPr>
          <p:cNvSpPr txBox="1"/>
          <p:nvPr/>
        </p:nvSpPr>
        <p:spPr>
          <a:xfrm>
            <a:off x="2508506" y="2612093"/>
            <a:ext cx="8883713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through </a:t>
            </a:r>
            <a:r>
              <a:rPr lang="en-GB" sz="4500" dirty="0">
                <a:solidFill>
                  <a:srgbClr val="4623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both have access to the Father by one Spirit’</a:t>
            </a:r>
          </a:p>
          <a:p>
            <a:pPr algn="ctr"/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2:18</a:t>
            </a:r>
          </a:p>
        </p:txBody>
      </p:sp>
    </p:spTree>
    <p:extLst>
      <p:ext uri="{BB962C8B-B14F-4D97-AF65-F5344CB8AC3E}">
        <p14:creationId xmlns:p14="http://schemas.microsoft.com/office/powerpoint/2010/main" val="159699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1:3-23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Ch1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87236" y="923330"/>
            <a:ext cx="105617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&amp; Prayer!</a:t>
            </a:r>
            <a:endParaRPr lang="en-GB" sz="1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 is a privilege for Christians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39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819152-416E-4D0D-CA2E-A8D779F69E17}"/>
              </a:ext>
            </a:extLst>
          </p:cNvPr>
          <p:cNvSpPr txBox="1"/>
          <p:nvPr/>
        </p:nvSpPr>
        <p:spPr>
          <a:xfrm>
            <a:off x="2508506" y="2612093"/>
            <a:ext cx="8883713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through Him </a:t>
            </a:r>
            <a:r>
              <a:rPr lang="en-GB" sz="4500" dirty="0">
                <a:solidFill>
                  <a:srgbClr val="4623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both </a:t>
            </a:r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access to the Father by one Spirit’</a:t>
            </a:r>
          </a:p>
          <a:p>
            <a:pPr algn="ctr"/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2:18</a:t>
            </a:r>
          </a:p>
        </p:txBody>
      </p:sp>
    </p:spTree>
    <p:extLst>
      <p:ext uri="{BB962C8B-B14F-4D97-AF65-F5344CB8AC3E}">
        <p14:creationId xmlns:p14="http://schemas.microsoft.com/office/powerpoint/2010/main" val="160487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1:3-23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Ch1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87236" y="923330"/>
            <a:ext cx="105617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&amp; Prayer!</a:t>
            </a:r>
            <a:endParaRPr lang="en-GB" sz="1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 is a privilege for Christians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39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819152-416E-4D0D-CA2E-A8D779F69E17}"/>
              </a:ext>
            </a:extLst>
          </p:cNvPr>
          <p:cNvSpPr txBox="1"/>
          <p:nvPr/>
        </p:nvSpPr>
        <p:spPr>
          <a:xfrm>
            <a:off x="2508506" y="2612093"/>
            <a:ext cx="8883713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through Him we both </a:t>
            </a:r>
            <a:r>
              <a:rPr lang="en-GB" sz="4500" dirty="0">
                <a:solidFill>
                  <a:srgbClr val="4623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have access</a:t>
            </a:r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Father by one Spirit’</a:t>
            </a:r>
          </a:p>
          <a:p>
            <a:pPr algn="ctr"/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2:18</a:t>
            </a:r>
          </a:p>
        </p:txBody>
      </p:sp>
    </p:spTree>
    <p:extLst>
      <p:ext uri="{BB962C8B-B14F-4D97-AF65-F5344CB8AC3E}">
        <p14:creationId xmlns:p14="http://schemas.microsoft.com/office/powerpoint/2010/main" val="270501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1:3-23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Ephesians Ch1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87236" y="923330"/>
            <a:ext cx="10561782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&amp; Prayer!</a:t>
            </a:r>
            <a:endParaRPr lang="en-GB" sz="10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 is a privilege for Christians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500" b="1" dirty="0" err="1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2:18)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leads to prayer</a:t>
            </a:r>
          </a:p>
          <a:p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&amp; Prayer </a:t>
            </a:r>
            <a:r>
              <a:rPr lang="en-GB" sz="3750" i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‘helps a Christian to remain balanced in their walk with Jesus’ </a:t>
            </a:r>
            <a:r>
              <a:rPr lang="en-GB" sz="3800" i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Stott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of God’s Word should always be supported by prayer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(Acts 6:4)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9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to pray with and for one another </a:t>
            </a:r>
          </a:p>
          <a:p>
            <a:r>
              <a:rPr lang="en-GB" sz="37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            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(Matt 6:9-13 &amp; </a:t>
            </a:r>
            <a:r>
              <a:rPr lang="en-GB" sz="3500" b="1" dirty="0" err="1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6:19-20)</a:t>
            </a:r>
          </a:p>
        </p:txBody>
      </p:sp>
    </p:spTree>
    <p:extLst>
      <p:ext uri="{BB962C8B-B14F-4D97-AF65-F5344CB8AC3E}">
        <p14:creationId xmlns:p14="http://schemas.microsoft.com/office/powerpoint/2010/main" val="21594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3099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Always thankful, but asking God for more!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A5DC0-60BA-BE1C-E7FB-A1DB59471C77}"/>
              </a:ext>
            </a:extLst>
          </p:cNvPr>
          <p:cNvSpPr txBox="1"/>
          <p:nvPr/>
        </p:nvSpPr>
        <p:spPr>
          <a:xfrm>
            <a:off x="1787236" y="830997"/>
            <a:ext cx="107999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thanks God for the Ephesians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(vs.15-16)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had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their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‘Faith in 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Jesus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2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‘Love for </a:t>
            </a:r>
            <a:r>
              <a:rPr lang="en-GB" sz="4000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people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845765-502D-7291-31D6-CF74A6EB84DF}"/>
              </a:ext>
            </a:extLst>
          </p:cNvPr>
          <p:cNvSpPr/>
          <p:nvPr/>
        </p:nvSpPr>
        <p:spPr>
          <a:xfrm>
            <a:off x="1708727" y="3472459"/>
            <a:ext cx="10483273" cy="3385541"/>
          </a:xfrm>
          <a:prstGeom prst="rect">
            <a:avLst/>
          </a:prstGeom>
          <a:solidFill>
            <a:srgbClr val="3E1F00"/>
          </a:solidFill>
          <a:ln>
            <a:solidFill>
              <a:srgbClr val="462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FFE8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332694-19FF-21E9-B5E6-14E14D655E86}"/>
              </a:ext>
            </a:extLst>
          </p:cNvPr>
          <p:cNvSpPr txBox="1"/>
          <p:nvPr/>
        </p:nvSpPr>
        <p:spPr>
          <a:xfrm>
            <a:off x="1708727" y="3523441"/>
            <a:ext cx="10483273" cy="186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5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‘If I speak in the tongues of men or of angels, but do not have love, I am only a resounding gong or a clanging cymbal.’ </a:t>
            </a:r>
            <a:r>
              <a:rPr lang="en-GB" sz="34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13:1</a:t>
            </a:r>
            <a:endParaRPr lang="en-GB" sz="3400" b="1" dirty="0">
              <a:solidFill>
                <a:srgbClr val="FFE8D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A89E70-A604-26A4-6C33-751591BBAE17}"/>
              </a:ext>
            </a:extLst>
          </p:cNvPr>
          <p:cNvSpPr txBox="1"/>
          <p:nvPr/>
        </p:nvSpPr>
        <p:spPr>
          <a:xfrm>
            <a:off x="1708727" y="5494541"/>
            <a:ext cx="10483273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5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‘In the same way, faith by itself, if it is not accompanied by action, is dead.’ </a:t>
            </a:r>
            <a:r>
              <a:rPr lang="en-GB" sz="34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2:17</a:t>
            </a:r>
            <a:endParaRPr lang="en-GB" sz="3400" b="1" dirty="0">
              <a:solidFill>
                <a:srgbClr val="FFE8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4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830997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Always thankful, but asking God for more!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5)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EA5DC0-60BA-BE1C-E7FB-A1DB59471C77}"/>
              </a:ext>
            </a:extLst>
          </p:cNvPr>
          <p:cNvSpPr txBox="1"/>
          <p:nvPr/>
        </p:nvSpPr>
        <p:spPr>
          <a:xfrm>
            <a:off x="1787236" y="830997"/>
            <a:ext cx="1079991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thanks God for the Ephesians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(vs.15-16)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had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their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2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‘Faith in 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Jesus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2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‘Love for </a:t>
            </a:r>
            <a:r>
              <a:rPr lang="en-GB" sz="4000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people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2"/>
            <a:endParaRPr lang="en-GB" sz="1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= Two tests for genuine faith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7CCC48-CB45-9EF8-B201-3A8D5D4D0FC8}"/>
              </a:ext>
            </a:extLst>
          </p:cNvPr>
          <p:cNvSpPr/>
          <p:nvPr/>
        </p:nvSpPr>
        <p:spPr>
          <a:xfrm>
            <a:off x="1708727" y="4662535"/>
            <a:ext cx="10483273" cy="2195465"/>
          </a:xfrm>
          <a:prstGeom prst="rect">
            <a:avLst/>
          </a:prstGeom>
          <a:solidFill>
            <a:srgbClr val="3E1F00"/>
          </a:solidFill>
          <a:ln>
            <a:solidFill>
              <a:srgbClr val="462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FFE8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C402B0-6703-53DD-E365-3DA03E874FAA}"/>
              </a:ext>
            </a:extLst>
          </p:cNvPr>
          <p:cNvSpPr txBox="1"/>
          <p:nvPr/>
        </p:nvSpPr>
        <p:spPr>
          <a:xfrm>
            <a:off x="1636298" y="4802312"/>
            <a:ext cx="10483273" cy="1915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“By this everyone will know that you are my disciples, if you love one another.”</a:t>
            </a:r>
          </a:p>
          <a:p>
            <a:pPr algn="ctr"/>
            <a:r>
              <a:rPr lang="en-GB" sz="385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13:35</a:t>
            </a:r>
            <a:endParaRPr lang="en-GB" sz="3400" b="1" dirty="0">
              <a:solidFill>
                <a:srgbClr val="FFE8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12380</TotalTime>
  <Words>925</Words>
  <Application>Microsoft Office PowerPoint</Application>
  <PresentationFormat>Widescreen</PresentationFormat>
  <Paragraphs>182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Strasser</dc:creator>
  <cp:lastModifiedBy>Multiple Monitors</cp:lastModifiedBy>
  <cp:revision>96</cp:revision>
  <dcterms:created xsi:type="dcterms:W3CDTF">2022-12-16T18:33:56Z</dcterms:created>
  <dcterms:modified xsi:type="dcterms:W3CDTF">2023-03-24T12:52:43Z</dcterms:modified>
</cp:coreProperties>
</file>