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0" r:id="rId3"/>
    <p:sldId id="269" r:id="rId4"/>
    <p:sldId id="271" r:id="rId5"/>
    <p:sldId id="272" r:id="rId6"/>
    <p:sldId id="261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E2FF"/>
    <a:srgbClr val="B5E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D5237-6ADF-DED8-2143-53512A330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430215-F554-5CA8-E9A3-8CE6FEE97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0A5CC-B62C-E963-F6CC-53962C37E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15B-C53E-44A2-8A05-1F1DD44BDA7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A7525-7884-4381-463A-F99648E21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CFA5D-8606-AEF2-8E40-DC17ABB6C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5D-C892-4910-909C-49BE475C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17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88AD-4501-201F-CB81-026CA42C4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81D73-DB76-CFDC-3210-83E3130D1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AA53B-1D30-C21D-99CA-BC9D13C0F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15B-C53E-44A2-8A05-1F1DD44BDA7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AB44C-E86A-5BD5-8BC6-4E95C5BA2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B4A7C-B4EA-356B-127B-0FCB4B10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5D-C892-4910-909C-49BE475C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87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C75F3A-12DD-74B8-B3E0-6C249A5C3B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2C1B1-8D69-CFE7-1494-87D54194F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7B04A-46EA-D71A-9EAB-6D22B6B0F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15B-C53E-44A2-8A05-1F1DD44BDA7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6ED1E-E43B-C3AD-CCE3-8D572B07C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33571-A626-374C-B636-6A86BDEA4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5D-C892-4910-909C-49BE475C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7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FAEDE-49E0-CFB0-0B70-F3D394831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44D31-FCAC-92E0-3B52-82F3A85B2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26E86-857E-CC98-B4A9-9EB6FE398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15B-C53E-44A2-8A05-1F1DD44BDA7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D6258-5FD3-6930-54C4-DD6C20EA8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9F7C4-3859-66E5-4220-5D86A89E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5D-C892-4910-909C-49BE475C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64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2E792-5FF0-56C2-D2CE-9E8B656EF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E626D-B062-6607-97E4-68E4D9451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55E4C-5CC4-9765-3B50-807BDD79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15B-C53E-44A2-8A05-1F1DD44BDA7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F04B4-F349-D3DE-A7A9-1320C694B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66940-A071-95FD-0A14-F9B2FBE05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5D-C892-4910-909C-49BE475C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33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B28A7-3DDE-FE4F-1E05-188248C5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2C96C-5322-359E-E705-49A0BF014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730D73-524A-7A8D-0F76-F19D84C55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2F8BF-F03D-850D-6FEB-1D0E43D11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15B-C53E-44A2-8A05-1F1DD44BDA7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C5CE1-9A6D-2340-E4E0-847CB417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0D2E9-E3C3-6ABB-889C-990C49EA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5D-C892-4910-909C-49BE475C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78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6D9FA-3E4E-8AF9-CCA1-9DFB1723A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B3970-8B00-DA1D-28DF-33089D624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46EC1-BF80-3F13-9A50-F3E61A90E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C7958D-2FB9-3C25-E171-FC89FC36C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DE224A-9FEB-7D72-7409-DD440B0592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996B4E-E183-047B-17A7-9BF5CF780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15B-C53E-44A2-8A05-1F1DD44BDA7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0B5643-769F-7A03-D1B9-50B82FDF4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51A9CD-8556-9198-4272-55BA7D69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5D-C892-4910-909C-49BE475C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96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5517E-8F2E-5C05-10FA-706C36486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69249C-5B71-8F8B-696B-370D4D96F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15B-C53E-44A2-8A05-1F1DD44BDA7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3FA5B-954B-E64F-2A66-D7F9E15DB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DD369-C56E-B15F-8AFF-4DB66DA12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5D-C892-4910-909C-49BE475C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98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767BD-13BA-4930-7B44-F10FCB0B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15B-C53E-44A2-8A05-1F1DD44BDA7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B0A300-FC09-7A7B-059F-4B9CA4C5C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B1D1F-90F2-007E-B068-5C2B52ED8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5D-C892-4910-909C-49BE475C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13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2F925-1503-A4C4-540E-2F96F57D5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F3F89-0DFB-0841-CB6A-18E97005B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CFBC85-3591-96D0-0304-8EF33F299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FF163-9761-8719-58C8-4AB0AD1CB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15B-C53E-44A2-8A05-1F1DD44BDA7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99760-60D9-1411-876C-0512CDB93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04F2A-097A-4F1C-66D4-D0173EF36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5D-C892-4910-909C-49BE475C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33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3ABB6-59E8-0285-F659-37B1E658C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230986-A145-F20A-33E4-E8B1EE918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FBB9E-AAE8-EE31-E2A9-A8FEEBFB7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D82AF-001C-0421-2974-D233031D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15B-C53E-44A2-8A05-1F1DD44BDA7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FA87F-DBFA-BCFA-3079-8ECDC1B3B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FD7EB-A043-B58F-2D09-02CC9648D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5D-C892-4910-909C-49BE475C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1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75B6C2-4326-EF44-13B1-91EC2E194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181B6B-B0CD-D0CA-5515-B67BA34D6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01F8D-46D1-E167-1A91-D07BE7D7FE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3A15B-C53E-44A2-8A05-1F1DD44BDA7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D8E64-23BF-F373-2180-D072B1C677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36086-C745-8CCE-46F7-9BBAC71337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FE15D-C892-4910-909C-49BE475C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05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AB6239-E444-9B1F-FF25-00F5716A7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"/>
            <a:ext cx="12192000" cy="68574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5607F52-4EC4-3165-42D6-3E155EC377AC}"/>
              </a:ext>
            </a:extLst>
          </p:cNvPr>
          <p:cNvSpPr txBox="1"/>
          <p:nvPr/>
        </p:nvSpPr>
        <p:spPr>
          <a:xfrm>
            <a:off x="136609" y="85690"/>
            <a:ext cx="629197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bg1">
                    <a:lumMod val="50000"/>
                  </a:schemeClr>
                </a:solidFill>
              </a:rPr>
              <a:t>The Garden of Eden where…</a:t>
            </a:r>
          </a:p>
          <a:p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Man was DISOBEDIENT</a:t>
            </a:r>
          </a:p>
          <a:p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Man thought of HIMSELF</a:t>
            </a:r>
          </a:p>
          <a:p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Man’s choice led to DEATH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C88517-583A-3A73-FE16-16F07F6062B9}"/>
              </a:ext>
            </a:extLst>
          </p:cNvPr>
          <p:cNvSpPr txBox="1"/>
          <p:nvPr/>
        </p:nvSpPr>
        <p:spPr>
          <a:xfrm>
            <a:off x="136609" y="2707059"/>
            <a:ext cx="6024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The Garden of Gethsemane</a:t>
            </a:r>
          </a:p>
        </p:txBody>
      </p:sp>
    </p:spTree>
    <p:extLst>
      <p:ext uri="{BB962C8B-B14F-4D97-AF65-F5344CB8AC3E}">
        <p14:creationId xmlns:p14="http://schemas.microsoft.com/office/powerpoint/2010/main" val="378412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AB6239-E444-9B1F-FF25-00F5716A7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"/>
            <a:ext cx="12192000" cy="68574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5607F52-4EC4-3165-42D6-3E155EC377AC}"/>
              </a:ext>
            </a:extLst>
          </p:cNvPr>
          <p:cNvSpPr txBox="1"/>
          <p:nvPr/>
        </p:nvSpPr>
        <p:spPr>
          <a:xfrm>
            <a:off x="136609" y="85690"/>
            <a:ext cx="629197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bg1">
                    <a:lumMod val="50000"/>
                  </a:schemeClr>
                </a:solidFill>
              </a:rPr>
              <a:t>The Garden of Eden where…</a:t>
            </a:r>
          </a:p>
          <a:p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Man was DISOBEDIENT</a:t>
            </a:r>
          </a:p>
          <a:p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Man thought of HIMSELF</a:t>
            </a:r>
          </a:p>
          <a:p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Man’s choice led to DEATH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C88517-583A-3A73-FE16-16F07F6062B9}"/>
              </a:ext>
            </a:extLst>
          </p:cNvPr>
          <p:cNvSpPr txBox="1"/>
          <p:nvPr/>
        </p:nvSpPr>
        <p:spPr>
          <a:xfrm>
            <a:off x="136609" y="2707059"/>
            <a:ext cx="78554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The Garden of Gethsemane where…</a:t>
            </a:r>
          </a:p>
          <a:p>
            <a:r>
              <a:rPr lang="en-GB" sz="4000" dirty="0"/>
              <a:t>Jesus was OBEDIENT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301370-C70D-7067-DDC7-B505D6F2FD53}"/>
              </a:ext>
            </a:extLst>
          </p:cNvPr>
          <p:cNvSpPr txBox="1"/>
          <p:nvPr/>
        </p:nvSpPr>
        <p:spPr>
          <a:xfrm>
            <a:off x="136609" y="4228387"/>
            <a:ext cx="6633468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800" dirty="0">
                <a:solidFill>
                  <a:srgbClr val="FF0000"/>
                </a:solidFill>
              </a:rPr>
              <a:t>‘Yet not as I will, but as You will.’ </a:t>
            </a:r>
            <a:r>
              <a:rPr lang="en-GB" sz="35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GB" sz="3500" b="1" dirty="0">
                <a:solidFill>
                  <a:srgbClr val="FF0000"/>
                </a:solidFill>
              </a:rPr>
              <a:t>Matthew 26:39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BC0C44-92A8-192A-7776-FE7B8C299314}"/>
              </a:ext>
            </a:extLst>
          </p:cNvPr>
          <p:cNvSpPr txBox="1"/>
          <p:nvPr/>
        </p:nvSpPr>
        <p:spPr>
          <a:xfrm>
            <a:off x="6770077" y="85690"/>
            <a:ext cx="5417718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</a:rPr>
              <a:t>‘For I have come down from heaven not to do my will but to do the will of Him who sent me.’</a:t>
            </a:r>
          </a:p>
          <a:p>
            <a:pPr algn="ctr"/>
            <a:r>
              <a:rPr lang="en-GB" sz="3300" b="1" dirty="0">
                <a:solidFill>
                  <a:srgbClr val="FF0000"/>
                </a:solidFill>
              </a:rPr>
              <a:t>John 6:38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EF5D34-652A-A76E-9E47-8199E736160B}"/>
              </a:ext>
            </a:extLst>
          </p:cNvPr>
          <p:cNvSpPr txBox="1"/>
          <p:nvPr/>
        </p:nvSpPr>
        <p:spPr>
          <a:xfrm>
            <a:off x="6480622" y="378078"/>
            <a:ext cx="571137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700" dirty="0">
                <a:solidFill>
                  <a:srgbClr val="FF0000"/>
                </a:solidFill>
              </a:rPr>
              <a:t>‘The reason my Father loves me is that I lay down my life-only to take it up again.’</a:t>
            </a:r>
          </a:p>
          <a:p>
            <a:pPr algn="ctr"/>
            <a:r>
              <a:rPr lang="en-GB" sz="3400" b="1" dirty="0">
                <a:solidFill>
                  <a:srgbClr val="FF0000"/>
                </a:solidFill>
              </a:rPr>
              <a:t>John 10:17</a:t>
            </a:r>
          </a:p>
        </p:txBody>
      </p:sp>
    </p:spTree>
    <p:extLst>
      <p:ext uri="{BB962C8B-B14F-4D97-AF65-F5344CB8AC3E}">
        <p14:creationId xmlns:p14="http://schemas.microsoft.com/office/powerpoint/2010/main" val="367840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AB6239-E444-9B1F-FF25-00F5716A7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"/>
            <a:ext cx="12192000" cy="68574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5607F52-4EC4-3165-42D6-3E155EC377AC}"/>
              </a:ext>
            </a:extLst>
          </p:cNvPr>
          <p:cNvSpPr txBox="1"/>
          <p:nvPr/>
        </p:nvSpPr>
        <p:spPr>
          <a:xfrm>
            <a:off x="136609" y="85690"/>
            <a:ext cx="629197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bg1">
                    <a:lumMod val="50000"/>
                  </a:schemeClr>
                </a:solidFill>
              </a:rPr>
              <a:t>The Garden of Eden where…</a:t>
            </a:r>
          </a:p>
          <a:p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Man was DISOBEDIENT</a:t>
            </a:r>
          </a:p>
          <a:p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Man thought of HIMSELF</a:t>
            </a:r>
          </a:p>
          <a:p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Man’s choice led to DEATH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C88517-583A-3A73-FE16-16F07F6062B9}"/>
              </a:ext>
            </a:extLst>
          </p:cNvPr>
          <p:cNvSpPr txBox="1"/>
          <p:nvPr/>
        </p:nvSpPr>
        <p:spPr>
          <a:xfrm>
            <a:off x="136609" y="2707059"/>
            <a:ext cx="785548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The Garden of Gethsemane where…</a:t>
            </a:r>
          </a:p>
          <a:p>
            <a:r>
              <a:rPr lang="en-GB" sz="4000" dirty="0"/>
              <a:t>Jesus was OBEDIENT</a:t>
            </a:r>
          </a:p>
          <a:p>
            <a:r>
              <a:rPr lang="en-GB" sz="4000" dirty="0"/>
              <a:t>Jesus thought of OTHERS</a:t>
            </a:r>
          </a:p>
          <a:p>
            <a:r>
              <a:rPr lang="en-GB" sz="3900" dirty="0"/>
              <a:t>Jesus chose DEATH to give us LIFE!</a:t>
            </a:r>
          </a:p>
          <a:p>
            <a:endParaRPr lang="en-GB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1298C2-5285-7E53-9963-EBAB903496BA}"/>
              </a:ext>
            </a:extLst>
          </p:cNvPr>
          <p:cNvSpPr txBox="1"/>
          <p:nvPr/>
        </p:nvSpPr>
        <p:spPr>
          <a:xfrm>
            <a:off x="167950" y="171092"/>
            <a:ext cx="11856099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‘…each person is tempted when they are dragged away by their own evil desire and enticed. Then, after desire has conceived, it gives birth to sin; and sin, when it is full-grown, gives birth to death.’  </a:t>
            </a:r>
            <a:r>
              <a:rPr lang="en-GB" sz="3800" b="1" dirty="0">
                <a:solidFill>
                  <a:srgbClr val="FF0000"/>
                </a:solidFill>
              </a:rPr>
              <a:t>James 1:14-15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A2AC32-4B03-1A32-DEE9-7A9F8D8714C1}"/>
              </a:ext>
            </a:extLst>
          </p:cNvPr>
          <p:cNvSpPr txBox="1"/>
          <p:nvPr/>
        </p:nvSpPr>
        <p:spPr>
          <a:xfrm>
            <a:off x="6617231" y="338218"/>
            <a:ext cx="5711378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700" dirty="0">
                <a:solidFill>
                  <a:srgbClr val="FF0000"/>
                </a:solidFill>
              </a:rPr>
              <a:t>‘I am the good shepherd. The good shepherd lays down His life for the sheep.’</a:t>
            </a:r>
          </a:p>
          <a:p>
            <a:pPr algn="ctr"/>
            <a:r>
              <a:rPr lang="en-GB" sz="3400" b="1" dirty="0">
                <a:solidFill>
                  <a:srgbClr val="FF0000"/>
                </a:solidFill>
              </a:rPr>
              <a:t>John 10:11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AA736E-F1B9-0A26-DA16-1E327F867A08}"/>
              </a:ext>
            </a:extLst>
          </p:cNvPr>
          <p:cNvSpPr txBox="1"/>
          <p:nvPr/>
        </p:nvSpPr>
        <p:spPr>
          <a:xfrm>
            <a:off x="167950" y="178408"/>
            <a:ext cx="11856099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‘For just as through the disobedience of the one man the many were made sinners, so also through the obedience of the one man the many will be made righteous.’ </a:t>
            </a:r>
            <a:r>
              <a:rPr lang="en-GB" sz="3800" b="1" dirty="0">
                <a:solidFill>
                  <a:srgbClr val="FF0000"/>
                </a:solidFill>
              </a:rPr>
              <a:t>Romans 5:19</a:t>
            </a:r>
          </a:p>
        </p:txBody>
      </p:sp>
    </p:spTree>
    <p:extLst>
      <p:ext uri="{BB962C8B-B14F-4D97-AF65-F5344CB8AC3E}">
        <p14:creationId xmlns:p14="http://schemas.microsoft.com/office/powerpoint/2010/main" val="190955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AB6239-E444-9B1F-FF25-00F5716A7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"/>
            <a:ext cx="12192000" cy="68574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5607F52-4EC4-3165-42D6-3E155EC377AC}"/>
              </a:ext>
            </a:extLst>
          </p:cNvPr>
          <p:cNvSpPr txBox="1"/>
          <p:nvPr/>
        </p:nvSpPr>
        <p:spPr>
          <a:xfrm>
            <a:off x="136609" y="85690"/>
            <a:ext cx="629197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The Garden of Eden where…</a:t>
            </a:r>
          </a:p>
          <a:p>
            <a:r>
              <a:rPr lang="en-GB" sz="4000" dirty="0"/>
              <a:t>Man was DISOBEDIENT</a:t>
            </a:r>
          </a:p>
          <a:p>
            <a:r>
              <a:rPr lang="en-GB" sz="4000" dirty="0"/>
              <a:t>Man thought of HIMSELF</a:t>
            </a:r>
          </a:p>
          <a:p>
            <a:r>
              <a:rPr lang="en-GB" sz="4000" dirty="0"/>
              <a:t>Man’s choice led to DEATH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C88517-583A-3A73-FE16-16F07F6062B9}"/>
              </a:ext>
            </a:extLst>
          </p:cNvPr>
          <p:cNvSpPr txBox="1"/>
          <p:nvPr/>
        </p:nvSpPr>
        <p:spPr>
          <a:xfrm>
            <a:off x="136609" y="2707059"/>
            <a:ext cx="785548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The Garden of Gethsemane where…</a:t>
            </a:r>
          </a:p>
          <a:p>
            <a:r>
              <a:rPr lang="en-GB" sz="4000" dirty="0"/>
              <a:t>Jesus was OBEDIENT</a:t>
            </a:r>
          </a:p>
          <a:p>
            <a:r>
              <a:rPr lang="en-GB" sz="4000" dirty="0"/>
              <a:t>Jesus thought of OTHERS</a:t>
            </a:r>
          </a:p>
          <a:p>
            <a:r>
              <a:rPr lang="en-GB" sz="3900" dirty="0"/>
              <a:t>Jesus chose DEATH to give us LIFE!</a:t>
            </a:r>
          </a:p>
        </p:txBody>
      </p:sp>
    </p:spTree>
    <p:extLst>
      <p:ext uri="{BB962C8B-B14F-4D97-AF65-F5344CB8AC3E}">
        <p14:creationId xmlns:p14="http://schemas.microsoft.com/office/powerpoint/2010/main" val="31597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AB6239-E444-9B1F-FF25-00F5716A7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"/>
            <a:ext cx="12192000" cy="685742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2BA4B6E-6B09-5E1A-0F65-6821ECFCF01B}"/>
              </a:ext>
            </a:extLst>
          </p:cNvPr>
          <p:cNvSpPr txBox="1"/>
          <p:nvPr/>
        </p:nvSpPr>
        <p:spPr>
          <a:xfrm>
            <a:off x="267855" y="98148"/>
            <a:ext cx="11354327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The Garden of the Empty Tomb where…</a:t>
            </a:r>
          </a:p>
          <a:p>
            <a:endParaRPr lang="en-GB" sz="800" b="1" dirty="0"/>
          </a:p>
          <a:p>
            <a:r>
              <a:rPr lang="en-GB" sz="4400" dirty="0"/>
              <a:t>Jesus proved Himself to be the Son of God</a:t>
            </a:r>
          </a:p>
          <a:p>
            <a:endParaRPr lang="en-GB" sz="800" dirty="0"/>
          </a:p>
          <a:p>
            <a:r>
              <a:rPr lang="en-GB" sz="4400" dirty="0"/>
              <a:t>Jesus’ victory gives certain HOPE to ALL believers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00D161-D668-03BD-9A07-FCDF5FE159F1}"/>
              </a:ext>
            </a:extLst>
          </p:cNvPr>
          <p:cNvSpPr txBox="1"/>
          <p:nvPr/>
        </p:nvSpPr>
        <p:spPr>
          <a:xfrm>
            <a:off x="8659" y="2221572"/>
            <a:ext cx="771556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‘Early on the first day of the week, while </a:t>
            </a:r>
            <a:r>
              <a:rPr lang="en-GB" sz="4000" b="1" dirty="0">
                <a:solidFill>
                  <a:srgbClr val="FF0000"/>
                </a:solidFill>
              </a:rPr>
              <a:t>it was still dark</a:t>
            </a:r>
            <a:r>
              <a:rPr lang="en-GB" sz="4000" dirty="0">
                <a:solidFill>
                  <a:srgbClr val="FF0000"/>
                </a:solidFill>
              </a:rPr>
              <a:t>, Mary Magdalene went to the tomb…’ </a:t>
            </a:r>
            <a:r>
              <a:rPr lang="en-GB" sz="3800" b="1" dirty="0">
                <a:solidFill>
                  <a:srgbClr val="FF0000"/>
                </a:solidFill>
              </a:rPr>
              <a:t>John 20:1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77D84A-1819-8B97-E68C-6C5C72CD8752}"/>
              </a:ext>
            </a:extLst>
          </p:cNvPr>
          <p:cNvSpPr txBox="1"/>
          <p:nvPr/>
        </p:nvSpPr>
        <p:spPr>
          <a:xfrm>
            <a:off x="17318" y="2667965"/>
            <a:ext cx="7715560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‘Destroy this temple, and I will raise it again in three days.’</a:t>
            </a:r>
          </a:p>
          <a:p>
            <a:pPr algn="ctr"/>
            <a:r>
              <a:rPr lang="en-GB" sz="3800" b="1" dirty="0">
                <a:solidFill>
                  <a:srgbClr val="FF0000"/>
                </a:solidFill>
              </a:rPr>
              <a:t>John 2:19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74B9A-C53A-2FEA-1522-B3011EB6BC4E}"/>
              </a:ext>
            </a:extLst>
          </p:cNvPr>
          <p:cNvSpPr txBox="1"/>
          <p:nvPr/>
        </p:nvSpPr>
        <p:spPr>
          <a:xfrm>
            <a:off x="17318" y="1695281"/>
            <a:ext cx="7548506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</a:rPr>
              <a:t>‘The reason my Father loves me is that I lay down my life-only to take it up again. No one takes it from me, but I lay it down of my own accord. I have authority to lay it down and authority to take it up again.’ </a:t>
            </a:r>
          </a:p>
          <a:p>
            <a:pPr algn="ctr"/>
            <a:r>
              <a:rPr lang="en-GB" sz="3400" b="1" dirty="0">
                <a:solidFill>
                  <a:srgbClr val="FF0000"/>
                </a:solidFill>
              </a:rPr>
              <a:t>John 10:17-18</a:t>
            </a:r>
          </a:p>
        </p:txBody>
      </p:sp>
    </p:spTree>
    <p:extLst>
      <p:ext uri="{BB962C8B-B14F-4D97-AF65-F5344CB8AC3E}">
        <p14:creationId xmlns:p14="http://schemas.microsoft.com/office/powerpoint/2010/main" val="406791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AB6239-E444-9B1F-FF25-00F5716A7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"/>
            <a:ext cx="12192000" cy="685742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2BA4B6E-6B09-5E1A-0F65-6821ECFCF01B}"/>
              </a:ext>
            </a:extLst>
          </p:cNvPr>
          <p:cNvSpPr txBox="1"/>
          <p:nvPr/>
        </p:nvSpPr>
        <p:spPr>
          <a:xfrm>
            <a:off x="267855" y="98148"/>
            <a:ext cx="11354327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The Garden of the Empty Tomb where…</a:t>
            </a:r>
          </a:p>
          <a:p>
            <a:endParaRPr lang="en-GB" sz="800" b="1" dirty="0"/>
          </a:p>
          <a:p>
            <a:r>
              <a:rPr lang="en-GB" sz="4400" dirty="0"/>
              <a:t>Jesus proved Himself to be the Son of God</a:t>
            </a:r>
          </a:p>
          <a:p>
            <a:endParaRPr lang="en-GB" sz="800" dirty="0"/>
          </a:p>
          <a:p>
            <a:r>
              <a:rPr lang="en-GB" sz="4400" dirty="0"/>
              <a:t>Jesus’ victory gives certain HOPE to ALL believers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3E99BA-2A2F-F3A6-D2F1-F9D2EB16D5EB}"/>
              </a:ext>
            </a:extLst>
          </p:cNvPr>
          <p:cNvSpPr txBox="1"/>
          <p:nvPr/>
        </p:nvSpPr>
        <p:spPr>
          <a:xfrm>
            <a:off x="87923" y="2565888"/>
            <a:ext cx="6374423" cy="38472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3500" dirty="0">
                <a:solidFill>
                  <a:srgbClr val="FF0000"/>
                </a:solidFill>
              </a:rPr>
              <a:t>‘“Where, O death, is your victory? Where, O death, is your sting?”</a:t>
            </a:r>
          </a:p>
          <a:p>
            <a:pPr algn="ctr"/>
            <a:r>
              <a:rPr lang="en-GB" sz="3500" dirty="0">
                <a:solidFill>
                  <a:srgbClr val="FF0000"/>
                </a:solidFill>
              </a:rPr>
              <a:t> The sting of death is sin, and the power of sin is the law. But thanks be to God! He gives us the victory through our Lord Jesus Christ’</a:t>
            </a:r>
          </a:p>
          <a:p>
            <a:pPr algn="ctr"/>
            <a:r>
              <a:rPr lang="en-GB" sz="3400" b="1" dirty="0">
                <a:solidFill>
                  <a:srgbClr val="FF0000"/>
                </a:solidFill>
              </a:rPr>
              <a:t>1 Corinthians 15:55-57</a:t>
            </a:r>
          </a:p>
        </p:txBody>
      </p:sp>
    </p:spTree>
    <p:extLst>
      <p:ext uri="{BB962C8B-B14F-4D97-AF65-F5344CB8AC3E}">
        <p14:creationId xmlns:p14="http://schemas.microsoft.com/office/powerpoint/2010/main" val="3919679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AB6239-E444-9B1F-FF25-00F5716A7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"/>
            <a:ext cx="12192000" cy="685742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2BA4B6E-6B09-5E1A-0F65-6821ECFCF01B}"/>
              </a:ext>
            </a:extLst>
          </p:cNvPr>
          <p:cNvSpPr txBox="1"/>
          <p:nvPr/>
        </p:nvSpPr>
        <p:spPr>
          <a:xfrm>
            <a:off x="267855" y="98148"/>
            <a:ext cx="11354327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The Garden of the Empty Tomb where…</a:t>
            </a:r>
          </a:p>
          <a:p>
            <a:endParaRPr lang="en-GB" sz="800" b="1" dirty="0"/>
          </a:p>
          <a:p>
            <a:r>
              <a:rPr lang="en-GB" sz="4400" dirty="0"/>
              <a:t>Jesus proved Himself to be the Son of God</a:t>
            </a:r>
          </a:p>
          <a:p>
            <a:endParaRPr lang="en-GB" sz="800" dirty="0"/>
          </a:p>
          <a:p>
            <a:r>
              <a:rPr lang="en-GB" sz="4400" dirty="0"/>
              <a:t>Jesus’ victory gives certain HOPE to ALL believers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3BC65-25AD-84DA-5F93-871AF8CB2BDB}"/>
              </a:ext>
            </a:extLst>
          </p:cNvPr>
          <p:cNvSpPr txBox="1"/>
          <p:nvPr/>
        </p:nvSpPr>
        <p:spPr>
          <a:xfrm>
            <a:off x="149469" y="2988672"/>
            <a:ext cx="7385539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‘…so that in Him we might become the righteousness of God.’ </a:t>
            </a:r>
            <a:r>
              <a:rPr lang="en-GB" sz="40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GB" sz="3600" b="1" dirty="0">
                <a:solidFill>
                  <a:srgbClr val="FF0000"/>
                </a:solidFill>
              </a:rPr>
              <a:t>2 Corinthians 5:21</a:t>
            </a:r>
          </a:p>
        </p:txBody>
      </p:sp>
    </p:spTree>
    <p:extLst>
      <p:ext uri="{BB962C8B-B14F-4D97-AF65-F5344CB8AC3E}">
        <p14:creationId xmlns:p14="http://schemas.microsoft.com/office/powerpoint/2010/main" val="121725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AB6239-E444-9B1F-FF25-00F5716A7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"/>
            <a:ext cx="12192000" cy="68574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5607F52-4EC4-3165-42D6-3E155EC377AC}"/>
              </a:ext>
            </a:extLst>
          </p:cNvPr>
          <p:cNvSpPr txBox="1"/>
          <p:nvPr/>
        </p:nvSpPr>
        <p:spPr>
          <a:xfrm>
            <a:off x="136609" y="85690"/>
            <a:ext cx="629197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The Garden of Eden where…</a:t>
            </a:r>
          </a:p>
          <a:p>
            <a:r>
              <a:rPr lang="en-GB" sz="4000" dirty="0"/>
              <a:t>Man was DISOBEDIENT</a:t>
            </a:r>
          </a:p>
          <a:p>
            <a:r>
              <a:rPr lang="en-GB" sz="4000" dirty="0"/>
              <a:t>Man thought of HIMSELF</a:t>
            </a:r>
          </a:p>
          <a:p>
            <a:r>
              <a:rPr lang="en-GB" sz="4000" dirty="0"/>
              <a:t>Man’s choice led to DEATH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C88517-583A-3A73-FE16-16F07F6062B9}"/>
              </a:ext>
            </a:extLst>
          </p:cNvPr>
          <p:cNvSpPr txBox="1"/>
          <p:nvPr/>
        </p:nvSpPr>
        <p:spPr>
          <a:xfrm>
            <a:off x="136609" y="2707059"/>
            <a:ext cx="785548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The Garden of Gethsemane where…</a:t>
            </a:r>
          </a:p>
          <a:p>
            <a:r>
              <a:rPr lang="en-GB" sz="4000" dirty="0"/>
              <a:t>Jesus was OBEDIENT</a:t>
            </a:r>
          </a:p>
          <a:p>
            <a:r>
              <a:rPr lang="en-GB" sz="4000" dirty="0"/>
              <a:t>Jesus thought of OTHERS</a:t>
            </a:r>
          </a:p>
          <a:p>
            <a:r>
              <a:rPr lang="en-GB" sz="3900" dirty="0"/>
              <a:t>Jesus chose DEATH to give us LIFE!</a:t>
            </a:r>
          </a:p>
        </p:txBody>
      </p:sp>
    </p:spTree>
    <p:extLst>
      <p:ext uri="{BB962C8B-B14F-4D97-AF65-F5344CB8AC3E}">
        <p14:creationId xmlns:p14="http://schemas.microsoft.com/office/powerpoint/2010/main" val="2265941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AB6239-E444-9B1F-FF25-00F5716A7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"/>
            <a:ext cx="12192000" cy="685742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2BA4B6E-6B09-5E1A-0F65-6821ECFCF01B}"/>
              </a:ext>
            </a:extLst>
          </p:cNvPr>
          <p:cNvSpPr txBox="1"/>
          <p:nvPr/>
        </p:nvSpPr>
        <p:spPr>
          <a:xfrm>
            <a:off x="267855" y="98148"/>
            <a:ext cx="11354327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The Garden of the Empty Tomb where…</a:t>
            </a:r>
          </a:p>
          <a:p>
            <a:endParaRPr lang="en-GB" sz="800" b="1" dirty="0"/>
          </a:p>
          <a:p>
            <a:r>
              <a:rPr lang="en-GB" sz="4400" dirty="0"/>
              <a:t>Jesus proved Himself to be the Son of God</a:t>
            </a:r>
          </a:p>
          <a:p>
            <a:endParaRPr lang="en-GB" sz="800" dirty="0"/>
          </a:p>
          <a:p>
            <a:r>
              <a:rPr lang="en-GB" sz="4400" dirty="0"/>
              <a:t>Jesus’ victory gives certain HOPE to ALL believers</a:t>
            </a:r>
          </a:p>
        </p:txBody>
      </p:sp>
    </p:spTree>
    <p:extLst>
      <p:ext uri="{BB962C8B-B14F-4D97-AF65-F5344CB8AC3E}">
        <p14:creationId xmlns:p14="http://schemas.microsoft.com/office/powerpoint/2010/main" val="3653155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601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Tanton</dc:creator>
  <cp:lastModifiedBy>Multiple Monitors</cp:lastModifiedBy>
  <cp:revision>10</cp:revision>
  <dcterms:created xsi:type="dcterms:W3CDTF">2023-03-30T20:35:14Z</dcterms:created>
  <dcterms:modified xsi:type="dcterms:W3CDTF">2023-04-06T13:56:31Z</dcterms:modified>
</cp:coreProperties>
</file>