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1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6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7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0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9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5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3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7119-9AC8-4636-984A-81788409C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BEF6-B9B0-4183-B162-F9C8D8333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2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nasb95/Matt%2011.2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nasb95/Matt%2011.2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9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117883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V12 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as God’s chosen people, holy and dearly loved, clothe yourselves with compassion, kindness, humility, gentleness and patience.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 v 26 - 27 </a:t>
            </a:r>
          </a:p>
          <a:p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 are all sons of God through faith in Christ Jesus.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 as many of you as were baptized into Christ have put on Christ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c 11v 11-12.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 I ask: Did they stumble so as to fall beyond recovery? Not at all! Rather, because of their transgression, salvation has come to the Gentiles to make Israel envious.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if their transgression means riches for the world, and their loss means riches for the Gentiles, how much greater riches will their full inclusion bring!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07092"/>
            <a:ext cx="1196957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 c 6 v 35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 love your enemies, do good, and lend, hoping for nothing in return; and your reward will be great, and you will be sons of the Most High. For He is kind to the unthankful and evil. 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0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0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0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50 v`9 - 21</a:t>
            </a:r>
            <a:endParaRPr lang="en-GB" sz="24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said to them, “Do not be afraid, for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in the place of God?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as for you, you meant evil against me;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God meant it for good, in order to bring it about as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this day, to save many people alive.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therefore, do not be afraid; I will provide for you and your little ones.” And he comforted them and spoke kindly to them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 v 4-5 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when the kindness and the love of God our Saviour toward man appeared,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by works of righteousness which we have done, but according to His Mercy He saved us, through the washing of regeneration and renewing of the Holy Spirit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en-GB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1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82378"/>
            <a:ext cx="1202724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 c7 vc36 – 38</a:t>
            </a:r>
          </a:p>
          <a:p>
            <a:pPr fontAlgn="base"/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woman in that town who lived a sinful life learned that Jesus was eating at the Pharisee’s house, so she came there with an alabaster jar of perfume. 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she stood behind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feet weeping, she began to wet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feet with her tears. Then she wiped them with her hair, kissed them and poured perfume on them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Philippians c 2 v 5 – 11</a:t>
            </a:r>
          </a:p>
          <a:p>
            <a:pPr fontAlgn="base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Matthew 11:29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yoke upon you and learn from me, for I am gentle and humble in heart, and you will find rest for your souls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dirty="0" smtClean="0"/>
          </a:p>
          <a:p>
            <a:pPr fontAlgn="base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 V 13</a:t>
            </a:r>
          </a:p>
          <a:p>
            <a:pPr fontAlgn="base"/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wise and understanding among you? Let him show by good conduct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his works 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done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meekness of wisdom.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0" y="131805"/>
            <a:ext cx="1197781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c 3 v9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 is not slow in keeping His promise, as some understand slowness. Instead He is patient with you, not wanting anyone to perish, but everyone to come to repentance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in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 v 10 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you may live a life worthy of the Lord and please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every way: bearing fruit in every good work, growing in the knowledge of God, 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2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422" y="131806"/>
            <a:ext cx="11796583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For Today</a:t>
            </a:r>
          </a:p>
          <a:p>
            <a:pPr fontAlgn="base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 you have the right clothes on and don’t take them off.</a:t>
            </a:r>
          </a:p>
          <a:p>
            <a:pPr lvl="0" fontAlgn="base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forgive as Christ forgave you.</a:t>
            </a:r>
          </a:p>
          <a:p>
            <a:pPr lvl="0" fontAlgn="base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love in all situations. 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c15 v5-6.    </a:t>
            </a:r>
          </a:p>
          <a:p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the God who gives endurance and encouragement give you the same attitude of mind toward each other that Christ Jesus had,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with one mind and one voice you may glorify the God and Father of our Lord Jesus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Christ.Amen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22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</dc:creator>
  <cp:lastModifiedBy>Nigel</cp:lastModifiedBy>
  <cp:revision>16</cp:revision>
  <dcterms:created xsi:type="dcterms:W3CDTF">2023-03-29T13:11:37Z</dcterms:created>
  <dcterms:modified xsi:type="dcterms:W3CDTF">2023-04-16T06:17:02Z</dcterms:modified>
</cp:coreProperties>
</file>