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2" r:id="rId24"/>
    <p:sldId id="286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BBC1D-7CDD-9DEE-6710-9D8E49E3A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AE7C2-4BF4-E9B6-6BD6-47A3054B2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06BD-DA75-F32D-4373-FB5F5F1A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E47E6-4572-62C1-4D34-F72E11DC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8C4AC-B4EF-4B6B-B447-A3D7C729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77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C00E-0382-9791-A0BA-920469C1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0027E-D509-5EA0-26D3-AB9C63920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D84C6-DF50-94D6-3A57-913CF75B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FE896-4099-8703-5629-E327E2FD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912AA-7286-9FD8-19D2-616B560D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1C516-65C6-E132-70B4-F0CDBB857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73220-C8D5-6CDC-F346-ADA5527F8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012AF-6275-6040-7D87-B986416B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C508D-4800-25E9-D596-2BCBE74E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E99E8-427F-20BB-694E-215D336D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4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1B48-1A5A-A910-290A-297429CD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00C35-8AED-8676-0241-BC599C77D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6E6-297C-CAA1-8E76-016BF008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EF31C-F431-3880-5BBC-04A06BCA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A729-CABE-434B-0BDD-7D20DEAC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3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5575-DB1C-BDFB-1016-F317CE6D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8F9B6-EE63-311C-0537-89062A6E1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D06A8-652C-2F65-ABD3-D8D06633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A0EC9-C8D8-EAE3-3B5E-A8D0F6387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7415A-8668-DF7D-718B-C8A34EC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9BC6-40C8-3F18-29EE-C48494F75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4B350-53AE-9B3B-915F-C6391EEB0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42E8E-579D-FB08-63CE-E1C7A6AE0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7548A-CD04-5ABC-E0D9-3894EC3B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B1F87-1A45-B5CD-B966-26B8F63B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651A3-DC81-654C-A70F-F3F63E15A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29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0E55-4B4C-1C37-5704-E651D206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C9952-FCB7-3BF0-4B38-5AE0C05E1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3544D-5458-9277-A587-258B2B8C2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C0B9F-08F9-57D8-B014-4DD0483D6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A3F4A-EF89-F622-3831-889F34DEE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13ED35-A13C-AA0B-DBA9-BBA604AF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7369F-1C5D-E1D1-0D04-AC7A8941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CF834-FE0E-3CE0-A921-9356C267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3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E7A7-09C4-A914-EE9B-D42EE019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8E2D1-8E6E-DB2A-D986-A4A6E7E8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4450A-C7F6-AE6D-FD24-996E5A45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88A51-E973-4B53-D9BE-E2CE29BA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9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62AC04-B84A-DDC4-B15F-77282972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61EF3-225F-641F-003C-B23D62ED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13E6F-A7AE-AECC-0131-89B48C52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E5A8A-23D0-E199-0396-B2A0E5129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90DC8-5D14-3920-1674-1FEF0A73B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8386F-C7B1-6412-3B3F-15B630AB7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7674E-C3E3-996F-A248-C3B06148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6B9DA-B5C0-B99B-958C-2067A2EE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ABE95-0008-05D1-4208-EDE6C909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9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D7D3-FD59-1F81-2E83-F97AA956E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4476A-DAFF-905E-0AB4-94D07E5CB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795B-9A80-F092-781B-DE89CA02C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6F56B-9766-215E-77DB-1A23C261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2D10F-A681-C463-E34C-439FE8E9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DEDBA-3342-11F0-D89F-87421601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2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E3E932-3D86-58AA-6A53-213EF5973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A9836-A8C2-3C13-2A92-1AB1F1CE4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24971-D95E-0A2E-5A52-91F8C369A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24B1-BD19-40F6-9E6C-22172F8042B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C7BAC-358F-2438-F136-8FE37141F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257BD-6D40-618B-FAE7-5FC2F9184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BA07-1EC6-4FED-8C2B-B95DC525A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</p:spTree>
    <p:extLst>
      <p:ext uri="{BB962C8B-B14F-4D97-AF65-F5344CB8AC3E}">
        <p14:creationId xmlns:p14="http://schemas.microsoft.com/office/powerpoint/2010/main" val="144488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8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83C5C2-0FBD-A198-A803-541FAC076E3C}"/>
              </a:ext>
            </a:extLst>
          </p:cNvPr>
          <p:cNvSpPr txBox="1"/>
          <p:nvPr/>
        </p:nvSpPr>
        <p:spPr>
          <a:xfrm>
            <a:off x="828000" y="1872000"/>
            <a:ext cx="10099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“Out, out, brief candle! Life's but a walking shadow; a poor player that struts and frets his hour upon the stage, and then is heard no more: it is a tale told by an idiot, full of sound and fury, signifying nothing.”</a:t>
            </a:r>
            <a:r>
              <a:rPr lang="en-GB" sz="2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 </a:t>
            </a:r>
            <a:r>
              <a:rPr lang="en-GB" sz="2400" dirty="0">
                <a:ln w="6350">
                  <a:solidFill>
                    <a:schemeClr val="tx1"/>
                  </a:solidFill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(Macbeth: Act 5, scene 5)</a:t>
            </a:r>
            <a:endParaRPr lang="en-GB" sz="2400" dirty="0">
              <a:ln w="6350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4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  <a:endParaRPr lang="en-GB" sz="2400" b="1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196000"/>
            <a:ext cx="1078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  <a:endParaRPr lang="en-GB" sz="2400" b="1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CE7EC-E3B2-E271-61F3-A6ECB5C8905B}"/>
              </a:ext>
            </a:extLst>
          </p:cNvPr>
          <p:cNvSpPr txBox="1"/>
          <p:nvPr/>
        </p:nvSpPr>
        <p:spPr>
          <a:xfrm>
            <a:off x="1440000" y="2736000"/>
            <a:ext cx="9355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“Blowing in the wind”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 Dylan 1962</a:t>
            </a:r>
          </a:p>
          <a:p>
            <a:r>
              <a:rPr lang="en-GB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“Dust in the wind”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Kansas 1977</a:t>
            </a:r>
            <a:endParaRPr lang="en-GB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4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</a:t>
            </a: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v.4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  <a:endParaRPr lang="en-GB" sz="24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2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</a:t>
            </a: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v.4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  <a:endParaRPr lang="en-GB" sz="24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D180BC-CA25-6352-BD6C-9EA27F2596D7}"/>
              </a:ext>
            </a:extLst>
          </p:cNvPr>
          <p:cNvSpPr txBox="1"/>
          <p:nvPr/>
        </p:nvSpPr>
        <p:spPr>
          <a:xfrm>
            <a:off x="1440000" y="3096000"/>
            <a:ext cx="951893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 revolution – locomotives, telegraph, photography, typewriter, electricity</a:t>
            </a:r>
          </a:p>
          <a:p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Charlie Chaplin “Modern Times”</a:t>
            </a:r>
          </a:p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Predictability!!</a:t>
            </a:r>
          </a:p>
        </p:txBody>
      </p:sp>
    </p:spTree>
    <p:extLst>
      <p:ext uri="{BB962C8B-B14F-4D97-AF65-F5344CB8AC3E}">
        <p14:creationId xmlns:p14="http://schemas.microsoft.com/office/powerpoint/2010/main" val="23835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</p:txBody>
      </p:sp>
    </p:spTree>
    <p:extLst>
      <p:ext uri="{BB962C8B-B14F-4D97-AF65-F5344CB8AC3E}">
        <p14:creationId xmlns:p14="http://schemas.microsoft.com/office/powerpoint/2010/main" val="30725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BD078-6AF3-A379-3A28-EF32C6402FF4}"/>
              </a:ext>
            </a:extLst>
          </p:cNvPr>
          <p:cNvSpPr txBox="1"/>
          <p:nvPr/>
        </p:nvSpPr>
        <p:spPr>
          <a:xfrm>
            <a:off x="1440000" y="3528000"/>
            <a:ext cx="950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bright and beautiful, all creatures great and small, all things wise and wonderful, the Lord God made them all.”  </a:t>
            </a:r>
            <a:r>
              <a:rPr lang="en-GB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C. F. Alexander 1823-95)</a:t>
            </a:r>
            <a:endParaRPr lang="en-GB" b="1" i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9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BD078-6AF3-A379-3A28-EF32C6402FF4}"/>
              </a:ext>
            </a:extLst>
          </p:cNvPr>
          <p:cNvSpPr txBox="1"/>
          <p:nvPr/>
        </p:nvSpPr>
        <p:spPr>
          <a:xfrm>
            <a:off x="1440000" y="3456000"/>
            <a:ext cx="9509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 did not care what it was all about. All I wanted to know was how to live in it. Maybe if you found out how to live in it you’d learn from that what is was all about.”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Sun also Rises” </a:t>
            </a: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. Hemingway 1899-1961</a:t>
            </a:r>
            <a:endParaRPr lang="en-GB" b="1" i="1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4EE6E0-BE5E-0871-4398-E96F374595A3}"/>
              </a:ext>
            </a:extLst>
          </p:cNvPr>
          <p:cNvSpPr txBox="1"/>
          <p:nvPr/>
        </p:nvSpPr>
        <p:spPr>
          <a:xfrm>
            <a:off x="1440000" y="3456000"/>
            <a:ext cx="1027978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“Blessed are the poor, for they shall inherit the earth.</a:t>
            </a:r>
            <a:b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to be poor than a fat man in the eye of the needle.</a:t>
            </a:r>
            <a:b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these words were spoken I swear I hear the old man laughing.</a:t>
            </a:r>
            <a:b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good is a used up world and how could it be worth having?</a:t>
            </a:r>
            <a:b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this time the river flowed endlessly like a silent tear.</a:t>
            </a:r>
          </a:p>
          <a:p>
            <a:pPr algn="l"/>
            <a:r>
              <a:rPr lang="en-GB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all this time the river flowed.</a:t>
            </a:r>
            <a:br>
              <a:rPr lang="en-GB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Father, if Jesus exists then how come he never lives here?”</a:t>
            </a:r>
          </a:p>
          <a:p>
            <a:pPr algn="l"/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“All this time” </a:t>
            </a: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– Sting 1990</a:t>
            </a:r>
            <a:br>
              <a:rPr lang="en-GB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b="1" i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fatigue v.8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are wearisome…”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4" y="1183907"/>
            <a:ext cx="7940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“Professor”</a:t>
            </a:r>
          </a:p>
        </p:txBody>
      </p:sp>
    </p:spTree>
    <p:extLst>
      <p:ext uri="{BB962C8B-B14F-4D97-AF65-F5344CB8AC3E}">
        <p14:creationId xmlns:p14="http://schemas.microsoft.com/office/powerpoint/2010/main" val="35318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fatigue v.8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are wearisome…”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BBBAF-A381-C463-A6F6-046B8B10B3FB}"/>
              </a:ext>
            </a:extLst>
          </p:cNvPr>
          <p:cNvSpPr txBox="1"/>
          <p:nvPr/>
        </p:nvSpPr>
        <p:spPr>
          <a:xfrm>
            <a:off x="1440000" y="3816000"/>
            <a:ext cx="9500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Unfulfilled expectations/diminishing returns</a:t>
            </a:r>
          </a:p>
        </p:txBody>
      </p:sp>
    </p:spTree>
    <p:extLst>
      <p:ext uri="{BB962C8B-B14F-4D97-AF65-F5344CB8AC3E}">
        <p14:creationId xmlns:p14="http://schemas.microsoft.com/office/powerpoint/2010/main" val="84155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fatigue v.8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are wearisome…”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BBBAF-A381-C463-A6F6-046B8B10B3FB}"/>
              </a:ext>
            </a:extLst>
          </p:cNvPr>
          <p:cNvSpPr txBox="1"/>
          <p:nvPr/>
        </p:nvSpPr>
        <p:spPr>
          <a:xfrm>
            <a:off x="1440000" y="3816000"/>
            <a:ext cx="9500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Unfulfilled expectations/diminishing returns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can’t get no satisfaction!” 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Rolling Stones 1965</a:t>
            </a:r>
          </a:p>
        </p:txBody>
      </p:sp>
    </p:spTree>
    <p:extLst>
      <p:ext uri="{BB962C8B-B14F-4D97-AF65-F5344CB8AC3E}">
        <p14:creationId xmlns:p14="http://schemas.microsoft.com/office/powerpoint/2010/main" val="10006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fatigue v.8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are wearisome…”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Nothing changes vv.9-10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has been will be again…” </a:t>
            </a:r>
          </a:p>
        </p:txBody>
      </p:sp>
    </p:spTree>
    <p:extLst>
      <p:ext uri="{BB962C8B-B14F-4D97-AF65-F5344CB8AC3E}">
        <p14:creationId xmlns:p14="http://schemas.microsoft.com/office/powerpoint/2010/main" val="18028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fatigue v.8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are wearisome…”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Nothing changes vv.9-10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has been will be again…”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 the facts</a:t>
            </a:r>
            <a:r>
              <a:rPr lang="en-GB" sz="28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v.11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 remembers…”</a:t>
            </a:r>
            <a:endParaRPr lang="en-GB" sz="2800" b="1" i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5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4713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D1D87-A1FC-E45E-C3FA-DE84D5342C49}"/>
              </a:ext>
            </a:extLst>
          </p:cNvPr>
          <p:cNvSpPr txBox="1"/>
          <p:nvPr/>
        </p:nvSpPr>
        <p:spPr>
          <a:xfrm>
            <a:off x="900000" y="2232000"/>
            <a:ext cx="1078350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v.3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do people gain from all their labours”?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Unchangeability v.4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“Generations come, generations go…”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Cycles of Nature vv.5-7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fatigue v.8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things are wearisome…”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Nothing changes vv.9-10 </a:t>
            </a:r>
            <a:r>
              <a:rPr lang="en-GB" sz="20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has been will be again…”</a:t>
            </a:r>
          </a:p>
          <a:p>
            <a:pPr marL="539750" indent="-539750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 the facts</a:t>
            </a:r>
            <a:r>
              <a:rPr lang="en-GB" sz="28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v.11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 remembers…”</a:t>
            </a:r>
            <a:endParaRPr lang="en-GB" sz="2800" b="1" i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7E65E-B9D3-8B66-B185-B83C01D8B941}"/>
              </a:ext>
            </a:extLst>
          </p:cNvPr>
          <p:cNvSpPr txBox="1"/>
          <p:nvPr/>
        </p:nvSpPr>
        <p:spPr>
          <a:xfrm>
            <a:off x="1462216" y="4588117"/>
            <a:ext cx="61536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Legacy…what legacy?</a:t>
            </a:r>
          </a:p>
        </p:txBody>
      </p:sp>
    </p:spTree>
    <p:extLst>
      <p:ext uri="{BB962C8B-B14F-4D97-AF65-F5344CB8AC3E}">
        <p14:creationId xmlns:p14="http://schemas.microsoft.com/office/powerpoint/2010/main" val="283939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2800" b="1" u="sng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solution</a:t>
            </a:r>
            <a:endParaRPr lang="en-GB" sz="2800" b="1" u="sng" dirty="0">
              <a:ln w="6350">
                <a:solidFill>
                  <a:schemeClr val="tx1"/>
                </a:solidFill>
              </a:ln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BADD8-F115-FE63-E9AF-B4A9ED3D7346}"/>
              </a:ext>
            </a:extLst>
          </p:cNvPr>
          <p:cNvSpPr txBox="1"/>
          <p:nvPr/>
        </p:nvSpPr>
        <p:spPr>
          <a:xfrm>
            <a:off x="900000" y="2592000"/>
            <a:ext cx="10812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Augustine of Hippo: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“You have made us for Yourself, and therefore our hearts are restless until we find our rest in Thee.”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2800" b="1" u="sng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solution</a:t>
            </a:r>
            <a:endParaRPr lang="en-GB" sz="2800" b="1" u="sng" dirty="0">
              <a:ln w="6350">
                <a:solidFill>
                  <a:schemeClr val="tx1"/>
                </a:solidFill>
              </a:ln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BADD8-F115-FE63-E9AF-B4A9ED3D7346}"/>
              </a:ext>
            </a:extLst>
          </p:cNvPr>
          <p:cNvSpPr txBox="1"/>
          <p:nvPr/>
        </p:nvSpPr>
        <p:spPr>
          <a:xfrm>
            <a:off x="900000" y="2592000"/>
            <a:ext cx="109150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Augustin of Hippo: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“You have made us for Yourself, and therefore our hearts are restless until we find our rest in Thee.”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Henry Lyte: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“Frail as summer’s flowers we flourish. Blows the wind and it is gone. But while mortals rise and perish, God endures unchanging on.” 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4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8400" y="1008000"/>
            <a:ext cx="115053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</a:p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solutions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2800" b="1" u="sng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solution</a:t>
            </a:r>
            <a:endParaRPr lang="en-GB" sz="2800" b="1" u="sng" dirty="0">
              <a:ln w="6350">
                <a:solidFill>
                  <a:schemeClr val="tx1"/>
                </a:solidFill>
              </a:ln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BADD8-F115-FE63-E9AF-B4A9ED3D7346}"/>
              </a:ext>
            </a:extLst>
          </p:cNvPr>
          <p:cNvSpPr txBox="1"/>
          <p:nvPr/>
        </p:nvSpPr>
        <p:spPr>
          <a:xfrm>
            <a:off x="900000" y="2592000"/>
            <a:ext cx="109150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Augustin of Hippo: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“You have made us for Yourself, and therefore our hearts are restless until we find our rest in Thee.”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Henry Lyte: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“Frail as summer’s flowers we flourish. Blows the wind and it is gone. But while mortals rise and perish, God endures unchanging on.”</a:t>
            </a:r>
          </a:p>
          <a:p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Elizabeth Clephane: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“Beneath the cross of Jesus I gladly take my stand, the shadow of a mighty rock within a weary land.”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6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183907"/>
            <a:ext cx="101169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Professor</a:t>
            </a: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 meaning only found in our Creator</a:t>
            </a:r>
          </a:p>
        </p:txBody>
      </p:sp>
    </p:spTree>
    <p:extLst>
      <p:ext uri="{BB962C8B-B14F-4D97-AF65-F5344CB8AC3E}">
        <p14:creationId xmlns:p14="http://schemas.microsoft.com/office/powerpoint/2010/main" val="308111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183907"/>
            <a:ext cx="101161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Professor</a:t>
            </a: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 meaning only found in our Creator</a:t>
            </a: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= pictures of life without God</a:t>
            </a:r>
          </a:p>
        </p:txBody>
      </p:sp>
    </p:spTree>
    <p:extLst>
      <p:ext uri="{BB962C8B-B14F-4D97-AF65-F5344CB8AC3E}">
        <p14:creationId xmlns:p14="http://schemas.microsoft.com/office/powerpoint/2010/main" val="273764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010653"/>
            <a:ext cx="11505399" cy="553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Fundamental question – </a:t>
            </a:r>
            <a:r>
              <a:rPr lang="en-GB" sz="28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“What’s it all about?”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0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010653"/>
            <a:ext cx="115053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Fundamental question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“What’s it all about?”</a:t>
            </a:r>
          </a:p>
          <a:p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Nietzsche’s answer: - 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NOTHING!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2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010653"/>
            <a:ext cx="11505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Fundamental question – </a:t>
            </a:r>
            <a:r>
              <a:rPr lang="en-GB" sz="2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“What’s it all about?”</a:t>
            </a:r>
          </a:p>
          <a:p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Nietzsche’s answer: - </a:t>
            </a: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NOTHING!</a:t>
            </a:r>
          </a:p>
          <a:p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answer: - </a:t>
            </a:r>
            <a:r>
              <a:rPr lang="en-GB" sz="28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“more than we can know!”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988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008000"/>
            <a:ext cx="115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</p:txBody>
      </p:sp>
    </p:spTree>
    <p:extLst>
      <p:ext uri="{BB962C8B-B14F-4D97-AF65-F5344CB8AC3E}">
        <p14:creationId xmlns:p14="http://schemas.microsoft.com/office/powerpoint/2010/main" val="388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29DE15-C191-4756-AD7D-82AF0163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0F9161-BC57-DC78-7335-0AE6CFB5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282" y="284965"/>
            <a:ext cx="9144000" cy="8989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 and Empty</a:t>
            </a:r>
            <a:b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7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94B84-F3B3-3E87-CD91-433C6074C3B2}"/>
              </a:ext>
            </a:extLst>
          </p:cNvPr>
          <p:cNvSpPr txBox="1"/>
          <p:nvPr/>
        </p:nvSpPr>
        <p:spPr>
          <a:xfrm>
            <a:off x="336883" y="1008000"/>
            <a:ext cx="115053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= supremely qualified</a:t>
            </a:r>
          </a:p>
          <a:p>
            <a:pPr marL="539750" indent="-539750">
              <a:buAutoNum type="arabi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 analysis – </a:t>
            </a:r>
            <a:r>
              <a:rPr lang="en-GB" sz="28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“meaningless, meaningless!”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1527</Words>
  <Application>Microsoft Office PowerPoint</Application>
  <PresentationFormat>Widescreen</PresentationFormat>
  <Paragraphs>167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Wingdings</vt:lpstr>
      <vt:lpstr>Office Theme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  <vt:lpstr>Meaningless and Empty Ecclesiastes 1:1-11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Meaningless and Empty Ecclesiastes 1:1-11</dc:title>
  <dc:creator>Colin Howells</dc:creator>
  <cp:lastModifiedBy>Colin Howells</cp:lastModifiedBy>
  <cp:revision>71</cp:revision>
  <dcterms:created xsi:type="dcterms:W3CDTF">2022-09-06T07:40:20Z</dcterms:created>
  <dcterms:modified xsi:type="dcterms:W3CDTF">2023-06-11T20:09:16Z</dcterms:modified>
</cp:coreProperties>
</file>