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38" r:id="rId3"/>
    <p:sldId id="441" r:id="rId4"/>
    <p:sldId id="443" r:id="rId5"/>
    <p:sldId id="444" r:id="rId6"/>
    <p:sldId id="427" r:id="rId7"/>
    <p:sldId id="446" r:id="rId8"/>
    <p:sldId id="447" r:id="rId9"/>
    <p:sldId id="448" r:id="rId10"/>
    <p:sldId id="449" r:id="rId11"/>
    <p:sldId id="445" r:id="rId12"/>
    <p:sldId id="450" r:id="rId13"/>
    <p:sldId id="452" r:id="rId14"/>
    <p:sldId id="453" r:id="rId15"/>
    <p:sldId id="30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D1"/>
    <a:srgbClr val="3E1F00"/>
    <a:srgbClr val="462300"/>
    <a:srgbClr val="FFDCB9"/>
    <a:srgbClr val="361B00"/>
    <a:srgbClr val="FFAE5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20" autoAdjust="0"/>
  </p:normalViewPr>
  <p:slideViewPr>
    <p:cSldViewPr snapToGrid="0">
      <p:cViewPr varScale="1">
        <p:scale>
          <a:sx n="111" d="100"/>
          <a:sy n="111" d="100"/>
        </p:scale>
        <p:origin x="198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73F21-50E0-3814-74E2-828596B26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632AD-72FC-53D8-3A0C-D3D3E36EE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89317-5262-EB70-2424-0B1720B0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B168F-083C-DA2B-9B3F-B1106DC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B1E30-01E3-4C0D-8567-BFEF6D64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2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6B06-2F43-BF3D-B9FF-822E6728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D85BB-D91A-8393-A09D-B1658E0C6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B8BF0-7F8E-57AD-E8FE-2A6059E5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598A1-3D91-E977-8F1C-2F6356D8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0CC5E-9A07-BD4A-CC14-A022D516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83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5D9778-BC37-325B-194A-3D4FFA4E3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8CD6E-A744-7065-2366-5EEA79A76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B2B4F-F1B7-4261-10A9-426FD6D5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C7625-7F14-3A3A-F053-14DC9D4E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64B96-C7DE-2055-A630-76D83F30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2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7B83-4ACE-3EC9-ED2D-3BBAC549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87AE8-6758-048F-A6F9-A9B803ED6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56F70-7259-2123-1606-BFBFFE79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F7B1E-D896-9F13-A858-1FF5FC66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AAB73-760C-2949-9F6D-FD3DA963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4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A83F-F959-A0DE-8C14-B97D3808A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309F3-75E6-AADE-BC97-76DB5FAAA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BBC38-1F6F-CB7A-6345-565EFC28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923E2-020C-9352-0C4B-9A3A155CD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4EB5B-C0B0-7C1A-36DC-FFBEEF32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77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64A6-C5B1-096C-F283-B775C9EA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BC243-504F-4A5D-2FB5-1C6DC3AD6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EE9DB-321C-AFEF-90F4-6BD17FA0F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BCDD-C39E-5A39-503E-51ED1D8B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9B4EA-839C-679E-3090-58DBE85F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97A55-247B-BC5F-6AD6-0087660D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8906-759F-3BD0-526C-46D4E163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9953A-0C95-F63C-2AEA-0F138BDF7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586D7-A8B0-71AC-568A-AC636921C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A6161-FA66-2C75-483D-7F3DAE202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59CD4-3699-21F7-226D-1F490DB3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C4520-9CEB-D2ED-C54F-44452153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142AE-A8A1-3D9B-CDEE-E66D4480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F4A4F-4D12-713E-EB30-2277B410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01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FB36-0E0C-4CC9-B1DC-696C7FC7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B1544B-2BA6-5FC5-48EA-92C499E3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BBC8A-E38D-D66F-5F39-5BEAD7DF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EFF59-8D4E-B9A3-59C5-D294A875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17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41B65-9A70-C4D3-F3D3-6EB978A0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9341D-D865-2E5A-3635-22A652F1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B380-B1E3-C75D-F78B-E5D8703B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99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D9D3-6822-BF10-AD74-A3559E5C6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42499-3248-8EA7-5D89-445EC941E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CFC08-5B1A-689A-7376-92D079C4C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75BA7-172A-8D71-2A45-33E415BC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EF1B-8BB3-1B2E-851B-444D6B179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37E2C-6B76-9C15-2F0C-08CD650E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7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1482-4E9E-D571-6A64-14A3645C4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613B2-D064-BD48-A44C-1A426968A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08AD4-54DE-AC76-38FC-9E377B98A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DD352-8B4C-EA98-F5D2-9BA51173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F5604-8190-D91E-C241-3ED66A84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7FD42-8FE1-F268-A536-AA028537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3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61734-A4ED-11A0-4022-F73907699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E8F50-1152-CC1C-469C-B1D5DE6F6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59A1E-3874-9153-D461-CF170BA2F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09E8-38BA-44EE-A756-D92CF857C982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07A33-BD50-ACA4-22DC-479C9F9FA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76AC0-DC21-1389-1D39-10D70897A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36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as children of light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0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323439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Amazing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10)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2:5-10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323439"/>
            <a:ext cx="105617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saves us 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(vs.5 &amp; 8)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1F6CB4-0059-5A43-981D-801DA41754E0}"/>
              </a:ext>
            </a:extLst>
          </p:cNvPr>
          <p:cNvSpPr txBox="1"/>
          <p:nvPr/>
        </p:nvSpPr>
        <p:spPr>
          <a:xfrm>
            <a:off x="1917444" y="2062103"/>
            <a:ext cx="163474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G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od’s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196257-8283-E13D-AF3C-16441F81C408}"/>
              </a:ext>
            </a:extLst>
          </p:cNvPr>
          <p:cNvSpPr txBox="1"/>
          <p:nvPr/>
        </p:nvSpPr>
        <p:spPr>
          <a:xfrm>
            <a:off x="1917444" y="2702287"/>
            <a:ext cx="39196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R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ighteousness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39C4E-5EB9-FDB3-1125-7E0E1887241A}"/>
              </a:ext>
            </a:extLst>
          </p:cNvPr>
          <p:cNvSpPr txBox="1"/>
          <p:nvPr/>
        </p:nvSpPr>
        <p:spPr>
          <a:xfrm>
            <a:off x="1917444" y="3342471"/>
            <a:ext cx="7534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A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C75490-51D4-23D9-6ED5-585BE2999255}"/>
              </a:ext>
            </a:extLst>
          </p:cNvPr>
          <p:cNvSpPr txBox="1"/>
          <p:nvPr/>
        </p:nvSpPr>
        <p:spPr>
          <a:xfrm>
            <a:off x="1917444" y="3969033"/>
            <a:ext cx="20842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C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hrist’s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BB0A5-7D17-2F41-D4CF-097AB1D6FE5C}"/>
              </a:ext>
            </a:extLst>
          </p:cNvPr>
          <p:cNvSpPr txBox="1"/>
          <p:nvPr/>
        </p:nvSpPr>
        <p:spPr>
          <a:xfrm>
            <a:off x="1917444" y="4609217"/>
            <a:ext cx="233589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E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xpense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A694028-3132-0FFA-2B72-F1AF6772ED30}"/>
              </a:ext>
            </a:extLst>
          </p:cNvPr>
          <p:cNvSpPr/>
          <p:nvPr/>
        </p:nvSpPr>
        <p:spPr>
          <a:xfrm>
            <a:off x="5911702" y="2211572"/>
            <a:ext cx="6081825" cy="4401879"/>
          </a:xfrm>
          <a:prstGeom prst="roundRect">
            <a:avLst/>
          </a:prstGeom>
          <a:solidFill>
            <a:srgbClr val="3E1F00"/>
          </a:solidFill>
          <a:ln>
            <a:solidFill>
              <a:srgbClr val="3E1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B72F93-A310-5BF7-F9C7-6A6D91920D15}"/>
              </a:ext>
            </a:extLst>
          </p:cNvPr>
          <p:cNvSpPr txBox="1"/>
          <p:nvPr/>
        </p:nvSpPr>
        <p:spPr>
          <a:xfrm>
            <a:off x="5919112" y="2258836"/>
            <a:ext cx="60818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E8D1"/>
                </a:solidFill>
              </a:rPr>
              <a:t> ‘In Him we have redemption through His blood, the forgiveness of sins, in accordance with the riches of God’s </a:t>
            </a:r>
            <a:r>
              <a:rPr lang="en-GB" sz="4000" dirty="0">
                <a:solidFill>
                  <a:srgbClr val="FFE8D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grace</a:t>
            </a:r>
            <a:r>
              <a:rPr lang="en-GB" sz="4000" dirty="0">
                <a:solidFill>
                  <a:srgbClr val="FFE8D1"/>
                </a:solidFill>
              </a:rPr>
              <a:t> that He lavished on us.’  </a:t>
            </a:r>
          </a:p>
          <a:p>
            <a:pPr algn="ctr"/>
            <a:r>
              <a:rPr lang="en-GB" sz="3600" b="1" dirty="0">
                <a:solidFill>
                  <a:srgbClr val="FFE8D1"/>
                </a:solidFill>
              </a:rPr>
              <a:t>Ephesians 1:7-8</a:t>
            </a:r>
          </a:p>
        </p:txBody>
      </p:sp>
    </p:spTree>
    <p:extLst>
      <p:ext uri="{BB962C8B-B14F-4D97-AF65-F5344CB8AC3E}">
        <p14:creationId xmlns:p14="http://schemas.microsoft.com/office/powerpoint/2010/main" val="351654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323439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Amazing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10)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2:5-10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323439"/>
            <a:ext cx="1056178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saves us 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(vs.5 &amp; 8)</a:t>
            </a: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Through Faith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8255C7B-1653-619A-6A55-98FCB37DA64D}"/>
              </a:ext>
            </a:extLst>
          </p:cNvPr>
          <p:cNvSpPr/>
          <p:nvPr/>
        </p:nvSpPr>
        <p:spPr>
          <a:xfrm>
            <a:off x="1913860" y="3429000"/>
            <a:ext cx="10079667" cy="3195084"/>
          </a:xfrm>
          <a:prstGeom prst="roundRect">
            <a:avLst/>
          </a:prstGeom>
          <a:solidFill>
            <a:srgbClr val="3E1F00"/>
          </a:solidFill>
          <a:ln>
            <a:solidFill>
              <a:srgbClr val="3E1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449888-E21F-962E-7808-754983E3ACE4}"/>
              </a:ext>
            </a:extLst>
          </p:cNvPr>
          <p:cNvSpPr txBox="1"/>
          <p:nvPr/>
        </p:nvSpPr>
        <p:spPr>
          <a:xfrm>
            <a:off x="1913859" y="3664630"/>
            <a:ext cx="10079667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500" dirty="0">
                <a:solidFill>
                  <a:srgbClr val="FFE8D1"/>
                </a:solidFill>
              </a:rPr>
              <a:t> ‘Whoever </a:t>
            </a:r>
            <a:r>
              <a:rPr lang="en-GB" sz="4500" dirty="0">
                <a:solidFill>
                  <a:srgbClr val="FFE8D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believes</a:t>
            </a:r>
            <a:r>
              <a:rPr lang="en-GB" sz="4500" dirty="0">
                <a:solidFill>
                  <a:srgbClr val="FFE8D1"/>
                </a:solidFill>
              </a:rPr>
              <a:t> in the Son has eternal life, but whoever rejects the Son will not see life, for God’s wrath remains on them.’</a:t>
            </a:r>
          </a:p>
          <a:p>
            <a:pPr algn="ctr"/>
            <a:r>
              <a:rPr lang="en-GB" sz="3600" b="1" dirty="0">
                <a:solidFill>
                  <a:srgbClr val="FFE8D1"/>
                </a:solidFill>
              </a:rPr>
              <a:t>John 3:36</a:t>
            </a:r>
          </a:p>
        </p:txBody>
      </p:sp>
    </p:spTree>
    <p:extLst>
      <p:ext uri="{BB962C8B-B14F-4D97-AF65-F5344CB8AC3E}">
        <p14:creationId xmlns:p14="http://schemas.microsoft.com/office/powerpoint/2010/main" val="326578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323439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Amazing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10)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2:5-10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323439"/>
            <a:ext cx="1056178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saves us 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(vs.5 &amp; 8)</a:t>
            </a: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Through Faith</a:t>
            </a: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is a gift from God 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(vs.8-9)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We do not contribute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We just need to receive 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(Mark 10:15)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484621B-7519-CD5E-2F8A-EB96C89085C6}"/>
              </a:ext>
            </a:extLst>
          </p:cNvPr>
          <p:cNvSpPr/>
          <p:nvPr/>
        </p:nvSpPr>
        <p:spPr>
          <a:xfrm>
            <a:off x="1913860" y="4685091"/>
            <a:ext cx="10079667" cy="1938992"/>
          </a:xfrm>
          <a:prstGeom prst="roundRect">
            <a:avLst/>
          </a:prstGeom>
          <a:solidFill>
            <a:srgbClr val="3E1F00"/>
          </a:solidFill>
          <a:ln>
            <a:solidFill>
              <a:srgbClr val="3E1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09082D-69D4-FA0F-E8E3-F83EBCD1156D}"/>
              </a:ext>
            </a:extLst>
          </p:cNvPr>
          <p:cNvSpPr txBox="1"/>
          <p:nvPr/>
        </p:nvSpPr>
        <p:spPr>
          <a:xfrm>
            <a:off x="1984958" y="4685091"/>
            <a:ext cx="99308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200" dirty="0">
                <a:solidFill>
                  <a:srgbClr val="FFE8D1"/>
                </a:solidFill>
              </a:rPr>
              <a:t> ‘…to the praise of His glorious grace which He has </a:t>
            </a:r>
            <a:r>
              <a:rPr lang="en-GB" sz="4200" dirty="0">
                <a:solidFill>
                  <a:srgbClr val="FFE8D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freely</a:t>
            </a:r>
            <a:r>
              <a:rPr lang="en-GB" sz="4200" dirty="0">
                <a:solidFill>
                  <a:srgbClr val="FFE8D1"/>
                </a:solidFill>
              </a:rPr>
              <a:t> given us in the One He loves.’ </a:t>
            </a:r>
            <a:r>
              <a:rPr lang="en-GB" sz="3600" b="1" dirty="0">
                <a:solidFill>
                  <a:srgbClr val="FFE8D1"/>
                </a:solidFill>
              </a:rPr>
              <a:t>Ephesians 1:6</a:t>
            </a:r>
          </a:p>
        </p:txBody>
      </p:sp>
    </p:spTree>
    <p:extLst>
      <p:ext uri="{BB962C8B-B14F-4D97-AF65-F5344CB8AC3E}">
        <p14:creationId xmlns:p14="http://schemas.microsoft.com/office/powerpoint/2010/main" val="100257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323439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Amazing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10)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2:5-10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323439"/>
            <a:ext cx="105617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saves us 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(vs.5 &amp; 8)</a:t>
            </a: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Through Faith</a:t>
            </a: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is a gift from God 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(vs.8-9)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We do not contribute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We just need to receive 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(Mark 10:15)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We boast only in Jesus!</a:t>
            </a:r>
            <a:endParaRPr lang="en-GB" sz="38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3AF103B-20A3-DC80-DB63-132DB2C1102A}"/>
              </a:ext>
            </a:extLst>
          </p:cNvPr>
          <p:cNvSpPr/>
          <p:nvPr/>
        </p:nvSpPr>
        <p:spPr>
          <a:xfrm>
            <a:off x="1846735" y="5135671"/>
            <a:ext cx="10207256" cy="1600053"/>
          </a:xfrm>
          <a:prstGeom prst="roundRect">
            <a:avLst/>
          </a:prstGeom>
          <a:solidFill>
            <a:srgbClr val="3E1F00"/>
          </a:solidFill>
          <a:ln>
            <a:solidFill>
              <a:srgbClr val="3E1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DC1AB6-9AD0-0D6A-3805-AEB343BCB05B}"/>
              </a:ext>
            </a:extLst>
          </p:cNvPr>
          <p:cNvSpPr txBox="1"/>
          <p:nvPr/>
        </p:nvSpPr>
        <p:spPr>
          <a:xfrm>
            <a:off x="1910530" y="5243201"/>
            <a:ext cx="9930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200" dirty="0">
                <a:solidFill>
                  <a:srgbClr val="FFE8D1"/>
                </a:solidFill>
              </a:rPr>
              <a:t> ‘May I never boast except in the cross of our Lord Jesus Christ.’  </a:t>
            </a:r>
            <a:r>
              <a:rPr lang="en-GB" sz="3600" b="1" dirty="0">
                <a:solidFill>
                  <a:srgbClr val="FFE8D1"/>
                </a:solidFill>
              </a:rPr>
              <a:t>Galatians 6:14</a:t>
            </a:r>
          </a:p>
        </p:txBody>
      </p:sp>
    </p:spTree>
    <p:extLst>
      <p:ext uri="{BB962C8B-B14F-4D97-AF65-F5344CB8AC3E}">
        <p14:creationId xmlns:p14="http://schemas.microsoft.com/office/powerpoint/2010/main" val="260840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323439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Amazing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10)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2:5-10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323439"/>
            <a:ext cx="105617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saves us 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(vs.5 &amp; 8)</a:t>
            </a: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Through Faith</a:t>
            </a: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is a gift from God 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(vs.8-9)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We do not contribute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We just need to receive 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(Mark 10:15)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We boast only in Jesus!</a:t>
            </a:r>
            <a:endParaRPr lang="en-GB" sz="38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9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is full of purpose </a:t>
            </a:r>
            <a:r>
              <a:rPr lang="en-GB" sz="37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(vs.7 &amp; 10)</a:t>
            </a:r>
          </a:p>
          <a:p>
            <a:r>
              <a:rPr lang="en-GB" sz="39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For our lives </a:t>
            </a:r>
            <a:r>
              <a:rPr lang="en-GB" sz="37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(vs.10) </a:t>
            </a:r>
          </a:p>
          <a:p>
            <a:r>
              <a:rPr lang="en-GB" sz="39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For God’s glory </a:t>
            </a:r>
            <a:r>
              <a:rPr lang="en-GB" sz="37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(vs.7 / 1:6, 12 &amp; 14!)</a:t>
            </a:r>
          </a:p>
        </p:txBody>
      </p:sp>
    </p:spTree>
    <p:extLst>
      <p:ext uri="{BB962C8B-B14F-4D97-AF65-F5344CB8AC3E}">
        <p14:creationId xmlns:p14="http://schemas.microsoft.com/office/powerpoint/2010/main" val="47436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as children of light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92607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5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God made us alive with Christ!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9)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2:4-7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092607"/>
            <a:ext cx="1056178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How? </a:t>
            </a:r>
          </a:p>
          <a:p>
            <a:r>
              <a:rPr lang="en-GB" sz="40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can do the impossible </a:t>
            </a:r>
            <a:r>
              <a:rPr lang="en-GB" sz="38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(Mk10:27)</a:t>
            </a:r>
          </a:p>
          <a:p>
            <a:r>
              <a:rPr lang="en-GB" sz="38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has power over physical death (Jn11:43-45)</a:t>
            </a:r>
          </a:p>
          <a:p>
            <a:r>
              <a:rPr lang="en-GB" sz="38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has power over spiritual death (Acts 9)</a:t>
            </a:r>
          </a:p>
        </p:txBody>
      </p:sp>
    </p:spTree>
    <p:extLst>
      <p:ext uri="{BB962C8B-B14F-4D97-AF65-F5344CB8AC3E}">
        <p14:creationId xmlns:p14="http://schemas.microsoft.com/office/powerpoint/2010/main" val="31000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92607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5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God made us alive with Christ!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9)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2:4-7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092607"/>
            <a:ext cx="1056178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How? </a:t>
            </a: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can do the impossible 	</a:t>
            </a:r>
            <a:endParaRPr lang="en-GB" sz="38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has power over physical death	   </a:t>
            </a:r>
          </a:p>
          <a:p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has power over spiritual death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D686B2-12D3-DCC3-52FA-619EE4EBFDD4}"/>
              </a:ext>
            </a:extLst>
          </p:cNvPr>
          <p:cNvSpPr txBox="1"/>
          <p:nvPr/>
        </p:nvSpPr>
        <p:spPr>
          <a:xfrm>
            <a:off x="9710498" y="2063734"/>
            <a:ext cx="235450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500" dirty="0"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3500" dirty="0">
                <a:latin typeface="Arial" panose="020B0604020202020204" pitchFamily="34" charset="0"/>
                <a:cs typeface="Arial" panose="020B0604020202020204" pitchFamily="34" charset="0"/>
              </a:rPr>
              <a:t>1:18-23! </a:t>
            </a:r>
            <a:endParaRPr lang="en-GB" sz="35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D97CC4D-4134-75E1-CB64-5F208AE8582E}"/>
              </a:ext>
            </a:extLst>
          </p:cNvPr>
          <p:cNvSpPr/>
          <p:nvPr/>
        </p:nvSpPr>
        <p:spPr>
          <a:xfrm rot="1418978">
            <a:off x="9188254" y="2154077"/>
            <a:ext cx="482600" cy="15365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C99BE20-89C5-993F-2D72-294B0C444A1D}"/>
              </a:ext>
            </a:extLst>
          </p:cNvPr>
          <p:cNvSpPr/>
          <p:nvPr/>
        </p:nvSpPr>
        <p:spPr>
          <a:xfrm>
            <a:off x="9171568" y="2610906"/>
            <a:ext cx="482600" cy="15365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969E15F-555B-4F20-B65D-711F9C786858}"/>
              </a:ext>
            </a:extLst>
          </p:cNvPr>
          <p:cNvSpPr/>
          <p:nvPr/>
        </p:nvSpPr>
        <p:spPr>
          <a:xfrm rot="19976644">
            <a:off x="9180106" y="3070274"/>
            <a:ext cx="482600" cy="15365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77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92607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5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God made us alive with Christ!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9)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2:4-7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092607"/>
            <a:ext cx="1056178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A9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How? (1:18-23!)</a:t>
            </a:r>
          </a:p>
          <a:p>
            <a:r>
              <a:rPr lang="en-GB" sz="4000" b="1" dirty="0">
                <a:solidFill>
                  <a:srgbClr val="FFA9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can do the impossible </a:t>
            </a:r>
            <a:r>
              <a:rPr lang="en-GB" sz="3800" dirty="0">
                <a:solidFill>
                  <a:srgbClr val="FFA9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(Mk10:27)</a:t>
            </a:r>
          </a:p>
          <a:p>
            <a:r>
              <a:rPr lang="en-GB" sz="3800" dirty="0">
                <a:solidFill>
                  <a:srgbClr val="FFA9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has power over physical death (Jn11:43-45)</a:t>
            </a:r>
          </a:p>
          <a:p>
            <a:r>
              <a:rPr lang="en-GB" sz="3800" dirty="0">
                <a:solidFill>
                  <a:srgbClr val="FFA9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has power over spiritual death (Acts 9)</a:t>
            </a:r>
          </a:p>
          <a:p>
            <a:endParaRPr lang="en-GB" sz="1000" dirty="0">
              <a:solidFill>
                <a:srgbClr val="FFA9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Why?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Key character traits of God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 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(vs.4)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Mercy 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(vs.5)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Grace 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(vs.5 &amp; 7)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Kindness 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(vs.7)</a:t>
            </a:r>
          </a:p>
        </p:txBody>
      </p:sp>
    </p:spTree>
    <p:extLst>
      <p:ext uri="{BB962C8B-B14F-4D97-AF65-F5344CB8AC3E}">
        <p14:creationId xmlns:p14="http://schemas.microsoft.com/office/powerpoint/2010/main" val="320984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323439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Amazing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10)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2:5-10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323439"/>
            <a:ext cx="1056178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saves us </a:t>
            </a: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is a gift from God </a:t>
            </a: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is full of purpose</a:t>
            </a:r>
            <a:endParaRPr lang="en-GB" sz="38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9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323439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Amazing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10)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2:5-10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323439"/>
            <a:ext cx="105617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saves us 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(vs.5 &amp; 8)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1F6CB4-0059-5A43-981D-801DA41754E0}"/>
              </a:ext>
            </a:extLst>
          </p:cNvPr>
          <p:cNvSpPr txBox="1"/>
          <p:nvPr/>
        </p:nvSpPr>
        <p:spPr>
          <a:xfrm>
            <a:off x="1917444" y="2062103"/>
            <a:ext cx="163474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G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od’s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196257-8283-E13D-AF3C-16441F81C408}"/>
              </a:ext>
            </a:extLst>
          </p:cNvPr>
          <p:cNvSpPr txBox="1"/>
          <p:nvPr/>
        </p:nvSpPr>
        <p:spPr>
          <a:xfrm>
            <a:off x="1917444" y="2702287"/>
            <a:ext cx="39196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R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ighteousness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39C4E-5EB9-FDB3-1125-7E0E1887241A}"/>
              </a:ext>
            </a:extLst>
          </p:cNvPr>
          <p:cNvSpPr txBox="1"/>
          <p:nvPr/>
        </p:nvSpPr>
        <p:spPr>
          <a:xfrm>
            <a:off x="1917444" y="3342471"/>
            <a:ext cx="7534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A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C75490-51D4-23D9-6ED5-585BE2999255}"/>
              </a:ext>
            </a:extLst>
          </p:cNvPr>
          <p:cNvSpPr txBox="1"/>
          <p:nvPr/>
        </p:nvSpPr>
        <p:spPr>
          <a:xfrm>
            <a:off x="1917444" y="3969033"/>
            <a:ext cx="20842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C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hrist’s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BB0A5-7D17-2F41-D4CF-097AB1D6FE5C}"/>
              </a:ext>
            </a:extLst>
          </p:cNvPr>
          <p:cNvSpPr txBox="1"/>
          <p:nvPr/>
        </p:nvSpPr>
        <p:spPr>
          <a:xfrm>
            <a:off x="1917444" y="4609217"/>
            <a:ext cx="233589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E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xpense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A694028-3132-0FFA-2B72-F1AF6772ED30}"/>
              </a:ext>
            </a:extLst>
          </p:cNvPr>
          <p:cNvSpPr/>
          <p:nvPr/>
        </p:nvSpPr>
        <p:spPr>
          <a:xfrm>
            <a:off x="5919113" y="3969033"/>
            <a:ext cx="6074413" cy="2644418"/>
          </a:xfrm>
          <a:prstGeom prst="roundRect">
            <a:avLst/>
          </a:prstGeom>
          <a:solidFill>
            <a:srgbClr val="3E1F00"/>
          </a:solidFill>
          <a:ln>
            <a:solidFill>
              <a:srgbClr val="3E1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B72F93-A310-5BF7-F9C7-6A6D91920D15}"/>
              </a:ext>
            </a:extLst>
          </p:cNvPr>
          <p:cNvSpPr txBox="1"/>
          <p:nvPr/>
        </p:nvSpPr>
        <p:spPr>
          <a:xfrm>
            <a:off x="6036017" y="4195733"/>
            <a:ext cx="58975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E8D1"/>
                </a:solidFill>
              </a:rPr>
              <a:t>‘There is no one righteous, not even one’</a:t>
            </a:r>
          </a:p>
          <a:p>
            <a:pPr algn="ctr"/>
            <a:r>
              <a:rPr lang="en-GB" sz="4000" b="1" dirty="0">
                <a:solidFill>
                  <a:srgbClr val="FFE8D1"/>
                </a:solidFill>
              </a:rPr>
              <a:t>Romans 3:10</a:t>
            </a:r>
          </a:p>
        </p:txBody>
      </p:sp>
    </p:spTree>
    <p:extLst>
      <p:ext uri="{BB962C8B-B14F-4D97-AF65-F5344CB8AC3E}">
        <p14:creationId xmlns:p14="http://schemas.microsoft.com/office/powerpoint/2010/main" val="142735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323439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Amazing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10)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2:5-10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323439"/>
            <a:ext cx="105617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saves us 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(vs.5 &amp; 8)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1F6CB4-0059-5A43-981D-801DA41754E0}"/>
              </a:ext>
            </a:extLst>
          </p:cNvPr>
          <p:cNvSpPr txBox="1"/>
          <p:nvPr/>
        </p:nvSpPr>
        <p:spPr>
          <a:xfrm>
            <a:off x="1917444" y="2062103"/>
            <a:ext cx="163474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G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od’s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196257-8283-E13D-AF3C-16441F81C408}"/>
              </a:ext>
            </a:extLst>
          </p:cNvPr>
          <p:cNvSpPr txBox="1"/>
          <p:nvPr/>
        </p:nvSpPr>
        <p:spPr>
          <a:xfrm>
            <a:off x="1917444" y="2702287"/>
            <a:ext cx="39196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R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ighteousness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39C4E-5EB9-FDB3-1125-7E0E1887241A}"/>
              </a:ext>
            </a:extLst>
          </p:cNvPr>
          <p:cNvSpPr txBox="1"/>
          <p:nvPr/>
        </p:nvSpPr>
        <p:spPr>
          <a:xfrm>
            <a:off x="1917444" y="3342471"/>
            <a:ext cx="7534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A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C75490-51D4-23D9-6ED5-585BE2999255}"/>
              </a:ext>
            </a:extLst>
          </p:cNvPr>
          <p:cNvSpPr txBox="1"/>
          <p:nvPr/>
        </p:nvSpPr>
        <p:spPr>
          <a:xfrm>
            <a:off x="1917444" y="3969033"/>
            <a:ext cx="20842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C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hrist’s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BB0A5-7D17-2F41-D4CF-097AB1D6FE5C}"/>
              </a:ext>
            </a:extLst>
          </p:cNvPr>
          <p:cNvSpPr txBox="1"/>
          <p:nvPr/>
        </p:nvSpPr>
        <p:spPr>
          <a:xfrm>
            <a:off x="1917444" y="4609217"/>
            <a:ext cx="233589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E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xpense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A694028-3132-0FFA-2B72-F1AF6772ED30}"/>
              </a:ext>
            </a:extLst>
          </p:cNvPr>
          <p:cNvSpPr/>
          <p:nvPr/>
        </p:nvSpPr>
        <p:spPr>
          <a:xfrm>
            <a:off x="5911702" y="2211572"/>
            <a:ext cx="6081825" cy="4401879"/>
          </a:xfrm>
          <a:prstGeom prst="roundRect">
            <a:avLst/>
          </a:prstGeom>
          <a:solidFill>
            <a:srgbClr val="3E1F00"/>
          </a:solidFill>
          <a:ln>
            <a:solidFill>
              <a:srgbClr val="3E1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B72F93-A310-5BF7-F9C7-6A6D91920D15}"/>
              </a:ext>
            </a:extLst>
          </p:cNvPr>
          <p:cNvSpPr txBox="1"/>
          <p:nvPr/>
        </p:nvSpPr>
        <p:spPr>
          <a:xfrm>
            <a:off x="5919113" y="2365797"/>
            <a:ext cx="60744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E8D1"/>
                </a:solidFill>
              </a:rPr>
              <a:t>‘God made Him who had no sin to be sin for us, so that in Him we might become the righteousness of God.’</a:t>
            </a:r>
          </a:p>
          <a:p>
            <a:pPr algn="ctr"/>
            <a:r>
              <a:rPr lang="en-GB" sz="4000" b="1" dirty="0">
                <a:solidFill>
                  <a:srgbClr val="FFE8D1"/>
                </a:solidFill>
              </a:rPr>
              <a:t>2 Corinthians 5:21</a:t>
            </a:r>
          </a:p>
        </p:txBody>
      </p:sp>
    </p:spTree>
    <p:extLst>
      <p:ext uri="{BB962C8B-B14F-4D97-AF65-F5344CB8AC3E}">
        <p14:creationId xmlns:p14="http://schemas.microsoft.com/office/powerpoint/2010/main" val="315827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323439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Amazing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10)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2:5-10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323439"/>
            <a:ext cx="105617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saves us 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(vs.5 &amp; 8)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1F6CB4-0059-5A43-981D-801DA41754E0}"/>
              </a:ext>
            </a:extLst>
          </p:cNvPr>
          <p:cNvSpPr txBox="1"/>
          <p:nvPr/>
        </p:nvSpPr>
        <p:spPr>
          <a:xfrm>
            <a:off x="1917444" y="2062103"/>
            <a:ext cx="163474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G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od’s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196257-8283-E13D-AF3C-16441F81C408}"/>
              </a:ext>
            </a:extLst>
          </p:cNvPr>
          <p:cNvSpPr txBox="1"/>
          <p:nvPr/>
        </p:nvSpPr>
        <p:spPr>
          <a:xfrm>
            <a:off x="1917444" y="2702287"/>
            <a:ext cx="39196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R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ighteousness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39C4E-5EB9-FDB3-1125-7E0E1887241A}"/>
              </a:ext>
            </a:extLst>
          </p:cNvPr>
          <p:cNvSpPr txBox="1"/>
          <p:nvPr/>
        </p:nvSpPr>
        <p:spPr>
          <a:xfrm>
            <a:off x="1917444" y="3342471"/>
            <a:ext cx="7534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A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C75490-51D4-23D9-6ED5-585BE2999255}"/>
              </a:ext>
            </a:extLst>
          </p:cNvPr>
          <p:cNvSpPr txBox="1"/>
          <p:nvPr/>
        </p:nvSpPr>
        <p:spPr>
          <a:xfrm>
            <a:off x="1917444" y="3969033"/>
            <a:ext cx="20842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C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hrist’s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BB0A5-7D17-2F41-D4CF-097AB1D6FE5C}"/>
              </a:ext>
            </a:extLst>
          </p:cNvPr>
          <p:cNvSpPr txBox="1"/>
          <p:nvPr/>
        </p:nvSpPr>
        <p:spPr>
          <a:xfrm>
            <a:off x="1917444" y="4609217"/>
            <a:ext cx="233589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E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xpense</a:t>
            </a:r>
          </a:p>
        </p:txBody>
      </p:sp>
    </p:spTree>
    <p:extLst>
      <p:ext uri="{BB962C8B-B14F-4D97-AF65-F5344CB8AC3E}">
        <p14:creationId xmlns:p14="http://schemas.microsoft.com/office/powerpoint/2010/main" val="1613279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323439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Amazing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10)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2:5-10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323439"/>
            <a:ext cx="105617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saves us 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(vs.5 &amp; 8)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1F6CB4-0059-5A43-981D-801DA41754E0}"/>
              </a:ext>
            </a:extLst>
          </p:cNvPr>
          <p:cNvSpPr txBox="1"/>
          <p:nvPr/>
        </p:nvSpPr>
        <p:spPr>
          <a:xfrm>
            <a:off x="1917444" y="2062103"/>
            <a:ext cx="163474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G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od’s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196257-8283-E13D-AF3C-16441F81C408}"/>
              </a:ext>
            </a:extLst>
          </p:cNvPr>
          <p:cNvSpPr txBox="1"/>
          <p:nvPr/>
        </p:nvSpPr>
        <p:spPr>
          <a:xfrm>
            <a:off x="1917444" y="2702287"/>
            <a:ext cx="39196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R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ighteousness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39C4E-5EB9-FDB3-1125-7E0E1887241A}"/>
              </a:ext>
            </a:extLst>
          </p:cNvPr>
          <p:cNvSpPr txBox="1"/>
          <p:nvPr/>
        </p:nvSpPr>
        <p:spPr>
          <a:xfrm>
            <a:off x="1917444" y="3342471"/>
            <a:ext cx="7534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A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C75490-51D4-23D9-6ED5-585BE2999255}"/>
              </a:ext>
            </a:extLst>
          </p:cNvPr>
          <p:cNvSpPr txBox="1"/>
          <p:nvPr/>
        </p:nvSpPr>
        <p:spPr>
          <a:xfrm>
            <a:off x="1917444" y="3969033"/>
            <a:ext cx="20842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C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hrist’s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BB0A5-7D17-2F41-D4CF-097AB1D6FE5C}"/>
              </a:ext>
            </a:extLst>
          </p:cNvPr>
          <p:cNvSpPr txBox="1"/>
          <p:nvPr/>
        </p:nvSpPr>
        <p:spPr>
          <a:xfrm>
            <a:off x="1917444" y="4609217"/>
            <a:ext cx="233589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FF0000"/>
                </a:solidFill>
              </a:rPr>
              <a:t>E</a:t>
            </a:r>
            <a:r>
              <a:rPr lang="en-GB" sz="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xpense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A694028-3132-0FFA-2B72-F1AF6772ED30}"/>
              </a:ext>
            </a:extLst>
          </p:cNvPr>
          <p:cNvSpPr/>
          <p:nvPr/>
        </p:nvSpPr>
        <p:spPr>
          <a:xfrm>
            <a:off x="5911702" y="2211572"/>
            <a:ext cx="6081825" cy="4401879"/>
          </a:xfrm>
          <a:prstGeom prst="roundRect">
            <a:avLst/>
          </a:prstGeom>
          <a:solidFill>
            <a:srgbClr val="3E1F00"/>
          </a:solidFill>
          <a:ln>
            <a:solidFill>
              <a:srgbClr val="3E1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B72F93-A310-5BF7-F9C7-6A6D91920D15}"/>
              </a:ext>
            </a:extLst>
          </p:cNvPr>
          <p:cNvSpPr txBox="1"/>
          <p:nvPr/>
        </p:nvSpPr>
        <p:spPr>
          <a:xfrm>
            <a:off x="5911702" y="2232898"/>
            <a:ext cx="60744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E8D1"/>
                </a:solidFill>
              </a:rPr>
              <a:t>‘In love He predestined us for adoption to </a:t>
            </a:r>
            <a:r>
              <a:rPr lang="en-GB" sz="4000" dirty="0">
                <a:solidFill>
                  <a:srgbClr val="FFE8D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sonship</a:t>
            </a:r>
            <a:r>
              <a:rPr lang="en-GB" sz="4000" dirty="0">
                <a:solidFill>
                  <a:srgbClr val="FFE8D1"/>
                </a:solidFill>
              </a:rPr>
              <a:t> through Jesus Christ, in accordance with his pleasure and will–To the praise of His </a:t>
            </a:r>
            <a:r>
              <a:rPr lang="en-GB" sz="4000" dirty="0">
                <a:solidFill>
                  <a:srgbClr val="FFE8D1"/>
                </a:solidFill>
                <a:effectLst/>
              </a:rPr>
              <a:t>glorious</a:t>
            </a:r>
            <a:r>
              <a:rPr lang="en-GB" sz="4000" dirty="0">
                <a:solidFill>
                  <a:srgbClr val="FFE8D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grace</a:t>
            </a:r>
            <a:r>
              <a:rPr lang="en-GB" sz="4000" dirty="0">
                <a:solidFill>
                  <a:srgbClr val="FFE8D1"/>
                </a:solidFill>
                <a:effectLst/>
              </a:rPr>
              <a:t>…’ </a:t>
            </a:r>
            <a:r>
              <a:rPr lang="en-GB" sz="3600" b="1" dirty="0">
                <a:solidFill>
                  <a:srgbClr val="FFE8D1"/>
                </a:solidFill>
              </a:rPr>
              <a:t>Ephesians 1:4-6</a:t>
            </a:r>
          </a:p>
        </p:txBody>
      </p:sp>
    </p:spTree>
    <p:extLst>
      <p:ext uri="{BB962C8B-B14F-4D97-AF65-F5344CB8AC3E}">
        <p14:creationId xmlns:p14="http://schemas.microsoft.com/office/powerpoint/2010/main" val="1796739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17710</TotalTime>
  <Words>796</Words>
  <Application>Microsoft Office PowerPoint</Application>
  <PresentationFormat>Widescreen</PresentationFormat>
  <Paragraphs>191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Strasser</dc:creator>
  <cp:lastModifiedBy>Multiple Monitors</cp:lastModifiedBy>
  <cp:revision>129</cp:revision>
  <dcterms:created xsi:type="dcterms:W3CDTF">2022-12-16T18:33:56Z</dcterms:created>
  <dcterms:modified xsi:type="dcterms:W3CDTF">2023-06-24T09:02:45Z</dcterms:modified>
</cp:coreProperties>
</file>