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 Tanton" userId="589988ea44443bd3" providerId="LiveId" clId="{7CE3D2B8-C4C6-468F-B79E-392C5418EF92}"/>
    <pc:docChg chg="custSel delSld modSld">
      <pc:chgData name="Q Tanton" userId="589988ea44443bd3" providerId="LiveId" clId="{7CE3D2B8-C4C6-468F-B79E-392C5418EF92}" dt="2023-06-02T10:57:22.608" v="185" actId="1035"/>
      <pc:docMkLst>
        <pc:docMk/>
      </pc:docMkLst>
      <pc:sldChg chg="modSp mod">
        <pc:chgData name="Q Tanton" userId="589988ea44443bd3" providerId="LiveId" clId="{7CE3D2B8-C4C6-468F-B79E-392C5418EF92}" dt="2023-06-02T08:56:56.364" v="123" actId="113"/>
        <pc:sldMkLst>
          <pc:docMk/>
          <pc:sldMk cId="0" sldId="256"/>
        </pc:sldMkLst>
        <pc:spChg chg="mod">
          <ac:chgData name="Q Tanton" userId="589988ea44443bd3" providerId="LiveId" clId="{7CE3D2B8-C4C6-468F-B79E-392C5418EF92}" dt="2023-06-02T08:56:56.364" v="123" actId="113"/>
          <ac:spMkLst>
            <pc:docMk/>
            <pc:sldMk cId="0" sldId="256"/>
            <ac:spMk id="3" creationId="{621F7D94-7658-4955-86CD-31DB9AF2FBC1}"/>
          </ac:spMkLst>
        </pc:spChg>
      </pc:sldChg>
      <pc:sldChg chg="modSp mod">
        <pc:chgData name="Q Tanton" userId="589988ea44443bd3" providerId="LiveId" clId="{7CE3D2B8-C4C6-468F-B79E-392C5418EF92}" dt="2023-06-02T08:57:08.826" v="125" actId="113"/>
        <pc:sldMkLst>
          <pc:docMk/>
          <pc:sldMk cId="1821425218" sldId="257"/>
        </pc:sldMkLst>
        <pc:spChg chg="mod">
          <ac:chgData name="Q Tanton" userId="589988ea44443bd3" providerId="LiveId" clId="{7CE3D2B8-C4C6-468F-B79E-392C5418EF92}" dt="2023-06-02T08:57:08.826" v="125" actId="113"/>
          <ac:spMkLst>
            <pc:docMk/>
            <pc:sldMk cId="1821425218" sldId="257"/>
            <ac:spMk id="2" creationId="{8136E739-76FD-4C79-B411-94F9907CC5ED}"/>
          </ac:spMkLst>
        </pc:spChg>
      </pc:sldChg>
      <pc:sldChg chg="modSp mod">
        <pc:chgData name="Q Tanton" userId="589988ea44443bd3" providerId="LiveId" clId="{7CE3D2B8-C4C6-468F-B79E-392C5418EF92}" dt="2023-06-02T08:57:16.528" v="127" actId="113"/>
        <pc:sldMkLst>
          <pc:docMk/>
          <pc:sldMk cId="4003559495" sldId="258"/>
        </pc:sldMkLst>
        <pc:spChg chg="mod">
          <ac:chgData name="Q Tanton" userId="589988ea44443bd3" providerId="LiveId" clId="{7CE3D2B8-C4C6-468F-B79E-392C5418EF92}" dt="2023-06-02T08:57:16.528" v="127" actId="113"/>
          <ac:spMkLst>
            <pc:docMk/>
            <pc:sldMk cId="4003559495" sldId="258"/>
            <ac:spMk id="2" creationId="{CF0A895D-F462-42DF-94F1-A52A804730AD}"/>
          </ac:spMkLst>
        </pc:spChg>
      </pc:sldChg>
      <pc:sldChg chg="modSp mod">
        <pc:chgData name="Q Tanton" userId="589988ea44443bd3" providerId="LiveId" clId="{7CE3D2B8-C4C6-468F-B79E-392C5418EF92}" dt="2023-06-02T08:57:24.289" v="129" actId="113"/>
        <pc:sldMkLst>
          <pc:docMk/>
          <pc:sldMk cId="1795924771" sldId="259"/>
        </pc:sldMkLst>
        <pc:spChg chg="mod">
          <ac:chgData name="Q Tanton" userId="589988ea44443bd3" providerId="LiveId" clId="{7CE3D2B8-C4C6-468F-B79E-392C5418EF92}" dt="2023-06-02T08:57:24.289" v="129" actId="113"/>
          <ac:spMkLst>
            <pc:docMk/>
            <pc:sldMk cId="1795924771" sldId="259"/>
            <ac:spMk id="2" creationId="{91DF56C1-0C8F-4D91-B28D-E63462EC9130}"/>
          </ac:spMkLst>
        </pc:spChg>
      </pc:sldChg>
      <pc:sldChg chg="modSp mod">
        <pc:chgData name="Q Tanton" userId="589988ea44443bd3" providerId="LiveId" clId="{7CE3D2B8-C4C6-468F-B79E-392C5418EF92}" dt="2023-06-02T08:57:31.839" v="131" actId="113"/>
        <pc:sldMkLst>
          <pc:docMk/>
          <pc:sldMk cId="2674460662" sldId="286"/>
        </pc:sldMkLst>
        <pc:spChg chg="mod">
          <ac:chgData name="Q Tanton" userId="589988ea44443bd3" providerId="LiveId" clId="{7CE3D2B8-C4C6-468F-B79E-392C5418EF92}" dt="2023-06-02T08:57:31.839" v="131" actId="113"/>
          <ac:spMkLst>
            <pc:docMk/>
            <pc:sldMk cId="2674460662" sldId="286"/>
            <ac:spMk id="2" creationId="{91DF56C1-0C8F-4D91-B28D-E63462EC9130}"/>
          </ac:spMkLst>
        </pc:spChg>
      </pc:sldChg>
      <pc:sldChg chg="modSp mod">
        <pc:chgData name="Q Tanton" userId="589988ea44443bd3" providerId="LiveId" clId="{7CE3D2B8-C4C6-468F-B79E-392C5418EF92}" dt="2023-06-02T08:57:43.473" v="133" actId="113"/>
        <pc:sldMkLst>
          <pc:docMk/>
          <pc:sldMk cId="1112454648" sldId="287"/>
        </pc:sldMkLst>
        <pc:spChg chg="mod">
          <ac:chgData name="Q Tanton" userId="589988ea44443bd3" providerId="LiveId" clId="{7CE3D2B8-C4C6-468F-B79E-392C5418EF92}" dt="2023-06-02T08:57:43.473" v="133" actId="113"/>
          <ac:spMkLst>
            <pc:docMk/>
            <pc:sldMk cId="1112454648" sldId="287"/>
            <ac:spMk id="2" creationId="{91DF56C1-0C8F-4D91-B28D-E63462EC9130}"/>
          </ac:spMkLst>
        </pc:spChg>
      </pc:sldChg>
      <pc:sldChg chg="modSp mod">
        <pc:chgData name="Q Tanton" userId="589988ea44443bd3" providerId="LiveId" clId="{7CE3D2B8-C4C6-468F-B79E-392C5418EF92}" dt="2023-06-02T08:57:51.238" v="135" actId="113"/>
        <pc:sldMkLst>
          <pc:docMk/>
          <pc:sldMk cId="1730745915" sldId="288"/>
        </pc:sldMkLst>
        <pc:spChg chg="mod">
          <ac:chgData name="Q Tanton" userId="589988ea44443bd3" providerId="LiveId" clId="{7CE3D2B8-C4C6-468F-B79E-392C5418EF92}" dt="2023-06-02T08:57:51.238" v="135" actId="113"/>
          <ac:spMkLst>
            <pc:docMk/>
            <pc:sldMk cId="1730745915" sldId="288"/>
            <ac:spMk id="2" creationId="{91DF56C1-0C8F-4D91-B28D-E63462EC9130}"/>
          </ac:spMkLst>
        </pc:spChg>
      </pc:sldChg>
      <pc:sldChg chg="modSp mod">
        <pc:chgData name="Q Tanton" userId="589988ea44443bd3" providerId="LiveId" clId="{7CE3D2B8-C4C6-468F-B79E-392C5418EF92}" dt="2023-06-02T08:57:58.761" v="137" actId="113"/>
        <pc:sldMkLst>
          <pc:docMk/>
          <pc:sldMk cId="1038376035" sldId="289"/>
        </pc:sldMkLst>
        <pc:spChg chg="mod">
          <ac:chgData name="Q Tanton" userId="589988ea44443bd3" providerId="LiveId" clId="{7CE3D2B8-C4C6-468F-B79E-392C5418EF92}" dt="2023-06-02T08:57:58.761" v="137" actId="113"/>
          <ac:spMkLst>
            <pc:docMk/>
            <pc:sldMk cId="1038376035" sldId="289"/>
            <ac:spMk id="2" creationId="{91DF56C1-0C8F-4D91-B28D-E63462EC9130}"/>
          </ac:spMkLst>
        </pc:spChg>
      </pc:sldChg>
      <pc:sldChg chg="modSp mod">
        <pc:chgData name="Q Tanton" userId="589988ea44443bd3" providerId="LiveId" clId="{7CE3D2B8-C4C6-468F-B79E-392C5418EF92}" dt="2023-06-02T08:58:07.549" v="139" actId="113"/>
        <pc:sldMkLst>
          <pc:docMk/>
          <pc:sldMk cId="877642383" sldId="290"/>
        </pc:sldMkLst>
        <pc:spChg chg="mod">
          <ac:chgData name="Q Tanton" userId="589988ea44443bd3" providerId="LiveId" clId="{7CE3D2B8-C4C6-468F-B79E-392C5418EF92}" dt="2023-06-02T08:58:07.549" v="139" actId="113"/>
          <ac:spMkLst>
            <pc:docMk/>
            <pc:sldMk cId="877642383" sldId="290"/>
            <ac:spMk id="2" creationId="{91DF56C1-0C8F-4D91-B28D-E63462EC9130}"/>
          </ac:spMkLst>
        </pc:spChg>
      </pc:sldChg>
      <pc:sldChg chg="modSp mod">
        <pc:chgData name="Q Tanton" userId="589988ea44443bd3" providerId="LiveId" clId="{7CE3D2B8-C4C6-468F-B79E-392C5418EF92}" dt="2023-06-02T08:58:13.390" v="141" actId="113"/>
        <pc:sldMkLst>
          <pc:docMk/>
          <pc:sldMk cId="574605313" sldId="291"/>
        </pc:sldMkLst>
        <pc:spChg chg="mod">
          <ac:chgData name="Q Tanton" userId="589988ea44443bd3" providerId="LiveId" clId="{7CE3D2B8-C4C6-468F-B79E-392C5418EF92}" dt="2023-06-02T08:58:13.390" v="141" actId="113"/>
          <ac:spMkLst>
            <pc:docMk/>
            <pc:sldMk cId="574605313" sldId="291"/>
            <ac:spMk id="2" creationId="{91DF56C1-0C8F-4D91-B28D-E63462EC9130}"/>
          </ac:spMkLst>
        </pc:spChg>
      </pc:sldChg>
      <pc:sldChg chg="modSp mod">
        <pc:chgData name="Q Tanton" userId="589988ea44443bd3" providerId="LiveId" clId="{7CE3D2B8-C4C6-468F-B79E-392C5418EF92}" dt="2023-06-02T08:58:28.890" v="143" actId="113"/>
        <pc:sldMkLst>
          <pc:docMk/>
          <pc:sldMk cId="2744151119" sldId="292"/>
        </pc:sldMkLst>
        <pc:spChg chg="mod">
          <ac:chgData name="Q Tanton" userId="589988ea44443bd3" providerId="LiveId" clId="{7CE3D2B8-C4C6-468F-B79E-392C5418EF92}" dt="2023-06-02T08:58:28.890" v="143" actId="113"/>
          <ac:spMkLst>
            <pc:docMk/>
            <pc:sldMk cId="2744151119" sldId="292"/>
            <ac:spMk id="2" creationId="{91DF56C1-0C8F-4D91-B28D-E63462EC9130}"/>
          </ac:spMkLst>
        </pc:spChg>
      </pc:sldChg>
      <pc:sldChg chg="modSp mod">
        <pc:chgData name="Q Tanton" userId="589988ea44443bd3" providerId="LiveId" clId="{7CE3D2B8-C4C6-468F-B79E-392C5418EF92}" dt="2023-06-02T08:58:36.722" v="145" actId="113"/>
        <pc:sldMkLst>
          <pc:docMk/>
          <pc:sldMk cId="1537140559" sldId="293"/>
        </pc:sldMkLst>
        <pc:spChg chg="mod">
          <ac:chgData name="Q Tanton" userId="589988ea44443bd3" providerId="LiveId" clId="{7CE3D2B8-C4C6-468F-B79E-392C5418EF92}" dt="2023-06-02T08:58:36.722" v="145" actId="113"/>
          <ac:spMkLst>
            <pc:docMk/>
            <pc:sldMk cId="1537140559" sldId="293"/>
            <ac:spMk id="2" creationId="{91DF56C1-0C8F-4D91-B28D-E63462EC9130}"/>
          </ac:spMkLst>
        </pc:spChg>
      </pc:sldChg>
      <pc:sldChg chg="modSp mod">
        <pc:chgData name="Q Tanton" userId="589988ea44443bd3" providerId="LiveId" clId="{7CE3D2B8-C4C6-468F-B79E-392C5418EF92}" dt="2023-06-02T08:58:51.859" v="148" actId="20577"/>
        <pc:sldMkLst>
          <pc:docMk/>
          <pc:sldMk cId="977413896" sldId="294"/>
        </pc:sldMkLst>
        <pc:spChg chg="mod">
          <ac:chgData name="Q Tanton" userId="589988ea44443bd3" providerId="LiveId" clId="{7CE3D2B8-C4C6-468F-B79E-392C5418EF92}" dt="2023-06-02T08:58:51.859" v="148" actId="20577"/>
          <ac:spMkLst>
            <pc:docMk/>
            <pc:sldMk cId="977413896" sldId="294"/>
            <ac:spMk id="2" creationId="{91DF56C1-0C8F-4D91-B28D-E63462EC9130}"/>
          </ac:spMkLst>
        </pc:spChg>
        <pc:spChg chg="mod">
          <ac:chgData name="Q Tanton" userId="589988ea44443bd3" providerId="LiveId" clId="{7CE3D2B8-C4C6-468F-B79E-392C5418EF92}" dt="2023-06-01T15:31:52.639" v="7" actId="6549"/>
          <ac:spMkLst>
            <pc:docMk/>
            <pc:sldMk cId="977413896" sldId="294"/>
            <ac:spMk id="4" creationId="{947D3A67-8DBE-B37C-499E-75895B497AAD}"/>
          </ac:spMkLst>
        </pc:spChg>
      </pc:sldChg>
      <pc:sldChg chg="modSp mod">
        <pc:chgData name="Q Tanton" userId="589988ea44443bd3" providerId="LiveId" clId="{7CE3D2B8-C4C6-468F-B79E-392C5418EF92}" dt="2023-06-02T08:59:06.273" v="150" actId="113"/>
        <pc:sldMkLst>
          <pc:docMk/>
          <pc:sldMk cId="3174874116" sldId="295"/>
        </pc:sldMkLst>
        <pc:spChg chg="mod">
          <ac:chgData name="Q Tanton" userId="589988ea44443bd3" providerId="LiveId" clId="{7CE3D2B8-C4C6-468F-B79E-392C5418EF92}" dt="2023-06-02T08:59:06.273" v="150" actId="113"/>
          <ac:spMkLst>
            <pc:docMk/>
            <pc:sldMk cId="3174874116" sldId="295"/>
            <ac:spMk id="2" creationId="{91DF56C1-0C8F-4D91-B28D-E63462EC9130}"/>
          </ac:spMkLst>
        </pc:spChg>
        <pc:spChg chg="mod">
          <ac:chgData name="Q Tanton" userId="589988ea44443bd3" providerId="LiveId" clId="{7CE3D2B8-C4C6-468F-B79E-392C5418EF92}" dt="2023-06-01T15:33:53.118" v="17" actId="6549"/>
          <ac:spMkLst>
            <pc:docMk/>
            <pc:sldMk cId="3174874116" sldId="295"/>
            <ac:spMk id="4" creationId="{947D3A67-8DBE-B37C-499E-75895B497AAD}"/>
          </ac:spMkLst>
        </pc:spChg>
      </pc:sldChg>
      <pc:sldChg chg="modSp mod">
        <pc:chgData name="Q Tanton" userId="589988ea44443bd3" providerId="LiveId" clId="{7CE3D2B8-C4C6-468F-B79E-392C5418EF92}" dt="2023-06-02T08:59:14.537" v="152" actId="113"/>
        <pc:sldMkLst>
          <pc:docMk/>
          <pc:sldMk cId="299211831" sldId="296"/>
        </pc:sldMkLst>
        <pc:spChg chg="mod">
          <ac:chgData name="Q Tanton" userId="589988ea44443bd3" providerId="LiveId" clId="{7CE3D2B8-C4C6-468F-B79E-392C5418EF92}" dt="2023-06-02T08:59:14.537" v="152" actId="113"/>
          <ac:spMkLst>
            <pc:docMk/>
            <pc:sldMk cId="299211831" sldId="296"/>
            <ac:spMk id="2" creationId="{91DF56C1-0C8F-4D91-B28D-E63462EC9130}"/>
          </ac:spMkLst>
        </pc:spChg>
        <pc:spChg chg="mod">
          <ac:chgData name="Q Tanton" userId="589988ea44443bd3" providerId="LiveId" clId="{7CE3D2B8-C4C6-468F-B79E-392C5418EF92}" dt="2023-06-01T15:35:10.445" v="31" actId="6549"/>
          <ac:spMkLst>
            <pc:docMk/>
            <pc:sldMk cId="299211831" sldId="296"/>
            <ac:spMk id="4" creationId="{947D3A67-8DBE-B37C-499E-75895B497AAD}"/>
          </ac:spMkLst>
        </pc:spChg>
      </pc:sldChg>
      <pc:sldChg chg="modSp mod">
        <pc:chgData name="Q Tanton" userId="589988ea44443bd3" providerId="LiveId" clId="{7CE3D2B8-C4C6-468F-B79E-392C5418EF92}" dt="2023-06-02T08:59:32.196" v="154" actId="113"/>
        <pc:sldMkLst>
          <pc:docMk/>
          <pc:sldMk cId="1962741764" sldId="297"/>
        </pc:sldMkLst>
        <pc:spChg chg="mod">
          <ac:chgData name="Q Tanton" userId="589988ea44443bd3" providerId="LiveId" clId="{7CE3D2B8-C4C6-468F-B79E-392C5418EF92}" dt="2023-06-02T08:59:32.196" v="154" actId="113"/>
          <ac:spMkLst>
            <pc:docMk/>
            <pc:sldMk cId="1962741764" sldId="297"/>
            <ac:spMk id="2" creationId="{91DF56C1-0C8F-4D91-B28D-E63462EC9130}"/>
          </ac:spMkLst>
        </pc:spChg>
        <pc:spChg chg="mod">
          <ac:chgData name="Q Tanton" userId="589988ea44443bd3" providerId="LiveId" clId="{7CE3D2B8-C4C6-468F-B79E-392C5418EF92}" dt="2023-06-01T15:37:07.049" v="60" actId="6549"/>
          <ac:spMkLst>
            <pc:docMk/>
            <pc:sldMk cId="1962741764" sldId="297"/>
            <ac:spMk id="4" creationId="{947D3A67-8DBE-B37C-499E-75895B497AAD}"/>
          </ac:spMkLst>
        </pc:spChg>
      </pc:sldChg>
      <pc:sldChg chg="modSp mod">
        <pc:chgData name="Q Tanton" userId="589988ea44443bd3" providerId="LiveId" clId="{7CE3D2B8-C4C6-468F-B79E-392C5418EF92}" dt="2023-06-02T08:59:47.907" v="156" actId="113"/>
        <pc:sldMkLst>
          <pc:docMk/>
          <pc:sldMk cId="2907095242" sldId="298"/>
        </pc:sldMkLst>
        <pc:spChg chg="mod">
          <ac:chgData name="Q Tanton" userId="589988ea44443bd3" providerId="LiveId" clId="{7CE3D2B8-C4C6-468F-B79E-392C5418EF92}" dt="2023-06-02T08:59:47.907" v="156" actId="113"/>
          <ac:spMkLst>
            <pc:docMk/>
            <pc:sldMk cId="2907095242" sldId="298"/>
            <ac:spMk id="2" creationId="{91DF56C1-0C8F-4D91-B28D-E63462EC9130}"/>
          </ac:spMkLst>
        </pc:spChg>
        <pc:spChg chg="mod">
          <ac:chgData name="Q Tanton" userId="589988ea44443bd3" providerId="LiveId" clId="{7CE3D2B8-C4C6-468F-B79E-392C5418EF92}" dt="2023-06-01T15:39:25.457" v="96" actId="6549"/>
          <ac:spMkLst>
            <pc:docMk/>
            <pc:sldMk cId="2907095242" sldId="298"/>
            <ac:spMk id="4" creationId="{947D3A67-8DBE-B37C-499E-75895B497AAD}"/>
          </ac:spMkLst>
        </pc:spChg>
      </pc:sldChg>
      <pc:sldChg chg="modSp mod">
        <pc:chgData name="Q Tanton" userId="589988ea44443bd3" providerId="LiveId" clId="{7CE3D2B8-C4C6-468F-B79E-392C5418EF92}" dt="2023-06-02T10:57:22.608" v="185" actId="1035"/>
        <pc:sldMkLst>
          <pc:docMk/>
          <pc:sldMk cId="1270784985" sldId="299"/>
        </pc:sldMkLst>
        <pc:spChg chg="mod">
          <ac:chgData name="Q Tanton" userId="589988ea44443bd3" providerId="LiveId" clId="{7CE3D2B8-C4C6-468F-B79E-392C5418EF92}" dt="2023-06-02T10:57:22.608" v="185" actId="1035"/>
          <ac:spMkLst>
            <pc:docMk/>
            <pc:sldMk cId="1270784985" sldId="299"/>
            <ac:spMk id="2" creationId="{91DF56C1-0C8F-4D91-B28D-E63462EC9130}"/>
          </ac:spMkLst>
        </pc:spChg>
        <pc:spChg chg="mod">
          <ac:chgData name="Q Tanton" userId="589988ea44443bd3" providerId="LiveId" clId="{7CE3D2B8-C4C6-468F-B79E-392C5418EF92}" dt="2023-06-01T15:43:07.396" v="104" actId="6549"/>
          <ac:spMkLst>
            <pc:docMk/>
            <pc:sldMk cId="1270784985" sldId="299"/>
            <ac:spMk id="4" creationId="{947D3A67-8DBE-B37C-499E-75895B497AAD}"/>
          </ac:spMkLst>
        </pc:spChg>
      </pc:sldChg>
      <pc:sldChg chg="modSp mod">
        <pc:chgData name="Q Tanton" userId="589988ea44443bd3" providerId="LiveId" clId="{7CE3D2B8-C4C6-468F-B79E-392C5418EF92}" dt="2023-06-02T10:57:10.053" v="160" actId="113"/>
        <pc:sldMkLst>
          <pc:docMk/>
          <pc:sldMk cId="4238747118" sldId="300"/>
        </pc:sldMkLst>
        <pc:spChg chg="mod">
          <ac:chgData name="Q Tanton" userId="589988ea44443bd3" providerId="LiveId" clId="{7CE3D2B8-C4C6-468F-B79E-392C5418EF92}" dt="2023-06-02T10:57:10.053" v="160" actId="113"/>
          <ac:spMkLst>
            <pc:docMk/>
            <pc:sldMk cId="4238747118" sldId="300"/>
            <ac:spMk id="2" creationId="{91DF56C1-0C8F-4D91-B28D-E63462EC9130}"/>
          </ac:spMkLst>
        </pc:spChg>
        <pc:spChg chg="mod">
          <ac:chgData name="Q Tanton" userId="589988ea44443bd3" providerId="LiveId" clId="{7CE3D2B8-C4C6-468F-B79E-392C5418EF92}" dt="2023-06-01T15:44:42.583" v="114" actId="6549"/>
          <ac:spMkLst>
            <pc:docMk/>
            <pc:sldMk cId="4238747118" sldId="300"/>
            <ac:spMk id="4" creationId="{947D3A67-8DBE-B37C-499E-75895B497AAD}"/>
          </ac:spMkLst>
        </pc:spChg>
      </pc:sldChg>
      <pc:sldChg chg="del">
        <pc:chgData name="Q Tanton" userId="589988ea44443bd3" providerId="LiveId" clId="{7CE3D2B8-C4C6-468F-B79E-392C5418EF92}" dt="2023-06-01T15:46:00.315" v="119" actId="2696"/>
        <pc:sldMkLst>
          <pc:docMk/>
          <pc:sldMk cId="1007733712" sldId="301"/>
        </pc:sldMkLst>
      </pc:sldChg>
      <pc:sldChg chg="del">
        <pc:chgData name="Q Tanton" userId="589988ea44443bd3" providerId="LiveId" clId="{7CE3D2B8-C4C6-468F-B79E-392C5418EF92}" dt="2023-06-01T15:46:11.808" v="121" actId="2696"/>
        <pc:sldMkLst>
          <pc:docMk/>
          <pc:sldMk cId="3594851584" sldId="302"/>
        </pc:sldMkLst>
      </pc:sldChg>
      <pc:sldChg chg="del">
        <pc:chgData name="Q Tanton" userId="589988ea44443bd3" providerId="LiveId" clId="{7CE3D2B8-C4C6-468F-B79E-392C5418EF92}" dt="2023-06-01T15:46:07.323" v="120" actId="2696"/>
        <pc:sldMkLst>
          <pc:docMk/>
          <pc:sldMk cId="2108034844" sldId="30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4B840-E1AE-4C4E-9268-84C561059FE8}" type="datetimeFigureOut">
              <a:rPr lang="en-GB" smtClean="0"/>
              <a:t>01/06/2023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2634E7-74C9-4F87-9F16-0774E6597CBE}" type="slidenum">
              <a:rPr lang="en-GB" smtClean="0"/>
              <a:t>‹#›</a:t>
            </a:fld>
            <a:endParaRPr lang="en-GB"/>
          </a:p>
        </p:txBody>
      </p:sp>
    </p:spTree>
    <p:extLst>
      <p:ext uri="{BB962C8B-B14F-4D97-AF65-F5344CB8AC3E}">
        <p14:creationId xmlns:p14="http://schemas.microsoft.com/office/powerpoint/2010/main" val="264257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D87D-533B-4ED9-90CE-DC11405BCA24}"/>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D4789FBE-CCB7-4189-83A0-5030CAB3DF3B}"/>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F4420009-1606-4DAC-ACEE-B7C03DED12C7}"/>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90188E4B-97E4-4152-8DE8-585C9A61798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B14CC1A8-7AEA-4086-84A0-0B31C30CEEA5}"/>
              </a:ext>
            </a:extLst>
          </p:cNvPr>
          <p:cNvSpPr txBox="1">
            <a:spLocks noGrp="1"/>
          </p:cNvSpPr>
          <p:nvPr>
            <p:ph type="sldNum" sz="quarter" idx="8"/>
          </p:nvPr>
        </p:nvSpPr>
        <p:spPr/>
        <p:txBody>
          <a:bodyPr/>
          <a:lstStyle>
            <a:lvl1pPr>
              <a:defRPr/>
            </a:lvl1pPr>
          </a:lstStyle>
          <a:p>
            <a:pPr lvl="0"/>
            <a:fld id="{26F77FD9-7D13-457C-ABF8-A0C9DBFA6F17}" type="slidenum">
              <a:t>‹#›</a:t>
            </a:fld>
            <a:endParaRPr lang="en-GB"/>
          </a:p>
        </p:txBody>
      </p:sp>
    </p:spTree>
    <p:extLst>
      <p:ext uri="{BB962C8B-B14F-4D97-AF65-F5344CB8AC3E}">
        <p14:creationId xmlns:p14="http://schemas.microsoft.com/office/powerpoint/2010/main" val="409683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880A8-248A-403C-AECB-EF7667AB5C9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7E81B697-63A2-48FF-BE3E-CD5017813226}"/>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C37E36-D356-49D9-82D1-4C6E805146C1}"/>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71BB7E98-2951-41C4-A2FE-017D6E4FFEF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1C5231DA-9D8E-431A-80BA-8898C28A6682}"/>
              </a:ext>
            </a:extLst>
          </p:cNvPr>
          <p:cNvSpPr txBox="1">
            <a:spLocks noGrp="1"/>
          </p:cNvSpPr>
          <p:nvPr>
            <p:ph type="sldNum" sz="quarter" idx="8"/>
          </p:nvPr>
        </p:nvSpPr>
        <p:spPr/>
        <p:txBody>
          <a:bodyPr/>
          <a:lstStyle>
            <a:lvl1pPr>
              <a:defRPr/>
            </a:lvl1pPr>
          </a:lstStyle>
          <a:p>
            <a:pPr lvl="0"/>
            <a:fld id="{BFD15693-E311-4AB1-89AF-CB0522205B98}" type="slidenum">
              <a:t>‹#›</a:t>
            </a:fld>
            <a:endParaRPr lang="en-GB"/>
          </a:p>
        </p:txBody>
      </p:sp>
    </p:spTree>
    <p:extLst>
      <p:ext uri="{BB962C8B-B14F-4D97-AF65-F5344CB8AC3E}">
        <p14:creationId xmlns:p14="http://schemas.microsoft.com/office/powerpoint/2010/main" val="351755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A41E00-4F01-4189-8993-67FD5DBC0F4A}"/>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77E21119-7F0B-4DFD-909E-E8806261AFF4}"/>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8844AF-2DDB-4C40-9D32-C34F39707D53}"/>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64DF18F9-C3EC-4D50-A311-1614DAF6B3BD}"/>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AFA4E0D-FE39-4AFE-939D-DD9120A436A2}"/>
              </a:ext>
            </a:extLst>
          </p:cNvPr>
          <p:cNvSpPr txBox="1">
            <a:spLocks noGrp="1"/>
          </p:cNvSpPr>
          <p:nvPr>
            <p:ph type="sldNum" sz="quarter" idx="8"/>
          </p:nvPr>
        </p:nvSpPr>
        <p:spPr/>
        <p:txBody>
          <a:bodyPr/>
          <a:lstStyle>
            <a:lvl1pPr>
              <a:defRPr/>
            </a:lvl1pPr>
          </a:lstStyle>
          <a:p>
            <a:pPr lvl="0"/>
            <a:fld id="{133CD14B-8E78-4C58-8959-DFA00441E38C}" type="slidenum">
              <a:t>‹#›</a:t>
            </a:fld>
            <a:endParaRPr lang="en-GB"/>
          </a:p>
        </p:txBody>
      </p:sp>
    </p:spTree>
    <p:extLst>
      <p:ext uri="{BB962C8B-B14F-4D97-AF65-F5344CB8AC3E}">
        <p14:creationId xmlns:p14="http://schemas.microsoft.com/office/powerpoint/2010/main" val="72309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279B-1048-49C0-BF5B-B69A113144AA}"/>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E3D653B5-5DC1-4C95-A060-5C99AB7588E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A1C658-CA48-4CE0-90E8-438CC97A39BA}"/>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A6E640BB-2360-4571-A876-AC709753BA47}"/>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D430335-E6B0-4CCB-A7FD-3921DAB12ECA}"/>
              </a:ext>
            </a:extLst>
          </p:cNvPr>
          <p:cNvSpPr txBox="1">
            <a:spLocks noGrp="1"/>
          </p:cNvSpPr>
          <p:nvPr>
            <p:ph type="sldNum" sz="quarter" idx="8"/>
          </p:nvPr>
        </p:nvSpPr>
        <p:spPr/>
        <p:txBody>
          <a:bodyPr/>
          <a:lstStyle>
            <a:lvl1pPr>
              <a:defRPr/>
            </a:lvl1pPr>
          </a:lstStyle>
          <a:p>
            <a:pPr lvl="0"/>
            <a:fld id="{A443ED6C-FCD5-4407-A1F2-0948E0CB8FD5}" type="slidenum">
              <a:t>‹#›</a:t>
            </a:fld>
            <a:endParaRPr lang="en-GB"/>
          </a:p>
        </p:txBody>
      </p:sp>
    </p:spTree>
    <p:extLst>
      <p:ext uri="{BB962C8B-B14F-4D97-AF65-F5344CB8AC3E}">
        <p14:creationId xmlns:p14="http://schemas.microsoft.com/office/powerpoint/2010/main" val="391591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45C08-61CE-43C3-A8D3-F8FBD96AD289}"/>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E0FBA9C8-D2A6-44D3-9582-E5D1DC5DC216}"/>
              </a:ext>
            </a:extLst>
          </p:cNvPr>
          <p:cNvSpPr txBox="1">
            <a:spLocks noGrp="1"/>
          </p:cNvSpPr>
          <p:nvPr>
            <p:ph type="body" idx="1"/>
          </p:nvPr>
        </p:nvSpPr>
        <p:spPr>
          <a:xfrm>
            <a:off x="831847" y="4589465"/>
            <a:ext cx="10515600" cy="1500182"/>
          </a:xfrm>
        </p:spPr>
        <p:txBody>
          <a:bodyPr/>
          <a:lstStyle>
            <a:lvl1pPr marL="0" indent="0">
              <a:buNone/>
              <a:defRPr sz="2400"/>
            </a:lvl1pPr>
          </a:lstStyle>
          <a:p>
            <a:pPr lvl="0"/>
            <a:r>
              <a:rPr lang="en-US"/>
              <a:t>Click to edit Master text styles</a:t>
            </a:r>
          </a:p>
        </p:txBody>
      </p:sp>
      <p:sp>
        <p:nvSpPr>
          <p:cNvPr id="4" name="Date Placeholder 3">
            <a:extLst>
              <a:ext uri="{FF2B5EF4-FFF2-40B4-BE49-F238E27FC236}">
                <a16:creationId xmlns:a16="http://schemas.microsoft.com/office/drawing/2014/main" id="{7A05115B-731F-412F-9172-3FBFD9528B28}"/>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9EE0B957-8365-4AC6-B07E-FF1E67AF8E8A}"/>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1001AB5-E07F-47C9-895F-C1BEAF7C4377}"/>
              </a:ext>
            </a:extLst>
          </p:cNvPr>
          <p:cNvSpPr txBox="1">
            <a:spLocks noGrp="1"/>
          </p:cNvSpPr>
          <p:nvPr>
            <p:ph type="sldNum" sz="quarter" idx="8"/>
          </p:nvPr>
        </p:nvSpPr>
        <p:spPr/>
        <p:txBody>
          <a:bodyPr/>
          <a:lstStyle>
            <a:lvl1pPr>
              <a:defRPr/>
            </a:lvl1pPr>
          </a:lstStyle>
          <a:p>
            <a:pPr lvl="0"/>
            <a:fld id="{6F6FF29E-9256-4A2C-B314-D1F820478915}" type="slidenum">
              <a:t>‹#›</a:t>
            </a:fld>
            <a:endParaRPr lang="en-GB"/>
          </a:p>
        </p:txBody>
      </p:sp>
    </p:spTree>
    <p:extLst>
      <p:ext uri="{BB962C8B-B14F-4D97-AF65-F5344CB8AC3E}">
        <p14:creationId xmlns:p14="http://schemas.microsoft.com/office/powerpoint/2010/main" val="145211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7D886-CEA5-4DBD-B49A-191F5C05EA8C}"/>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AD50C2C-012F-4FF5-BB3E-4802EC30AD1A}"/>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2E3577-8558-427B-9195-280D0C3A6E84}"/>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112FF0-AAC6-43E3-9595-C85DD300811B}"/>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3FD89F17-B436-46C4-BFB4-98DD0EA37606}"/>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9AA485D-776A-4A49-A28F-944E04ACF8BF}"/>
              </a:ext>
            </a:extLst>
          </p:cNvPr>
          <p:cNvSpPr txBox="1">
            <a:spLocks noGrp="1"/>
          </p:cNvSpPr>
          <p:nvPr>
            <p:ph type="sldNum" sz="quarter" idx="8"/>
          </p:nvPr>
        </p:nvSpPr>
        <p:spPr/>
        <p:txBody>
          <a:bodyPr/>
          <a:lstStyle>
            <a:lvl1pPr>
              <a:defRPr/>
            </a:lvl1pPr>
          </a:lstStyle>
          <a:p>
            <a:pPr lvl="0"/>
            <a:fld id="{90A3FBCD-0424-4EBE-8F49-E71736B38223}" type="slidenum">
              <a:t>‹#›</a:t>
            </a:fld>
            <a:endParaRPr lang="en-GB"/>
          </a:p>
        </p:txBody>
      </p:sp>
    </p:spTree>
    <p:extLst>
      <p:ext uri="{BB962C8B-B14F-4D97-AF65-F5344CB8AC3E}">
        <p14:creationId xmlns:p14="http://schemas.microsoft.com/office/powerpoint/2010/main" val="274449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B3D1-CBB0-441A-805C-BCB97D284BCB}"/>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1B8822AE-36EF-4C3A-AB55-4D88D9DF6520}"/>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E0468BE3-25CB-4E70-8BBF-0E535735E1FF}"/>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5952AB-7F4E-46F8-BAEE-2B75C49C4DE8}"/>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FEB65167-3AAC-45C3-A3B3-0039796682B2}"/>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5091FF-4369-44EA-B18C-58002CC911C9}"/>
              </a:ext>
            </a:extLst>
          </p:cNvPr>
          <p:cNvSpPr txBox="1">
            <a:spLocks noGrp="1"/>
          </p:cNvSpPr>
          <p:nvPr>
            <p:ph type="dt" sz="half" idx="7"/>
          </p:nvPr>
        </p:nvSpPr>
        <p:spPr/>
        <p:txBody>
          <a:bodyPr/>
          <a:lstStyle>
            <a:lvl1pPr>
              <a:defRPr/>
            </a:lvl1pPr>
          </a:lstStyle>
          <a:p>
            <a:pPr lvl="0"/>
            <a:r>
              <a:rPr lang="en-US"/>
              <a:t>18/05/2021</a:t>
            </a:r>
            <a:endParaRPr lang="en-GB"/>
          </a:p>
        </p:txBody>
      </p:sp>
      <p:sp>
        <p:nvSpPr>
          <p:cNvPr id="8" name="Footer Placeholder 7">
            <a:extLst>
              <a:ext uri="{FF2B5EF4-FFF2-40B4-BE49-F238E27FC236}">
                <a16:creationId xmlns:a16="http://schemas.microsoft.com/office/drawing/2014/main" id="{EF473E87-6408-4967-9F14-4F15D27512E6}"/>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255E76F2-304C-48EC-ADF6-CA6D336993B7}"/>
              </a:ext>
            </a:extLst>
          </p:cNvPr>
          <p:cNvSpPr txBox="1">
            <a:spLocks noGrp="1"/>
          </p:cNvSpPr>
          <p:nvPr>
            <p:ph type="sldNum" sz="quarter" idx="8"/>
          </p:nvPr>
        </p:nvSpPr>
        <p:spPr/>
        <p:txBody>
          <a:bodyPr/>
          <a:lstStyle>
            <a:lvl1pPr>
              <a:defRPr/>
            </a:lvl1pPr>
          </a:lstStyle>
          <a:p>
            <a:pPr lvl="0"/>
            <a:fld id="{CB1B683E-1393-4E60-B3BC-F88AF78F455D}" type="slidenum">
              <a:t>‹#›</a:t>
            </a:fld>
            <a:endParaRPr lang="en-GB"/>
          </a:p>
        </p:txBody>
      </p:sp>
    </p:spTree>
    <p:extLst>
      <p:ext uri="{BB962C8B-B14F-4D97-AF65-F5344CB8AC3E}">
        <p14:creationId xmlns:p14="http://schemas.microsoft.com/office/powerpoint/2010/main" val="90140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5FED1-7684-428A-AFC3-3EEDE3630811}"/>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A2D7AE65-6AAF-41DE-8FFA-84D1A5735B00}"/>
              </a:ext>
            </a:extLst>
          </p:cNvPr>
          <p:cNvSpPr txBox="1">
            <a:spLocks noGrp="1"/>
          </p:cNvSpPr>
          <p:nvPr>
            <p:ph type="dt" sz="half" idx="7"/>
          </p:nvPr>
        </p:nvSpPr>
        <p:spPr/>
        <p:txBody>
          <a:bodyPr/>
          <a:lstStyle>
            <a:lvl1pPr>
              <a:defRPr/>
            </a:lvl1pPr>
          </a:lstStyle>
          <a:p>
            <a:pPr lvl="0"/>
            <a:r>
              <a:rPr lang="en-US"/>
              <a:t>18/05/2021</a:t>
            </a:r>
            <a:endParaRPr lang="en-GB"/>
          </a:p>
        </p:txBody>
      </p:sp>
      <p:sp>
        <p:nvSpPr>
          <p:cNvPr id="4" name="Footer Placeholder 3">
            <a:extLst>
              <a:ext uri="{FF2B5EF4-FFF2-40B4-BE49-F238E27FC236}">
                <a16:creationId xmlns:a16="http://schemas.microsoft.com/office/drawing/2014/main" id="{19A0E204-D290-47B7-8438-497C90A3EB5E}"/>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3802F6FD-9EBB-41CE-A117-272644614937}"/>
              </a:ext>
            </a:extLst>
          </p:cNvPr>
          <p:cNvSpPr txBox="1">
            <a:spLocks noGrp="1"/>
          </p:cNvSpPr>
          <p:nvPr>
            <p:ph type="sldNum" sz="quarter" idx="8"/>
          </p:nvPr>
        </p:nvSpPr>
        <p:spPr/>
        <p:txBody>
          <a:bodyPr/>
          <a:lstStyle>
            <a:lvl1pPr>
              <a:defRPr/>
            </a:lvl1pPr>
          </a:lstStyle>
          <a:p>
            <a:pPr lvl="0"/>
            <a:fld id="{A15ADF47-C5BA-41EB-9C44-907E124D18F4}" type="slidenum">
              <a:t>‹#›</a:t>
            </a:fld>
            <a:endParaRPr lang="en-GB"/>
          </a:p>
        </p:txBody>
      </p:sp>
    </p:spTree>
    <p:extLst>
      <p:ext uri="{BB962C8B-B14F-4D97-AF65-F5344CB8AC3E}">
        <p14:creationId xmlns:p14="http://schemas.microsoft.com/office/powerpoint/2010/main" val="299787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B8E1B6-A7B5-41B8-874B-7D39AFAE8067}"/>
              </a:ext>
            </a:extLst>
          </p:cNvPr>
          <p:cNvSpPr txBox="1">
            <a:spLocks noGrp="1"/>
          </p:cNvSpPr>
          <p:nvPr>
            <p:ph type="dt" sz="half" idx="7"/>
          </p:nvPr>
        </p:nvSpPr>
        <p:spPr/>
        <p:txBody>
          <a:bodyPr/>
          <a:lstStyle>
            <a:lvl1pPr>
              <a:defRPr/>
            </a:lvl1pPr>
          </a:lstStyle>
          <a:p>
            <a:pPr lvl="0"/>
            <a:r>
              <a:rPr lang="en-US"/>
              <a:t>18/05/2021</a:t>
            </a:r>
            <a:endParaRPr lang="en-GB"/>
          </a:p>
        </p:txBody>
      </p:sp>
      <p:sp>
        <p:nvSpPr>
          <p:cNvPr id="3" name="Footer Placeholder 2">
            <a:extLst>
              <a:ext uri="{FF2B5EF4-FFF2-40B4-BE49-F238E27FC236}">
                <a16:creationId xmlns:a16="http://schemas.microsoft.com/office/drawing/2014/main" id="{E2AF2E7A-68BB-44BB-B0C6-48EED75C7C77}"/>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645C608C-4ACD-4FA4-AE77-DE9BD93068AF}"/>
              </a:ext>
            </a:extLst>
          </p:cNvPr>
          <p:cNvSpPr txBox="1">
            <a:spLocks noGrp="1"/>
          </p:cNvSpPr>
          <p:nvPr>
            <p:ph type="sldNum" sz="quarter" idx="8"/>
          </p:nvPr>
        </p:nvSpPr>
        <p:spPr/>
        <p:txBody>
          <a:bodyPr/>
          <a:lstStyle>
            <a:lvl1pPr>
              <a:defRPr/>
            </a:lvl1pPr>
          </a:lstStyle>
          <a:p>
            <a:pPr lvl="0"/>
            <a:fld id="{16331473-83C5-4A28-BA27-2369065DEED2}" type="slidenum">
              <a:t>‹#›</a:t>
            </a:fld>
            <a:endParaRPr lang="en-GB"/>
          </a:p>
        </p:txBody>
      </p:sp>
    </p:spTree>
    <p:extLst>
      <p:ext uri="{BB962C8B-B14F-4D97-AF65-F5344CB8AC3E}">
        <p14:creationId xmlns:p14="http://schemas.microsoft.com/office/powerpoint/2010/main" val="261234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6800-533D-48C6-BCE7-452837B59B35}"/>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955C5C6D-E9FE-4002-9051-1B326D0DDCD8}"/>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CA49D6-8269-4309-9409-EC4A65368843}"/>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D593657D-7804-4A09-88AC-FAE269300C65}"/>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C0E71D57-B26F-41BC-AD42-E63ACB947262}"/>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84CA04D-B785-4E40-9F36-8008F6A7C197}"/>
              </a:ext>
            </a:extLst>
          </p:cNvPr>
          <p:cNvSpPr txBox="1">
            <a:spLocks noGrp="1"/>
          </p:cNvSpPr>
          <p:nvPr>
            <p:ph type="sldNum" sz="quarter" idx="8"/>
          </p:nvPr>
        </p:nvSpPr>
        <p:spPr/>
        <p:txBody>
          <a:bodyPr/>
          <a:lstStyle>
            <a:lvl1pPr>
              <a:defRPr/>
            </a:lvl1pPr>
          </a:lstStyle>
          <a:p>
            <a:pPr lvl="0"/>
            <a:fld id="{08222BC0-D172-4A65-B32C-18BAC4E2F812}" type="slidenum">
              <a:t>‹#›</a:t>
            </a:fld>
            <a:endParaRPr lang="en-GB"/>
          </a:p>
        </p:txBody>
      </p:sp>
    </p:spTree>
    <p:extLst>
      <p:ext uri="{BB962C8B-B14F-4D97-AF65-F5344CB8AC3E}">
        <p14:creationId xmlns:p14="http://schemas.microsoft.com/office/powerpoint/2010/main" val="316919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1B27E-4882-4B93-AA15-C28124D8B361}"/>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E7DAA564-C9FD-460F-AA62-4E18F0861650}"/>
              </a:ext>
            </a:extLst>
          </p:cNvPr>
          <p:cNvSpPr txBox="1">
            <a:spLocks noGrp="1"/>
          </p:cNvSpPr>
          <p:nvPr>
            <p:ph type="pic" idx="1"/>
          </p:nvPr>
        </p:nvSpPr>
        <p:spPr>
          <a:xfrm>
            <a:off x="5183184" y="987423"/>
            <a:ext cx="6172200" cy="4873623"/>
          </a:xfrm>
        </p:spPr>
        <p:txBody>
          <a:bodyPr/>
          <a:lstStyle>
            <a:lvl1pPr marL="0" indent="0">
              <a:buNone/>
              <a:defRPr sz="3200"/>
            </a:lvl1pPr>
          </a:lstStyle>
          <a:p>
            <a:pPr lvl="0"/>
            <a:r>
              <a:rPr lang="en-US"/>
              <a:t>Click icon to add picture</a:t>
            </a:r>
          </a:p>
        </p:txBody>
      </p:sp>
      <p:sp>
        <p:nvSpPr>
          <p:cNvPr id="4" name="Text Placeholder 3">
            <a:extLst>
              <a:ext uri="{FF2B5EF4-FFF2-40B4-BE49-F238E27FC236}">
                <a16:creationId xmlns:a16="http://schemas.microsoft.com/office/drawing/2014/main" id="{0F10B450-369A-41E6-BA01-A7BE55E7BAA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BE6212CD-370E-47D1-A15C-CFB03571BB24}"/>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EB9DBD64-1408-459D-B427-791F1210526C}"/>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680CCB3E-E177-481E-828C-023E136EC0FF}"/>
              </a:ext>
            </a:extLst>
          </p:cNvPr>
          <p:cNvSpPr txBox="1">
            <a:spLocks noGrp="1"/>
          </p:cNvSpPr>
          <p:nvPr>
            <p:ph type="sldNum" sz="quarter" idx="8"/>
          </p:nvPr>
        </p:nvSpPr>
        <p:spPr/>
        <p:txBody>
          <a:bodyPr/>
          <a:lstStyle>
            <a:lvl1pPr>
              <a:defRPr/>
            </a:lvl1pPr>
          </a:lstStyle>
          <a:p>
            <a:pPr lvl="0"/>
            <a:fld id="{CC5551B6-31D2-4D1A-AC1C-DA2C11F804DA}" type="slidenum">
              <a:t>‹#›</a:t>
            </a:fld>
            <a:endParaRPr lang="en-GB"/>
          </a:p>
        </p:txBody>
      </p:sp>
    </p:spTree>
    <p:extLst>
      <p:ext uri="{BB962C8B-B14F-4D97-AF65-F5344CB8AC3E}">
        <p14:creationId xmlns:p14="http://schemas.microsoft.com/office/powerpoint/2010/main" val="3233182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93112E-9269-44D9-B270-178B56F0D37A}"/>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E5A49285-0700-4D6A-ADFB-EC88E8AEEE9E}"/>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876632-1FDE-4A74-B35E-C81A6B1960B4}"/>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r>
              <a:rPr lang="en-US"/>
              <a:t>18/05/2021</a:t>
            </a:r>
            <a:endParaRPr lang="en-GB"/>
          </a:p>
        </p:txBody>
      </p:sp>
      <p:sp>
        <p:nvSpPr>
          <p:cNvPr id="5" name="Footer Placeholder 4">
            <a:extLst>
              <a:ext uri="{FF2B5EF4-FFF2-40B4-BE49-F238E27FC236}">
                <a16:creationId xmlns:a16="http://schemas.microsoft.com/office/drawing/2014/main" id="{A2DF9C2B-3ADA-4D69-A45B-8D6C602C7407}"/>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92FCED9C-47F2-4862-97A0-626AB9C1E0DD}"/>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fld id="{1A2D69EF-A7A2-4572-9A81-4C1D92507086}"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FFFFFF"/>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FFFFFF"/>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FFFFFF"/>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FFFFFF"/>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FFFFFF"/>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name="Slide1">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829DD-23D6-4107-A199-122FE087B514}"/>
              </a:ext>
            </a:extLst>
          </p:cNvPr>
          <p:cNvSpPr txBox="1">
            <a:spLocks noGrp="1"/>
          </p:cNvSpPr>
          <p:nvPr>
            <p:ph type="title"/>
          </p:nvPr>
        </p:nvSpPr>
        <p:spPr>
          <a:xfrm>
            <a:off x="384313" y="365129"/>
            <a:ext cx="11476387" cy="893835"/>
          </a:xfrm>
          <a:solidFill>
            <a:schemeClr val="accent6">
              <a:lumMod val="50000"/>
            </a:schemeClr>
          </a:solidFill>
          <a:ln w="12701" cap="flat">
            <a:solidFill>
              <a:srgbClr val="000000"/>
            </a:solidFill>
            <a:prstDash val="solid"/>
            <a:miter/>
          </a:ln>
        </p:spPr>
        <p:txBody>
          <a:bodyPr>
            <a:normAutofit/>
          </a:bodyPr>
          <a:lstStyle/>
          <a:p>
            <a:pPr lvl="0"/>
            <a:r>
              <a:rPr lang="en-GB" sz="5400" i="1" dirty="0">
                <a:latin typeface="Times New Roman" pitchFamily="18"/>
                <a:cs typeface="Times New Roman" pitchFamily="18"/>
              </a:rPr>
              <a:t>Matthew 16v1-12</a:t>
            </a:r>
          </a:p>
        </p:txBody>
      </p:sp>
      <p:sp>
        <p:nvSpPr>
          <p:cNvPr id="3" name="Subtitle 2">
            <a:extLst>
              <a:ext uri="{FF2B5EF4-FFF2-40B4-BE49-F238E27FC236}">
                <a16:creationId xmlns:a16="http://schemas.microsoft.com/office/drawing/2014/main" id="{621F7D94-7658-4955-86CD-31DB9AF2FBC1}"/>
              </a:ext>
            </a:extLst>
          </p:cNvPr>
          <p:cNvSpPr txBox="1">
            <a:spLocks noGrp="1"/>
          </p:cNvSpPr>
          <p:nvPr>
            <p:ph type="subTitle" idx="4294967295"/>
          </p:nvPr>
        </p:nvSpPr>
        <p:spPr>
          <a:xfrm>
            <a:off x="384660" y="1258964"/>
            <a:ext cx="11476040" cy="4861918"/>
          </a:xfrm>
          <a:solidFill>
            <a:schemeClr val="accent6">
              <a:lumMod val="50000"/>
            </a:schemeClr>
          </a:solidFill>
          <a:ln w="12701" cap="flat">
            <a:solidFill>
              <a:srgbClr val="000000"/>
            </a:solidFill>
            <a:prstDash val="solid"/>
            <a:miter/>
          </a:ln>
        </p:spPr>
        <p:txBody>
          <a:bodyPr>
            <a:noAutofit/>
          </a:bodyPr>
          <a:lstStyle/>
          <a:p>
            <a:pPr marL="0" indent="0" hangingPunct="1">
              <a:lnSpc>
                <a:spcPct val="115000"/>
              </a:lnSpc>
              <a:spcAft>
                <a:spcPts val="1000"/>
              </a:spcAft>
              <a:buNone/>
            </a:pPr>
            <a:r>
              <a:rPr lang="en-GB" sz="2400" i="1" kern="0" dirty="0">
                <a:effectLst/>
                <a:latin typeface="Times New Roman" panose="02020603050405020304" pitchFamily="18" charset="0"/>
                <a:ea typeface="Calibri" panose="020F0502020204030204" pitchFamily="34" charset="0"/>
              </a:rPr>
              <a:t>1 The Pharisees and Sadducees came to Jesus and tested him by asking him to show them a sign from heaven.</a:t>
            </a:r>
            <a:endParaRPr lang="en-GB" sz="2400" kern="1400" dirty="0">
              <a:effectLst/>
              <a:latin typeface="Times New Roman" panose="02020603050405020304" pitchFamily="18" charset="0"/>
              <a:ea typeface="Times New Roman" panose="02020603050405020304" pitchFamily="18" charset="0"/>
            </a:endParaRPr>
          </a:p>
          <a:p>
            <a:pPr marL="0" indent="0" hangingPunct="1">
              <a:lnSpc>
                <a:spcPct val="115000"/>
              </a:lnSpc>
              <a:spcAft>
                <a:spcPts val="1000"/>
              </a:spcAft>
              <a:buNone/>
            </a:pPr>
            <a:r>
              <a:rPr lang="en-GB" sz="2400" i="1" kern="0" dirty="0">
                <a:effectLst/>
                <a:latin typeface="Times New Roman" panose="02020603050405020304" pitchFamily="18" charset="0"/>
                <a:ea typeface="Calibri" panose="020F0502020204030204" pitchFamily="34" charset="0"/>
              </a:rPr>
              <a:t>2 He replied, “When evening comes, you say, ‘It will be fair weather, for the sky is red,’ 3 and in the morning, ‘Today it will be stormy, for the sky is red and overcast.’ You know how to interpret the appearance of the sky, but you cannot interpret the signs of the times. 4 A wicked and adulterous generation looks for a sign, but none will be given it except the sign of Jonah.” Jesus then left them and went away.</a:t>
            </a:r>
            <a:endParaRPr lang="en-GB" sz="2400" kern="14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EA8A5CF6-80E1-40CF-9372-589D046C7C02}"/>
              </a:ext>
            </a:extLst>
          </p:cNvPr>
          <p:cNvSpPr>
            <a:spLocks noGrp="1"/>
          </p:cNvSpPr>
          <p:nvPr>
            <p:ph type="sldNum" sz="quarter" idx="8"/>
          </p:nvPr>
        </p:nvSpPr>
        <p:spPr/>
        <p:txBody>
          <a:bodyPr/>
          <a:lstStyle/>
          <a:p>
            <a:pPr lvl="0"/>
            <a:fld id="{A15ADF47-C5BA-41EB-9C44-907E124D18F4}" type="slidenum">
              <a:rPr lang="en-GB" smtClean="0"/>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2592475"/>
            <a:ext cx="11476387" cy="3600507"/>
          </a:xfrm>
          <a:solidFill>
            <a:schemeClr val="accent6">
              <a:lumMod val="50000"/>
            </a:schemeClr>
          </a:solidFill>
        </p:spPr>
        <p:txBody>
          <a:bodyPr anchor="t">
            <a:normAutofit fontScale="90000"/>
          </a:bodyPr>
          <a:lstStyle/>
          <a:p>
            <a:pPr hangingPunct="0"/>
            <a:r>
              <a:rPr lang="en-GB" i="1" kern="0" dirty="0">
                <a:effectLst/>
                <a:latin typeface="Times New Roman" panose="02020603050405020304" pitchFamily="18" charset="0"/>
                <a:ea typeface="Calibri" panose="020F0502020204030204" pitchFamily="34" charset="0"/>
              </a:rPr>
              <a:t>4 A wicked and adulterous generation looks for a sign, but none will be given it except the sign of Jonah.”</a:t>
            </a:r>
            <a:br>
              <a:rPr lang="en-GB" kern="1400" dirty="0">
                <a:effectLst/>
                <a:latin typeface="Times New Roman" panose="02020603050405020304" pitchFamily="18" charset="0"/>
                <a:ea typeface="Times New Roman" panose="02020603050405020304" pitchFamily="18" charset="0"/>
              </a:rPr>
            </a:br>
            <a:br>
              <a:rPr lang="en-GB"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10</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16v4</a:t>
            </a:r>
          </a:p>
        </p:txBody>
      </p:sp>
    </p:spTree>
    <p:extLst>
      <p:ext uri="{BB962C8B-B14F-4D97-AF65-F5344CB8AC3E}">
        <p14:creationId xmlns:p14="http://schemas.microsoft.com/office/powerpoint/2010/main" val="574605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745673"/>
            <a:ext cx="11476387" cy="4447309"/>
          </a:xfrm>
          <a:solidFill>
            <a:schemeClr val="accent6">
              <a:lumMod val="50000"/>
            </a:schemeClr>
          </a:solidFill>
        </p:spPr>
        <p:txBody>
          <a:bodyPr anchor="t">
            <a:normAutofit fontScale="90000"/>
          </a:bodyPr>
          <a:lstStyle/>
          <a:p>
            <a:pPr>
              <a:lnSpc>
                <a:spcPct val="115000"/>
              </a:lnSpc>
              <a:spcAft>
                <a:spcPts val="1000"/>
              </a:spcAft>
            </a:pPr>
            <a:r>
              <a:rPr lang="en-GB" i="1" kern="0" dirty="0">
                <a:effectLst/>
                <a:latin typeface="Times New Roman" panose="02020603050405020304" pitchFamily="18" charset="0"/>
                <a:ea typeface="Calibri" panose="020F0502020204030204" pitchFamily="34" charset="0"/>
              </a:rPr>
              <a:t>40 For as Jonah was three days and three nights in the belly of a huge fish, so the Son of Man will be three days and three nights in the heart of the earth.</a:t>
            </a:r>
            <a:br>
              <a:rPr lang="en-GB" kern="1400" dirty="0">
                <a:effectLst/>
                <a:latin typeface="Times New Roman" panose="02020603050405020304" pitchFamily="18" charset="0"/>
                <a:ea typeface="Times New Roman" panose="02020603050405020304" pitchFamily="18" charset="0"/>
              </a:rPr>
            </a:br>
            <a:br>
              <a:rPr lang="en-GB" sz="36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11</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12v40</a:t>
            </a:r>
          </a:p>
        </p:txBody>
      </p:sp>
    </p:spTree>
    <p:extLst>
      <p:ext uri="{BB962C8B-B14F-4D97-AF65-F5344CB8AC3E}">
        <p14:creationId xmlns:p14="http://schemas.microsoft.com/office/powerpoint/2010/main" val="2744151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745673"/>
            <a:ext cx="11476387" cy="4447309"/>
          </a:xfrm>
          <a:solidFill>
            <a:schemeClr val="accent6">
              <a:lumMod val="50000"/>
            </a:schemeClr>
          </a:solidFill>
        </p:spPr>
        <p:txBody>
          <a:bodyPr anchor="t">
            <a:normAutofit fontScale="90000"/>
          </a:bodyPr>
          <a:lstStyle/>
          <a:p>
            <a:pPr hangingPunct="0"/>
            <a:r>
              <a:rPr lang="en-US" sz="1800" i="1" kern="1400" dirty="0">
                <a:effectLst/>
                <a:latin typeface="Times New Roman" panose="02020603050405020304" pitchFamily="18" charset="0"/>
                <a:ea typeface="Times New Roman" panose="02020603050405020304" pitchFamily="18" charset="0"/>
              </a:rPr>
              <a:t> </a:t>
            </a:r>
            <a:br>
              <a:rPr lang="en-GB" kern="1400" dirty="0">
                <a:effectLst/>
                <a:latin typeface="Times New Roman" panose="02020603050405020304" pitchFamily="18" charset="0"/>
                <a:ea typeface="Times New Roman" panose="02020603050405020304" pitchFamily="18" charset="0"/>
              </a:rPr>
            </a:br>
            <a:r>
              <a:rPr lang="en-GB" i="1" kern="0" dirty="0">
                <a:effectLst/>
                <a:latin typeface="Times New Roman" panose="02020603050405020304" pitchFamily="18" charset="0"/>
                <a:ea typeface="Calibri" panose="020F0502020204030204" pitchFamily="34" charset="0"/>
              </a:rPr>
              <a:t>4……Jesus then left them and went away.</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12</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16v4</a:t>
            </a:r>
          </a:p>
        </p:txBody>
      </p:sp>
    </p:spTree>
    <p:extLst>
      <p:ext uri="{BB962C8B-B14F-4D97-AF65-F5344CB8AC3E}">
        <p14:creationId xmlns:p14="http://schemas.microsoft.com/office/powerpoint/2010/main" val="1537140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47801"/>
            <a:ext cx="11476387" cy="4908550"/>
          </a:xfrm>
          <a:solidFill>
            <a:schemeClr val="accent6">
              <a:lumMod val="50000"/>
            </a:schemeClr>
          </a:solidFill>
        </p:spPr>
        <p:txBody>
          <a:bodyPr anchor="t">
            <a:normAutofit fontScale="90000"/>
          </a:bodyPr>
          <a:lstStyle/>
          <a:p>
            <a:pPr hangingPunct="1">
              <a:spcAft>
                <a:spcPts val="1000"/>
              </a:spcAft>
            </a:pPr>
            <a:r>
              <a:rPr lang="en-GB" sz="2700" i="1" kern="0" dirty="0">
                <a:effectLst/>
                <a:latin typeface="Times New Roman" panose="02020603050405020304" pitchFamily="18" charset="0"/>
                <a:ea typeface="Calibri" panose="020F0502020204030204" pitchFamily="34" charset="0"/>
              </a:rPr>
              <a:t>5 When they went across the lake, the disciples forgot to take bread. 6 “Be careful,” Jesus said to them. “Be on your guard against the yeast of the Pharisees and Sadducees.”</a:t>
            </a:r>
            <a:br>
              <a:rPr lang="en-GB" sz="2700" kern="1400" dirty="0">
                <a:effectLst/>
                <a:latin typeface="Times New Roman" panose="02020603050405020304" pitchFamily="18" charset="0"/>
                <a:ea typeface="Times New Roman" panose="02020603050405020304" pitchFamily="18" charset="0"/>
              </a:rPr>
            </a:br>
            <a:r>
              <a:rPr lang="en-GB" sz="2700" i="1" kern="0" dirty="0">
                <a:effectLst/>
                <a:latin typeface="Times New Roman" panose="02020603050405020304" pitchFamily="18" charset="0"/>
                <a:ea typeface="Calibri" panose="020F0502020204030204" pitchFamily="34" charset="0"/>
              </a:rPr>
              <a:t>7 They discussed this among themselves and said, “It is because we didn’t bring any bread.”</a:t>
            </a:r>
            <a:br>
              <a:rPr lang="en-GB" sz="2700" kern="1400" dirty="0">
                <a:effectLst/>
                <a:latin typeface="Times New Roman" panose="02020603050405020304" pitchFamily="18" charset="0"/>
                <a:ea typeface="Times New Roman" panose="02020603050405020304" pitchFamily="18" charset="0"/>
              </a:rPr>
            </a:br>
            <a:r>
              <a:rPr lang="en-GB" sz="2700" i="1" kern="0" dirty="0">
                <a:effectLst/>
                <a:latin typeface="Times New Roman" panose="02020603050405020304" pitchFamily="18" charset="0"/>
                <a:ea typeface="Calibri" panose="020F0502020204030204" pitchFamily="34" charset="0"/>
              </a:rPr>
              <a:t>8 Aware of their discussion, Jesus asked, “You of little faith, why are you talking among yourselves about having no bread? 9 Do you still not understand? Don’t you remember the five loaves for the five thousand, and how many basketfuls you gathered? 10 Or the seven loaves for the four thousand, and how many basketfuls you gathered? 11 How is it you don’t understand that I was not talking to you about bread? But be on your guard against the yeast of the Pharisees and Sadducees.” 12 Then they understood that he was not telling them to guard against the yeast used in bread, but against the teaching of the Pharisees and Sadducees.</a:t>
            </a: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13</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16v5-12</a:t>
            </a:r>
          </a:p>
        </p:txBody>
      </p:sp>
    </p:spTree>
    <p:extLst>
      <p:ext uri="{BB962C8B-B14F-4D97-AF65-F5344CB8AC3E}">
        <p14:creationId xmlns:p14="http://schemas.microsoft.com/office/powerpoint/2010/main" val="977413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611087"/>
            <a:ext cx="11476387" cy="4581896"/>
          </a:xfrm>
          <a:solidFill>
            <a:schemeClr val="accent6">
              <a:lumMod val="50000"/>
            </a:schemeClr>
          </a:solidFill>
        </p:spPr>
        <p:txBody>
          <a:bodyPr anchor="t">
            <a:normAutofit/>
          </a:bodyPr>
          <a:lstStyle/>
          <a:p>
            <a:pPr hangingPunct="0"/>
            <a:r>
              <a:rPr lang="en-GB" sz="4000" i="1" kern="0" dirty="0">
                <a:effectLst/>
                <a:latin typeface="Times New Roman" panose="02020603050405020304" pitchFamily="18" charset="0"/>
                <a:ea typeface="Calibri" panose="020F0502020204030204" pitchFamily="34" charset="0"/>
              </a:rPr>
              <a:t>“Be careful,” Jesus said to them. “Be on your guard against the yeast of the Pharisees and Sadducees.”</a:t>
            </a: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14</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16v5</a:t>
            </a:r>
          </a:p>
        </p:txBody>
      </p:sp>
    </p:spTree>
    <p:extLst>
      <p:ext uri="{BB962C8B-B14F-4D97-AF65-F5344CB8AC3E}">
        <p14:creationId xmlns:p14="http://schemas.microsoft.com/office/powerpoint/2010/main" val="3174874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69571"/>
            <a:ext cx="11476387" cy="4723411"/>
          </a:xfrm>
          <a:solidFill>
            <a:schemeClr val="accent6">
              <a:lumMod val="50000"/>
            </a:schemeClr>
          </a:solidFill>
        </p:spPr>
        <p:txBody>
          <a:bodyPr anchor="t">
            <a:normAutofit fontScale="90000"/>
          </a:bodyPr>
          <a:lstStyle/>
          <a:p>
            <a:pPr hangingPunct="0"/>
            <a:r>
              <a:rPr lang="en-US" sz="1800" i="1" kern="1400" dirty="0">
                <a:effectLst/>
                <a:latin typeface="Times New Roman" panose="02020603050405020304" pitchFamily="18" charset="0"/>
                <a:ea typeface="Times New Roman" panose="02020603050405020304" pitchFamily="18" charset="0"/>
              </a:rPr>
              <a:t> </a:t>
            </a:r>
            <a:br>
              <a:rPr lang="en-GB" sz="1800" kern="1400" dirty="0">
                <a:effectLst/>
                <a:latin typeface="Times New Roman" panose="02020603050405020304" pitchFamily="18" charset="0"/>
                <a:ea typeface="Times New Roman" panose="02020603050405020304" pitchFamily="18" charset="0"/>
              </a:rPr>
            </a:br>
            <a:r>
              <a:rPr lang="en-GB" sz="3300" i="1" kern="0" dirty="0">
                <a:effectLst/>
                <a:latin typeface="Times New Roman" panose="02020603050405020304" pitchFamily="18" charset="0"/>
                <a:ea typeface="Calibri" panose="020F0502020204030204" pitchFamily="34" charset="0"/>
              </a:rPr>
              <a:t>25  “Therefore I tell you, do not worry about your life, what you will eat or drink; or about your body, what you will wear. Is not life more than food, and the body more than clothes? 26  Look at the birds of the air; they do not sow or reap or store away in barns, and yet your heavenly Father feeds them. Are you not much more valuable than they? 27  Can any one of you by worrying add a single hour to your life?</a:t>
            </a:r>
            <a:br>
              <a:rPr lang="en-GB" sz="36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15</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6v25-34</a:t>
            </a:r>
          </a:p>
        </p:txBody>
      </p:sp>
    </p:spTree>
    <p:extLst>
      <p:ext uri="{BB962C8B-B14F-4D97-AF65-F5344CB8AC3E}">
        <p14:creationId xmlns:p14="http://schemas.microsoft.com/office/powerpoint/2010/main" val="299211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382487"/>
            <a:ext cx="11476387" cy="4810496"/>
          </a:xfrm>
          <a:solidFill>
            <a:schemeClr val="accent6">
              <a:lumMod val="50000"/>
            </a:schemeClr>
          </a:solidFill>
        </p:spPr>
        <p:txBody>
          <a:bodyPr anchor="t">
            <a:normAutofit fontScale="90000"/>
          </a:bodyPr>
          <a:lstStyle/>
          <a:p>
            <a:pPr hangingPunct="0"/>
            <a:r>
              <a:rPr lang="en-GB" sz="3300" i="1" dirty="0">
                <a:effectLst/>
                <a:latin typeface="Times New Roman" panose="02020603050405020304" pitchFamily="18" charset="0"/>
                <a:ea typeface="Calibri" panose="020F0502020204030204" pitchFamily="34" charset="0"/>
              </a:rPr>
              <a:t>28  “And why do you worry about clothes? See how the flowers of the field grow. They do not </a:t>
            </a:r>
            <a:r>
              <a:rPr lang="en-GB" sz="3300" i="1" dirty="0" err="1">
                <a:effectLst/>
                <a:latin typeface="Times New Roman" panose="02020603050405020304" pitchFamily="18" charset="0"/>
                <a:ea typeface="Calibri" panose="020F0502020204030204" pitchFamily="34" charset="0"/>
              </a:rPr>
              <a:t>labor</a:t>
            </a:r>
            <a:r>
              <a:rPr lang="en-GB" sz="3300" i="1" dirty="0">
                <a:effectLst/>
                <a:latin typeface="Times New Roman" panose="02020603050405020304" pitchFamily="18" charset="0"/>
                <a:ea typeface="Calibri" panose="020F0502020204030204" pitchFamily="34" charset="0"/>
              </a:rPr>
              <a:t> or spin. 29  Yet I tell you that not even Solomon in all his </a:t>
            </a:r>
            <a:r>
              <a:rPr lang="en-GB" sz="3300" i="1" dirty="0" err="1">
                <a:effectLst/>
                <a:latin typeface="Times New Roman" panose="02020603050405020304" pitchFamily="18" charset="0"/>
                <a:ea typeface="Calibri" panose="020F0502020204030204" pitchFamily="34" charset="0"/>
              </a:rPr>
              <a:t>splendor</a:t>
            </a:r>
            <a:r>
              <a:rPr lang="en-GB" sz="3300" i="1" dirty="0">
                <a:effectLst/>
                <a:latin typeface="Times New Roman" panose="02020603050405020304" pitchFamily="18" charset="0"/>
                <a:ea typeface="Calibri" panose="020F0502020204030204" pitchFamily="34" charset="0"/>
              </a:rPr>
              <a:t> was dressed like one of these. 30  If that is how God clothes the grass of the field, which is here today and tomorrow is thrown into the fire, will he not much more clothe you—you of little faith? 31  So do not worry, saying, ‘What shall we eat?’ or ‘What shall we drink?’ or ‘What shall we wear?’ 32  For the pagans run after all these things, and your heavenly Father knows that you need them. 33  But seek first his kingdom and his righteousness, and all these things will be given to you as well. 34  Therefore do not worry about tomorrow, for tomorrow will worry about itself. Each day has enough trouble of its own.</a:t>
            </a: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16</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6v25-34</a:t>
            </a:r>
          </a:p>
        </p:txBody>
      </p:sp>
    </p:spTree>
    <p:extLst>
      <p:ext uri="{BB962C8B-B14F-4D97-AF65-F5344CB8AC3E}">
        <p14:creationId xmlns:p14="http://schemas.microsoft.com/office/powerpoint/2010/main" val="1962741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642187"/>
            <a:ext cx="11476387" cy="4441371"/>
          </a:xfrm>
          <a:solidFill>
            <a:schemeClr val="accent6">
              <a:lumMod val="50000"/>
            </a:schemeClr>
          </a:solidFill>
        </p:spPr>
        <p:txBody>
          <a:bodyPr anchor="t">
            <a:normAutofit fontScale="90000"/>
          </a:bodyPr>
          <a:lstStyle/>
          <a:p>
            <a:pPr>
              <a:lnSpc>
                <a:spcPct val="115000"/>
              </a:lnSpc>
              <a:spcAft>
                <a:spcPts val="1000"/>
              </a:spcAft>
            </a:pPr>
            <a:r>
              <a:rPr lang="en-GB" sz="4000" i="1" kern="0" dirty="0">
                <a:effectLst/>
                <a:latin typeface="Times New Roman" panose="02020603050405020304" pitchFamily="18" charset="0"/>
                <a:ea typeface="Calibri" panose="020F0502020204030204" pitchFamily="34" charset="0"/>
              </a:rPr>
              <a:t>7 In him we have redemption through his blood, the forgiveness of sins, in accordance with the riches of God’s grace 8 that he lavished on us.</a:t>
            </a:r>
            <a:br>
              <a:rPr lang="en-GB" sz="4000" kern="1400" dirty="0">
                <a:effectLst/>
                <a:latin typeface="Times New Roman" panose="02020603050405020304" pitchFamily="18" charset="0"/>
                <a:ea typeface="Times New Roman" panose="02020603050405020304" pitchFamily="18" charset="0"/>
              </a:rPr>
            </a:br>
            <a:br>
              <a:rPr lang="en-GB" sz="32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17</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Ephesians 1v7</a:t>
            </a:r>
          </a:p>
        </p:txBody>
      </p:sp>
    </p:spTree>
    <p:extLst>
      <p:ext uri="{BB962C8B-B14F-4D97-AF65-F5344CB8AC3E}">
        <p14:creationId xmlns:p14="http://schemas.microsoft.com/office/powerpoint/2010/main" val="2907095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868383"/>
            <a:ext cx="11476387" cy="2047009"/>
          </a:xfrm>
          <a:solidFill>
            <a:schemeClr val="accent6">
              <a:lumMod val="50000"/>
            </a:schemeClr>
          </a:solidFill>
        </p:spPr>
        <p:txBody>
          <a:bodyPr anchor="t">
            <a:normAutofit fontScale="90000"/>
          </a:bodyPr>
          <a:lstStyle/>
          <a:p>
            <a:pPr>
              <a:lnSpc>
                <a:spcPct val="115000"/>
              </a:lnSpc>
              <a:spcAft>
                <a:spcPts val="1000"/>
              </a:spcAft>
            </a:pPr>
            <a:r>
              <a:rPr lang="en-GB" i="1" kern="0" dirty="0">
                <a:effectLst/>
                <a:latin typeface="Times New Roman" panose="02020603050405020304" pitchFamily="18" charset="0"/>
                <a:ea typeface="Calibri" panose="020F0502020204030204" pitchFamily="34" charset="0"/>
              </a:rPr>
              <a:t>“Be on your guard against the yeast of the Pharisees and Sadducees.”?</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9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18</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16v6</a:t>
            </a:r>
          </a:p>
        </p:txBody>
      </p:sp>
    </p:spTree>
    <p:extLst>
      <p:ext uri="{BB962C8B-B14F-4D97-AF65-F5344CB8AC3E}">
        <p14:creationId xmlns:p14="http://schemas.microsoft.com/office/powerpoint/2010/main" val="1270784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57806" y="1399592"/>
            <a:ext cx="11476387" cy="5093279"/>
          </a:xfrm>
          <a:solidFill>
            <a:schemeClr val="accent6">
              <a:lumMod val="50000"/>
            </a:schemeClr>
          </a:solidFill>
        </p:spPr>
        <p:txBody>
          <a:bodyPr anchor="t">
            <a:normAutofit fontScale="90000"/>
          </a:bodyPr>
          <a:lstStyle/>
          <a:p>
            <a:pPr>
              <a:lnSpc>
                <a:spcPct val="115000"/>
              </a:lnSpc>
              <a:spcAft>
                <a:spcPts val="1000"/>
              </a:spcAft>
            </a:pPr>
            <a:r>
              <a:rPr lang="en-GB" sz="4000" i="1" kern="0" dirty="0">
                <a:effectLst/>
                <a:latin typeface="Times New Roman" panose="02020603050405020304" pitchFamily="18" charset="0"/>
                <a:ea typeface="Calibri" panose="020F0502020204030204" pitchFamily="34" charset="0"/>
              </a:rPr>
              <a:t>He told them still another parable: “The kingdom of heaven is like yeast that a woman took and mixed into about sixty pounds of flour until it worked all through the dough.”</a:t>
            </a:r>
            <a:br>
              <a:rPr lang="en-GB" sz="4000" kern="1400" dirty="0">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19</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13v33</a:t>
            </a:r>
          </a:p>
        </p:txBody>
      </p:sp>
    </p:spTree>
    <p:extLst>
      <p:ext uri="{BB962C8B-B14F-4D97-AF65-F5344CB8AC3E}">
        <p14:creationId xmlns:p14="http://schemas.microsoft.com/office/powerpoint/2010/main" val="4238747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E739-76FD-4C79-B411-94F9907CC5ED}"/>
              </a:ext>
            </a:extLst>
          </p:cNvPr>
          <p:cNvSpPr>
            <a:spLocks noGrp="1"/>
          </p:cNvSpPr>
          <p:nvPr>
            <p:ph type="title"/>
          </p:nvPr>
        </p:nvSpPr>
        <p:spPr>
          <a:xfrm>
            <a:off x="384313" y="1258963"/>
            <a:ext cx="11476387" cy="5233907"/>
          </a:xfrm>
          <a:solidFill>
            <a:schemeClr val="accent6">
              <a:lumMod val="50000"/>
            </a:schemeClr>
          </a:solidFill>
          <a:ln>
            <a:solidFill>
              <a:schemeClr val="tx1"/>
            </a:solidFill>
          </a:ln>
        </p:spPr>
        <p:txBody>
          <a:bodyPr anchor="t">
            <a:noAutofit/>
          </a:bodyPr>
          <a:lstStyle/>
          <a:p>
            <a:pPr hangingPunct="1">
              <a:lnSpc>
                <a:spcPct val="115000"/>
              </a:lnSpc>
              <a:spcAft>
                <a:spcPts val="1000"/>
              </a:spcAft>
            </a:pPr>
            <a:r>
              <a:rPr lang="en-GB" sz="2400" i="1" kern="0" dirty="0">
                <a:effectLst/>
                <a:latin typeface="Times New Roman" panose="02020603050405020304" pitchFamily="18" charset="0"/>
                <a:ea typeface="Calibri" panose="020F0502020204030204" pitchFamily="34" charset="0"/>
              </a:rPr>
              <a:t>5 When they went across the lake, the disciples forgot to take bread. 6 “Be careful,” Jesus said to them. “Be on your guard against the yeast of the Pharisees and Sadducees.”</a:t>
            </a:r>
            <a:br>
              <a:rPr lang="en-GB" sz="2400" kern="1400" dirty="0">
                <a:effectLst/>
                <a:latin typeface="Times New Roman" panose="02020603050405020304" pitchFamily="18" charset="0"/>
                <a:ea typeface="Times New Roman" panose="02020603050405020304" pitchFamily="18" charset="0"/>
              </a:rPr>
            </a:br>
            <a:r>
              <a:rPr lang="en-GB" sz="2400" i="1" kern="0" dirty="0">
                <a:effectLst/>
                <a:latin typeface="Times New Roman" panose="02020603050405020304" pitchFamily="18" charset="0"/>
                <a:ea typeface="Calibri" panose="020F0502020204030204" pitchFamily="34" charset="0"/>
              </a:rPr>
              <a:t>7 They discussed this among themselves and said, “It is because we didn’t bring any bread.”</a:t>
            </a:r>
            <a:br>
              <a:rPr lang="en-GB" sz="2400" kern="1400" dirty="0">
                <a:effectLst/>
                <a:latin typeface="Times New Roman" panose="02020603050405020304" pitchFamily="18" charset="0"/>
                <a:ea typeface="Times New Roman" panose="02020603050405020304" pitchFamily="18" charset="0"/>
              </a:rPr>
            </a:br>
            <a:r>
              <a:rPr lang="en-GB" sz="2400" i="1" kern="0" dirty="0">
                <a:effectLst/>
                <a:latin typeface="Times New Roman" panose="02020603050405020304" pitchFamily="18" charset="0"/>
                <a:ea typeface="Calibri" panose="020F0502020204030204" pitchFamily="34" charset="0"/>
              </a:rPr>
              <a:t>8 Aware of their discussion, Jesus asked, “You of little faith, why are you talking among yourselves about having no bread? 9 Do you still not understand? Don’t you remember the five loaves for the five thousand, and how many basketfuls you gathered? 10 Or the seven loaves for the four thousand, and how many basketfuls you gathered? 11 How is it you don’t understand that I was not talking to you about bread? But be on your guard against the yeast of the Pharisees and Sadducees.” 12 Then they understood that he was not telling them to guard against the yeast used in bread, but against the teaching of the Pharisees and Sadducees.</a:t>
            </a:r>
            <a:endParaRPr lang="en-GB" sz="2400" kern="1400"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08C9C232-713C-495F-80CF-2D8C2E11055F}"/>
              </a:ext>
            </a:extLst>
          </p:cNvPr>
          <p:cNvSpPr>
            <a:spLocks noGrp="1"/>
          </p:cNvSpPr>
          <p:nvPr>
            <p:ph type="sldNum" sz="quarter" idx="8"/>
          </p:nvPr>
        </p:nvSpPr>
        <p:spPr/>
        <p:txBody>
          <a:bodyPr/>
          <a:lstStyle/>
          <a:p>
            <a:pPr lvl="0"/>
            <a:fld id="{A15ADF47-C5BA-41EB-9C44-907E124D18F4}" type="slidenum">
              <a:rPr lang="en-GB" smtClean="0"/>
              <a:t>2</a:t>
            </a:fld>
            <a:endParaRPr lang="en-GB"/>
          </a:p>
        </p:txBody>
      </p:sp>
      <p:sp>
        <p:nvSpPr>
          <p:cNvPr id="4" name="Title 1">
            <a:extLst>
              <a:ext uri="{FF2B5EF4-FFF2-40B4-BE49-F238E27FC236}">
                <a16:creationId xmlns:a16="http://schemas.microsoft.com/office/drawing/2014/main" id="{8454AB72-1948-09C4-37D5-16E16F937461}"/>
              </a:ext>
            </a:extLst>
          </p:cNvPr>
          <p:cNvSpPr txBox="1">
            <a:spLocks/>
          </p:cNvSpPr>
          <p:nvPr/>
        </p:nvSpPr>
        <p:spPr>
          <a:xfrm>
            <a:off x="384313"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16v1-12</a:t>
            </a:r>
          </a:p>
        </p:txBody>
      </p:sp>
    </p:spTree>
    <p:extLst>
      <p:ext uri="{BB962C8B-B14F-4D97-AF65-F5344CB8AC3E}">
        <p14:creationId xmlns:p14="http://schemas.microsoft.com/office/powerpoint/2010/main" val="1821425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A895D-F462-42DF-94F1-A52A804730AD}"/>
              </a:ext>
            </a:extLst>
          </p:cNvPr>
          <p:cNvSpPr>
            <a:spLocks noGrp="1"/>
          </p:cNvSpPr>
          <p:nvPr>
            <p:ph type="title"/>
          </p:nvPr>
        </p:nvSpPr>
        <p:spPr>
          <a:xfrm>
            <a:off x="382554" y="1809473"/>
            <a:ext cx="11476387" cy="2202691"/>
          </a:xfrm>
          <a:solidFill>
            <a:schemeClr val="accent6">
              <a:lumMod val="50000"/>
            </a:schemeClr>
          </a:solidFill>
          <a:ln>
            <a:solidFill>
              <a:schemeClr val="tx1"/>
            </a:solidFill>
          </a:ln>
        </p:spPr>
        <p:txBody>
          <a:bodyPr>
            <a:normAutofit/>
          </a:bodyPr>
          <a:lstStyle/>
          <a:p>
            <a:pPr hangingPunct="0"/>
            <a:r>
              <a:rPr lang="en-GB" sz="4000" i="1" kern="0" dirty="0">
                <a:effectLst/>
                <a:latin typeface="Times New Roman" panose="02020603050405020304" pitchFamily="18" charset="0"/>
                <a:ea typeface="Calibri" panose="020F0502020204030204" pitchFamily="34" charset="0"/>
              </a:rPr>
              <a:t>1 The Pharisees and Sadducees came to Jesus</a:t>
            </a: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dirty="0"/>
          </a:p>
        </p:txBody>
      </p:sp>
      <p:sp>
        <p:nvSpPr>
          <p:cNvPr id="3" name="Slide Number Placeholder 2">
            <a:extLst>
              <a:ext uri="{FF2B5EF4-FFF2-40B4-BE49-F238E27FC236}">
                <a16:creationId xmlns:a16="http://schemas.microsoft.com/office/drawing/2014/main" id="{E6C89F0C-0A34-4D5A-9A7D-9386C1A5459B}"/>
              </a:ext>
            </a:extLst>
          </p:cNvPr>
          <p:cNvSpPr>
            <a:spLocks noGrp="1"/>
          </p:cNvSpPr>
          <p:nvPr>
            <p:ph type="sldNum" sz="quarter" idx="8"/>
          </p:nvPr>
        </p:nvSpPr>
        <p:spPr>
          <a:solidFill>
            <a:schemeClr val="accent6">
              <a:lumMod val="50000"/>
            </a:schemeClr>
          </a:solidFill>
        </p:spPr>
        <p:txBody>
          <a:bodyPr/>
          <a:lstStyle/>
          <a:p>
            <a:pPr lvl="0"/>
            <a:fld id="{A15ADF47-C5BA-41EB-9C44-907E124D18F4}" type="slidenum">
              <a:rPr lang="en-GB" smtClean="0"/>
              <a:t>3</a:t>
            </a:fld>
            <a:endParaRPr lang="en-GB"/>
          </a:p>
        </p:txBody>
      </p:sp>
      <p:sp>
        <p:nvSpPr>
          <p:cNvPr id="6" name="Title 1">
            <a:extLst>
              <a:ext uri="{FF2B5EF4-FFF2-40B4-BE49-F238E27FC236}">
                <a16:creationId xmlns:a16="http://schemas.microsoft.com/office/drawing/2014/main" id="{0C9F8AAF-9BD0-E290-33C9-580ADD053D1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a:t>
            </a:r>
          </a:p>
        </p:txBody>
      </p:sp>
    </p:spTree>
    <p:extLst>
      <p:ext uri="{BB962C8B-B14F-4D97-AF65-F5344CB8AC3E}">
        <p14:creationId xmlns:p14="http://schemas.microsoft.com/office/powerpoint/2010/main" val="4003559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575950" y="1586204"/>
            <a:ext cx="11476386" cy="4626876"/>
          </a:xfrm>
          <a:solidFill>
            <a:schemeClr val="accent6">
              <a:lumMod val="50000"/>
            </a:schemeClr>
          </a:solidFill>
        </p:spPr>
        <p:txBody>
          <a:bodyPr anchor="t">
            <a:noAutofit/>
          </a:bodyPr>
          <a:lstStyle/>
          <a:p>
            <a:r>
              <a:rPr lang="en-GB" sz="4000" i="1" kern="0" dirty="0">
                <a:effectLst/>
                <a:latin typeface="Times New Roman" panose="02020603050405020304" pitchFamily="18" charset="0"/>
                <a:ea typeface="Calibri" panose="020F0502020204030204" pitchFamily="34" charset="0"/>
              </a:rPr>
              <a:t>“I am the way and the truth and the life. No one comes to the Father except through me.</a:t>
            </a:r>
            <a:br>
              <a:rPr lang="en-GB" sz="2800" kern="1400" dirty="0">
                <a:effectLst/>
                <a:latin typeface="Times New Roman" panose="02020603050405020304" pitchFamily="18" charset="0"/>
                <a:ea typeface="Times New Roman" panose="02020603050405020304" pitchFamily="18" charset="0"/>
              </a:rPr>
            </a:br>
            <a:br>
              <a:rPr lang="en-GB" sz="3200" kern="1400" dirty="0">
                <a:effectLst/>
                <a:latin typeface="Times New Roman" panose="02020603050405020304" pitchFamily="18" charset="0"/>
                <a:ea typeface="Times New Roman" panose="02020603050405020304" pitchFamily="18" charset="0"/>
              </a:rPr>
            </a:br>
            <a:br>
              <a:rPr lang="en-GB" sz="3200" kern="1400" dirty="0">
                <a:effectLst/>
                <a:latin typeface="Times New Roman" panose="02020603050405020304" pitchFamily="18" charset="0"/>
                <a:ea typeface="Times New Roman" panose="02020603050405020304" pitchFamily="18" charset="0"/>
              </a:rPr>
            </a:br>
            <a:endParaRPr lang="en-GB" sz="32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4</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John 14v6</a:t>
            </a:r>
          </a:p>
        </p:txBody>
      </p:sp>
    </p:spTree>
    <p:extLst>
      <p:ext uri="{BB962C8B-B14F-4D97-AF65-F5344CB8AC3E}">
        <p14:creationId xmlns:p14="http://schemas.microsoft.com/office/powerpoint/2010/main" val="1795924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098965"/>
            <a:ext cx="11476386" cy="4094018"/>
          </a:xfrm>
          <a:solidFill>
            <a:schemeClr val="accent6">
              <a:lumMod val="50000"/>
            </a:schemeClr>
          </a:solidFill>
        </p:spPr>
        <p:txBody>
          <a:bodyPr anchor="t">
            <a:normAutofit/>
          </a:bodyPr>
          <a:lstStyle/>
          <a:p>
            <a:pPr hangingPunct="0"/>
            <a:r>
              <a:rPr lang="en-GB" sz="4000" i="1" dirty="0">
                <a:effectLst/>
                <a:latin typeface="Times New Roman" panose="02020603050405020304" pitchFamily="18" charset="0"/>
                <a:ea typeface="Calibri" panose="020F0502020204030204" pitchFamily="34" charset="0"/>
              </a:rPr>
              <a:t>The Pharisees and Sadducees came to Jesus and tested him by asking him to show them a sign from heaven.</a:t>
            </a:r>
            <a:br>
              <a:rPr lang="en-GB"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5</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a:t>
            </a:r>
          </a:p>
        </p:txBody>
      </p:sp>
    </p:spTree>
    <p:extLst>
      <p:ext uri="{BB962C8B-B14F-4D97-AF65-F5344CB8AC3E}">
        <p14:creationId xmlns:p14="http://schemas.microsoft.com/office/powerpoint/2010/main" val="2674460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098965"/>
            <a:ext cx="11476386" cy="4094018"/>
          </a:xfrm>
          <a:solidFill>
            <a:schemeClr val="accent6">
              <a:lumMod val="50000"/>
            </a:schemeClr>
          </a:solidFill>
        </p:spPr>
        <p:txBody>
          <a:bodyPr anchor="t">
            <a:normAutofit fontScale="90000"/>
          </a:bodyPr>
          <a:lstStyle/>
          <a:p>
            <a:pPr hangingPunct="0"/>
            <a:r>
              <a:rPr lang="en-GB" i="1" kern="0" dirty="0">
                <a:effectLst/>
                <a:latin typeface="Times New Roman" panose="02020603050405020304" pitchFamily="18" charset="0"/>
                <a:ea typeface="Calibri" panose="020F0502020204030204" pitchFamily="34" charset="0"/>
              </a:rPr>
              <a:t>34 Then Simeon blessed them and said to Mary, his mother: “This child is destined to cause the falling and rising of many in Israel, and to be a sign that will be spoken against,…….. </a:t>
            </a: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6</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Luke 2v34</a:t>
            </a:r>
          </a:p>
        </p:txBody>
      </p:sp>
    </p:spTree>
    <p:extLst>
      <p:ext uri="{BB962C8B-B14F-4D97-AF65-F5344CB8AC3E}">
        <p14:creationId xmlns:p14="http://schemas.microsoft.com/office/powerpoint/2010/main" val="1112454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161309"/>
            <a:ext cx="11476386" cy="4031674"/>
          </a:xfrm>
          <a:solidFill>
            <a:schemeClr val="accent6">
              <a:lumMod val="50000"/>
            </a:schemeClr>
          </a:solidFill>
        </p:spPr>
        <p:txBody>
          <a:bodyPr anchor="t">
            <a:normAutofit fontScale="90000"/>
          </a:bodyPr>
          <a:lstStyle/>
          <a:p>
            <a:pPr hangingPunct="1">
              <a:lnSpc>
                <a:spcPct val="115000"/>
              </a:lnSpc>
              <a:spcAft>
                <a:spcPts val="1000"/>
              </a:spcAft>
            </a:pPr>
            <a:r>
              <a:rPr lang="en-GB" sz="3100" i="1" kern="0" dirty="0">
                <a:effectLst/>
                <a:latin typeface="Times New Roman" panose="02020603050405020304" pitchFamily="18" charset="0"/>
                <a:ea typeface="Calibri" panose="020F0502020204030204" pitchFamily="34" charset="0"/>
              </a:rPr>
              <a:t>2 When John, who was in prison, heard about the deeds of the Messiah, he sent his disciples 3 to ask him, “Are you the one who is to come, or should we expect someone else?”</a:t>
            </a:r>
            <a:br>
              <a:rPr lang="en-GB" sz="3100" kern="1400" dirty="0">
                <a:effectLst/>
                <a:latin typeface="Times New Roman" panose="02020603050405020304" pitchFamily="18" charset="0"/>
                <a:ea typeface="Times New Roman" panose="02020603050405020304" pitchFamily="18" charset="0"/>
              </a:rPr>
            </a:br>
            <a:r>
              <a:rPr lang="en-GB" sz="3100" i="1" kern="0" dirty="0">
                <a:effectLst/>
                <a:latin typeface="Times New Roman" panose="02020603050405020304" pitchFamily="18" charset="0"/>
                <a:ea typeface="Calibri" panose="020F0502020204030204" pitchFamily="34" charset="0"/>
              </a:rPr>
              <a:t>4 Jesus replied, “Go back and report to John what you hear and see: 5 The blind receive sight, the lame walk, those who have leprosy are cleansed, the deaf hear, the dead are raised, and the good news is proclaimed to the poor.</a:t>
            </a:r>
            <a:br>
              <a:rPr lang="en-GB" sz="31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7</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11v2-5</a:t>
            </a:r>
          </a:p>
        </p:txBody>
      </p:sp>
    </p:spTree>
    <p:extLst>
      <p:ext uri="{BB962C8B-B14F-4D97-AF65-F5344CB8AC3E}">
        <p14:creationId xmlns:p14="http://schemas.microsoft.com/office/powerpoint/2010/main" val="1730745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250831"/>
            <a:ext cx="11476386" cy="3064747"/>
          </a:xfrm>
          <a:solidFill>
            <a:schemeClr val="accent6">
              <a:lumMod val="50000"/>
            </a:schemeClr>
          </a:solidFill>
        </p:spPr>
        <p:txBody>
          <a:bodyPr anchor="t">
            <a:normAutofit fontScale="90000"/>
          </a:bodyPr>
          <a:lstStyle/>
          <a:p>
            <a:pPr hangingPunct="0"/>
            <a:r>
              <a:rPr lang="en-GB" sz="3600" i="1" kern="0" dirty="0">
                <a:effectLst/>
                <a:latin typeface="Times New Roman" panose="02020603050405020304" pitchFamily="18" charset="0"/>
                <a:ea typeface="Calibri" panose="020F0502020204030204" pitchFamily="34" charset="0"/>
              </a:rPr>
              <a:t>2 He replied, “When evening comes, you say, ‘It will be fair weather, for the sky is red,’ 3 and in the morning, ‘Today it will be stormy, for the sky is red and overcast.’ You know how to interpret the appearance of the sky, but you cannot interpret the signs of the times.</a:t>
            </a:r>
            <a:br>
              <a:rPr lang="en-GB" sz="36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8</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16v2-3</a:t>
            </a:r>
          </a:p>
        </p:txBody>
      </p:sp>
    </p:spTree>
    <p:extLst>
      <p:ext uri="{BB962C8B-B14F-4D97-AF65-F5344CB8AC3E}">
        <p14:creationId xmlns:p14="http://schemas.microsoft.com/office/powerpoint/2010/main" val="1038376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784763"/>
            <a:ext cx="11476386" cy="3408219"/>
          </a:xfrm>
          <a:solidFill>
            <a:schemeClr val="accent6">
              <a:lumMod val="50000"/>
            </a:schemeClr>
          </a:solidFill>
        </p:spPr>
        <p:txBody>
          <a:bodyPr anchor="t">
            <a:normAutofit fontScale="90000"/>
          </a:bodyPr>
          <a:lstStyle/>
          <a:p>
            <a:pPr hangingPunct="0"/>
            <a:r>
              <a:rPr lang="en-GB" sz="4000" i="1" kern="0" dirty="0">
                <a:effectLst/>
                <a:latin typeface="Times New Roman" panose="02020603050405020304" pitchFamily="18" charset="0"/>
                <a:ea typeface="Calibri" panose="020F0502020204030204" pitchFamily="34" charset="0"/>
              </a:rPr>
              <a:t>4 A wicked and adulterous generation looks for a sign, but none will be given it except the sign of Jonah.”  </a:t>
            </a: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9</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16v4</a:t>
            </a:r>
          </a:p>
        </p:txBody>
      </p:sp>
    </p:spTree>
    <p:extLst>
      <p:ext uri="{BB962C8B-B14F-4D97-AF65-F5344CB8AC3E}">
        <p14:creationId xmlns:p14="http://schemas.microsoft.com/office/powerpoint/2010/main" val="877642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1208</TotalTime>
  <Words>1408</Words>
  <Application>Microsoft Office PowerPoint</Application>
  <PresentationFormat>Widescreen</PresentationFormat>
  <Paragraphs>58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Matthew 16v1-12</vt:lpstr>
      <vt:lpstr>5 When they went across the lake, the disciples forgot to take bread. 6 “Be careful,” Jesus said to them. “Be on your guard against the yeast of the Pharisees and Sadducees.” 7 They discussed this among themselves and said, “It is because we didn’t bring any bread.” 8 Aware of their discussion, Jesus asked, “You of little faith, why are you talking among yourselves about having no bread? 9 Do you still not understand? Don’t you remember the five loaves for the five thousand, and how many basketfuls you gathered? 10 Or the seven loaves for the four thousand, and how many basketfuls you gathered? 11 How is it you don’t understand that I was not talking to you about bread? But be on your guard against the yeast of the Pharisees and Sadducees.” 12 Then they understood that he was not telling them to guard against the yeast used in bread, but against the teaching of the Pharisees and Sadducees.</vt:lpstr>
      <vt:lpstr>1 The Pharisees and Sadducees came to Jesus  </vt:lpstr>
      <vt:lpstr>“I am the way and the truth and the life. No one comes to the Father except through me.   </vt:lpstr>
      <vt:lpstr>The Pharisees and Sadducees came to Jesus and tested him by asking him to show them a sign from heaven.    </vt:lpstr>
      <vt:lpstr>34 Then Simeon blessed them and said to Mary, his mother: “This child is destined to cause the falling and rising of many in Israel, and to be a sign that will be spoken against,……..       </vt:lpstr>
      <vt:lpstr>2 When John, who was in prison, heard about the deeds of the Messiah, he sent his disciples 3 to ask him, “Are you the one who is to come, or should we expect someone else?” 4 Jesus replied, “Go back and report to John what you hear and see: 5 The blind receive sight, the lame walk, those who have leprosy are cleansed, the deaf hear, the dead are raised, and the good news is proclaimed to the poor.       </vt:lpstr>
      <vt:lpstr>2 He replied, “When evening comes, you say, ‘It will be fair weather, for the sky is red,’ 3 and in the morning, ‘Today it will be stormy, for the sky is red and overcast.’ You know how to interpret the appearance of the sky, but you cannot interpret the signs of the times.        </vt:lpstr>
      <vt:lpstr>4 A wicked and adulterous generation looks for a sign, but none will be given it except the sign of Jonah.”         </vt:lpstr>
      <vt:lpstr>4 A wicked and adulterous generation looks for a sign, but none will be given it except the sign of Jonah.”          </vt:lpstr>
      <vt:lpstr>40 For as Jonah was three days and three nights in the belly of a huge fish, so the Son of Man will be three days and three nights in the heart of the earth.          </vt:lpstr>
      <vt:lpstr>  4……Jesus then left them and went away.          </vt:lpstr>
      <vt:lpstr>5 When they went across the lake, the disciples forgot to take bread. 6 “Be careful,” Jesus said to them. “Be on your guard against the yeast of the Pharisees and Sadducees.” 7 They discussed this among themselves and said, “It is because we didn’t bring any bread.” 8 Aware of their discussion, Jesus asked, “You of little faith, why are you talking among yourselves about having no bread? 9 Do you still not understand? Don’t you remember the five loaves for the five thousand, and how many basketfuls you gathered? 10 Or the seven loaves for the four thousand, and how many basketfuls you gathered? 11 How is it you don’t understand that I was not talking to you about bread? But be on your guard against the yeast of the Pharisees and Sadducees.” 12 Then they understood that he was not telling them to guard against the yeast used in bread, but against the teaching of the Pharisees and Sadducees.           </vt:lpstr>
      <vt:lpstr>“Be careful,” Jesus said to them. “Be on your guard against the yeast of the Pharisees and Sadducees.”       </vt:lpstr>
      <vt:lpstr>  25  “Therefore I tell you, do not worry about your life, what you will eat or drink; or about your body, what you will wear. Is not life more than food, and the body more than clothes? 26  Look at the birds of the air; they do not sow or reap or store away in barns, and yet your heavenly Father feeds them. Are you not much more valuable than they? 27  Can any one of you by worrying add a single hour to your life?         </vt:lpstr>
      <vt:lpstr>28  “And why do you worry about clothes? See how the flowers of the field grow. They do not labor or spin. 29  Yet I tell you that not even Solomon in all his splendor was dressed like one of these. 30  If that is how God clothes the grass of the field, which is here today and tomorrow is thrown into the fire, will he not much more clothe you—you of little faith? 31  So do not worry, saying, ‘What shall we eat?’ or ‘What shall we drink?’ or ‘What shall we wear?’ 32  For the pagans run after all these things, and your heavenly Father knows that you need them. 33  But seek first his kingdom and his righteousness, and all these things will be given to you as well. 34  Therefore do not worry about tomorrow, for tomorrow will worry about itself. Each day has enough trouble of its own.       </vt:lpstr>
      <vt:lpstr>7 In him we have redemption through his blood, the forgiveness of sins, in accordance with the riches of God’s grace 8 that he lavished on us.      </vt:lpstr>
      <vt:lpstr>“Be on your guard against the yeast of the Pharisees and Sadducees.”?        </vt:lpstr>
      <vt:lpstr>He told them still another parable: “The kingdom of heaven is like yeast that a woman took and mixed into about sixty pounds of flour until it worked all through the dough.”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13v51-58</dc:title>
  <dc:creator>Becky Tanton</dc:creator>
  <cp:lastModifiedBy>Q Tanton</cp:lastModifiedBy>
  <cp:revision>2</cp:revision>
  <dcterms:created xsi:type="dcterms:W3CDTF">2021-05-17T15:53:27Z</dcterms:created>
  <dcterms:modified xsi:type="dcterms:W3CDTF">2023-06-02T10:57:26Z</dcterms:modified>
</cp:coreProperties>
</file>