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89" r:id="rId22"/>
    <p:sldId id="276" r:id="rId23"/>
    <p:sldId id="277" r:id="rId24"/>
    <p:sldId id="278" r:id="rId25"/>
    <p:sldId id="279" r:id="rId26"/>
    <p:sldId id="287" r:id="rId27"/>
    <p:sldId id="280" r:id="rId28"/>
    <p:sldId id="281" r:id="rId29"/>
    <p:sldId id="283" r:id="rId30"/>
    <p:sldId id="284" r:id="rId31"/>
    <p:sldId id="285" r:id="rId32"/>
    <p:sldId id="286" r:id="rId33"/>
    <p:sldId id="28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showGuides="1">
      <p:cViewPr varScale="1">
        <p:scale>
          <a:sx n="112" d="100"/>
          <a:sy n="112" d="100"/>
        </p:scale>
        <p:origin x="378" y="120"/>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3CD03-04B1-12BD-E92A-6B6885FEB7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65536D2-9585-C89A-F28C-38D236C636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F7C4AA-48EC-A36A-3180-E4DC21CCA800}"/>
              </a:ext>
            </a:extLst>
          </p:cNvPr>
          <p:cNvSpPr>
            <a:spLocks noGrp="1"/>
          </p:cNvSpPr>
          <p:nvPr>
            <p:ph type="dt" sz="half" idx="10"/>
          </p:nvPr>
        </p:nvSpPr>
        <p:spPr/>
        <p:txBody>
          <a:bodyPr/>
          <a:lstStyle/>
          <a:p>
            <a:fld id="{8F04B5EB-2A28-4832-A54C-B88417463634}" type="datetimeFigureOut">
              <a:rPr lang="en-GB" smtClean="0"/>
              <a:t>30/07/2023</a:t>
            </a:fld>
            <a:endParaRPr lang="en-GB"/>
          </a:p>
        </p:txBody>
      </p:sp>
      <p:sp>
        <p:nvSpPr>
          <p:cNvPr id="5" name="Footer Placeholder 4">
            <a:extLst>
              <a:ext uri="{FF2B5EF4-FFF2-40B4-BE49-F238E27FC236}">
                <a16:creationId xmlns:a16="http://schemas.microsoft.com/office/drawing/2014/main" id="{9B90E4A5-55CE-F949-7B46-A55227F366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31190F-824A-2157-1756-1D2BE0ABAECA}"/>
              </a:ext>
            </a:extLst>
          </p:cNvPr>
          <p:cNvSpPr>
            <a:spLocks noGrp="1"/>
          </p:cNvSpPr>
          <p:nvPr>
            <p:ph type="sldNum" sz="quarter" idx="12"/>
          </p:nvPr>
        </p:nvSpPr>
        <p:spPr/>
        <p:txBody>
          <a:bodyPr/>
          <a:lstStyle/>
          <a:p>
            <a:fld id="{29D63A38-EA53-4F38-9ECF-F7B0B24511B7}" type="slidenum">
              <a:rPr lang="en-GB" smtClean="0"/>
              <a:t>‹#›</a:t>
            </a:fld>
            <a:endParaRPr lang="en-GB"/>
          </a:p>
        </p:txBody>
      </p:sp>
    </p:spTree>
    <p:extLst>
      <p:ext uri="{BB962C8B-B14F-4D97-AF65-F5344CB8AC3E}">
        <p14:creationId xmlns:p14="http://schemas.microsoft.com/office/powerpoint/2010/main" val="12775509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F6E3E-7D59-50FB-8C3F-84BF0E150DB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EFA2C8A-5772-E40C-B219-9C2CCAEC22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4A15AC-519A-476C-2ABD-7682910B516D}"/>
              </a:ext>
            </a:extLst>
          </p:cNvPr>
          <p:cNvSpPr>
            <a:spLocks noGrp="1"/>
          </p:cNvSpPr>
          <p:nvPr>
            <p:ph type="dt" sz="half" idx="10"/>
          </p:nvPr>
        </p:nvSpPr>
        <p:spPr/>
        <p:txBody>
          <a:bodyPr/>
          <a:lstStyle/>
          <a:p>
            <a:fld id="{8F04B5EB-2A28-4832-A54C-B88417463634}" type="datetimeFigureOut">
              <a:rPr lang="en-GB" smtClean="0"/>
              <a:t>30/07/2023</a:t>
            </a:fld>
            <a:endParaRPr lang="en-GB"/>
          </a:p>
        </p:txBody>
      </p:sp>
      <p:sp>
        <p:nvSpPr>
          <p:cNvPr id="5" name="Footer Placeholder 4">
            <a:extLst>
              <a:ext uri="{FF2B5EF4-FFF2-40B4-BE49-F238E27FC236}">
                <a16:creationId xmlns:a16="http://schemas.microsoft.com/office/drawing/2014/main" id="{57D1BAAB-808D-68E3-B580-863E8EDCDAC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617C19-AE37-9566-1923-183CC3F7A096}"/>
              </a:ext>
            </a:extLst>
          </p:cNvPr>
          <p:cNvSpPr>
            <a:spLocks noGrp="1"/>
          </p:cNvSpPr>
          <p:nvPr>
            <p:ph type="sldNum" sz="quarter" idx="12"/>
          </p:nvPr>
        </p:nvSpPr>
        <p:spPr/>
        <p:txBody>
          <a:bodyPr/>
          <a:lstStyle/>
          <a:p>
            <a:fld id="{29D63A38-EA53-4F38-9ECF-F7B0B24511B7}" type="slidenum">
              <a:rPr lang="en-GB" smtClean="0"/>
              <a:t>‹#›</a:t>
            </a:fld>
            <a:endParaRPr lang="en-GB"/>
          </a:p>
        </p:txBody>
      </p:sp>
    </p:spTree>
    <p:extLst>
      <p:ext uri="{BB962C8B-B14F-4D97-AF65-F5344CB8AC3E}">
        <p14:creationId xmlns:p14="http://schemas.microsoft.com/office/powerpoint/2010/main" val="3836448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F26E75-BF06-3044-55D0-40024FE6AEE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4A6DE5D-054D-2420-9909-493480F422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D72D092-7960-7816-D972-C3C94DDC52A6}"/>
              </a:ext>
            </a:extLst>
          </p:cNvPr>
          <p:cNvSpPr>
            <a:spLocks noGrp="1"/>
          </p:cNvSpPr>
          <p:nvPr>
            <p:ph type="dt" sz="half" idx="10"/>
          </p:nvPr>
        </p:nvSpPr>
        <p:spPr/>
        <p:txBody>
          <a:bodyPr/>
          <a:lstStyle/>
          <a:p>
            <a:fld id="{8F04B5EB-2A28-4832-A54C-B88417463634}" type="datetimeFigureOut">
              <a:rPr lang="en-GB" smtClean="0"/>
              <a:t>30/07/2023</a:t>
            </a:fld>
            <a:endParaRPr lang="en-GB"/>
          </a:p>
        </p:txBody>
      </p:sp>
      <p:sp>
        <p:nvSpPr>
          <p:cNvPr id="5" name="Footer Placeholder 4">
            <a:extLst>
              <a:ext uri="{FF2B5EF4-FFF2-40B4-BE49-F238E27FC236}">
                <a16:creationId xmlns:a16="http://schemas.microsoft.com/office/drawing/2014/main" id="{4109060A-6BFC-DBD3-14EE-F0237F3EE8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E21E1CE-8D6F-DFF8-9FA6-26DA4C56501E}"/>
              </a:ext>
            </a:extLst>
          </p:cNvPr>
          <p:cNvSpPr>
            <a:spLocks noGrp="1"/>
          </p:cNvSpPr>
          <p:nvPr>
            <p:ph type="sldNum" sz="quarter" idx="12"/>
          </p:nvPr>
        </p:nvSpPr>
        <p:spPr/>
        <p:txBody>
          <a:bodyPr/>
          <a:lstStyle/>
          <a:p>
            <a:fld id="{29D63A38-EA53-4F38-9ECF-F7B0B24511B7}" type="slidenum">
              <a:rPr lang="en-GB" smtClean="0"/>
              <a:t>‹#›</a:t>
            </a:fld>
            <a:endParaRPr lang="en-GB"/>
          </a:p>
        </p:txBody>
      </p:sp>
    </p:spTree>
    <p:extLst>
      <p:ext uri="{BB962C8B-B14F-4D97-AF65-F5344CB8AC3E}">
        <p14:creationId xmlns:p14="http://schemas.microsoft.com/office/powerpoint/2010/main" val="2626410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B6176-6BB2-5241-7ACD-7361E3434C0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952C88B-5F67-C162-613E-47C104E9FF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D2B011-C52A-8C45-D8C4-877B67022FDD}"/>
              </a:ext>
            </a:extLst>
          </p:cNvPr>
          <p:cNvSpPr>
            <a:spLocks noGrp="1"/>
          </p:cNvSpPr>
          <p:nvPr>
            <p:ph type="dt" sz="half" idx="10"/>
          </p:nvPr>
        </p:nvSpPr>
        <p:spPr/>
        <p:txBody>
          <a:bodyPr/>
          <a:lstStyle/>
          <a:p>
            <a:fld id="{8F04B5EB-2A28-4832-A54C-B88417463634}" type="datetimeFigureOut">
              <a:rPr lang="en-GB" smtClean="0"/>
              <a:t>30/07/2023</a:t>
            </a:fld>
            <a:endParaRPr lang="en-GB"/>
          </a:p>
        </p:txBody>
      </p:sp>
      <p:sp>
        <p:nvSpPr>
          <p:cNvPr id="5" name="Footer Placeholder 4">
            <a:extLst>
              <a:ext uri="{FF2B5EF4-FFF2-40B4-BE49-F238E27FC236}">
                <a16:creationId xmlns:a16="http://schemas.microsoft.com/office/drawing/2014/main" id="{99028EEC-F873-9914-0541-EF647E502A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4350CED-D8CE-346D-3D75-AAF0C535FC6F}"/>
              </a:ext>
            </a:extLst>
          </p:cNvPr>
          <p:cNvSpPr>
            <a:spLocks noGrp="1"/>
          </p:cNvSpPr>
          <p:nvPr>
            <p:ph type="sldNum" sz="quarter" idx="12"/>
          </p:nvPr>
        </p:nvSpPr>
        <p:spPr/>
        <p:txBody>
          <a:bodyPr/>
          <a:lstStyle/>
          <a:p>
            <a:fld id="{29D63A38-EA53-4F38-9ECF-F7B0B24511B7}" type="slidenum">
              <a:rPr lang="en-GB" smtClean="0"/>
              <a:t>‹#›</a:t>
            </a:fld>
            <a:endParaRPr lang="en-GB"/>
          </a:p>
        </p:txBody>
      </p:sp>
    </p:spTree>
    <p:extLst>
      <p:ext uri="{BB962C8B-B14F-4D97-AF65-F5344CB8AC3E}">
        <p14:creationId xmlns:p14="http://schemas.microsoft.com/office/powerpoint/2010/main" val="3777376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08873-2CA4-D488-9F41-A20F30AC21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654EBEA-E957-3A50-3928-DF24636A85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F5C1E5-EAFE-DD4B-9EF5-821CA0AF72F3}"/>
              </a:ext>
            </a:extLst>
          </p:cNvPr>
          <p:cNvSpPr>
            <a:spLocks noGrp="1"/>
          </p:cNvSpPr>
          <p:nvPr>
            <p:ph type="dt" sz="half" idx="10"/>
          </p:nvPr>
        </p:nvSpPr>
        <p:spPr/>
        <p:txBody>
          <a:bodyPr/>
          <a:lstStyle/>
          <a:p>
            <a:fld id="{8F04B5EB-2A28-4832-A54C-B88417463634}" type="datetimeFigureOut">
              <a:rPr lang="en-GB" smtClean="0"/>
              <a:t>30/07/2023</a:t>
            </a:fld>
            <a:endParaRPr lang="en-GB"/>
          </a:p>
        </p:txBody>
      </p:sp>
      <p:sp>
        <p:nvSpPr>
          <p:cNvPr id="5" name="Footer Placeholder 4">
            <a:extLst>
              <a:ext uri="{FF2B5EF4-FFF2-40B4-BE49-F238E27FC236}">
                <a16:creationId xmlns:a16="http://schemas.microsoft.com/office/drawing/2014/main" id="{13E1F731-B17B-234D-AE3C-30BF685D7D1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502297-D04E-B5FD-C760-8DFD1451556E}"/>
              </a:ext>
            </a:extLst>
          </p:cNvPr>
          <p:cNvSpPr>
            <a:spLocks noGrp="1"/>
          </p:cNvSpPr>
          <p:nvPr>
            <p:ph type="sldNum" sz="quarter" idx="12"/>
          </p:nvPr>
        </p:nvSpPr>
        <p:spPr/>
        <p:txBody>
          <a:bodyPr/>
          <a:lstStyle/>
          <a:p>
            <a:fld id="{29D63A38-EA53-4F38-9ECF-F7B0B24511B7}" type="slidenum">
              <a:rPr lang="en-GB" smtClean="0"/>
              <a:t>‹#›</a:t>
            </a:fld>
            <a:endParaRPr lang="en-GB"/>
          </a:p>
        </p:txBody>
      </p:sp>
    </p:spTree>
    <p:extLst>
      <p:ext uri="{BB962C8B-B14F-4D97-AF65-F5344CB8AC3E}">
        <p14:creationId xmlns:p14="http://schemas.microsoft.com/office/powerpoint/2010/main" val="3269887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117F1-9EF2-9EDB-3E56-18695E99495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EE057C8-C3BE-8660-842A-3729CA0565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16E2B89-AA8C-F8CB-A531-BE6B2CD0727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BD28348-91B3-B6CA-4D40-2E021CCC9477}"/>
              </a:ext>
            </a:extLst>
          </p:cNvPr>
          <p:cNvSpPr>
            <a:spLocks noGrp="1"/>
          </p:cNvSpPr>
          <p:nvPr>
            <p:ph type="dt" sz="half" idx="10"/>
          </p:nvPr>
        </p:nvSpPr>
        <p:spPr/>
        <p:txBody>
          <a:bodyPr/>
          <a:lstStyle/>
          <a:p>
            <a:fld id="{8F04B5EB-2A28-4832-A54C-B88417463634}" type="datetimeFigureOut">
              <a:rPr lang="en-GB" smtClean="0"/>
              <a:t>30/07/2023</a:t>
            </a:fld>
            <a:endParaRPr lang="en-GB"/>
          </a:p>
        </p:txBody>
      </p:sp>
      <p:sp>
        <p:nvSpPr>
          <p:cNvPr id="6" name="Footer Placeholder 5">
            <a:extLst>
              <a:ext uri="{FF2B5EF4-FFF2-40B4-BE49-F238E27FC236}">
                <a16:creationId xmlns:a16="http://schemas.microsoft.com/office/drawing/2014/main" id="{DB02F5D9-4581-8878-8060-C4F0F9211AE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E00A0A1-C2D9-237F-C784-0409B0E639A6}"/>
              </a:ext>
            </a:extLst>
          </p:cNvPr>
          <p:cNvSpPr>
            <a:spLocks noGrp="1"/>
          </p:cNvSpPr>
          <p:nvPr>
            <p:ph type="sldNum" sz="quarter" idx="12"/>
          </p:nvPr>
        </p:nvSpPr>
        <p:spPr/>
        <p:txBody>
          <a:bodyPr/>
          <a:lstStyle/>
          <a:p>
            <a:fld id="{29D63A38-EA53-4F38-9ECF-F7B0B24511B7}" type="slidenum">
              <a:rPr lang="en-GB" smtClean="0"/>
              <a:t>‹#›</a:t>
            </a:fld>
            <a:endParaRPr lang="en-GB"/>
          </a:p>
        </p:txBody>
      </p:sp>
    </p:spTree>
    <p:extLst>
      <p:ext uri="{BB962C8B-B14F-4D97-AF65-F5344CB8AC3E}">
        <p14:creationId xmlns:p14="http://schemas.microsoft.com/office/powerpoint/2010/main" val="3059307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567F1-29D8-D5EB-F460-05EE565A055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5C9F3C6-6C68-85A6-0056-D1364BC0FE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C118A0-2FB7-C3CB-7025-997030BEAD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45F06D9-BDC5-B052-2883-D03F4C8049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A0B4B3-B634-58AA-A692-F68D3E093D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142C799-8069-6511-87E2-EA15217A84BB}"/>
              </a:ext>
            </a:extLst>
          </p:cNvPr>
          <p:cNvSpPr>
            <a:spLocks noGrp="1"/>
          </p:cNvSpPr>
          <p:nvPr>
            <p:ph type="dt" sz="half" idx="10"/>
          </p:nvPr>
        </p:nvSpPr>
        <p:spPr/>
        <p:txBody>
          <a:bodyPr/>
          <a:lstStyle/>
          <a:p>
            <a:fld id="{8F04B5EB-2A28-4832-A54C-B88417463634}" type="datetimeFigureOut">
              <a:rPr lang="en-GB" smtClean="0"/>
              <a:t>30/07/2023</a:t>
            </a:fld>
            <a:endParaRPr lang="en-GB"/>
          </a:p>
        </p:txBody>
      </p:sp>
      <p:sp>
        <p:nvSpPr>
          <p:cNvPr id="8" name="Footer Placeholder 7">
            <a:extLst>
              <a:ext uri="{FF2B5EF4-FFF2-40B4-BE49-F238E27FC236}">
                <a16:creationId xmlns:a16="http://schemas.microsoft.com/office/drawing/2014/main" id="{5C0C38E9-3E95-4D0F-F3AF-9AA9D59ABDE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AD20BE-7F00-5C2A-A773-2CC399F22EA8}"/>
              </a:ext>
            </a:extLst>
          </p:cNvPr>
          <p:cNvSpPr>
            <a:spLocks noGrp="1"/>
          </p:cNvSpPr>
          <p:nvPr>
            <p:ph type="sldNum" sz="quarter" idx="12"/>
          </p:nvPr>
        </p:nvSpPr>
        <p:spPr/>
        <p:txBody>
          <a:bodyPr/>
          <a:lstStyle/>
          <a:p>
            <a:fld id="{29D63A38-EA53-4F38-9ECF-F7B0B24511B7}" type="slidenum">
              <a:rPr lang="en-GB" smtClean="0"/>
              <a:t>‹#›</a:t>
            </a:fld>
            <a:endParaRPr lang="en-GB"/>
          </a:p>
        </p:txBody>
      </p:sp>
    </p:spTree>
    <p:extLst>
      <p:ext uri="{BB962C8B-B14F-4D97-AF65-F5344CB8AC3E}">
        <p14:creationId xmlns:p14="http://schemas.microsoft.com/office/powerpoint/2010/main" val="647744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6DD10-717F-FF75-B669-34274490A37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751EF83-12DF-1361-D6D2-9DAC226879FF}"/>
              </a:ext>
            </a:extLst>
          </p:cNvPr>
          <p:cNvSpPr>
            <a:spLocks noGrp="1"/>
          </p:cNvSpPr>
          <p:nvPr>
            <p:ph type="dt" sz="half" idx="10"/>
          </p:nvPr>
        </p:nvSpPr>
        <p:spPr/>
        <p:txBody>
          <a:bodyPr/>
          <a:lstStyle/>
          <a:p>
            <a:fld id="{8F04B5EB-2A28-4832-A54C-B88417463634}" type="datetimeFigureOut">
              <a:rPr lang="en-GB" smtClean="0"/>
              <a:t>30/07/2023</a:t>
            </a:fld>
            <a:endParaRPr lang="en-GB"/>
          </a:p>
        </p:txBody>
      </p:sp>
      <p:sp>
        <p:nvSpPr>
          <p:cNvPr id="4" name="Footer Placeholder 3">
            <a:extLst>
              <a:ext uri="{FF2B5EF4-FFF2-40B4-BE49-F238E27FC236}">
                <a16:creationId xmlns:a16="http://schemas.microsoft.com/office/drawing/2014/main" id="{2B363925-A25C-5B09-2FB0-F6B4EFB3BD9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F273937-0B43-FF7D-F12C-969979FFAF73}"/>
              </a:ext>
            </a:extLst>
          </p:cNvPr>
          <p:cNvSpPr>
            <a:spLocks noGrp="1"/>
          </p:cNvSpPr>
          <p:nvPr>
            <p:ph type="sldNum" sz="quarter" idx="12"/>
          </p:nvPr>
        </p:nvSpPr>
        <p:spPr/>
        <p:txBody>
          <a:bodyPr/>
          <a:lstStyle/>
          <a:p>
            <a:fld id="{29D63A38-EA53-4F38-9ECF-F7B0B24511B7}" type="slidenum">
              <a:rPr lang="en-GB" smtClean="0"/>
              <a:t>‹#›</a:t>
            </a:fld>
            <a:endParaRPr lang="en-GB"/>
          </a:p>
        </p:txBody>
      </p:sp>
    </p:spTree>
    <p:extLst>
      <p:ext uri="{BB962C8B-B14F-4D97-AF65-F5344CB8AC3E}">
        <p14:creationId xmlns:p14="http://schemas.microsoft.com/office/powerpoint/2010/main" val="1643076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FC1993-DBC9-E39B-C52E-96D2A6A80021}"/>
              </a:ext>
            </a:extLst>
          </p:cNvPr>
          <p:cNvSpPr>
            <a:spLocks noGrp="1"/>
          </p:cNvSpPr>
          <p:nvPr>
            <p:ph type="dt" sz="half" idx="10"/>
          </p:nvPr>
        </p:nvSpPr>
        <p:spPr/>
        <p:txBody>
          <a:bodyPr/>
          <a:lstStyle/>
          <a:p>
            <a:fld id="{8F04B5EB-2A28-4832-A54C-B88417463634}" type="datetimeFigureOut">
              <a:rPr lang="en-GB" smtClean="0"/>
              <a:t>30/07/2023</a:t>
            </a:fld>
            <a:endParaRPr lang="en-GB"/>
          </a:p>
        </p:txBody>
      </p:sp>
      <p:sp>
        <p:nvSpPr>
          <p:cNvPr id="3" name="Footer Placeholder 2">
            <a:extLst>
              <a:ext uri="{FF2B5EF4-FFF2-40B4-BE49-F238E27FC236}">
                <a16:creationId xmlns:a16="http://schemas.microsoft.com/office/drawing/2014/main" id="{692A16C6-563E-CB2D-C99D-269F07FE463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E977AED-C696-6F99-A674-F72DB3AC1895}"/>
              </a:ext>
            </a:extLst>
          </p:cNvPr>
          <p:cNvSpPr>
            <a:spLocks noGrp="1"/>
          </p:cNvSpPr>
          <p:nvPr>
            <p:ph type="sldNum" sz="quarter" idx="12"/>
          </p:nvPr>
        </p:nvSpPr>
        <p:spPr/>
        <p:txBody>
          <a:bodyPr/>
          <a:lstStyle/>
          <a:p>
            <a:fld id="{29D63A38-EA53-4F38-9ECF-F7B0B24511B7}" type="slidenum">
              <a:rPr lang="en-GB" smtClean="0"/>
              <a:t>‹#›</a:t>
            </a:fld>
            <a:endParaRPr lang="en-GB"/>
          </a:p>
        </p:txBody>
      </p:sp>
    </p:spTree>
    <p:extLst>
      <p:ext uri="{BB962C8B-B14F-4D97-AF65-F5344CB8AC3E}">
        <p14:creationId xmlns:p14="http://schemas.microsoft.com/office/powerpoint/2010/main" val="3029695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44E72-8E1D-25E2-3659-A124D87D1F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3884C6C-246E-48C1-8231-AE4F67ED52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23D8B03-5ED6-52BC-6B91-0D3762238D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BF82B9-D621-1BD1-0500-514D7ACAFAFB}"/>
              </a:ext>
            </a:extLst>
          </p:cNvPr>
          <p:cNvSpPr>
            <a:spLocks noGrp="1"/>
          </p:cNvSpPr>
          <p:nvPr>
            <p:ph type="dt" sz="half" idx="10"/>
          </p:nvPr>
        </p:nvSpPr>
        <p:spPr/>
        <p:txBody>
          <a:bodyPr/>
          <a:lstStyle/>
          <a:p>
            <a:fld id="{8F04B5EB-2A28-4832-A54C-B88417463634}" type="datetimeFigureOut">
              <a:rPr lang="en-GB" smtClean="0"/>
              <a:t>30/07/2023</a:t>
            </a:fld>
            <a:endParaRPr lang="en-GB"/>
          </a:p>
        </p:txBody>
      </p:sp>
      <p:sp>
        <p:nvSpPr>
          <p:cNvPr id="6" name="Footer Placeholder 5">
            <a:extLst>
              <a:ext uri="{FF2B5EF4-FFF2-40B4-BE49-F238E27FC236}">
                <a16:creationId xmlns:a16="http://schemas.microsoft.com/office/drawing/2014/main" id="{6785077E-30A3-BACC-A0A7-7F0C3A95A02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9475807-9C05-679F-5D1D-9839B6A40087}"/>
              </a:ext>
            </a:extLst>
          </p:cNvPr>
          <p:cNvSpPr>
            <a:spLocks noGrp="1"/>
          </p:cNvSpPr>
          <p:nvPr>
            <p:ph type="sldNum" sz="quarter" idx="12"/>
          </p:nvPr>
        </p:nvSpPr>
        <p:spPr/>
        <p:txBody>
          <a:bodyPr/>
          <a:lstStyle/>
          <a:p>
            <a:fld id="{29D63A38-EA53-4F38-9ECF-F7B0B24511B7}" type="slidenum">
              <a:rPr lang="en-GB" smtClean="0"/>
              <a:t>‹#›</a:t>
            </a:fld>
            <a:endParaRPr lang="en-GB"/>
          </a:p>
        </p:txBody>
      </p:sp>
    </p:spTree>
    <p:extLst>
      <p:ext uri="{BB962C8B-B14F-4D97-AF65-F5344CB8AC3E}">
        <p14:creationId xmlns:p14="http://schemas.microsoft.com/office/powerpoint/2010/main" val="3938858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382A7-2B20-C0A7-FCB6-58A14C732D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CE9E0FB-C945-4D55-E585-10B0B6A64E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098BB58-7877-D2FF-9B1E-77F42AAD7F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8AD5AB-0E45-CAD2-D61D-E0F25BDCBD9A}"/>
              </a:ext>
            </a:extLst>
          </p:cNvPr>
          <p:cNvSpPr>
            <a:spLocks noGrp="1"/>
          </p:cNvSpPr>
          <p:nvPr>
            <p:ph type="dt" sz="half" idx="10"/>
          </p:nvPr>
        </p:nvSpPr>
        <p:spPr/>
        <p:txBody>
          <a:bodyPr/>
          <a:lstStyle/>
          <a:p>
            <a:fld id="{8F04B5EB-2A28-4832-A54C-B88417463634}" type="datetimeFigureOut">
              <a:rPr lang="en-GB" smtClean="0"/>
              <a:t>30/07/2023</a:t>
            </a:fld>
            <a:endParaRPr lang="en-GB"/>
          </a:p>
        </p:txBody>
      </p:sp>
      <p:sp>
        <p:nvSpPr>
          <p:cNvPr id="6" name="Footer Placeholder 5">
            <a:extLst>
              <a:ext uri="{FF2B5EF4-FFF2-40B4-BE49-F238E27FC236}">
                <a16:creationId xmlns:a16="http://schemas.microsoft.com/office/drawing/2014/main" id="{F1BA6D56-D87C-97F6-ACC6-FAF22AACBF6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9B7FA04-C2E8-5BB9-35C7-F2668085765E}"/>
              </a:ext>
            </a:extLst>
          </p:cNvPr>
          <p:cNvSpPr>
            <a:spLocks noGrp="1"/>
          </p:cNvSpPr>
          <p:nvPr>
            <p:ph type="sldNum" sz="quarter" idx="12"/>
          </p:nvPr>
        </p:nvSpPr>
        <p:spPr/>
        <p:txBody>
          <a:bodyPr/>
          <a:lstStyle/>
          <a:p>
            <a:fld id="{29D63A38-EA53-4F38-9ECF-F7B0B24511B7}" type="slidenum">
              <a:rPr lang="en-GB" smtClean="0"/>
              <a:t>‹#›</a:t>
            </a:fld>
            <a:endParaRPr lang="en-GB"/>
          </a:p>
        </p:txBody>
      </p:sp>
    </p:spTree>
    <p:extLst>
      <p:ext uri="{BB962C8B-B14F-4D97-AF65-F5344CB8AC3E}">
        <p14:creationId xmlns:p14="http://schemas.microsoft.com/office/powerpoint/2010/main" val="4104493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8ADD25-6F96-4ADD-018D-D019429009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4B7A6E-D71E-533E-13F3-768A449566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67DA4E-D5E1-40A7-176A-3180552F9A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04B5EB-2A28-4832-A54C-B88417463634}" type="datetimeFigureOut">
              <a:rPr lang="en-GB" smtClean="0"/>
              <a:t>30/07/2023</a:t>
            </a:fld>
            <a:endParaRPr lang="en-GB"/>
          </a:p>
        </p:txBody>
      </p:sp>
      <p:sp>
        <p:nvSpPr>
          <p:cNvPr id="5" name="Footer Placeholder 4">
            <a:extLst>
              <a:ext uri="{FF2B5EF4-FFF2-40B4-BE49-F238E27FC236}">
                <a16:creationId xmlns:a16="http://schemas.microsoft.com/office/drawing/2014/main" id="{D22B4985-CA0B-389F-7FB7-0673ADD331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40391B8-EFFC-6CF9-286B-3E4C6EB7BF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D63A38-EA53-4F38-9ECF-F7B0B24511B7}" type="slidenum">
              <a:rPr lang="en-GB" smtClean="0"/>
              <a:t>‹#›</a:t>
            </a:fld>
            <a:endParaRPr lang="en-GB"/>
          </a:p>
        </p:txBody>
      </p:sp>
    </p:spTree>
    <p:extLst>
      <p:ext uri="{BB962C8B-B14F-4D97-AF65-F5344CB8AC3E}">
        <p14:creationId xmlns:p14="http://schemas.microsoft.com/office/powerpoint/2010/main" val="36908104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E53D48-13AB-1967-6C2E-26BE1B49B294}"/>
              </a:ext>
            </a:extLst>
          </p:cNvPr>
          <p:cNvPicPr>
            <a:picLocks noChangeAspect="1"/>
          </p:cNvPicPr>
          <p:nvPr/>
        </p:nvPicPr>
        <p:blipFill>
          <a:blip r:embed="rId2" cstate="screen">
            <a:alphaModFix amt="20000"/>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a:ext>
            </a:extLst>
          </a:blip>
          <a:srcRect/>
          <a:stretch/>
        </p:blipFill>
        <p:spPr>
          <a:xfrm>
            <a:off x="1" y="-24715"/>
            <a:ext cx="12168837" cy="6840000"/>
          </a:xfrm>
          <a:prstGeom prst="rect">
            <a:avLst/>
          </a:prstGeom>
        </p:spPr>
      </p:pic>
      <p:sp>
        <p:nvSpPr>
          <p:cNvPr id="6" name="TextBox 5">
            <a:extLst>
              <a:ext uri="{FF2B5EF4-FFF2-40B4-BE49-F238E27FC236}">
                <a16:creationId xmlns:a16="http://schemas.microsoft.com/office/drawing/2014/main" id="{D5105882-9FB3-738F-6DA5-043283B6BB72}"/>
              </a:ext>
            </a:extLst>
          </p:cNvPr>
          <p:cNvSpPr txBox="1"/>
          <p:nvPr/>
        </p:nvSpPr>
        <p:spPr>
          <a:xfrm>
            <a:off x="2520000" y="360000"/>
            <a:ext cx="9275805" cy="1015663"/>
          </a:xfrm>
          <a:prstGeom prst="rect">
            <a:avLst/>
          </a:prstGeom>
          <a:noFill/>
        </p:spPr>
        <p:txBody>
          <a:bodyPr wrap="square" rtlCol="0">
            <a:spAutoFit/>
          </a:bodyPr>
          <a:lstStyle/>
          <a:p>
            <a:pPr algn="r"/>
            <a:r>
              <a:rPr lang="en-GB" sz="32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“Trivial Pursuits”</a:t>
            </a:r>
          </a:p>
          <a:p>
            <a:pPr algn="r"/>
            <a:r>
              <a:rPr lang="en-GB" sz="28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Ecclesiastes  1:12-2:26</a:t>
            </a:r>
          </a:p>
        </p:txBody>
      </p:sp>
    </p:spTree>
    <p:extLst>
      <p:ext uri="{BB962C8B-B14F-4D97-AF65-F5344CB8AC3E}">
        <p14:creationId xmlns:p14="http://schemas.microsoft.com/office/powerpoint/2010/main" val="3367964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E53D48-13AB-1967-6C2E-26BE1B49B294}"/>
              </a:ext>
            </a:extLst>
          </p:cNvPr>
          <p:cNvPicPr>
            <a:picLocks noChangeAspect="1"/>
          </p:cNvPicPr>
          <p:nvPr/>
        </p:nvPicPr>
        <p:blipFill>
          <a:blip r:embed="rId2" cstate="screen">
            <a:alphaModFix amt="20000"/>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a:ext>
            </a:extLst>
          </a:blip>
          <a:srcRect/>
          <a:stretch/>
        </p:blipFill>
        <p:spPr>
          <a:xfrm>
            <a:off x="0" y="0"/>
            <a:ext cx="12168000" cy="6839530"/>
          </a:xfrm>
          <a:prstGeom prst="rect">
            <a:avLst/>
          </a:prstGeom>
        </p:spPr>
      </p:pic>
      <p:sp>
        <p:nvSpPr>
          <p:cNvPr id="6" name="TextBox 5">
            <a:extLst>
              <a:ext uri="{FF2B5EF4-FFF2-40B4-BE49-F238E27FC236}">
                <a16:creationId xmlns:a16="http://schemas.microsoft.com/office/drawing/2014/main" id="{D5105882-9FB3-738F-6DA5-043283B6BB72}"/>
              </a:ext>
            </a:extLst>
          </p:cNvPr>
          <p:cNvSpPr txBox="1"/>
          <p:nvPr/>
        </p:nvSpPr>
        <p:spPr>
          <a:xfrm>
            <a:off x="2520000" y="360000"/>
            <a:ext cx="9275805" cy="1015663"/>
          </a:xfrm>
          <a:prstGeom prst="rect">
            <a:avLst/>
          </a:prstGeom>
          <a:noFill/>
        </p:spPr>
        <p:txBody>
          <a:bodyPr wrap="square" rtlCol="0">
            <a:spAutoFit/>
          </a:bodyPr>
          <a:lstStyle/>
          <a:p>
            <a:pPr algn="r"/>
            <a:r>
              <a:rPr lang="en-GB" sz="32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“Trivial Pursuits”</a:t>
            </a:r>
          </a:p>
          <a:p>
            <a:pPr algn="r"/>
            <a:r>
              <a:rPr lang="en-GB" sz="28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Ecclesiastes  1:12-2:26</a:t>
            </a:r>
          </a:p>
        </p:txBody>
      </p:sp>
      <p:sp>
        <p:nvSpPr>
          <p:cNvPr id="2" name="TextBox 1">
            <a:extLst>
              <a:ext uri="{FF2B5EF4-FFF2-40B4-BE49-F238E27FC236}">
                <a16:creationId xmlns:a16="http://schemas.microsoft.com/office/drawing/2014/main" id="{B52FB045-990B-2040-665A-40B13A0F7CDA}"/>
              </a:ext>
            </a:extLst>
          </p:cNvPr>
          <p:cNvSpPr txBox="1"/>
          <p:nvPr/>
        </p:nvSpPr>
        <p:spPr>
          <a:xfrm>
            <a:off x="359999" y="1440000"/>
            <a:ext cx="11435805" cy="584775"/>
          </a:xfrm>
          <a:prstGeom prst="rect">
            <a:avLst/>
          </a:prstGeom>
          <a:noFill/>
        </p:spPr>
        <p:txBody>
          <a:bodyPr wrap="square" rtlCol="0">
            <a:spAutoFit/>
          </a:bodyPr>
          <a:lstStyle/>
          <a:p>
            <a:r>
              <a:rPr lang="en-GB" sz="3200" b="1" dirty="0">
                <a:ln w="6350">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1.</a:t>
            </a:r>
            <a:r>
              <a:rPr lang="en-GB" sz="2800" b="1" dirty="0">
                <a:ln w="6350">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GB" sz="3200" b="1" dirty="0">
                <a:ln w="6350">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Satisfaction not found in better education 1:12-18</a:t>
            </a:r>
          </a:p>
        </p:txBody>
      </p:sp>
      <p:sp>
        <p:nvSpPr>
          <p:cNvPr id="3" name="TextBox 2">
            <a:extLst>
              <a:ext uri="{FF2B5EF4-FFF2-40B4-BE49-F238E27FC236}">
                <a16:creationId xmlns:a16="http://schemas.microsoft.com/office/drawing/2014/main" id="{1838E433-4826-5575-7304-28D8209DF8E2}"/>
              </a:ext>
            </a:extLst>
          </p:cNvPr>
          <p:cNvSpPr txBox="1"/>
          <p:nvPr/>
        </p:nvSpPr>
        <p:spPr>
          <a:xfrm>
            <a:off x="648000" y="1980000"/>
            <a:ext cx="10205553" cy="487890"/>
          </a:xfrm>
          <a:prstGeom prst="rect">
            <a:avLst/>
          </a:prstGeom>
          <a:noFill/>
        </p:spPr>
        <p:txBody>
          <a:bodyPr wrap="square" rtlCol="0">
            <a:spAutoFit/>
          </a:bodyPr>
          <a:lstStyle/>
          <a:p>
            <a:pPr marL="539750" marR="0" indent="-361950" algn="l">
              <a:lnSpc>
                <a:spcPct val="120000"/>
              </a:lnSpc>
              <a:spcBef>
                <a:spcPts val="0"/>
              </a:spcBef>
              <a:buFont typeface="Arial" panose="020B0604020202020204" pitchFamily="34" charset="0"/>
              <a:buChar char="•"/>
            </a:pPr>
            <a:r>
              <a:rPr lang="en-GB" sz="2400" b="1" dirty="0">
                <a:ln w="6350">
                  <a:solidFill>
                    <a:schemeClr val="tx1"/>
                  </a:solidFill>
                </a:ln>
                <a:solidFill>
                  <a:srgbClr val="C00000"/>
                </a:solidFill>
                <a:latin typeface="Tahoma" panose="020B0604030504040204" pitchFamily="34" charset="0"/>
                <a:ea typeface="Tahoma" panose="020B0604030504040204" pitchFamily="34" charset="0"/>
                <a:cs typeface="Tahoma" panose="020B0604030504040204" pitchFamily="34" charset="0"/>
              </a:rPr>
              <a:t>Gift of wisdom to analyse life</a:t>
            </a:r>
          </a:p>
        </p:txBody>
      </p:sp>
    </p:spTree>
    <p:extLst>
      <p:ext uri="{BB962C8B-B14F-4D97-AF65-F5344CB8AC3E}">
        <p14:creationId xmlns:p14="http://schemas.microsoft.com/office/powerpoint/2010/main" val="368571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1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E53D48-13AB-1967-6C2E-26BE1B49B294}"/>
              </a:ext>
            </a:extLst>
          </p:cNvPr>
          <p:cNvPicPr>
            <a:picLocks noChangeAspect="1"/>
          </p:cNvPicPr>
          <p:nvPr/>
        </p:nvPicPr>
        <p:blipFill>
          <a:blip r:embed="rId2" cstate="screen">
            <a:alphaModFix amt="20000"/>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a:ext>
            </a:extLst>
          </a:blip>
          <a:srcRect/>
          <a:stretch/>
        </p:blipFill>
        <p:spPr>
          <a:xfrm>
            <a:off x="0" y="0"/>
            <a:ext cx="12168000" cy="6839530"/>
          </a:xfrm>
          <a:prstGeom prst="rect">
            <a:avLst/>
          </a:prstGeom>
        </p:spPr>
      </p:pic>
      <p:sp>
        <p:nvSpPr>
          <p:cNvPr id="6" name="TextBox 5">
            <a:extLst>
              <a:ext uri="{FF2B5EF4-FFF2-40B4-BE49-F238E27FC236}">
                <a16:creationId xmlns:a16="http://schemas.microsoft.com/office/drawing/2014/main" id="{D5105882-9FB3-738F-6DA5-043283B6BB72}"/>
              </a:ext>
            </a:extLst>
          </p:cNvPr>
          <p:cNvSpPr txBox="1"/>
          <p:nvPr/>
        </p:nvSpPr>
        <p:spPr>
          <a:xfrm>
            <a:off x="2520000" y="360000"/>
            <a:ext cx="9275805" cy="1015663"/>
          </a:xfrm>
          <a:prstGeom prst="rect">
            <a:avLst/>
          </a:prstGeom>
          <a:noFill/>
        </p:spPr>
        <p:txBody>
          <a:bodyPr wrap="square" rtlCol="0">
            <a:spAutoFit/>
          </a:bodyPr>
          <a:lstStyle/>
          <a:p>
            <a:pPr algn="r"/>
            <a:r>
              <a:rPr lang="en-GB" sz="32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“Trivial Pursuits”</a:t>
            </a:r>
          </a:p>
          <a:p>
            <a:pPr algn="r"/>
            <a:r>
              <a:rPr lang="en-GB" sz="28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Ecclesiastes  1:12-2:26</a:t>
            </a:r>
          </a:p>
        </p:txBody>
      </p:sp>
      <p:sp>
        <p:nvSpPr>
          <p:cNvPr id="2" name="TextBox 1">
            <a:extLst>
              <a:ext uri="{FF2B5EF4-FFF2-40B4-BE49-F238E27FC236}">
                <a16:creationId xmlns:a16="http://schemas.microsoft.com/office/drawing/2014/main" id="{B52FB045-990B-2040-665A-40B13A0F7CDA}"/>
              </a:ext>
            </a:extLst>
          </p:cNvPr>
          <p:cNvSpPr txBox="1"/>
          <p:nvPr/>
        </p:nvSpPr>
        <p:spPr>
          <a:xfrm>
            <a:off x="359999" y="1440000"/>
            <a:ext cx="11435805" cy="584775"/>
          </a:xfrm>
          <a:prstGeom prst="rect">
            <a:avLst/>
          </a:prstGeom>
          <a:noFill/>
        </p:spPr>
        <p:txBody>
          <a:bodyPr wrap="square" rtlCol="0">
            <a:spAutoFit/>
          </a:bodyPr>
          <a:lstStyle/>
          <a:p>
            <a:r>
              <a:rPr lang="en-GB" sz="3200" b="1" dirty="0">
                <a:ln w="6350">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1.</a:t>
            </a:r>
            <a:r>
              <a:rPr lang="en-GB" sz="2800" b="1" dirty="0">
                <a:ln w="6350">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GB" sz="3200" b="1" dirty="0">
                <a:ln w="6350">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Satisfaction not found in better education 1:12-18</a:t>
            </a:r>
          </a:p>
        </p:txBody>
      </p:sp>
      <p:sp>
        <p:nvSpPr>
          <p:cNvPr id="3" name="TextBox 2">
            <a:extLst>
              <a:ext uri="{FF2B5EF4-FFF2-40B4-BE49-F238E27FC236}">
                <a16:creationId xmlns:a16="http://schemas.microsoft.com/office/drawing/2014/main" id="{1838E433-4826-5575-7304-28D8209DF8E2}"/>
              </a:ext>
            </a:extLst>
          </p:cNvPr>
          <p:cNvSpPr txBox="1"/>
          <p:nvPr/>
        </p:nvSpPr>
        <p:spPr>
          <a:xfrm>
            <a:off x="648000" y="1980000"/>
            <a:ext cx="10205553" cy="769441"/>
          </a:xfrm>
          <a:prstGeom prst="rect">
            <a:avLst/>
          </a:prstGeom>
          <a:noFill/>
        </p:spPr>
        <p:txBody>
          <a:bodyPr wrap="square" rtlCol="0">
            <a:spAutoFit/>
          </a:bodyPr>
          <a:lstStyle/>
          <a:p>
            <a:pPr marL="539750" marR="0" indent="-361950" algn="l">
              <a:spcBef>
                <a:spcPts val="0"/>
              </a:spcBef>
              <a:buFont typeface="Arial" panose="020B0604020202020204" pitchFamily="34" charset="0"/>
              <a:buChar char="•"/>
            </a:pPr>
            <a:r>
              <a:rPr lang="en-GB" sz="2000" b="1" dirty="0">
                <a:ln w="6350">
                  <a:solidFill>
                    <a:schemeClr val="tx1"/>
                  </a:solidFill>
                </a:ln>
                <a:solidFill>
                  <a:srgbClr val="C00000"/>
                </a:solidFill>
                <a:latin typeface="Tahoma" panose="020B0604030504040204" pitchFamily="34" charset="0"/>
                <a:ea typeface="Tahoma" panose="020B0604030504040204" pitchFamily="34" charset="0"/>
                <a:cs typeface="Tahoma" panose="020B0604030504040204" pitchFamily="34" charset="0"/>
              </a:rPr>
              <a:t>Gift of wisdom to analyse life</a:t>
            </a:r>
          </a:p>
          <a:p>
            <a:pPr marL="539750" marR="0" indent="-361950" algn="l">
              <a:spcBef>
                <a:spcPts val="0"/>
              </a:spcBef>
              <a:buFont typeface="Arial" panose="020B0604020202020204" pitchFamily="34" charset="0"/>
              <a:buChar char="•"/>
            </a:pPr>
            <a:r>
              <a:rPr lang="en-GB" sz="2400" b="1" dirty="0">
                <a:ln w="6350">
                  <a:solidFill>
                    <a:schemeClr val="tx1"/>
                  </a:solidFill>
                </a:ln>
                <a:solidFill>
                  <a:srgbClr val="C00000"/>
                </a:solidFill>
                <a:latin typeface="Tahoma" panose="020B0604030504040204" pitchFamily="34" charset="0"/>
                <a:ea typeface="Tahoma" panose="020B0604030504040204" pitchFamily="34" charset="0"/>
                <a:cs typeface="Tahoma" panose="020B0604030504040204" pitchFamily="34" charset="0"/>
              </a:rPr>
              <a:t>Received excellent education</a:t>
            </a:r>
          </a:p>
        </p:txBody>
      </p:sp>
    </p:spTree>
    <p:extLst>
      <p:ext uri="{BB962C8B-B14F-4D97-AF65-F5344CB8AC3E}">
        <p14:creationId xmlns:p14="http://schemas.microsoft.com/office/powerpoint/2010/main" val="277441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E53D48-13AB-1967-6C2E-26BE1B49B294}"/>
              </a:ext>
            </a:extLst>
          </p:cNvPr>
          <p:cNvPicPr>
            <a:picLocks noChangeAspect="1"/>
          </p:cNvPicPr>
          <p:nvPr/>
        </p:nvPicPr>
        <p:blipFill>
          <a:blip r:embed="rId2" cstate="screen">
            <a:alphaModFix amt="20000"/>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a:ext>
            </a:extLst>
          </a:blip>
          <a:srcRect/>
          <a:stretch/>
        </p:blipFill>
        <p:spPr>
          <a:xfrm>
            <a:off x="0" y="0"/>
            <a:ext cx="12192000" cy="6853020"/>
          </a:xfrm>
          <a:prstGeom prst="rect">
            <a:avLst/>
          </a:prstGeom>
        </p:spPr>
      </p:pic>
      <p:sp>
        <p:nvSpPr>
          <p:cNvPr id="6" name="TextBox 5">
            <a:extLst>
              <a:ext uri="{FF2B5EF4-FFF2-40B4-BE49-F238E27FC236}">
                <a16:creationId xmlns:a16="http://schemas.microsoft.com/office/drawing/2014/main" id="{D5105882-9FB3-738F-6DA5-043283B6BB72}"/>
              </a:ext>
            </a:extLst>
          </p:cNvPr>
          <p:cNvSpPr txBox="1"/>
          <p:nvPr/>
        </p:nvSpPr>
        <p:spPr>
          <a:xfrm>
            <a:off x="2520000" y="360000"/>
            <a:ext cx="9275805" cy="1015663"/>
          </a:xfrm>
          <a:prstGeom prst="rect">
            <a:avLst/>
          </a:prstGeom>
          <a:noFill/>
        </p:spPr>
        <p:txBody>
          <a:bodyPr wrap="square" rtlCol="0">
            <a:spAutoFit/>
          </a:bodyPr>
          <a:lstStyle/>
          <a:p>
            <a:pPr algn="r"/>
            <a:r>
              <a:rPr lang="en-GB" sz="32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“Trivial Pursuits”</a:t>
            </a:r>
          </a:p>
          <a:p>
            <a:pPr algn="r"/>
            <a:r>
              <a:rPr lang="en-GB" sz="28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Ecclesiastes  1:12-2:26</a:t>
            </a:r>
          </a:p>
        </p:txBody>
      </p:sp>
      <p:sp>
        <p:nvSpPr>
          <p:cNvPr id="2" name="TextBox 1">
            <a:extLst>
              <a:ext uri="{FF2B5EF4-FFF2-40B4-BE49-F238E27FC236}">
                <a16:creationId xmlns:a16="http://schemas.microsoft.com/office/drawing/2014/main" id="{B52FB045-990B-2040-665A-40B13A0F7CDA}"/>
              </a:ext>
            </a:extLst>
          </p:cNvPr>
          <p:cNvSpPr txBox="1"/>
          <p:nvPr/>
        </p:nvSpPr>
        <p:spPr>
          <a:xfrm>
            <a:off x="359999" y="1440000"/>
            <a:ext cx="11435805" cy="584775"/>
          </a:xfrm>
          <a:prstGeom prst="rect">
            <a:avLst/>
          </a:prstGeom>
          <a:noFill/>
        </p:spPr>
        <p:txBody>
          <a:bodyPr wrap="square" rtlCol="0">
            <a:spAutoFit/>
          </a:bodyPr>
          <a:lstStyle/>
          <a:p>
            <a:r>
              <a:rPr lang="en-GB" sz="3200" b="1" dirty="0">
                <a:ln w="6350">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1. Satisfaction not found in better education 1:12-18</a:t>
            </a:r>
          </a:p>
        </p:txBody>
      </p:sp>
      <p:sp>
        <p:nvSpPr>
          <p:cNvPr id="3" name="TextBox 2">
            <a:extLst>
              <a:ext uri="{FF2B5EF4-FFF2-40B4-BE49-F238E27FC236}">
                <a16:creationId xmlns:a16="http://schemas.microsoft.com/office/drawing/2014/main" id="{1838E433-4826-5575-7304-28D8209DF8E2}"/>
              </a:ext>
            </a:extLst>
          </p:cNvPr>
          <p:cNvSpPr txBox="1"/>
          <p:nvPr/>
        </p:nvSpPr>
        <p:spPr>
          <a:xfrm>
            <a:off x="648000" y="1980000"/>
            <a:ext cx="10205553" cy="1077218"/>
          </a:xfrm>
          <a:prstGeom prst="rect">
            <a:avLst/>
          </a:prstGeom>
          <a:noFill/>
        </p:spPr>
        <p:txBody>
          <a:bodyPr wrap="square" rtlCol="0">
            <a:spAutoFit/>
          </a:bodyPr>
          <a:lstStyle/>
          <a:p>
            <a:pPr marL="539750" marR="0" indent="-361950" algn="l">
              <a:spcBef>
                <a:spcPts val="0"/>
              </a:spcBef>
              <a:buFont typeface="Arial" panose="020B0604020202020204" pitchFamily="34" charset="0"/>
              <a:buChar char="•"/>
            </a:pPr>
            <a:r>
              <a:rPr lang="en-GB" sz="2000" b="1" dirty="0">
                <a:ln w="6350">
                  <a:solidFill>
                    <a:schemeClr val="tx1"/>
                  </a:solidFill>
                </a:ln>
                <a:solidFill>
                  <a:srgbClr val="C00000"/>
                </a:solidFill>
                <a:latin typeface="Tahoma" panose="020B0604030504040204" pitchFamily="34" charset="0"/>
                <a:ea typeface="Tahoma" panose="020B0604030504040204" pitchFamily="34" charset="0"/>
                <a:cs typeface="Tahoma" panose="020B0604030504040204" pitchFamily="34" charset="0"/>
              </a:rPr>
              <a:t>Gift of wisdom to analyse life</a:t>
            </a:r>
          </a:p>
          <a:p>
            <a:pPr marL="539750" marR="0" indent="-361950" algn="l">
              <a:spcBef>
                <a:spcPts val="0"/>
              </a:spcBef>
              <a:buFont typeface="Arial" panose="020B0604020202020204" pitchFamily="34" charset="0"/>
              <a:buChar char="•"/>
            </a:pPr>
            <a:r>
              <a:rPr lang="en-GB" sz="2000" b="1" dirty="0">
                <a:ln w="6350">
                  <a:solidFill>
                    <a:schemeClr val="tx1"/>
                  </a:solidFill>
                </a:ln>
                <a:solidFill>
                  <a:srgbClr val="C00000"/>
                </a:solidFill>
                <a:latin typeface="Tahoma" panose="020B0604030504040204" pitchFamily="34" charset="0"/>
                <a:ea typeface="Tahoma" panose="020B0604030504040204" pitchFamily="34" charset="0"/>
                <a:cs typeface="Tahoma" panose="020B0604030504040204" pitchFamily="34" charset="0"/>
              </a:rPr>
              <a:t>Received excellent education</a:t>
            </a:r>
          </a:p>
          <a:p>
            <a:pPr marL="539750" marR="0" indent="-361950" algn="l">
              <a:spcBef>
                <a:spcPts val="0"/>
              </a:spcBef>
              <a:buFont typeface="Arial" panose="020B0604020202020204" pitchFamily="34" charset="0"/>
              <a:buChar char="•"/>
            </a:pPr>
            <a:r>
              <a:rPr lang="en-GB" sz="2400" b="1" dirty="0">
                <a:ln w="6350">
                  <a:solidFill>
                    <a:schemeClr val="tx1"/>
                  </a:solidFill>
                </a:ln>
                <a:solidFill>
                  <a:srgbClr val="C00000"/>
                </a:solidFill>
                <a:latin typeface="Tahoma" panose="020B0604030504040204" pitchFamily="34" charset="0"/>
                <a:ea typeface="Tahoma" panose="020B0604030504040204" pitchFamily="34" charset="0"/>
                <a:cs typeface="Tahoma" panose="020B0604030504040204" pitchFamily="34" charset="0"/>
              </a:rPr>
              <a:t>“Hebel” (futile)</a:t>
            </a:r>
          </a:p>
        </p:txBody>
      </p:sp>
    </p:spTree>
    <p:extLst>
      <p:ext uri="{BB962C8B-B14F-4D97-AF65-F5344CB8AC3E}">
        <p14:creationId xmlns:p14="http://schemas.microsoft.com/office/powerpoint/2010/main" val="386186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outVertic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E53D48-13AB-1967-6C2E-26BE1B49B294}"/>
              </a:ext>
            </a:extLst>
          </p:cNvPr>
          <p:cNvPicPr>
            <a:picLocks noChangeAspect="1"/>
          </p:cNvPicPr>
          <p:nvPr/>
        </p:nvPicPr>
        <p:blipFill>
          <a:blip r:embed="rId2" cstate="screen">
            <a:alphaModFix amt="20000"/>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a:ext>
            </a:extLst>
          </a:blip>
          <a:srcRect/>
          <a:stretch/>
        </p:blipFill>
        <p:spPr>
          <a:xfrm>
            <a:off x="0" y="0"/>
            <a:ext cx="12168000" cy="6844500"/>
          </a:xfrm>
          <a:prstGeom prst="rect">
            <a:avLst/>
          </a:prstGeom>
        </p:spPr>
      </p:pic>
      <p:sp>
        <p:nvSpPr>
          <p:cNvPr id="6" name="TextBox 5">
            <a:extLst>
              <a:ext uri="{FF2B5EF4-FFF2-40B4-BE49-F238E27FC236}">
                <a16:creationId xmlns:a16="http://schemas.microsoft.com/office/drawing/2014/main" id="{D5105882-9FB3-738F-6DA5-043283B6BB72}"/>
              </a:ext>
            </a:extLst>
          </p:cNvPr>
          <p:cNvSpPr txBox="1"/>
          <p:nvPr/>
        </p:nvSpPr>
        <p:spPr>
          <a:xfrm>
            <a:off x="2520000" y="360000"/>
            <a:ext cx="9275805" cy="1015663"/>
          </a:xfrm>
          <a:prstGeom prst="rect">
            <a:avLst/>
          </a:prstGeom>
          <a:noFill/>
        </p:spPr>
        <p:txBody>
          <a:bodyPr wrap="square" rtlCol="0">
            <a:spAutoFit/>
          </a:bodyPr>
          <a:lstStyle/>
          <a:p>
            <a:pPr algn="r"/>
            <a:r>
              <a:rPr lang="en-GB" sz="32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“Trivial Pursuits”</a:t>
            </a:r>
          </a:p>
          <a:p>
            <a:pPr algn="r"/>
            <a:r>
              <a:rPr lang="en-GB" sz="28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Ecclesiastes  1:12-2:26</a:t>
            </a:r>
          </a:p>
        </p:txBody>
      </p:sp>
      <p:sp>
        <p:nvSpPr>
          <p:cNvPr id="2" name="TextBox 1">
            <a:extLst>
              <a:ext uri="{FF2B5EF4-FFF2-40B4-BE49-F238E27FC236}">
                <a16:creationId xmlns:a16="http://schemas.microsoft.com/office/drawing/2014/main" id="{B52FB045-990B-2040-665A-40B13A0F7CDA}"/>
              </a:ext>
            </a:extLst>
          </p:cNvPr>
          <p:cNvSpPr txBox="1"/>
          <p:nvPr/>
        </p:nvSpPr>
        <p:spPr>
          <a:xfrm>
            <a:off x="359999" y="1440000"/>
            <a:ext cx="11435805" cy="584775"/>
          </a:xfrm>
          <a:prstGeom prst="rect">
            <a:avLst/>
          </a:prstGeom>
          <a:noFill/>
        </p:spPr>
        <p:txBody>
          <a:bodyPr wrap="square" rtlCol="0">
            <a:spAutoFit/>
          </a:bodyPr>
          <a:lstStyle/>
          <a:p>
            <a:r>
              <a:rPr lang="en-GB" sz="3200" b="1" dirty="0">
                <a:ln w="6350">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1. Satisfaction not found in better education 1:12-18</a:t>
            </a:r>
          </a:p>
        </p:txBody>
      </p:sp>
      <p:sp>
        <p:nvSpPr>
          <p:cNvPr id="3" name="TextBox 2">
            <a:extLst>
              <a:ext uri="{FF2B5EF4-FFF2-40B4-BE49-F238E27FC236}">
                <a16:creationId xmlns:a16="http://schemas.microsoft.com/office/drawing/2014/main" id="{1838E433-4826-5575-7304-28D8209DF8E2}"/>
              </a:ext>
            </a:extLst>
          </p:cNvPr>
          <p:cNvSpPr txBox="1"/>
          <p:nvPr/>
        </p:nvSpPr>
        <p:spPr>
          <a:xfrm>
            <a:off x="648000" y="1980000"/>
            <a:ext cx="10205553" cy="1384995"/>
          </a:xfrm>
          <a:prstGeom prst="rect">
            <a:avLst/>
          </a:prstGeom>
          <a:noFill/>
        </p:spPr>
        <p:txBody>
          <a:bodyPr wrap="square" rtlCol="0">
            <a:spAutoFit/>
          </a:bodyPr>
          <a:lstStyle/>
          <a:p>
            <a:pPr marL="539750" marR="0" indent="-361950" algn="l">
              <a:spcBef>
                <a:spcPts val="0"/>
              </a:spcBef>
              <a:buFont typeface="Arial" panose="020B0604020202020204" pitchFamily="34" charset="0"/>
              <a:buChar char="•"/>
            </a:pPr>
            <a:r>
              <a:rPr lang="en-GB" sz="2000" b="1" dirty="0">
                <a:ln w="6350">
                  <a:solidFill>
                    <a:schemeClr val="tx1"/>
                  </a:solidFill>
                </a:ln>
                <a:solidFill>
                  <a:srgbClr val="C00000"/>
                </a:solidFill>
                <a:latin typeface="Tahoma" panose="020B0604030504040204" pitchFamily="34" charset="0"/>
                <a:ea typeface="Tahoma" panose="020B0604030504040204" pitchFamily="34" charset="0"/>
                <a:cs typeface="Tahoma" panose="020B0604030504040204" pitchFamily="34" charset="0"/>
              </a:rPr>
              <a:t>Gift of wisdom to analyse life</a:t>
            </a:r>
          </a:p>
          <a:p>
            <a:pPr marL="539750" marR="0" indent="-361950" algn="l">
              <a:spcBef>
                <a:spcPts val="0"/>
              </a:spcBef>
              <a:buFont typeface="Arial" panose="020B0604020202020204" pitchFamily="34" charset="0"/>
              <a:buChar char="•"/>
            </a:pPr>
            <a:r>
              <a:rPr lang="en-GB" sz="2000" b="1" dirty="0">
                <a:ln w="6350">
                  <a:solidFill>
                    <a:schemeClr val="tx1"/>
                  </a:solidFill>
                </a:ln>
                <a:solidFill>
                  <a:srgbClr val="C00000"/>
                </a:solidFill>
                <a:latin typeface="Tahoma" panose="020B0604030504040204" pitchFamily="34" charset="0"/>
                <a:ea typeface="Tahoma" panose="020B0604030504040204" pitchFamily="34" charset="0"/>
                <a:cs typeface="Tahoma" panose="020B0604030504040204" pitchFamily="34" charset="0"/>
              </a:rPr>
              <a:t>Received excellent education</a:t>
            </a:r>
          </a:p>
          <a:p>
            <a:pPr marL="539750" marR="0" indent="-361950" algn="l">
              <a:spcBef>
                <a:spcPts val="0"/>
              </a:spcBef>
              <a:buFont typeface="Arial" panose="020B0604020202020204" pitchFamily="34" charset="0"/>
              <a:buChar char="•"/>
            </a:pPr>
            <a:r>
              <a:rPr lang="en-GB" sz="2000" b="1" dirty="0">
                <a:ln w="6350">
                  <a:solidFill>
                    <a:schemeClr val="tx1"/>
                  </a:solidFill>
                </a:ln>
                <a:solidFill>
                  <a:srgbClr val="C00000"/>
                </a:solidFill>
                <a:latin typeface="Tahoma" panose="020B0604030504040204" pitchFamily="34" charset="0"/>
                <a:ea typeface="Tahoma" panose="020B0604030504040204" pitchFamily="34" charset="0"/>
                <a:cs typeface="Tahoma" panose="020B0604030504040204" pitchFamily="34" charset="0"/>
              </a:rPr>
              <a:t>“Hebel” (futile)</a:t>
            </a:r>
          </a:p>
          <a:p>
            <a:pPr marL="539750" marR="0" indent="-361950" algn="l">
              <a:spcBef>
                <a:spcPts val="0"/>
              </a:spcBef>
              <a:buFont typeface="Arial" panose="020B0604020202020204" pitchFamily="34" charset="0"/>
              <a:buChar char="•"/>
            </a:pPr>
            <a:r>
              <a:rPr lang="en-GB" sz="2400" b="1" dirty="0">
                <a:ln w="6350">
                  <a:solidFill>
                    <a:schemeClr val="tx1"/>
                  </a:solidFill>
                </a:ln>
                <a:solidFill>
                  <a:srgbClr val="C00000"/>
                </a:solidFill>
                <a:latin typeface="Tahoma" panose="020B0604030504040204" pitchFamily="34" charset="0"/>
                <a:ea typeface="Tahoma" panose="020B0604030504040204" pitchFamily="34" charset="0"/>
                <a:cs typeface="Tahoma" panose="020B0604030504040204" pitchFamily="34" charset="0"/>
              </a:rPr>
              <a:t>Surely study is important?</a:t>
            </a:r>
          </a:p>
        </p:txBody>
      </p:sp>
    </p:spTree>
    <p:extLst>
      <p:ext uri="{BB962C8B-B14F-4D97-AF65-F5344CB8AC3E}">
        <p14:creationId xmlns:p14="http://schemas.microsoft.com/office/powerpoint/2010/main" val="27579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p:cTn id="7"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E53D48-13AB-1967-6C2E-26BE1B49B294}"/>
              </a:ext>
            </a:extLst>
          </p:cNvPr>
          <p:cNvPicPr preferRelativeResize="0">
            <a:picLocks/>
          </p:cNvPicPr>
          <p:nvPr/>
        </p:nvPicPr>
        <p:blipFill>
          <a:blip r:embed="rId2" cstate="screen">
            <a:alphaModFix amt="20000"/>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a:ext>
            </a:extLst>
          </a:blip>
          <a:srcRect/>
          <a:stretch/>
        </p:blipFill>
        <p:spPr>
          <a:xfrm>
            <a:off x="0" y="0"/>
            <a:ext cx="12168000" cy="6839530"/>
          </a:xfrm>
          <a:prstGeom prst="rect">
            <a:avLst/>
          </a:prstGeom>
        </p:spPr>
      </p:pic>
      <p:sp>
        <p:nvSpPr>
          <p:cNvPr id="6" name="TextBox 5">
            <a:extLst>
              <a:ext uri="{FF2B5EF4-FFF2-40B4-BE49-F238E27FC236}">
                <a16:creationId xmlns:a16="http://schemas.microsoft.com/office/drawing/2014/main" id="{D5105882-9FB3-738F-6DA5-043283B6BB72}"/>
              </a:ext>
            </a:extLst>
          </p:cNvPr>
          <p:cNvSpPr txBox="1"/>
          <p:nvPr/>
        </p:nvSpPr>
        <p:spPr>
          <a:xfrm>
            <a:off x="2520000" y="360000"/>
            <a:ext cx="9275805" cy="1015663"/>
          </a:xfrm>
          <a:prstGeom prst="rect">
            <a:avLst/>
          </a:prstGeom>
          <a:noFill/>
        </p:spPr>
        <p:txBody>
          <a:bodyPr wrap="square" rtlCol="0">
            <a:spAutoFit/>
          </a:bodyPr>
          <a:lstStyle/>
          <a:p>
            <a:pPr algn="r"/>
            <a:r>
              <a:rPr lang="en-GB" sz="32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“Trivial Pursuits”</a:t>
            </a:r>
          </a:p>
          <a:p>
            <a:pPr algn="r"/>
            <a:r>
              <a:rPr lang="en-GB" sz="28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Ecclesiastes  1:12-2:26</a:t>
            </a:r>
          </a:p>
        </p:txBody>
      </p:sp>
      <p:sp>
        <p:nvSpPr>
          <p:cNvPr id="2" name="TextBox 1">
            <a:extLst>
              <a:ext uri="{FF2B5EF4-FFF2-40B4-BE49-F238E27FC236}">
                <a16:creationId xmlns:a16="http://schemas.microsoft.com/office/drawing/2014/main" id="{B52FB045-990B-2040-665A-40B13A0F7CDA}"/>
              </a:ext>
            </a:extLst>
          </p:cNvPr>
          <p:cNvSpPr txBox="1"/>
          <p:nvPr/>
        </p:nvSpPr>
        <p:spPr>
          <a:xfrm>
            <a:off x="359999" y="1440000"/>
            <a:ext cx="11435805" cy="584775"/>
          </a:xfrm>
          <a:prstGeom prst="rect">
            <a:avLst/>
          </a:prstGeom>
          <a:noFill/>
        </p:spPr>
        <p:txBody>
          <a:bodyPr wrap="square" rtlCol="0">
            <a:spAutoFit/>
          </a:bodyPr>
          <a:lstStyle/>
          <a:p>
            <a:r>
              <a:rPr lang="en-GB" sz="3200" b="1" dirty="0">
                <a:ln w="6350">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1. Satisfaction not found in better education 1:12-18</a:t>
            </a:r>
          </a:p>
        </p:txBody>
      </p:sp>
      <p:sp>
        <p:nvSpPr>
          <p:cNvPr id="3" name="TextBox 2">
            <a:extLst>
              <a:ext uri="{FF2B5EF4-FFF2-40B4-BE49-F238E27FC236}">
                <a16:creationId xmlns:a16="http://schemas.microsoft.com/office/drawing/2014/main" id="{1838E433-4826-5575-7304-28D8209DF8E2}"/>
              </a:ext>
            </a:extLst>
          </p:cNvPr>
          <p:cNvSpPr txBox="1"/>
          <p:nvPr/>
        </p:nvSpPr>
        <p:spPr>
          <a:xfrm>
            <a:off x="648000" y="1980000"/>
            <a:ext cx="10205553" cy="1692771"/>
          </a:xfrm>
          <a:prstGeom prst="rect">
            <a:avLst/>
          </a:prstGeom>
          <a:noFill/>
        </p:spPr>
        <p:txBody>
          <a:bodyPr wrap="square" rtlCol="0">
            <a:spAutoFit/>
          </a:bodyPr>
          <a:lstStyle/>
          <a:p>
            <a:pPr marL="539750" marR="0" indent="-361950" algn="l">
              <a:spcBef>
                <a:spcPts val="0"/>
              </a:spcBef>
              <a:buFont typeface="Arial" panose="020B0604020202020204" pitchFamily="34" charset="0"/>
              <a:buChar char="•"/>
            </a:pPr>
            <a:r>
              <a:rPr lang="en-GB" sz="2000" b="1" dirty="0">
                <a:ln w="6350">
                  <a:solidFill>
                    <a:schemeClr val="tx1"/>
                  </a:solidFill>
                </a:ln>
                <a:solidFill>
                  <a:srgbClr val="C00000"/>
                </a:solidFill>
                <a:latin typeface="Tahoma" panose="020B0604030504040204" pitchFamily="34" charset="0"/>
                <a:ea typeface="Tahoma" panose="020B0604030504040204" pitchFamily="34" charset="0"/>
                <a:cs typeface="Tahoma" panose="020B0604030504040204" pitchFamily="34" charset="0"/>
              </a:rPr>
              <a:t>Gift of wisdom to analyse life</a:t>
            </a:r>
          </a:p>
          <a:p>
            <a:pPr marL="539750" marR="0" indent="-361950" algn="l">
              <a:spcBef>
                <a:spcPts val="0"/>
              </a:spcBef>
              <a:buFont typeface="Arial" panose="020B0604020202020204" pitchFamily="34" charset="0"/>
              <a:buChar char="•"/>
            </a:pPr>
            <a:r>
              <a:rPr lang="en-GB" sz="2000" b="1" dirty="0">
                <a:ln w="6350">
                  <a:solidFill>
                    <a:schemeClr val="tx1"/>
                  </a:solidFill>
                </a:ln>
                <a:solidFill>
                  <a:srgbClr val="C00000"/>
                </a:solidFill>
                <a:latin typeface="Tahoma" panose="020B0604030504040204" pitchFamily="34" charset="0"/>
                <a:ea typeface="Tahoma" panose="020B0604030504040204" pitchFamily="34" charset="0"/>
                <a:cs typeface="Tahoma" panose="020B0604030504040204" pitchFamily="34" charset="0"/>
              </a:rPr>
              <a:t>Received excellent education</a:t>
            </a:r>
          </a:p>
          <a:p>
            <a:pPr marL="539750" marR="0" indent="-361950" algn="l">
              <a:spcBef>
                <a:spcPts val="0"/>
              </a:spcBef>
              <a:buFont typeface="Arial" panose="020B0604020202020204" pitchFamily="34" charset="0"/>
              <a:buChar char="•"/>
            </a:pPr>
            <a:r>
              <a:rPr lang="en-GB" sz="2000" b="1" dirty="0">
                <a:ln w="6350">
                  <a:solidFill>
                    <a:schemeClr val="tx1"/>
                  </a:solidFill>
                </a:ln>
                <a:solidFill>
                  <a:srgbClr val="C00000"/>
                </a:solidFill>
                <a:latin typeface="Tahoma" panose="020B0604030504040204" pitchFamily="34" charset="0"/>
                <a:ea typeface="Tahoma" panose="020B0604030504040204" pitchFamily="34" charset="0"/>
                <a:cs typeface="Tahoma" panose="020B0604030504040204" pitchFamily="34" charset="0"/>
              </a:rPr>
              <a:t>“Hebel” (futile)</a:t>
            </a:r>
          </a:p>
          <a:p>
            <a:pPr marL="539750" marR="0" indent="-361950" algn="l">
              <a:spcBef>
                <a:spcPts val="0"/>
              </a:spcBef>
              <a:buFont typeface="Arial" panose="020B0604020202020204" pitchFamily="34" charset="0"/>
              <a:buChar char="•"/>
            </a:pPr>
            <a:r>
              <a:rPr lang="en-GB" sz="2000" b="1" dirty="0">
                <a:ln w="6350">
                  <a:solidFill>
                    <a:schemeClr val="tx1"/>
                  </a:solidFill>
                </a:ln>
                <a:solidFill>
                  <a:srgbClr val="C00000"/>
                </a:solidFill>
                <a:latin typeface="Tahoma" panose="020B0604030504040204" pitchFamily="34" charset="0"/>
                <a:ea typeface="Tahoma" panose="020B0604030504040204" pitchFamily="34" charset="0"/>
                <a:cs typeface="Tahoma" panose="020B0604030504040204" pitchFamily="34" charset="0"/>
              </a:rPr>
              <a:t>Surely study is important?</a:t>
            </a:r>
          </a:p>
          <a:p>
            <a:pPr marL="539750" marR="0" indent="-361950" algn="l">
              <a:spcBef>
                <a:spcPts val="0"/>
              </a:spcBef>
              <a:buFont typeface="Arial" panose="020B0604020202020204" pitchFamily="34" charset="0"/>
              <a:buChar char="•"/>
            </a:pPr>
            <a:r>
              <a:rPr lang="en-GB" sz="2400" b="1" dirty="0">
                <a:ln w="6350">
                  <a:solidFill>
                    <a:schemeClr val="tx1"/>
                  </a:solidFill>
                </a:ln>
                <a:solidFill>
                  <a:srgbClr val="C00000"/>
                </a:solidFill>
                <a:latin typeface="Tahoma" panose="020B0604030504040204" pitchFamily="34" charset="0"/>
                <a:ea typeface="Tahoma" panose="020B0604030504040204" pitchFamily="34" charset="0"/>
                <a:cs typeface="Tahoma" panose="020B0604030504040204" pitchFamily="34" charset="0"/>
              </a:rPr>
              <a:t>Yes, but understanding isn’t everything</a:t>
            </a:r>
          </a:p>
        </p:txBody>
      </p:sp>
    </p:spTree>
    <p:extLst>
      <p:ext uri="{BB962C8B-B14F-4D97-AF65-F5344CB8AC3E}">
        <p14:creationId xmlns:p14="http://schemas.microsoft.com/office/powerpoint/2010/main" val="390260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p:cTn id="7"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E53D48-13AB-1967-6C2E-26BE1B49B294}"/>
              </a:ext>
            </a:extLst>
          </p:cNvPr>
          <p:cNvPicPr>
            <a:picLocks noChangeAspect="1"/>
          </p:cNvPicPr>
          <p:nvPr/>
        </p:nvPicPr>
        <p:blipFill>
          <a:blip r:embed="rId2" cstate="screen">
            <a:alphaModFix amt="20000"/>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a:ext>
            </a:extLst>
          </a:blip>
          <a:srcRect/>
          <a:stretch/>
        </p:blipFill>
        <p:spPr>
          <a:xfrm>
            <a:off x="0" y="0"/>
            <a:ext cx="12168000" cy="6839530"/>
          </a:xfrm>
          <a:prstGeom prst="rect">
            <a:avLst/>
          </a:prstGeom>
        </p:spPr>
      </p:pic>
      <p:sp>
        <p:nvSpPr>
          <p:cNvPr id="6" name="TextBox 5">
            <a:extLst>
              <a:ext uri="{FF2B5EF4-FFF2-40B4-BE49-F238E27FC236}">
                <a16:creationId xmlns:a16="http://schemas.microsoft.com/office/drawing/2014/main" id="{D5105882-9FB3-738F-6DA5-043283B6BB72}"/>
              </a:ext>
            </a:extLst>
          </p:cNvPr>
          <p:cNvSpPr txBox="1"/>
          <p:nvPr/>
        </p:nvSpPr>
        <p:spPr>
          <a:xfrm>
            <a:off x="2520000" y="360000"/>
            <a:ext cx="9275805" cy="1015663"/>
          </a:xfrm>
          <a:prstGeom prst="rect">
            <a:avLst/>
          </a:prstGeom>
          <a:noFill/>
        </p:spPr>
        <p:txBody>
          <a:bodyPr wrap="square" rtlCol="0">
            <a:spAutoFit/>
          </a:bodyPr>
          <a:lstStyle/>
          <a:p>
            <a:pPr algn="r"/>
            <a:r>
              <a:rPr lang="en-GB" sz="32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“Trivial Pursuits”</a:t>
            </a:r>
          </a:p>
          <a:p>
            <a:pPr algn="r"/>
            <a:r>
              <a:rPr lang="en-GB" sz="28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Ecclesiastes  1:12-2:26</a:t>
            </a:r>
          </a:p>
        </p:txBody>
      </p:sp>
      <p:sp>
        <p:nvSpPr>
          <p:cNvPr id="2" name="TextBox 1">
            <a:extLst>
              <a:ext uri="{FF2B5EF4-FFF2-40B4-BE49-F238E27FC236}">
                <a16:creationId xmlns:a16="http://schemas.microsoft.com/office/drawing/2014/main" id="{B52FB045-990B-2040-665A-40B13A0F7CDA}"/>
              </a:ext>
            </a:extLst>
          </p:cNvPr>
          <p:cNvSpPr txBox="1"/>
          <p:nvPr/>
        </p:nvSpPr>
        <p:spPr>
          <a:xfrm>
            <a:off x="359999" y="1440000"/>
            <a:ext cx="11435805" cy="584775"/>
          </a:xfrm>
          <a:prstGeom prst="rect">
            <a:avLst/>
          </a:prstGeom>
          <a:noFill/>
        </p:spPr>
        <p:txBody>
          <a:bodyPr wrap="square" rtlCol="0">
            <a:spAutoFit/>
          </a:bodyPr>
          <a:lstStyle/>
          <a:p>
            <a:r>
              <a:rPr lang="en-GB" sz="3200" b="1" dirty="0">
                <a:ln w="6350">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1. Satisfaction not found in better education 1:12-18</a:t>
            </a:r>
          </a:p>
        </p:txBody>
      </p:sp>
      <p:sp>
        <p:nvSpPr>
          <p:cNvPr id="3" name="TextBox 2">
            <a:extLst>
              <a:ext uri="{FF2B5EF4-FFF2-40B4-BE49-F238E27FC236}">
                <a16:creationId xmlns:a16="http://schemas.microsoft.com/office/drawing/2014/main" id="{1838E433-4826-5575-7304-28D8209DF8E2}"/>
              </a:ext>
            </a:extLst>
          </p:cNvPr>
          <p:cNvSpPr txBox="1"/>
          <p:nvPr/>
        </p:nvSpPr>
        <p:spPr>
          <a:xfrm>
            <a:off x="648000" y="1980000"/>
            <a:ext cx="10205553" cy="2062103"/>
          </a:xfrm>
          <a:prstGeom prst="rect">
            <a:avLst/>
          </a:prstGeom>
          <a:noFill/>
        </p:spPr>
        <p:txBody>
          <a:bodyPr wrap="square" rtlCol="0">
            <a:spAutoFit/>
          </a:bodyPr>
          <a:lstStyle/>
          <a:p>
            <a:pPr marL="539750" marR="0" indent="-361950" algn="l">
              <a:spcBef>
                <a:spcPts val="0"/>
              </a:spcBef>
              <a:buFont typeface="Arial" panose="020B0604020202020204" pitchFamily="34" charset="0"/>
              <a:buChar char="•"/>
            </a:pPr>
            <a:r>
              <a:rPr lang="en-GB" sz="2000" b="1" dirty="0">
                <a:ln w="6350">
                  <a:solidFill>
                    <a:schemeClr val="tx1"/>
                  </a:solidFill>
                </a:ln>
                <a:solidFill>
                  <a:srgbClr val="C00000"/>
                </a:solidFill>
                <a:latin typeface="Tahoma" panose="020B0604030504040204" pitchFamily="34" charset="0"/>
                <a:ea typeface="Tahoma" panose="020B0604030504040204" pitchFamily="34" charset="0"/>
                <a:cs typeface="Tahoma" panose="020B0604030504040204" pitchFamily="34" charset="0"/>
              </a:rPr>
              <a:t>Gift of wisdom to analyse life</a:t>
            </a:r>
          </a:p>
          <a:p>
            <a:pPr marL="539750" marR="0" indent="-361950" algn="l">
              <a:spcBef>
                <a:spcPts val="0"/>
              </a:spcBef>
              <a:buFont typeface="Arial" panose="020B0604020202020204" pitchFamily="34" charset="0"/>
              <a:buChar char="•"/>
            </a:pPr>
            <a:r>
              <a:rPr lang="en-GB" sz="2000" b="1" dirty="0">
                <a:ln w="6350">
                  <a:solidFill>
                    <a:schemeClr val="tx1"/>
                  </a:solidFill>
                </a:ln>
                <a:solidFill>
                  <a:srgbClr val="C00000"/>
                </a:solidFill>
                <a:latin typeface="Tahoma" panose="020B0604030504040204" pitchFamily="34" charset="0"/>
                <a:ea typeface="Tahoma" panose="020B0604030504040204" pitchFamily="34" charset="0"/>
                <a:cs typeface="Tahoma" panose="020B0604030504040204" pitchFamily="34" charset="0"/>
              </a:rPr>
              <a:t>Received excellent education</a:t>
            </a:r>
          </a:p>
          <a:p>
            <a:pPr marL="539750" marR="0" indent="-361950" algn="l">
              <a:spcBef>
                <a:spcPts val="0"/>
              </a:spcBef>
              <a:buFont typeface="Arial" panose="020B0604020202020204" pitchFamily="34" charset="0"/>
              <a:buChar char="•"/>
            </a:pPr>
            <a:r>
              <a:rPr lang="en-GB" sz="2000" b="1" dirty="0">
                <a:ln w="6350">
                  <a:solidFill>
                    <a:schemeClr val="tx1"/>
                  </a:solidFill>
                </a:ln>
                <a:solidFill>
                  <a:srgbClr val="C00000"/>
                </a:solidFill>
                <a:latin typeface="Tahoma" panose="020B0604030504040204" pitchFamily="34" charset="0"/>
                <a:ea typeface="Tahoma" panose="020B0604030504040204" pitchFamily="34" charset="0"/>
                <a:cs typeface="Tahoma" panose="020B0604030504040204" pitchFamily="34" charset="0"/>
              </a:rPr>
              <a:t>“Hebel” (futile)</a:t>
            </a:r>
          </a:p>
          <a:p>
            <a:pPr marL="539750" marR="0" indent="-361950" algn="l">
              <a:spcBef>
                <a:spcPts val="0"/>
              </a:spcBef>
              <a:buFont typeface="Arial" panose="020B0604020202020204" pitchFamily="34" charset="0"/>
              <a:buChar char="•"/>
            </a:pPr>
            <a:r>
              <a:rPr lang="en-GB" sz="2000" b="1" dirty="0">
                <a:ln w="6350">
                  <a:solidFill>
                    <a:schemeClr val="tx1"/>
                  </a:solidFill>
                </a:ln>
                <a:solidFill>
                  <a:srgbClr val="C00000"/>
                </a:solidFill>
                <a:latin typeface="Tahoma" panose="020B0604030504040204" pitchFamily="34" charset="0"/>
                <a:ea typeface="Tahoma" panose="020B0604030504040204" pitchFamily="34" charset="0"/>
                <a:cs typeface="Tahoma" panose="020B0604030504040204" pitchFamily="34" charset="0"/>
              </a:rPr>
              <a:t>Surely study is important?</a:t>
            </a:r>
          </a:p>
          <a:p>
            <a:pPr marL="539750" marR="0" indent="-361950" algn="l">
              <a:spcBef>
                <a:spcPts val="0"/>
              </a:spcBef>
              <a:buFont typeface="Arial" panose="020B0604020202020204" pitchFamily="34" charset="0"/>
              <a:buChar char="•"/>
            </a:pPr>
            <a:r>
              <a:rPr lang="en-GB" sz="2000" b="1" dirty="0">
                <a:ln w="6350">
                  <a:solidFill>
                    <a:schemeClr val="tx1"/>
                  </a:solidFill>
                </a:ln>
                <a:solidFill>
                  <a:srgbClr val="C00000"/>
                </a:solidFill>
                <a:latin typeface="Tahoma" panose="020B0604030504040204" pitchFamily="34" charset="0"/>
                <a:ea typeface="Tahoma" panose="020B0604030504040204" pitchFamily="34" charset="0"/>
                <a:cs typeface="Tahoma" panose="020B0604030504040204" pitchFamily="34" charset="0"/>
              </a:rPr>
              <a:t>Yes, but understanding isn’t everything</a:t>
            </a:r>
          </a:p>
          <a:p>
            <a:pPr marL="539750" marR="0" indent="-361950" algn="l">
              <a:spcBef>
                <a:spcPts val="0"/>
              </a:spcBef>
              <a:buFont typeface="Arial" panose="020B0604020202020204" pitchFamily="34" charset="0"/>
              <a:buChar char="•"/>
            </a:pPr>
            <a:r>
              <a:rPr lang="en-GB" sz="2400" b="1" dirty="0">
                <a:ln w="6350">
                  <a:solidFill>
                    <a:schemeClr val="tx1"/>
                  </a:solidFill>
                </a:ln>
                <a:solidFill>
                  <a:srgbClr val="C00000"/>
                </a:solidFill>
                <a:latin typeface="Tahoma" panose="020B0604030504040204" pitchFamily="34" charset="0"/>
                <a:ea typeface="Tahoma" panose="020B0604030504040204" pitchFamily="34" charset="0"/>
                <a:cs typeface="Tahoma" panose="020B0604030504040204" pitchFamily="34" charset="0"/>
              </a:rPr>
              <a:t>Too many “sound bites”!</a:t>
            </a:r>
          </a:p>
        </p:txBody>
      </p:sp>
    </p:spTree>
    <p:extLst>
      <p:ext uri="{BB962C8B-B14F-4D97-AF65-F5344CB8AC3E}">
        <p14:creationId xmlns:p14="http://schemas.microsoft.com/office/powerpoint/2010/main" val="400693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E53D48-13AB-1967-6C2E-26BE1B49B294}"/>
              </a:ext>
            </a:extLst>
          </p:cNvPr>
          <p:cNvPicPr>
            <a:picLocks noChangeAspect="1"/>
          </p:cNvPicPr>
          <p:nvPr/>
        </p:nvPicPr>
        <p:blipFill>
          <a:blip r:embed="rId2" cstate="screen">
            <a:alphaModFix amt="20000"/>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a:ext>
            </a:extLst>
          </a:blip>
          <a:srcRect/>
          <a:stretch/>
        </p:blipFill>
        <p:spPr>
          <a:xfrm>
            <a:off x="0" y="-24716"/>
            <a:ext cx="12168000" cy="6882715"/>
          </a:xfrm>
          <a:prstGeom prst="rect">
            <a:avLst/>
          </a:prstGeom>
        </p:spPr>
      </p:pic>
      <p:sp>
        <p:nvSpPr>
          <p:cNvPr id="6" name="TextBox 5">
            <a:extLst>
              <a:ext uri="{FF2B5EF4-FFF2-40B4-BE49-F238E27FC236}">
                <a16:creationId xmlns:a16="http://schemas.microsoft.com/office/drawing/2014/main" id="{D5105882-9FB3-738F-6DA5-043283B6BB72}"/>
              </a:ext>
            </a:extLst>
          </p:cNvPr>
          <p:cNvSpPr txBox="1"/>
          <p:nvPr/>
        </p:nvSpPr>
        <p:spPr>
          <a:xfrm>
            <a:off x="2520000" y="360000"/>
            <a:ext cx="9275805" cy="1015663"/>
          </a:xfrm>
          <a:prstGeom prst="rect">
            <a:avLst/>
          </a:prstGeom>
          <a:noFill/>
        </p:spPr>
        <p:txBody>
          <a:bodyPr wrap="square" rtlCol="0">
            <a:spAutoFit/>
          </a:bodyPr>
          <a:lstStyle/>
          <a:p>
            <a:pPr algn="r"/>
            <a:r>
              <a:rPr lang="en-GB" sz="32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“Trivial Pursuits”</a:t>
            </a:r>
          </a:p>
          <a:p>
            <a:pPr algn="r"/>
            <a:r>
              <a:rPr lang="en-GB" sz="28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Ecclesiastes  1:12-2:26</a:t>
            </a:r>
          </a:p>
        </p:txBody>
      </p:sp>
      <p:sp>
        <p:nvSpPr>
          <p:cNvPr id="2" name="TextBox 1">
            <a:extLst>
              <a:ext uri="{FF2B5EF4-FFF2-40B4-BE49-F238E27FC236}">
                <a16:creationId xmlns:a16="http://schemas.microsoft.com/office/drawing/2014/main" id="{B52FB045-990B-2040-665A-40B13A0F7CDA}"/>
              </a:ext>
            </a:extLst>
          </p:cNvPr>
          <p:cNvSpPr txBox="1"/>
          <p:nvPr/>
        </p:nvSpPr>
        <p:spPr>
          <a:xfrm>
            <a:off x="360000" y="1440000"/>
            <a:ext cx="10077650" cy="1015663"/>
          </a:xfrm>
          <a:prstGeom prst="rect">
            <a:avLst/>
          </a:prstGeom>
          <a:noFill/>
        </p:spPr>
        <p:txBody>
          <a:bodyPr wrap="square" rtlCol="0">
            <a:spAutoFit/>
          </a:bodyPr>
          <a:lstStyle/>
          <a:p>
            <a:pPr marL="539750" indent="-539750">
              <a:buAutoNum type="arabicPeriod"/>
            </a:pPr>
            <a:r>
              <a:rPr lang="en-GB" sz="2800" b="1" dirty="0">
                <a:ln w="6350">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Satisfaction not found in better education 1:12-18</a:t>
            </a:r>
          </a:p>
          <a:p>
            <a:pPr marL="539750" indent="-539750">
              <a:buFontTx/>
              <a:buAutoNum type="arabicPeriod"/>
            </a:pPr>
            <a:r>
              <a:rPr lang="en-GB" sz="3200" b="1" kern="1400" dirty="0">
                <a:ln>
                  <a:solidFill>
                    <a:schemeClr val="tx1"/>
                  </a:solidFill>
                </a:ln>
                <a:solidFill>
                  <a:srgbClr val="002060"/>
                </a:solidFill>
                <a:effectLst/>
                <a:latin typeface="Tahoma" panose="020B0604030504040204" pitchFamily="34" charset="0"/>
                <a:ea typeface="Tahoma" panose="020B0604030504040204" pitchFamily="34" charset="0"/>
                <a:cs typeface="Tahoma" panose="020B0604030504040204" pitchFamily="34" charset="0"/>
              </a:rPr>
              <a:t>Satisfaction not found in mockery 2:1-3</a:t>
            </a:r>
            <a:endParaRPr lang="en-GB" sz="2800" b="1" dirty="0">
              <a:ln w="6350">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00246A84-E894-208A-C636-DE861C399DF4}"/>
              </a:ext>
            </a:extLst>
          </p:cNvPr>
          <p:cNvSpPr txBox="1"/>
          <p:nvPr/>
        </p:nvSpPr>
        <p:spPr>
          <a:xfrm>
            <a:off x="871869" y="2455663"/>
            <a:ext cx="10448261" cy="2677656"/>
          </a:xfrm>
          <a:prstGeom prst="rect">
            <a:avLst/>
          </a:prstGeom>
          <a:noFill/>
        </p:spPr>
        <p:txBody>
          <a:bodyPr wrap="square" rtlCol="0">
            <a:spAutoFit/>
          </a:bodyPr>
          <a:lstStyle/>
          <a:p>
            <a:r>
              <a:rPr lang="en-GB" sz="2400" b="1" i="1" kern="1400" dirty="0">
                <a:ln w="6350">
                  <a:solidFill>
                    <a:schemeClr val="tx1"/>
                  </a:solidFill>
                </a:ln>
                <a:solidFill>
                  <a:srgbClr val="FF0000"/>
                </a:solidFill>
                <a:effectLst/>
                <a:latin typeface="Tahoma" panose="020B0604030504040204" pitchFamily="34" charset="0"/>
                <a:ea typeface="Tahoma" panose="020B0604030504040204" pitchFamily="34" charset="0"/>
                <a:cs typeface="Tahoma" panose="020B0604030504040204" pitchFamily="34" charset="0"/>
              </a:rPr>
              <a:t>“I said to myself, ‘Come now, I will test you with pleasure to find out what is good.’ But that also proved to be meaningless. ‘Laughter,’ I said, ‘is madness,’ and what does pleasure accomplish? I tried cheering myself with wine and embracing folly - my mind still guiding me with wisdom. I wanted to see what was good for people to do under the heavens during the few days  of their lives.”</a:t>
            </a:r>
            <a:endParaRPr lang="en-GB" dirty="0">
              <a:solidFill>
                <a:srgbClr val="FF0000"/>
              </a:solidFill>
            </a:endParaRPr>
          </a:p>
        </p:txBody>
      </p:sp>
    </p:spTree>
    <p:extLst>
      <p:ext uri="{BB962C8B-B14F-4D97-AF65-F5344CB8AC3E}">
        <p14:creationId xmlns:p14="http://schemas.microsoft.com/office/powerpoint/2010/main" val="177115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E53D48-13AB-1967-6C2E-26BE1B49B294}"/>
              </a:ext>
            </a:extLst>
          </p:cNvPr>
          <p:cNvPicPr>
            <a:picLocks noChangeAspect="1"/>
          </p:cNvPicPr>
          <p:nvPr/>
        </p:nvPicPr>
        <p:blipFill>
          <a:blip r:embed="rId2" cstate="screen">
            <a:alphaModFix amt="20000"/>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a:ext>
            </a:extLst>
          </a:blip>
          <a:srcRect/>
          <a:stretch/>
        </p:blipFill>
        <p:spPr>
          <a:xfrm>
            <a:off x="0" y="0"/>
            <a:ext cx="12168000" cy="6844499"/>
          </a:xfrm>
          <a:prstGeom prst="rect">
            <a:avLst/>
          </a:prstGeom>
        </p:spPr>
      </p:pic>
      <p:sp>
        <p:nvSpPr>
          <p:cNvPr id="6" name="TextBox 5">
            <a:extLst>
              <a:ext uri="{FF2B5EF4-FFF2-40B4-BE49-F238E27FC236}">
                <a16:creationId xmlns:a16="http://schemas.microsoft.com/office/drawing/2014/main" id="{D5105882-9FB3-738F-6DA5-043283B6BB72}"/>
              </a:ext>
            </a:extLst>
          </p:cNvPr>
          <p:cNvSpPr txBox="1"/>
          <p:nvPr/>
        </p:nvSpPr>
        <p:spPr>
          <a:xfrm>
            <a:off x="2520000" y="360000"/>
            <a:ext cx="9275805" cy="1015663"/>
          </a:xfrm>
          <a:prstGeom prst="rect">
            <a:avLst/>
          </a:prstGeom>
          <a:noFill/>
        </p:spPr>
        <p:txBody>
          <a:bodyPr wrap="square" rtlCol="0">
            <a:spAutoFit/>
          </a:bodyPr>
          <a:lstStyle/>
          <a:p>
            <a:pPr algn="r"/>
            <a:r>
              <a:rPr lang="en-GB" sz="32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“Trivial Pursuits”</a:t>
            </a:r>
          </a:p>
          <a:p>
            <a:pPr algn="r"/>
            <a:r>
              <a:rPr lang="en-GB" sz="28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Ecclesiastes  1:12-2:26</a:t>
            </a:r>
          </a:p>
        </p:txBody>
      </p:sp>
      <p:sp>
        <p:nvSpPr>
          <p:cNvPr id="2" name="TextBox 1">
            <a:extLst>
              <a:ext uri="{FF2B5EF4-FFF2-40B4-BE49-F238E27FC236}">
                <a16:creationId xmlns:a16="http://schemas.microsoft.com/office/drawing/2014/main" id="{B52FB045-990B-2040-665A-40B13A0F7CDA}"/>
              </a:ext>
            </a:extLst>
          </p:cNvPr>
          <p:cNvSpPr txBox="1"/>
          <p:nvPr/>
        </p:nvSpPr>
        <p:spPr>
          <a:xfrm>
            <a:off x="360000" y="1440000"/>
            <a:ext cx="10077650" cy="1015663"/>
          </a:xfrm>
          <a:prstGeom prst="rect">
            <a:avLst/>
          </a:prstGeom>
          <a:noFill/>
        </p:spPr>
        <p:txBody>
          <a:bodyPr wrap="square" rtlCol="0">
            <a:spAutoFit/>
          </a:bodyPr>
          <a:lstStyle/>
          <a:p>
            <a:pPr marL="539750" indent="-539750">
              <a:buAutoNum type="arabicPeriod"/>
            </a:pPr>
            <a:r>
              <a:rPr lang="en-GB" sz="2800" b="1" dirty="0">
                <a:ln w="6350">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Satisfaction not found in better education 1:12-18</a:t>
            </a:r>
          </a:p>
          <a:p>
            <a:pPr marL="539750" indent="-539750">
              <a:buFontTx/>
              <a:buAutoNum type="arabicPeriod"/>
            </a:pPr>
            <a:r>
              <a:rPr lang="en-GB" sz="3200" b="1" kern="1400" dirty="0">
                <a:ln>
                  <a:solidFill>
                    <a:schemeClr val="tx1"/>
                  </a:solidFill>
                </a:ln>
                <a:solidFill>
                  <a:srgbClr val="002060"/>
                </a:solidFill>
                <a:effectLst/>
                <a:latin typeface="Tahoma" panose="020B0604030504040204" pitchFamily="34" charset="0"/>
                <a:ea typeface="Tahoma" panose="020B0604030504040204" pitchFamily="34" charset="0"/>
                <a:cs typeface="Tahoma" panose="020B0604030504040204" pitchFamily="34" charset="0"/>
              </a:rPr>
              <a:t>Satisfaction not found in mockery 2:1-3</a:t>
            </a:r>
            <a:endParaRPr lang="en-GB" sz="2800" b="1" dirty="0">
              <a:ln w="6350">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00246A84-E894-208A-C636-DE861C399DF4}"/>
              </a:ext>
            </a:extLst>
          </p:cNvPr>
          <p:cNvSpPr txBox="1"/>
          <p:nvPr/>
        </p:nvSpPr>
        <p:spPr>
          <a:xfrm>
            <a:off x="900000" y="2448000"/>
            <a:ext cx="10481912" cy="523220"/>
          </a:xfrm>
          <a:prstGeom prst="rect">
            <a:avLst/>
          </a:prstGeom>
          <a:noFill/>
        </p:spPr>
        <p:txBody>
          <a:bodyPr wrap="square" rtlCol="0">
            <a:spAutoFit/>
          </a:bodyPr>
          <a:lstStyle/>
          <a:p>
            <a:pPr marL="355600" indent="-355600">
              <a:buFont typeface="Arial" panose="020B0604020202020204" pitchFamily="34" charset="0"/>
              <a:buChar char="•"/>
            </a:pPr>
            <a:r>
              <a:rPr lang="en-GB" sz="2800" b="1" dirty="0">
                <a:ln>
                  <a:solidFill>
                    <a:schemeClr val="tx1"/>
                  </a:solidFill>
                </a:ln>
                <a:solidFill>
                  <a:srgbClr val="C00000"/>
                </a:solidFill>
                <a:latin typeface="Tahoma" panose="020B0604030504040204" pitchFamily="34" charset="0"/>
                <a:ea typeface="Tahoma" panose="020B0604030504040204" pitchFamily="34" charset="0"/>
                <a:cs typeface="Tahoma" panose="020B0604030504040204" pitchFamily="34" charset="0"/>
              </a:rPr>
              <a:t>“Eat, drink and merry goes round!”</a:t>
            </a:r>
          </a:p>
        </p:txBody>
      </p:sp>
    </p:spTree>
    <p:extLst>
      <p:ext uri="{BB962C8B-B14F-4D97-AF65-F5344CB8AC3E}">
        <p14:creationId xmlns:p14="http://schemas.microsoft.com/office/powerpoint/2010/main" val="277024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heel(1)">
                                      <p:cBhvr>
                                        <p:cTn id="7"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E53D48-13AB-1967-6C2E-26BE1B49B294}"/>
              </a:ext>
            </a:extLst>
          </p:cNvPr>
          <p:cNvPicPr>
            <a:picLocks noChangeAspect="1"/>
          </p:cNvPicPr>
          <p:nvPr/>
        </p:nvPicPr>
        <p:blipFill>
          <a:blip r:embed="rId2" cstate="screen">
            <a:alphaModFix amt="20000"/>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a:ext>
            </a:extLst>
          </a:blip>
          <a:srcRect/>
          <a:stretch/>
        </p:blipFill>
        <p:spPr>
          <a:xfrm>
            <a:off x="0" y="0"/>
            <a:ext cx="12168000" cy="6858000"/>
          </a:xfrm>
          <a:prstGeom prst="rect">
            <a:avLst/>
          </a:prstGeom>
        </p:spPr>
      </p:pic>
      <p:sp>
        <p:nvSpPr>
          <p:cNvPr id="6" name="TextBox 5">
            <a:extLst>
              <a:ext uri="{FF2B5EF4-FFF2-40B4-BE49-F238E27FC236}">
                <a16:creationId xmlns:a16="http://schemas.microsoft.com/office/drawing/2014/main" id="{D5105882-9FB3-738F-6DA5-043283B6BB72}"/>
              </a:ext>
            </a:extLst>
          </p:cNvPr>
          <p:cNvSpPr txBox="1"/>
          <p:nvPr/>
        </p:nvSpPr>
        <p:spPr>
          <a:xfrm>
            <a:off x="2520000" y="360000"/>
            <a:ext cx="9275805" cy="1015663"/>
          </a:xfrm>
          <a:prstGeom prst="rect">
            <a:avLst/>
          </a:prstGeom>
          <a:noFill/>
        </p:spPr>
        <p:txBody>
          <a:bodyPr wrap="square" rtlCol="0">
            <a:spAutoFit/>
          </a:bodyPr>
          <a:lstStyle/>
          <a:p>
            <a:pPr algn="r"/>
            <a:r>
              <a:rPr lang="en-GB" sz="32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“Trivial Pursuits”</a:t>
            </a:r>
          </a:p>
          <a:p>
            <a:pPr algn="r"/>
            <a:r>
              <a:rPr lang="en-GB" sz="28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Ecclesiastes  1:12-2:26</a:t>
            </a:r>
          </a:p>
        </p:txBody>
      </p:sp>
      <p:sp>
        <p:nvSpPr>
          <p:cNvPr id="2" name="TextBox 1">
            <a:extLst>
              <a:ext uri="{FF2B5EF4-FFF2-40B4-BE49-F238E27FC236}">
                <a16:creationId xmlns:a16="http://schemas.microsoft.com/office/drawing/2014/main" id="{B52FB045-990B-2040-665A-40B13A0F7CDA}"/>
              </a:ext>
            </a:extLst>
          </p:cNvPr>
          <p:cNvSpPr txBox="1"/>
          <p:nvPr/>
        </p:nvSpPr>
        <p:spPr>
          <a:xfrm>
            <a:off x="360000" y="1440000"/>
            <a:ext cx="10077650" cy="1015663"/>
          </a:xfrm>
          <a:prstGeom prst="rect">
            <a:avLst/>
          </a:prstGeom>
          <a:noFill/>
        </p:spPr>
        <p:txBody>
          <a:bodyPr wrap="square" rtlCol="0">
            <a:spAutoFit/>
          </a:bodyPr>
          <a:lstStyle/>
          <a:p>
            <a:pPr marL="539750" indent="-539750">
              <a:buAutoNum type="arabicPeriod"/>
            </a:pPr>
            <a:r>
              <a:rPr lang="en-GB" sz="2800" b="1" dirty="0">
                <a:ln w="6350">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Satisfaction not found in better education 1:12-18</a:t>
            </a:r>
          </a:p>
          <a:p>
            <a:pPr marL="539750" indent="-539750">
              <a:buFontTx/>
              <a:buAutoNum type="arabicPeriod"/>
            </a:pPr>
            <a:r>
              <a:rPr lang="en-GB" sz="3200" b="1" kern="1400" dirty="0">
                <a:ln>
                  <a:solidFill>
                    <a:schemeClr val="tx1"/>
                  </a:solidFill>
                </a:ln>
                <a:solidFill>
                  <a:srgbClr val="002060"/>
                </a:solidFill>
                <a:effectLst/>
                <a:latin typeface="Tahoma" panose="020B0604030504040204" pitchFamily="34" charset="0"/>
                <a:ea typeface="Tahoma" panose="020B0604030504040204" pitchFamily="34" charset="0"/>
                <a:cs typeface="Tahoma" panose="020B0604030504040204" pitchFamily="34" charset="0"/>
              </a:rPr>
              <a:t>Satisfaction not found in mockery 2:1-3</a:t>
            </a:r>
            <a:endParaRPr lang="en-GB" sz="2800" b="1" dirty="0">
              <a:ln w="6350">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00246A84-E894-208A-C636-DE861C399DF4}"/>
              </a:ext>
            </a:extLst>
          </p:cNvPr>
          <p:cNvSpPr txBox="1"/>
          <p:nvPr/>
        </p:nvSpPr>
        <p:spPr>
          <a:xfrm>
            <a:off x="855044" y="2455663"/>
            <a:ext cx="10481912" cy="892552"/>
          </a:xfrm>
          <a:prstGeom prst="rect">
            <a:avLst/>
          </a:prstGeom>
          <a:noFill/>
        </p:spPr>
        <p:txBody>
          <a:bodyPr wrap="square" rtlCol="0">
            <a:spAutoFit/>
          </a:bodyPr>
          <a:lstStyle/>
          <a:p>
            <a:pPr marL="342900" indent="-342900">
              <a:buFont typeface="Arial" panose="020B0604020202020204" pitchFamily="34" charset="0"/>
              <a:buChar char="•"/>
            </a:pPr>
            <a:r>
              <a:rPr lang="en-GB" sz="2400" b="1" dirty="0">
                <a:ln>
                  <a:solidFill>
                    <a:schemeClr val="tx1"/>
                  </a:solidFill>
                </a:ln>
                <a:solidFill>
                  <a:srgbClr val="C00000"/>
                </a:solidFill>
                <a:latin typeface="Tahoma" panose="020B0604030504040204" pitchFamily="34" charset="0"/>
                <a:ea typeface="Tahoma" panose="020B0604030504040204" pitchFamily="34" charset="0"/>
                <a:cs typeface="Tahoma" panose="020B0604030504040204" pitchFamily="34" charset="0"/>
              </a:rPr>
              <a:t>“Eat, drink and merry goes round!”</a:t>
            </a:r>
          </a:p>
          <a:p>
            <a:pPr marL="342900" indent="-342900">
              <a:buFont typeface="Arial" panose="020B0604020202020204" pitchFamily="34" charset="0"/>
              <a:buChar char="•"/>
            </a:pPr>
            <a:r>
              <a:rPr lang="en-GB" sz="2800" b="1" dirty="0">
                <a:ln>
                  <a:solidFill>
                    <a:schemeClr val="tx1"/>
                  </a:solidFill>
                </a:ln>
                <a:solidFill>
                  <a:srgbClr val="C00000"/>
                </a:solidFill>
                <a:latin typeface="Tahoma" panose="020B0604030504040204" pitchFamily="34" charset="0"/>
                <a:ea typeface="Tahoma" panose="020B0604030504040204" pitchFamily="34" charset="0"/>
                <a:cs typeface="Tahoma" panose="020B0604030504040204" pitchFamily="34" charset="0"/>
              </a:rPr>
              <a:t>Hollow and empty…</a:t>
            </a:r>
          </a:p>
        </p:txBody>
      </p:sp>
    </p:spTree>
    <p:extLst>
      <p:ext uri="{BB962C8B-B14F-4D97-AF65-F5344CB8AC3E}">
        <p14:creationId xmlns:p14="http://schemas.microsoft.com/office/powerpoint/2010/main" val="72554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arn(outVertical)">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E53D48-13AB-1967-6C2E-26BE1B49B294}"/>
              </a:ext>
            </a:extLst>
          </p:cNvPr>
          <p:cNvPicPr>
            <a:picLocks noChangeAspect="1"/>
          </p:cNvPicPr>
          <p:nvPr/>
        </p:nvPicPr>
        <p:blipFill>
          <a:blip r:embed="rId2" cstate="screen">
            <a:alphaModFix amt="20000"/>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a:ext>
            </a:extLst>
          </a:blip>
          <a:srcRect/>
          <a:stretch/>
        </p:blipFill>
        <p:spPr>
          <a:xfrm>
            <a:off x="24000" y="0"/>
            <a:ext cx="12168000" cy="6858000"/>
          </a:xfrm>
          <a:prstGeom prst="rect">
            <a:avLst/>
          </a:prstGeom>
        </p:spPr>
      </p:pic>
      <p:sp>
        <p:nvSpPr>
          <p:cNvPr id="6" name="TextBox 5">
            <a:extLst>
              <a:ext uri="{FF2B5EF4-FFF2-40B4-BE49-F238E27FC236}">
                <a16:creationId xmlns:a16="http://schemas.microsoft.com/office/drawing/2014/main" id="{D5105882-9FB3-738F-6DA5-043283B6BB72}"/>
              </a:ext>
            </a:extLst>
          </p:cNvPr>
          <p:cNvSpPr txBox="1"/>
          <p:nvPr/>
        </p:nvSpPr>
        <p:spPr>
          <a:xfrm>
            <a:off x="2520000" y="360000"/>
            <a:ext cx="9275805" cy="1015663"/>
          </a:xfrm>
          <a:prstGeom prst="rect">
            <a:avLst/>
          </a:prstGeom>
          <a:noFill/>
        </p:spPr>
        <p:txBody>
          <a:bodyPr wrap="square" rtlCol="0">
            <a:spAutoFit/>
          </a:bodyPr>
          <a:lstStyle/>
          <a:p>
            <a:pPr algn="r"/>
            <a:r>
              <a:rPr lang="en-GB" sz="32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“Trivial Pursuits”</a:t>
            </a:r>
          </a:p>
          <a:p>
            <a:pPr algn="r"/>
            <a:r>
              <a:rPr lang="en-GB" sz="28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Ecclesiastes  1:12-2:26</a:t>
            </a:r>
          </a:p>
        </p:txBody>
      </p:sp>
      <p:sp>
        <p:nvSpPr>
          <p:cNvPr id="2" name="TextBox 1">
            <a:extLst>
              <a:ext uri="{FF2B5EF4-FFF2-40B4-BE49-F238E27FC236}">
                <a16:creationId xmlns:a16="http://schemas.microsoft.com/office/drawing/2014/main" id="{B52FB045-990B-2040-665A-40B13A0F7CDA}"/>
              </a:ext>
            </a:extLst>
          </p:cNvPr>
          <p:cNvSpPr txBox="1"/>
          <p:nvPr/>
        </p:nvSpPr>
        <p:spPr>
          <a:xfrm>
            <a:off x="360000" y="1440000"/>
            <a:ext cx="10077650" cy="1015663"/>
          </a:xfrm>
          <a:prstGeom prst="rect">
            <a:avLst/>
          </a:prstGeom>
          <a:noFill/>
        </p:spPr>
        <p:txBody>
          <a:bodyPr wrap="square" rtlCol="0">
            <a:spAutoFit/>
          </a:bodyPr>
          <a:lstStyle/>
          <a:p>
            <a:pPr marL="539750" indent="-539750">
              <a:buAutoNum type="arabicPeriod"/>
            </a:pPr>
            <a:r>
              <a:rPr lang="en-GB" sz="2800" b="1" dirty="0">
                <a:ln w="6350">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Satisfaction not found in better education 1:12-18</a:t>
            </a:r>
          </a:p>
          <a:p>
            <a:pPr marL="539750" indent="-539750">
              <a:buFontTx/>
              <a:buAutoNum type="arabicPeriod"/>
            </a:pPr>
            <a:r>
              <a:rPr lang="en-GB" sz="3200" b="1" kern="1400" dirty="0">
                <a:ln>
                  <a:solidFill>
                    <a:schemeClr val="tx1"/>
                  </a:solidFill>
                </a:ln>
                <a:solidFill>
                  <a:srgbClr val="002060"/>
                </a:solidFill>
                <a:effectLst/>
                <a:latin typeface="Tahoma" panose="020B0604030504040204" pitchFamily="34" charset="0"/>
                <a:ea typeface="Tahoma" panose="020B0604030504040204" pitchFamily="34" charset="0"/>
                <a:cs typeface="Tahoma" panose="020B0604030504040204" pitchFamily="34" charset="0"/>
              </a:rPr>
              <a:t>Satisfaction not found in mockery 2:1-3</a:t>
            </a:r>
            <a:endParaRPr lang="en-GB" sz="2800" b="1" dirty="0">
              <a:ln w="6350">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00246A84-E894-208A-C636-DE861C399DF4}"/>
              </a:ext>
            </a:extLst>
          </p:cNvPr>
          <p:cNvSpPr txBox="1"/>
          <p:nvPr/>
        </p:nvSpPr>
        <p:spPr>
          <a:xfrm>
            <a:off x="928876" y="2455663"/>
            <a:ext cx="10481912" cy="1261884"/>
          </a:xfrm>
          <a:prstGeom prst="rect">
            <a:avLst/>
          </a:prstGeom>
          <a:noFill/>
        </p:spPr>
        <p:txBody>
          <a:bodyPr wrap="square" rtlCol="0">
            <a:spAutoFit/>
          </a:bodyPr>
          <a:lstStyle/>
          <a:p>
            <a:pPr marL="342900" indent="-342900">
              <a:buFont typeface="Arial" panose="020B0604020202020204" pitchFamily="34" charset="0"/>
              <a:buChar char="•"/>
            </a:pPr>
            <a:r>
              <a:rPr lang="en-GB" sz="2400" b="1" dirty="0">
                <a:ln>
                  <a:solidFill>
                    <a:schemeClr val="tx1"/>
                  </a:solidFill>
                </a:ln>
                <a:solidFill>
                  <a:srgbClr val="C00000"/>
                </a:solidFill>
                <a:latin typeface="Tahoma" panose="020B0604030504040204" pitchFamily="34" charset="0"/>
                <a:ea typeface="Tahoma" panose="020B0604030504040204" pitchFamily="34" charset="0"/>
                <a:cs typeface="Tahoma" panose="020B0604030504040204" pitchFamily="34" charset="0"/>
              </a:rPr>
              <a:t>“Eat, drink and merry goes round!”</a:t>
            </a:r>
          </a:p>
          <a:p>
            <a:pPr marL="342900" indent="-342900">
              <a:buFont typeface="Arial" panose="020B0604020202020204" pitchFamily="34" charset="0"/>
              <a:buChar char="•"/>
            </a:pPr>
            <a:r>
              <a:rPr lang="en-GB" sz="2400" b="1" dirty="0">
                <a:ln>
                  <a:solidFill>
                    <a:schemeClr val="tx1"/>
                  </a:solidFill>
                </a:ln>
                <a:solidFill>
                  <a:srgbClr val="C00000"/>
                </a:solidFill>
                <a:latin typeface="Tahoma" panose="020B0604030504040204" pitchFamily="34" charset="0"/>
                <a:ea typeface="Tahoma" panose="020B0604030504040204" pitchFamily="34" charset="0"/>
                <a:cs typeface="Tahoma" panose="020B0604030504040204" pitchFamily="34" charset="0"/>
              </a:rPr>
              <a:t>Hollow and empty</a:t>
            </a:r>
          </a:p>
          <a:p>
            <a:pPr marL="355600" indent="-355600">
              <a:buFont typeface="Arial" panose="020B0604020202020204" pitchFamily="34" charset="0"/>
              <a:buChar char="•"/>
            </a:pPr>
            <a:r>
              <a:rPr lang="en-GB" sz="2800" b="1" dirty="0">
                <a:ln>
                  <a:solidFill>
                    <a:schemeClr val="tx1"/>
                  </a:solidFill>
                </a:ln>
                <a:solidFill>
                  <a:srgbClr val="C00000"/>
                </a:solidFill>
                <a:latin typeface="Tahoma" panose="020B0604030504040204" pitchFamily="34" charset="0"/>
                <a:ea typeface="Tahoma" panose="020B0604030504040204" pitchFamily="34" charset="0"/>
                <a:cs typeface="Tahoma" panose="020B0604030504040204" pitchFamily="34" charset="0"/>
              </a:rPr>
              <a:t>Cover-up artists</a:t>
            </a:r>
          </a:p>
        </p:txBody>
      </p:sp>
    </p:spTree>
    <p:extLst>
      <p:ext uri="{BB962C8B-B14F-4D97-AF65-F5344CB8AC3E}">
        <p14:creationId xmlns:p14="http://schemas.microsoft.com/office/powerpoint/2010/main" val="105996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circle(out)">
                                      <p:cBhvr>
                                        <p:cTn id="7"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E53D48-13AB-1967-6C2E-26BE1B49B294}"/>
              </a:ext>
            </a:extLst>
          </p:cNvPr>
          <p:cNvPicPr>
            <a:picLocks noChangeAspect="1"/>
          </p:cNvPicPr>
          <p:nvPr/>
        </p:nvPicPr>
        <p:blipFill>
          <a:blip r:embed="rId2" cstate="screen">
            <a:alphaModFix amt="20000"/>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a:ext>
            </a:extLst>
          </a:blip>
          <a:srcRect/>
          <a:stretch/>
        </p:blipFill>
        <p:spPr>
          <a:xfrm>
            <a:off x="0" y="0"/>
            <a:ext cx="12168000" cy="6839530"/>
          </a:xfrm>
          <a:prstGeom prst="rect">
            <a:avLst/>
          </a:prstGeom>
        </p:spPr>
      </p:pic>
      <p:sp>
        <p:nvSpPr>
          <p:cNvPr id="6" name="TextBox 5">
            <a:extLst>
              <a:ext uri="{FF2B5EF4-FFF2-40B4-BE49-F238E27FC236}">
                <a16:creationId xmlns:a16="http://schemas.microsoft.com/office/drawing/2014/main" id="{D5105882-9FB3-738F-6DA5-043283B6BB72}"/>
              </a:ext>
            </a:extLst>
          </p:cNvPr>
          <p:cNvSpPr txBox="1"/>
          <p:nvPr/>
        </p:nvSpPr>
        <p:spPr>
          <a:xfrm>
            <a:off x="2520000" y="360000"/>
            <a:ext cx="9275805" cy="1015663"/>
          </a:xfrm>
          <a:prstGeom prst="rect">
            <a:avLst/>
          </a:prstGeom>
          <a:noFill/>
        </p:spPr>
        <p:txBody>
          <a:bodyPr wrap="square" rtlCol="0">
            <a:spAutoFit/>
          </a:bodyPr>
          <a:lstStyle/>
          <a:p>
            <a:pPr algn="r"/>
            <a:r>
              <a:rPr lang="en-GB" sz="32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“Trivial Pursuits”</a:t>
            </a:r>
          </a:p>
          <a:p>
            <a:pPr algn="r"/>
            <a:r>
              <a:rPr lang="en-GB" sz="28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Ecclesiastes  1:12-2:26</a:t>
            </a:r>
          </a:p>
        </p:txBody>
      </p:sp>
      <p:sp>
        <p:nvSpPr>
          <p:cNvPr id="2" name="TextBox 1">
            <a:extLst>
              <a:ext uri="{FF2B5EF4-FFF2-40B4-BE49-F238E27FC236}">
                <a16:creationId xmlns:a16="http://schemas.microsoft.com/office/drawing/2014/main" id="{B52FB045-990B-2040-665A-40B13A0F7CDA}"/>
              </a:ext>
            </a:extLst>
          </p:cNvPr>
          <p:cNvSpPr txBox="1"/>
          <p:nvPr/>
        </p:nvSpPr>
        <p:spPr>
          <a:xfrm>
            <a:off x="360000" y="1440000"/>
            <a:ext cx="5736000" cy="540000"/>
          </a:xfrm>
          <a:prstGeom prst="rect">
            <a:avLst/>
          </a:prstGeom>
          <a:noFill/>
        </p:spPr>
        <p:txBody>
          <a:bodyPr wrap="square" rtlCol="0">
            <a:spAutoFit/>
          </a:bodyPr>
          <a:lstStyle/>
          <a:p>
            <a:r>
              <a:rPr lang="en-GB" sz="2800" b="1" dirty="0">
                <a:ln w="6350">
                  <a:solidFill>
                    <a:schemeClr val="tx1"/>
                  </a:solidFill>
                </a:ln>
                <a:solidFill>
                  <a:srgbClr val="C00000"/>
                </a:solidFill>
                <a:latin typeface="Tahoma" panose="020B0604030504040204" pitchFamily="34" charset="0"/>
                <a:ea typeface="Tahoma" panose="020B0604030504040204" pitchFamily="34" charset="0"/>
                <a:cs typeface="Tahoma" panose="020B0604030504040204" pitchFamily="34" charset="0"/>
              </a:rPr>
              <a:t>Dissatisfaction</a:t>
            </a:r>
          </a:p>
        </p:txBody>
      </p:sp>
    </p:spTree>
    <p:extLst>
      <p:ext uri="{BB962C8B-B14F-4D97-AF65-F5344CB8AC3E}">
        <p14:creationId xmlns:p14="http://schemas.microsoft.com/office/powerpoint/2010/main" val="86422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E53D48-13AB-1967-6C2E-26BE1B49B294}"/>
              </a:ext>
            </a:extLst>
          </p:cNvPr>
          <p:cNvPicPr>
            <a:picLocks noChangeAspect="1"/>
          </p:cNvPicPr>
          <p:nvPr/>
        </p:nvPicPr>
        <p:blipFill>
          <a:blip r:embed="rId2" cstate="screen">
            <a:alphaModFix amt="20000"/>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a:ext>
            </a:extLst>
          </a:blip>
          <a:srcRect/>
          <a:stretch/>
        </p:blipFill>
        <p:spPr>
          <a:xfrm>
            <a:off x="0" y="-20456"/>
            <a:ext cx="12192000" cy="6878456"/>
          </a:xfrm>
          <a:prstGeom prst="rect">
            <a:avLst/>
          </a:prstGeom>
        </p:spPr>
      </p:pic>
      <p:sp>
        <p:nvSpPr>
          <p:cNvPr id="6" name="TextBox 5">
            <a:extLst>
              <a:ext uri="{FF2B5EF4-FFF2-40B4-BE49-F238E27FC236}">
                <a16:creationId xmlns:a16="http://schemas.microsoft.com/office/drawing/2014/main" id="{D5105882-9FB3-738F-6DA5-043283B6BB72}"/>
              </a:ext>
            </a:extLst>
          </p:cNvPr>
          <p:cNvSpPr txBox="1"/>
          <p:nvPr/>
        </p:nvSpPr>
        <p:spPr>
          <a:xfrm>
            <a:off x="2520000" y="360000"/>
            <a:ext cx="9275805" cy="1015663"/>
          </a:xfrm>
          <a:prstGeom prst="rect">
            <a:avLst/>
          </a:prstGeom>
          <a:noFill/>
        </p:spPr>
        <p:txBody>
          <a:bodyPr wrap="square" rtlCol="0">
            <a:spAutoFit/>
          </a:bodyPr>
          <a:lstStyle/>
          <a:p>
            <a:pPr algn="r"/>
            <a:r>
              <a:rPr lang="en-GB" sz="32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“Trivial Pursuits”</a:t>
            </a:r>
          </a:p>
          <a:p>
            <a:pPr algn="r"/>
            <a:r>
              <a:rPr lang="en-GB" sz="28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Ecclesiastes  1:12-2:26</a:t>
            </a:r>
          </a:p>
        </p:txBody>
      </p:sp>
      <p:sp>
        <p:nvSpPr>
          <p:cNvPr id="2" name="TextBox 1">
            <a:extLst>
              <a:ext uri="{FF2B5EF4-FFF2-40B4-BE49-F238E27FC236}">
                <a16:creationId xmlns:a16="http://schemas.microsoft.com/office/drawing/2014/main" id="{B52FB045-990B-2040-665A-40B13A0F7CDA}"/>
              </a:ext>
            </a:extLst>
          </p:cNvPr>
          <p:cNvSpPr txBox="1"/>
          <p:nvPr/>
        </p:nvSpPr>
        <p:spPr>
          <a:xfrm>
            <a:off x="360000" y="1440000"/>
            <a:ext cx="11514590" cy="1446550"/>
          </a:xfrm>
          <a:prstGeom prst="rect">
            <a:avLst/>
          </a:prstGeom>
          <a:noFill/>
        </p:spPr>
        <p:txBody>
          <a:bodyPr wrap="square" rtlCol="0">
            <a:spAutoFit/>
          </a:bodyPr>
          <a:lstStyle/>
          <a:p>
            <a:pPr marL="539750" indent="-539750">
              <a:buAutoNum type="arabicPeriod"/>
            </a:pPr>
            <a:r>
              <a:rPr lang="en-GB" sz="2800" b="1" dirty="0">
                <a:ln w="6350">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Satisfaction not found in better education 1:12-18</a:t>
            </a:r>
          </a:p>
          <a:p>
            <a:pPr marL="360000" indent="-539750">
              <a:buFontTx/>
              <a:buAutoNum type="arabicPeriod"/>
            </a:pPr>
            <a:r>
              <a:rPr lang="en-GB" sz="2800" b="1" kern="1400" dirty="0">
                <a:ln>
                  <a:solidFill>
                    <a:schemeClr val="tx1"/>
                  </a:solidFill>
                </a:ln>
                <a:solidFill>
                  <a:srgbClr val="002060"/>
                </a:solidFill>
                <a:effectLst/>
                <a:latin typeface="Tahoma" panose="020B0604030504040204" pitchFamily="34" charset="0"/>
                <a:ea typeface="Tahoma" panose="020B0604030504040204" pitchFamily="34" charset="0"/>
                <a:cs typeface="Tahoma" panose="020B0604030504040204" pitchFamily="34" charset="0"/>
              </a:rPr>
              <a:t>Satisfaction not found in mockery 2:1-3</a:t>
            </a:r>
          </a:p>
          <a:p>
            <a:pPr marL="355600" marR="0" indent="-355600" algn="just">
              <a:spcBef>
                <a:spcPts val="0"/>
              </a:spcBef>
            </a:pPr>
            <a:r>
              <a:rPr lang="en-GB" sz="3200" b="1" kern="140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3</a:t>
            </a:r>
            <a:r>
              <a:rPr lang="en-GB" sz="3200" b="1" kern="140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GB" sz="3200" b="1" kern="1400" dirty="0">
                <a:ln>
                  <a:solidFill>
                    <a:schemeClr val="tx1"/>
                  </a:solidFill>
                </a:ln>
                <a:solidFill>
                  <a:srgbClr val="002060"/>
                </a:solidFill>
                <a:effectLst/>
                <a:latin typeface="Tahoma" panose="020B0604030504040204" pitchFamily="34" charset="0"/>
                <a:ea typeface="Tahoma" panose="020B0604030504040204" pitchFamily="34" charset="0"/>
                <a:cs typeface="Tahoma" panose="020B0604030504040204" pitchFamily="34" charset="0"/>
              </a:rPr>
              <a:t>Satisfaction not found in great projects 2:4-11</a:t>
            </a:r>
            <a:endParaRPr lang="en-GB" sz="2800" b="1" dirty="0">
              <a:ln>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0B12A610-9297-2BE8-9E53-7B1E4FBB7659}"/>
              </a:ext>
            </a:extLst>
          </p:cNvPr>
          <p:cNvSpPr txBox="1"/>
          <p:nvPr/>
        </p:nvSpPr>
        <p:spPr>
          <a:xfrm>
            <a:off x="900000" y="2880000"/>
            <a:ext cx="10860071" cy="2154436"/>
          </a:xfrm>
          <a:prstGeom prst="rect">
            <a:avLst/>
          </a:prstGeom>
          <a:noFill/>
        </p:spPr>
        <p:txBody>
          <a:bodyPr wrap="square" rtlCol="0">
            <a:spAutoFit/>
          </a:bodyPr>
          <a:lstStyle/>
          <a:p>
            <a:pPr marL="342900" indent="-342900">
              <a:buFont typeface="Wingdings" panose="05000000000000000000" pitchFamily="2" charset="2"/>
              <a:buChar char="Ø"/>
            </a:pPr>
            <a:r>
              <a:rPr lang="en-GB" sz="2400" b="1" dirty="0">
                <a:latin typeface="Tahoma" panose="020B0604030504040204" pitchFamily="34" charset="0"/>
                <a:ea typeface="Tahoma" panose="020B0604030504040204" pitchFamily="34" charset="0"/>
                <a:cs typeface="Tahoma" panose="020B0604030504040204" pitchFamily="34" charset="0"/>
              </a:rPr>
              <a:t>House &amp; garden </a:t>
            </a:r>
            <a:r>
              <a:rPr lang="en-GB" sz="2400" b="1" i="1" dirty="0">
                <a:ln>
                  <a:solidFill>
                    <a:schemeClr val="tx1"/>
                  </a:solidFill>
                </a:ln>
                <a:solidFill>
                  <a:srgbClr val="FF0000"/>
                </a:solidFill>
                <a:latin typeface="Tahoma" panose="020B0604030504040204" pitchFamily="34" charset="0"/>
                <a:ea typeface="Tahoma" panose="020B0604030504040204" pitchFamily="34" charset="0"/>
                <a:cs typeface="Tahoma" panose="020B0604030504040204" pitchFamily="34" charset="0"/>
              </a:rPr>
              <a:t>“</a:t>
            </a:r>
            <a:r>
              <a:rPr lang="en-GB" sz="2200" b="1" i="1" kern="1400" dirty="0">
                <a:ln w="3175">
                  <a:solidFill>
                    <a:schemeClr val="tx1"/>
                  </a:solidFill>
                </a:ln>
                <a:solidFill>
                  <a:srgbClr val="FF0000"/>
                </a:solidFill>
                <a:effectLst/>
                <a:latin typeface="Tahoma" panose="020B0604030504040204" pitchFamily="34" charset="0"/>
                <a:ea typeface="Tahoma" panose="020B0604030504040204" pitchFamily="34" charset="0"/>
                <a:cs typeface="Tahoma" panose="020B0604030504040204" pitchFamily="34" charset="0"/>
              </a:rPr>
              <a:t>I undertook great projects: I built houses for myself and planted vineyards. I made gardens and parks and planted all kinds of fruit trees in them. I made reservoirs to water groves of flourishing trees. I bought male and female slaves and I had other slaves who were born in my house. I also owned more herds flocks than anyone in Jerusalem before me”  </a:t>
            </a:r>
            <a:r>
              <a:rPr lang="en-GB" sz="2200" b="1" kern="1400" dirty="0">
                <a:ln w="3175">
                  <a:solidFill>
                    <a:schemeClr val="tx1"/>
                  </a:solidFill>
                </a:ln>
                <a:solidFill>
                  <a:srgbClr val="FF0000"/>
                </a:solidFill>
                <a:effectLst/>
                <a:latin typeface="Tahoma" panose="020B0604030504040204" pitchFamily="34" charset="0"/>
                <a:ea typeface="Tahoma" panose="020B0604030504040204" pitchFamily="34" charset="0"/>
                <a:cs typeface="Tahoma" panose="020B0604030504040204" pitchFamily="34" charset="0"/>
              </a:rPr>
              <a:t>(2:4-7)</a:t>
            </a:r>
            <a:endParaRPr lang="en-GB" sz="2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34333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E53D48-13AB-1967-6C2E-26BE1B49B294}"/>
              </a:ext>
            </a:extLst>
          </p:cNvPr>
          <p:cNvPicPr>
            <a:picLocks noChangeAspect="1"/>
          </p:cNvPicPr>
          <p:nvPr/>
        </p:nvPicPr>
        <p:blipFill>
          <a:blip r:embed="rId2" cstate="screen">
            <a:alphaModFix amt="20000"/>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a:ext>
            </a:extLst>
          </a:blip>
          <a:srcRect/>
          <a:stretch/>
        </p:blipFill>
        <p:spPr>
          <a:xfrm>
            <a:off x="21295" y="0"/>
            <a:ext cx="12168000" cy="6878456"/>
          </a:xfrm>
          <a:prstGeom prst="rect">
            <a:avLst/>
          </a:prstGeom>
        </p:spPr>
      </p:pic>
      <p:sp>
        <p:nvSpPr>
          <p:cNvPr id="6" name="TextBox 5">
            <a:extLst>
              <a:ext uri="{FF2B5EF4-FFF2-40B4-BE49-F238E27FC236}">
                <a16:creationId xmlns:a16="http://schemas.microsoft.com/office/drawing/2014/main" id="{D5105882-9FB3-738F-6DA5-043283B6BB72}"/>
              </a:ext>
            </a:extLst>
          </p:cNvPr>
          <p:cNvSpPr txBox="1"/>
          <p:nvPr/>
        </p:nvSpPr>
        <p:spPr>
          <a:xfrm>
            <a:off x="2520000" y="360000"/>
            <a:ext cx="9275805" cy="1015663"/>
          </a:xfrm>
          <a:prstGeom prst="rect">
            <a:avLst/>
          </a:prstGeom>
          <a:noFill/>
        </p:spPr>
        <p:txBody>
          <a:bodyPr wrap="square" rtlCol="0">
            <a:spAutoFit/>
          </a:bodyPr>
          <a:lstStyle/>
          <a:p>
            <a:pPr algn="r"/>
            <a:r>
              <a:rPr lang="en-GB" sz="32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“Trivial Pursuits”</a:t>
            </a:r>
          </a:p>
          <a:p>
            <a:pPr algn="r"/>
            <a:r>
              <a:rPr lang="en-GB" sz="28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Ecclesiastes  1:12-2:26</a:t>
            </a:r>
          </a:p>
        </p:txBody>
      </p:sp>
      <p:sp>
        <p:nvSpPr>
          <p:cNvPr id="2" name="TextBox 1">
            <a:extLst>
              <a:ext uri="{FF2B5EF4-FFF2-40B4-BE49-F238E27FC236}">
                <a16:creationId xmlns:a16="http://schemas.microsoft.com/office/drawing/2014/main" id="{B52FB045-990B-2040-665A-40B13A0F7CDA}"/>
              </a:ext>
            </a:extLst>
          </p:cNvPr>
          <p:cNvSpPr txBox="1"/>
          <p:nvPr/>
        </p:nvSpPr>
        <p:spPr>
          <a:xfrm>
            <a:off x="360000" y="1440000"/>
            <a:ext cx="11514590" cy="1446550"/>
          </a:xfrm>
          <a:prstGeom prst="rect">
            <a:avLst/>
          </a:prstGeom>
          <a:noFill/>
        </p:spPr>
        <p:txBody>
          <a:bodyPr wrap="square" rtlCol="0">
            <a:spAutoFit/>
          </a:bodyPr>
          <a:lstStyle/>
          <a:p>
            <a:pPr marL="539750" indent="-539750">
              <a:buAutoNum type="arabicPeriod"/>
            </a:pPr>
            <a:r>
              <a:rPr lang="en-GB" sz="2800" b="1" dirty="0">
                <a:ln w="6350">
                  <a:solidFill>
                    <a:schemeClr val="tx1"/>
                  </a:solidFill>
                </a:ln>
                <a:solidFill>
                  <a:schemeClr val="tx2"/>
                </a:solidFill>
                <a:latin typeface="Tahoma" panose="020B0604030504040204" pitchFamily="34" charset="0"/>
                <a:ea typeface="Tahoma" panose="020B0604030504040204" pitchFamily="34" charset="0"/>
                <a:cs typeface="Tahoma" panose="020B0604030504040204" pitchFamily="34" charset="0"/>
              </a:rPr>
              <a:t>Satisfaction not found in better </a:t>
            </a:r>
            <a:r>
              <a:rPr lang="en-GB" sz="2800" b="1" dirty="0">
                <a:ln w="6350">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education 1:12-18</a:t>
            </a:r>
          </a:p>
          <a:p>
            <a:pPr marL="360000" indent="-539750">
              <a:buFontTx/>
              <a:buAutoNum type="arabicPeriod"/>
            </a:pPr>
            <a:r>
              <a:rPr lang="en-GB" sz="2800" b="1" kern="1400" dirty="0">
                <a:ln>
                  <a:solidFill>
                    <a:schemeClr val="tx1"/>
                  </a:solidFill>
                </a:ln>
                <a:solidFill>
                  <a:srgbClr val="002060"/>
                </a:solidFill>
                <a:effectLst/>
                <a:latin typeface="Tahoma" panose="020B0604030504040204" pitchFamily="34" charset="0"/>
                <a:ea typeface="Tahoma" panose="020B0604030504040204" pitchFamily="34" charset="0"/>
                <a:cs typeface="Tahoma" panose="020B0604030504040204" pitchFamily="34" charset="0"/>
              </a:rPr>
              <a:t>Satisfaction not found in mockery 2:1-3</a:t>
            </a:r>
          </a:p>
          <a:p>
            <a:pPr marL="355600" marR="0" indent="-355600" algn="just">
              <a:spcBef>
                <a:spcPts val="0"/>
              </a:spcBef>
            </a:pPr>
            <a:r>
              <a:rPr lang="en-GB" sz="3200" b="1" kern="140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3</a:t>
            </a:r>
            <a:r>
              <a:rPr lang="en-GB" sz="3200" b="1" kern="140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GB" sz="3200" b="1" kern="1400" dirty="0">
                <a:ln>
                  <a:solidFill>
                    <a:schemeClr val="tx1"/>
                  </a:solidFill>
                </a:ln>
                <a:solidFill>
                  <a:srgbClr val="002060"/>
                </a:solidFill>
                <a:effectLst/>
                <a:latin typeface="Tahoma" panose="020B0604030504040204" pitchFamily="34" charset="0"/>
                <a:ea typeface="Tahoma" panose="020B0604030504040204" pitchFamily="34" charset="0"/>
                <a:cs typeface="Tahoma" panose="020B0604030504040204" pitchFamily="34" charset="0"/>
              </a:rPr>
              <a:t>Satisfaction not found in great projects 2:4-11</a:t>
            </a:r>
            <a:endParaRPr lang="en-GB" sz="2800" b="1" dirty="0">
              <a:ln>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0B12A610-9297-2BE8-9E53-7B1E4FBB7659}"/>
              </a:ext>
            </a:extLst>
          </p:cNvPr>
          <p:cNvSpPr txBox="1"/>
          <p:nvPr/>
        </p:nvSpPr>
        <p:spPr>
          <a:xfrm>
            <a:off x="900000" y="2880000"/>
            <a:ext cx="10860071" cy="2862322"/>
          </a:xfrm>
          <a:prstGeom prst="rect">
            <a:avLst/>
          </a:prstGeom>
          <a:noFill/>
        </p:spPr>
        <p:txBody>
          <a:bodyPr wrap="square" rtlCol="0">
            <a:spAutoFit/>
          </a:bodyPr>
          <a:lstStyle/>
          <a:p>
            <a:pPr marL="342900" indent="-342900">
              <a:buFont typeface="Wingdings" panose="05000000000000000000" pitchFamily="2" charset="2"/>
              <a:buChar char="Ø"/>
            </a:pPr>
            <a:r>
              <a:rPr lang="en-GB" sz="2400" b="1" dirty="0">
                <a:latin typeface="Tahoma" panose="020B0604030504040204" pitchFamily="34" charset="0"/>
                <a:ea typeface="Tahoma" panose="020B0604030504040204" pitchFamily="34" charset="0"/>
                <a:cs typeface="Tahoma" panose="020B0604030504040204" pitchFamily="34" charset="0"/>
              </a:rPr>
              <a:t>House &amp; garden</a:t>
            </a:r>
          </a:p>
          <a:p>
            <a:pPr marL="342900" indent="-342900">
              <a:buFont typeface="Wingdings" panose="05000000000000000000" pitchFamily="2" charset="2"/>
              <a:buChar char="Ø"/>
            </a:pPr>
            <a:r>
              <a:rPr lang="en-GB" sz="2400" b="1" dirty="0">
                <a:latin typeface="Tahoma" panose="020B0604030504040204" pitchFamily="34" charset="0"/>
                <a:ea typeface="Tahoma" panose="020B0604030504040204" pitchFamily="34" charset="0"/>
                <a:cs typeface="Tahoma" panose="020B0604030504040204" pitchFamily="34" charset="0"/>
              </a:rPr>
              <a:t>“Design for living” </a:t>
            </a:r>
            <a:r>
              <a:rPr lang="en-GB" sz="2400" b="1" i="1" dirty="0">
                <a:solidFill>
                  <a:srgbClr val="C00000"/>
                </a:solidFill>
                <a:latin typeface="Tahoma" panose="020B0604030504040204" pitchFamily="34" charset="0"/>
                <a:ea typeface="Tahoma" panose="020B0604030504040204" pitchFamily="34" charset="0"/>
                <a:cs typeface="Tahoma" panose="020B0604030504040204" pitchFamily="34" charset="0"/>
              </a:rPr>
              <a:t>“We’re terribly house and garden, </a:t>
            </a:r>
            <a:r>
              <a:rPr lang="en-GB" sz="2200" b="1" i="1" dirty="0">
                <a:solidFill>
                  <a:srgbClr val="C00000"/>
                </a:solidFill>
                <a:latin typeface="Tahoma" panose="020B0604030504040204" pitchFamily="34" charset="0"/>
                <a:ea typeface="Tahoma" panose="020B0604030504040204" pitchFamily="34" charset="0"/>
                <a:cs typeface="Tahoma" panose="020B0604030504040204" pitchFamily="34" charset="0"/>
              </a:rPr>
              <a:t>at number 7B.</a:t>
            </a:r>
          </a:p>
          <a:p>
            <a:pPr lvl="7"/>
            <a:r>
              <a:rPr lang="en-GB" sz="2200" b="1" i="1" dirty="0">
                <a:solidFill>
                  <a:srgbClr val="C00000"/>
                </a:solidFill>
                <a:latin typeface="Tahoma" panose="020B0604030504040204" pitchFamily="34" charset="0"/>
                <a:ea typeface="Tahoma" panose="020B0604030504040204" pitchFamily="34" charset="0"/>
                <a:cs typeface="Tahoma" panose="020B0604030504040204" pitchFamily="34" charset="0"/>
              </a:rPr>
              <a:t> We live in a most amusing muse,</a:t>
            </a:r>
          </a:p>
          <a:p>
            <a:pPr lvl="7"/>
            <a:r>
              <a:rPr lang="en-GB" sz="2200" b="1" i="1" dirty="0">
                <a:solidFill>
                  <a:srgbClr val="C00000"/>
                </a:solidFill>
                <a:latin typeface="Tahoma" panose="020B0604030504040204" pitchFamily="34" charset="0"/>
                <a:ea typeface="Tahoma" panose="020B0604030504040204" pitchFamily="34" charset="0"/>
                <a:cs typeface="Tahoma" panose="020B0604030504040204" pitchFamily="34" charset="0"/>
              </a:rPr>
              <a:t> Ever so contemporary.</a:t>
            </a:r>
          </a:p>
          <a:p>
            <a:pPr lvl="7"/>
            <a:r>
              <a:rPr lang="en-GB" sz="2200" b="1" i="1" dirty="0">
                <a:solidFill>
                  <a:srgbClr val="C00000"/>
                </a:solidFill>
                <a:latin typeface="Tahoma" panose="020B0604030504040204" pitchFamily="34" charset="0"/>
                <a:ea typeface="Tahoma" panose="020B0604030504040204" pitchFamily="34" charset="0"/>
                <a:cs typeface="Tahoma" panose="020B0604030504040204" pitchFamily="34" charset="0"/>
              </a:rPr>
              <a:t> We’re terribly ‘house and garden’,</a:t>
            </a:r>
          </a:p>
          <a:p>
            <a:pPr lvl="7"/>
            <a:r>
              <a:rPr lang="en-GB" sz="2200" b="1" i="1" dirty="0">
                <a:solidFill>
                  <a:srgbClr val="C00000"/>
                </a:solidFill>
                <a:latin typeface="Tahoma" panose="020B0604030504040204" pitchFamily="34" charset="0"/>
                <a:ea typeface="Tahoma" panose="020B0604030504040204" pitchFamily="34" charset="0"/>
                <a:cs typeface="Tahoma" panose="020B0604030504040204" pitchFamily="34" charset="0"/>
              </a:rPr>
              <a:t> The money that one spends.</a:t>
            </a:r>
          </a:p>
          <a:p>
            <a:pPr lvl="7"/>
            <a:r>
              <a:rPr lang="en-GB" sz="2200" b="1" i="1" dirty="0">
                <a:solidFill>
                  <a:srgbClr val="C00000"/>
                </a:solidFill>
                <a:latin typeface="Tahoma" panose="020B0604030504040204" pitchFamily="34" charset="0"/>
                <a:ea typeface="Tahoma" panose="020B0604030504040204" pitchFamily="34" charset="0"/>
                <a:cs typeface="Tahoma" panose="020B0604030504040204" pitchFamily="34" charset="0"/>
              </a:rPr>
              <a:t> To make a place that won’t disgrace</a:t>
            </a:r>
          </a:p>
          <a:p>
            <a:pPr lvl="7"/>
            <a:r>
              <a:rPr lang="en-GB" sz="2200" b="1" i="1" dirty="0">
                <a:solidFill>
                  <a:srgbClr val="C00000"/>
                </a:solidFill>
                <a:latin typeface="Tahoma" panose="020B0604030504040204" pitchFamily="34" charset="0"/>
                <a:ea typeface="Tahoma" panose="020B0604030504040204" pitchFamily="34" charset="0"/>
                <a:cs typeface="Tahoma" panose="020B0604030504040204" pitchFamily="34" charset="0"/>
              </a:rPr>
              <a:t> Our house and garden friends.”</a:t>
            </a:r>
            <a:endParaRPr lang="en-GB" sz="22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9891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left)">
                                      <p:cBhvr>
                                        <p:cTn id="10" dur="500"/>
                                        <p:tgtEl>
                                          <p:spTgt spid="3">
                                            <p:txEl>
                                              <p:pRg st="2" end="2"/>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wipe(left)">
                                      <p:cBhvr>
                                        <p:cTn id="13" dur="500"/>
                                        <p:tgtEl>
                                          <p:spTgt spid="3">
                                            <p:txEl>
                                              <p:pRg st="3" end="3"/>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wipe(left)">
                                      <p:cBhvr>
                                        <p:cTn id="16" dur="500"/>
                                        <p:tgtEl>
                                          <p:spTgt spid="3">
                                            <p:txEl>
                                              <p:pRg st="4" end="4"/>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wipe(left)">
                                      <p:cBhvr>
                                        <p:cTn id="19" dur="500"/>
                                        <p:tgtEl>
                                          <p:spTgt spid="3">
                                            <p:txEl>
                                              <p:pRg st="5" end="5"/>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left)">
                                      <p:cBhvr>
                                        <p:cTn id="22" dur="500"/>
                                        <p:tgtEl>
                                          <p:spTgt spid="3">
                                            <p:txEl>
                                              <p:pRg st="6" end="6"/>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wipe(left)">
                                      <p:cBhvr>
                                        <p:cTn id="2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E53D48-13AB-1967-6C2E-26BE1B49B294}"/>
              </a:ext>
            </a:extLst>
          </p:cNvPr>
          <p:cNvPicPr>
            <a:picLocks noChangeAspect="1"/>
          </p:cNvPicPr>
          <p:nvPr/>
        </p:nvPicPr>
        <p:blipFill>
          <a:blip r:embed="rId2" cstate="screen">
            <a:alphaModFix amt="20000"/>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a:ext>
            </a:extLst>
          </a:blip>
          <a:srcRect/>
          <a:stretch/>
        </p:blipFill>
        <p:spPr>
          <a:xfrm>
            <a:off x="0" y="-1"/>
            <a:ext cx="12168000" cy="6839696"/>
          </a:xfrm>
          <a:prstGeom prst="rect">
            <a:avLst/>
          </a:prstGeom>
        </p:spPr>
      </p:pic>
      <p:sp>
        <p:nvSpPr>
          <p:cNvPr id="6" name="TextBox 5">
            <a:extLst>
              <a:ext uri="{FF2B5EF4-FFF2-40B4-BE49-F238E27FC236}">
                <a16:creationId xmlns:a16="http://schemas.microsoft.com/office/drawing/2014/main" id="{D5105882-9FB3-738F-6DA5-043283B6BB72}"/>
              </a:ext>
            </a:extLst>
          </p:cNvPr>
          <p:cNvSpPr txBox="1"/>
          <p:nvPr/>
        </p:nvSpPr>
        <p:spPr>
          <a:xfrm>
            <a:off x="2520000" y="360000"/>
            <a:ext cx="9275805" cy="1015663"/>
          </a:xfrm>
          <a:prstGeom prst="rect">
            <a:avLst/>
          </a:prstGeom>
          <a:noFill/>
        </p:spPr>
        <p:txBody>
          <a:bodyPr wrap="square" rtlCol="0">
            <a:spAutoFit/>
          </a:bodyPr>
          <a:lstStyle/>
          <a:p>
            <a:pPr algn="r"/>
            <a:r>
              <a:rPr lang="en-GB" sz="32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“Trivial Pursuits”</a:t>
            </a:r>
          </a:p>
          <a:p>
            <a:pPr algn="r"/>
            <a:r>
              <a:rPr lang="en-GB" sz="28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Ecclesiastes  1:12-2:26</a:t>
            </a:r>
          </a:p>
        </p:txBody>
      </p:sp>
      <p:sp>
        <p:nvSpPr>
          <p:cNvPr id="2" name="TextBox 1">
            <a:extLst>
              <a:ext uri="{FF2B5EF4-FFF2-40B4-BE49-F238E27FC236}">
                <a16:creationId xmlns:a16="http://schemas.microsoft.com/office/drawing/2014/main" id="{B52FB045-990B-2040-665A-40B13A0F7CDA}"/>
              </a:ext>
            </a:extLst>
          </p:cNvPr>
          <p:cNvSpPr txBox="1"/>
          <p:nvPr/>
        </p:nvSpPr>
        <p:spPr>
          <a:xfrm>
            <a:off x="360000" y="1440000"/>
            <a:ext cx="11514590" cy="1446550"/>
          </a:xfrm>
          <a:prstGeom prst="rect">
            <a:avLst/>
          </a:prstGeom>
          <a:noFill/>
        </p:spPr>
        <p:txBody>
          <a:bodyPr wrap="square" rtlCol="0">
            <a:spAutoFit/>
          </a:bodyPr>
          <a:lstStyle/>
          <a:p>
            <a:pPr marL="539750" indent="-539750">
              <a:buAutoNum type="arabicPeriod"/>
            </a:pPr>
            <a:r>
              <a:rPr lang="en-GB" sz="2800" b="1" dirty="0">
                <a:ln w="6350">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Satisfaction not found in better education 1:12-18</a:t>
            </a:r>
          </a:p>
          <a:p>
            <a:pPr marL="360000" indent="-539750">
              <a:buFontTx/>
              <a:buAutoNum type="arabicPeriod"/>
            </a:pPr>
            <a:r>
              <a:rPr lang="en-GB" sz="2800" b="1" kern="1400" dirty="0">
                <a:ln>
                  <a:solidFill>
                    <a:schemeClr val="tx1"/>
                  </a:solidFill>
                </a:ln>
                <a:solidFill>
                  <a:srgbClr val="002060"/>
                </a:solidFill>
                <a:effectLst/>
                <a:latin typeface="Tahoma" panose="020B0604030504040204" pitchFamily="34" charset="0"/>
                <a:ea typeface="Tahoma" panose="020B0604030504040204" pitchFamily="34" charset="0"/>
                <a:cs typeface="Tahoma" panose="020B0604030504040204" pitchFamily="34" charset="0"/>
              </a:rPr>
              <a:t>Satisfaction not found in mockery 2:1-3</a:t>
            </a:r>
          </a:p>
          <a:p>
            <a:pPr marL="355600" marR="0" indent="-355600" algn="just">
              <a:spcBef>
                <a:spcPts val="0"/>
              </a:spcBef>
            </a:pPr>
            <a:r>
              <a:rPr lang="en-GB" sz="3200" b="1" kern="140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3</a:t>
            </a:r>
            <a:r>
              <a:rPr lang="en-GB" sz="3200" b="1" kern="140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GB" sz="3200" b="1" kern="1400" dirty="0">
                <a:ln>
                  <a:solidFill>
                    <a:schemeClr val="tx1"/>
                  </a:solidFill>
                </a:ln>
                <a:solidFill>
                  <a:srgbClr val="002060"/>
                </a:solidFill>
                <a:effectLst/>
                <a:latin typeface="Tahoma" panose="020B0604030504040204" pitchFamily="34" charset="0"/>
                <a:ea typeface="Tahoma" panose="020B0604030504040204" pitchFamily="34" charset="0"/>
                <a:cs typeface="Tahoma" panose="020B0604030504040204" pitchFamily="34" charset="0"/>
              </a:rPr>
              <a:t>Satisfaction not found in great projects 2:4-11</a:t>
            </a:r>
            <a:endParaRPr lang="en-GB" sz="2800" b="1" dirty="0">
              <a:ln>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0B12A610-9297-2BE8-9E53-7B1E4FBB7659}"/>
              </a:ext>
            </a:extLst>
          </p:cNvPr>
          <p:cNvSpPr txBox="1"/>
          <p:nvPr/>
        </p:nvSpPr>
        <p:spPr>
          <a:xfrm>
            <a:off x="900000" y="2880000"/>
            <a:ext cx="10860071" cy="1877437"/>
          </a:xfrm>
          <a:prstGeom prst="rect">
            <a:avLst/>
          </a:prstGeom>
          <a:noFill/>
        </p:spPr>
        <p:txBody>
          <a:bodyPr wrap="square" rtlCol="0">
            <a:spAutoFit/>
          </a:bodyPr>
          <a:lstStyle/>
          <a:p>
            <a:pPr marL="342900" indent="-342900">
              <a:buFont typeface="Wingdings" panose="05000000000000000000" pitchFamily="2" charset="2"/>
              <a:buChar char="Ø"/>
            </a:pPr>
            <a:r>
              <a:rPr lang="en-GB" sz="2400" b="1" dirty="0">
                <a:latin typeface="Tahoma" panose="020B0604030504040204" pitchFamily="34" charset="0"/>
                <a:ea typeface="Tahoma" panose="020B0604030504040204" pitchFamily="34" charset="0"/>
                <a:cs typeface="Tahoma" panose="020B0604030504040204" pitchFamily="34" charset="0"/>
              </a:rPr>
              <a:t>House &amp; garden 2:4-7</a:t>
            </a:r>
          </a:p>
          <a:p>
            <a:pPr marL="342900" indent="-342900">
              <a:buFont typeface="Wingdings" panose="05000000000000000000" pitchFamily="2" charset="2"/>
              <a:buChar char="Ø"/>
            </a:pPr>
            <a:r>
              <a:rPr lang="en-GB" sz="2400" b="1" dirty="0">
                <a:latin typeface="Tahoma" panose="020B0604030504040204" pitchFamily="34" charset="0"/>
                <a:ea typeface="Tahoma" panose="020B0604030504040204" pitchFamily="34" charset="0"/>
                <a:cs typeface="Tahoma" panose="020B0604030504040204" pitchFamily="34" charset="0"/>
              </a:rPr>
              <a:t>Wealth </a:t>
            </a:r>
            <a:r>
              <a:rPr lang="en-GB" sz="2200" b="1" dirty="0">
                <a:ln>
                  <a:solidFill>
                    <a:schemeClr val="tx1"/>
                  </a:solidFill>
                </a:ln>
                <a:solidFill>
                  <a:srgbClr val="FF0000"/>
                </a:solidFill>
                <a:latin typeface="Tahoma" panose="020B0604030504040204" pitchFamily="34" charset="0"/>
                <a:ea typeface="Tahoma" panose="020B0604030504040204" pitchFamily="34" charset="0"/>
                <a:cs typeface="Tahoma" panose="020B0604030504040204" pitchFamily="34" charset="0"/>
              </a:rPr>
              <a:t>“</a:t>
            </a:r>
            <a:r>
              <a:rPr lang="en-GB" sz="2200" b="1" i="1" kern="1400" dirty="0">
                <a:ln>
                  <a:solidFill>
                    <a:schemeClr val="tx1"/>
                  </a:solidFill>
                </a:ln>
                <a:solidFill>
                  <a:srgbClr val="FF0000"/>
                </a:solidFill>
                <a:effectLst/>
                <a:latin typeface="Tahoma" panose="020B0604030504040204" pitchFamily="34" charset="0"/>
                <a:ea typeface="Tahoma" panose="020B0604030504040204" pitchFamily="34" charset="0"/>
                <a:cs typeface="Tahoma" panose="020B0604030504040204" pitchFamily="34" charset="0"/>
              </a:rPr>
              <a:t>I amassed silver and gold for myself, and the treasure of kings and provinces. I acquired male and female singers and a harem as well. I became greater by far than anyone in Jerusalem. In all this, my wisdom stayed with me.” </a:t>
            </a:r>
            <a:r>
              <a:rPr lang="en-GB" sz="2200" b="1" dirty="0">
                <a:ln>
                  <a:solidFill>
                    <a:schemeClr val="tx1"/>
                  </a:solidFill>
                </a:ln>
                <a:solidFill>
                  <a:srgbClr val="FF0000"/>
                </a:solidFill>
                <a:latin typeface="Tahoma" panose="020B0604030504040204" pitchFamily="34" charset="0"/>
                <a:ea typeface="Tahoma" panose="020B0604030504040204" pitchFamily="34" charset="0"/>
                <a:cs typeface="Tahoma" panose="020B0604030504040204" pitchFamily="34" charset="0"/>
              </a:rPr>
              <a:t>2:8-9</a:t>
            </a:r>
          </a:p>
        </p:txBody>
      </p:sp>
    </p:spTree>
    <p:extLst>
      <p:ext uri="{BB962C8B-B14F-4D97-AF65-F5344CB8AC3E}">
        <p14:creationId xmlns:p14="http://schemas.microsoft.com/office/powerpoint/2010/main" val="309619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E53D48-13AB-1967-6C2E-26BE1B49B294}"/>
              </a:ext>
            </a:extLst>
          </p:cNvPr>
          <p:cNvPicPr>
            <a:picLocks noChangeAspect="1"/>
          </p:cNvPicPr>
          <p:nvPr/>
        </p:nvPicPr>
        <p:blipFill>
          <a:blip r:embed="rId2" cstate="screen">
            <a:alphaModFix amt="20000"/>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a:ext>
            </a:extLst>
          </a:blip>
          <a:srcRect/>
          <a:stretch/>
        </p:blipFill>
        <p:spPr>
          <a:xfrm>
            <a:off x="0" y="0"/>
            <a:ext cx="12168000" cy="6858000"/>
          </a:xfrm>
          <a:prstGeom prst="rect">
            <a:avLst/>
          </a:prstGeom>
        </p:spPr>
      </p:pic>
      <p:sp>
        <p:nvSpPr>
          <p:cNvPr id="6" name="TextBox 5">
            <a:extLst>
              <a:ext uri="{FF2B5EF4-FFF2-40B4-BE49-F238E27FC236}">
                <a16:creationId xmlns:a16="http://schemas.microsoft.com/office/drawing/2014/main" id="{D5105882-9FB3-738F-6DA5-043283B6BB72}"/>
              </a:ext>
            </a:extLst>
          </p:cNvPr>
          <p:cNvSpPr txBox="1"/>
          <p:nvPr/>
        </p:nvSpPr>
        <p:spPr>
          <a:xfrm>
            <a:off x="2520000" y="360000"/>
            <a:ext cx="9275805" cy="1015663"/>
          </a:xfrm>
          <a:prstGeom prst="rect">
            <a:avLst/>
          </a:prstGeom>
          <a:noFill/>
        </p:spPr>
        <p:txBody>
          <a:bodyPr wrap="square" rtlCol="0">
            <a:spAutoFit/>
          </a:bodyPr>
          <a:lstStyle/>
          <a:p>
            <a:pPr algn="r"/>
            <a:r>
              <a:rPr lang="en-GB" sz="32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“Trivial Pursuits”</a:t>
            </a:r>
          </a:p>
          <a:p>
            <a:pPr algn="r"/>
            <a:r>
              <a:rPr lang="en-GB" sz="28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Ecclesiastes  1:12-2:26</a:t>
            </a:r>
          </a:p>
        </p:txBody>
      </p:sp>
      <p:sp>
        <p:nvSpPr>
          <p:cNvPr id="2" name="TextBox 1">
            <a:extLst>
              <a:ext uri="{FF2B5EF4-FFF2-40B4-BE49-F238E27FC236}">
                <a16:creationId xmlns:a16="http://schemas.microsoft.com/office/drawing/2014/main" id="{B52FB045-990B-2040-665A-40B13A0F7CDA}"/>
              </a:ext>
            </a:extLst>
          </p:cNvPr>
          <p:cNvSpPr txBox="1"/>
          <p:nvPr/>
        </p:nvSpPr>
        <p:spPr>
          <a:xfrm>
            <a:off x="360000" y="1440000"/>
            <a:ext cx="11514590" cy="1446550"/>
          </a:xfrm>
          <a:prstGeom prst="rect">
            <a:avLst/>
          </a:prstGeom>
          <a:noFill/>
        </p:spPr>
        <p:txBody>
          <a:bodyPr wrap="square" rtlCol="0">
            <a:spAutoFit/>
          </a:bodyPr>
          <a:lstStyle/>
          <a:p>
            <a:pPr marL="539750" indent="-539750">
              <a:buAutoNum type="arabicPeriod"/>
            </a:pPr>
            <a:r>
              <a:rPr lang="en-GB" sz="2800" b="1" dirty="0">
                <a:ln w="6350">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Satisfaction not found in better education 1:12-18</a:t>
            </a:r>
          </a:p>
          <a:p>
            <a:pPr marL="360000" indent="-539750">
              <a:buFontTx/>
              <a:buAutoNum type="arabicPeriod"/>
            </a:pPr>
            <a:r>
              <a:rPr lang="en-GB" sz="2800" b="1" kern="1400" dirty="0">
                <a:ln>
                  <a:solidFill>
                    <a:schemeClr val="tx1"/>
                  </a:solidFill>
                </a:ln>
                <a:solidFill>
                  <a:srgbClr val="002060"/>
                </a:solidFill>
                <a:effectLst/>
                <a:latin typeface="Tahoma" panose="020B0604030504040204" pitchFamily="34" charset="0"/>
                <a:ea typeface="Tahoma" panose="020B0604030504040204" pitchFamily="34" charset="0"/>
                <a:cs typeface="Tahoma" panose="020B0604030504040204" pitchFamily="34" charset="0"/>
              </a:rPr>
              <a:t>Satisfaction not found in mockery 2:1-3</a:t>
            </a:r>
          </a:p>
          <a:p>
            <a:pPr marL="355600" marR="0" indent="-355600" algn="just">
              <a:spcBef>
                <a:spcPts val="0"/>
              </a:spcBef>
            </a:pPr>
            <a:r>
              <a:rPr lang="en-GB" sz="3200" b="1" kern="140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3</a:t>
            </a:r>
            <a:r>
              <a:rPr lang="en-GB" sz="3200" b="1" kern="140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GB" sz="3200" b="1" kern="1400" dirty="0">
                <a:ln>
                  <a:solidFill>
                    <a:schemeClr val="tx1"/>
                  </a:solidFill>
                </a:ln>
                <a:solidFill>
                  <a:srgbClr val="002060"/>
                </a:solidFill>
                <a:effectLst/>
                <a:latin typeface="Tahoma" panose="020B0604030504040204" pitchFamily="34" charset="0"/>
                <a:ea typeface="Tahoma" panose="020B0604030504040204" pitchFamily="34" charset="0"/>
                <a:cs typeface="Tahoma" panose="020B0604030504040204" pitchFamily="34" charset="0"/>
              </a:rPr>
              <a:t>Satisfaction not found in accomplishments 2:4-11</a:t>
            </a:r>
            <a:endParaRPr lang="en-GB" sz="2800" b="1" dirty="0">
              <a:ln>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0B12A610-9297-2BE8-9E53-7B1E4FBB7659}"/>
              </a:ext>
            </a:extLst>
          </p:cNvPr>
          <p:cNvSpPr txBox="1"/>
          <p:nvPr/>
        </p:nvSpPr>
        <p:spPr>
          <a:xfrm>
            <a:off x="900000" y="2880000"/>
            <a:ext cx="10860071" cy="2554545"/>
          </a:xfrm>
          <a:prstGeom prst="rect">
            <a:avLst/>
          </a:prstGeom>
          <a:noFill/>
        </p:spPr>
        <p:txBody>
          <a:bodyPr wrap="square" rtlCol="0">
            <a:spAutoFit/>
          </a:bodyPr>
          <a:lstStyle/>
          <a:p>
            <a:pPr marL="342900" indent="-342900">
              <a:buFont typeface="Wingdings" panose="05000000000000000000" pitchFamily="2" charset="2"/>
              <a:buChar char="Ø"/>
            </a:pPr>
            <a:r>
              <a:rPr lang="en-GB" sz="2400" b="1" dirty="0">
                <a:latin typeface="Tahoma" panose="020B0604030504040204" pitchFamily="34" charset="0"/>
                <a:ea typeface="Tahoma" panose="020B0604030504040204" pitchFamily="34" charset="0"/>
                <a:cs typeface="Tahoma" panose="020B0604030504040204" pitchFamily="34" charset="0"/>
              </a:rPr>
              <a:t>House &amp; garden 2:4-7</a:t>
            </a:r>
          </a:p>
          <a:p>
            <a:pPr marL="342900" indent="-342900">
              <a:buFont typeface="Wingdings" panose="05000000000000000000" pitchFamily="2" charset="2"/>
              <a:buChar char="Ø"/>
            </a:pPr>
            <a:r>
              <a:rPr lang="en-GB" sz="2400" b="1" dirty="0">
                <a:latin typeface="Tahoma" panose="020B0604030504040204" pitchFamily="34" charset="0"/>
                <a:ea typeface="Tahoma" panose="020B0604030504040204" pitchFamily="34" charset="0"/>
                <a:cs typeface="Tahoma" panose="020B0604030504040204" pitchFamily="34" charset="0"/>
              </a:rPr>
              <a:t>Wealth 2:8-9</a:t>
            </a:r>
          </a:p>
          <a:p>
            <a:pPr marL="342900" indent="-342900">
              <a:buFont typeface="Wingdings" panose="05000000000000000000" pitchFamily="2" charset="2"/>
              <a:buChar char="Ø"/>
            </a:pPr>
            <a:r>
              <a:rPr lang="en-GB" sz="2400" b="1" dirty="0">
                <a:latin typeface="Tahoma" panose="020B0604030504040204" pitchFamily="34" charset="0"/>
                <a:ea typeface="Tahoma" panose="020B0604030504040204" pitchFamily="34" charset="0"/>
                <a:cs typeface="Tahoma" panose="020B0604030504040204" pitchFamily="34" charset="0"/>
              </a:rPr>
              <a:t>Accomplishments </a:t>
            </a:r>
            <a:r>
              <a:rPr lang="en-GB" sz="2200" b="1" i="1" kern="1400" dirty="0">
                <a:ln>
                  <a:solidFill>
                    <a:schemeClr val="tx1"/>
                  </a:solidFill>
                </a:ln>
                <a:solidFill>
                  <a:srgbClr val="FF0000"/>
                </a:solidFill>
                <a:effectLst/>
                <a:latin typeface="Tahoma" panose="020B0604030504040204" pitchFamily="34" charset="0"/>
                <a:ea typeface="Tahoma" panose="020B0604030504040204" pitchFamily="34" charset="0"/>
                <a:cs typeface="Tahoma" panose="020B0604030504040204" pitchFamily="34" charset="0"/>
              </a:rPr>
              <a:t>“I denied myself nothing eyes desired; I refused my heart no pleasure. My heart took delight in all my labour, and this was the reward for all my toil. Yet when I surveyed all that my hands had done and what I had toiled to achieve, everything was meaningless, a chasing after the wind; nothing was gained under the sun”  </a:t>
            </a:r>
            <a:r>
              <a:rPr lang="en-GB" sz="2200" b="1" kern="1400" dirty="0">
                <a:ln>
                  <a:solidFill>
                    <a:schemeClr val="tx1"/>
                  </a:solidFill>
                </a:ln>
                <a:solidFill>
                  <a:srgbClr val="FF0000"/>
                </a:solidFill>
                <a:effectLst/>
                <a:latin typeface="Tahoma" panose="020B0604030504040204" pitchFamily="34" charset="0"/>
                <a:ea typeface="Tahoma" panose="020B0604030504040204" pitchFamily="34" charset="0"/>
                <a:cs typeface="Tahoma" panose="020B0604030504040204" pitchFamily="34" charset="0"/>
              </a:rPr>
              <a:t>(2:10-11)</a:t>
            </a:r>
            <a:endParaRPr lang="en-GB" sz="2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5603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E53D48-13AB-1967-6C2E-26BE1B49B294}"/>
              </a:ext>
            </a:extLst>
          </p:cNvPr>
          <p:cNvPicPr>
            <a:picLocks noChangeAspect="1"/>
          </p:cNvPicPr>
          <p:nvPr/>
        </p:nvPicPr>
        <p:blipFill>
          <a:blip r:embed="rId2" cstate="screen">
            <a:alphaModFix amt="20000"/>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a:ext>
            </a:extLst>
          </a:blip>
          <a:srcRect/>
          <a:stretch/>
        </p:blipFill>
        <p:spPr>
          <a:xfrm>
            <a:off x="0" y="-24715"/>
            <a:ext cx="12168000" cy="6882715"/>
          </a:xfrm>
          <a:prstGeom prst="rect">
            <a:avLst/>
          </a:prstGeom>
        </p:spPr>
      </p:pic>
      <p:sp>
        <p:nvSpPr>
          <p:cNvPr id="6" name="TextBox 5">
            <a:extLst>
              <a:ext uri="{FF2B5EF4-FFF2-40B4-BE49-F238E27FC236}">
                <a16:creationId xmlns:a16="http://schemas.microsoft.com/office/drawing/2014/main" id="{D5105882-9FB3-738F-6DA5-043283B6BB72}"/>
              </a:ext>
            </a:extLst>
          </p:cNvPr>
          <p:cNvSpPr txBox="1"/>
          <p:nvPr/>
        </p:nvSpPr>
        <p:spPr>
          <a:xfrm>
            <a:off x="2520000" y="360000"/>
            <a:ext cx="9275805" cy="1015663"/>
          </a:xfrm>
          <a:prstGeom prst="rect">
            <a:avLst/>
          </a:prstGeom>
          <a:noFill/>
        </p:spPr>
        <p:txBody>
          <a:bodyPr wrap="square" rtlCol="0">
            <a:spAutoFit/>
          </a:bodyPr>
          <a:lstStyle/>
          <a:p>
            <a:pPr algn="r"/>
            <a:r>
              <a:rPr lang="en-GB" sz="32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“Trivial Pursuits”</a:t>
            </a:r>
          </a:p>
          <a:p>
            <a:pPr algn="r"/>
            <a:r>
              <a:rPr lang="en-GB" sz="28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Ecclesiastes  1:12-2:26</a:t>
            </a:r>
          </a:p>
        </p:txBody>
      </p:sp>
      <p:sp>
        <p:nvSpPr>
          <p:cNvPr id="2" name="TextBox 1">
            <a:extLst>
              <a:ext uri="{FF2B5EF4-FFF2-40B4-BE49-F238E27FC236}">
                <a16:creationId xmlns:a16="http://schemas.microsoft.com/office/drawing/2014/main" id="{B52FB045-990B-2040-665A-40B13A0F7CDA}"/>
              </a:ext>
            </a:extLst>
          </p:cNvPr>
          <p:cNvSpPr txBox="1"/>
          <p:nvPr/>
        </p:nvSpPr>
        <p:spPr>
          <a:xfrm>
            <a:off x="360000" y="1440000"/>
            <a:ext cx="11514590" cy="1938992"/>
          </a:xfrm>
          <a:prstGeom prst="rect">
            <a:avLst/>
          </a:prstGeom>
          <a:noFill/>
        </p:spPr>
        <p:txBody>
          <a:bodyPr wrap="square" rtlCol="0">
            <a:spAutoFit/>
          </a:bodyPr>
          <a:lstStyle/>
          <a:p>
            <a:pPr marL="539750" indent="-539750">
              <a:buAutoNum type="arabicPeriod"/>
            </a:pPr>
            <a:r>
              <a:rPr lang="en-GB" sz="2800" b="1" dirty="0">
                <a:ln w="6350">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Satisfaction not found in better education 1:12-18</a:t>
            </a:r>
          </a:p>
          <a:p>
            <a:pPr marL="360000" indent="-539750">
              <a:buFontTx/>
              <a:buAutoNum type="arabicPeriod"/>
            </a:pPr>
            <a:r>
              <a:rPr lang="en-GB" sz="2800" b="1" kern="1400" dirty="0">
                <a:ln>
                  <a:solidFill>
                    <a:schemeClr val="tx1"/>
                  </a:solidFill>
                </a:ln>
                <a:solidFill>
                  <a:srgbClr val="002060"/>
                </a:solidFill>
                <a:effectLst/>
                <a:latin typeface="Tahoma" panose="020B0604030504040204" pitchFamily="34" charset="0"/>
                <a:ea typeface="Tahoma" panose="020B0604030504040204" pitchFamily="34" charset="0"/>
                <a:cs typeface="Tahoma" panose="020B0604030504040204" pitchFamily="34" charset="0"/>
              </a:rPr>
              <a:t>Satisfaction not found in mockery 2:1-3</a:t>
            </a:r>
          </a:p>
          <a:p>
            <a:pPr marL="355600" marR="0" indent="-355600" algn="just">
              <a:spcBef>
                <a:spcPts val="0"/>
              </a:spcBef>
            </a:pPr>
            <a:r>
              <a:rPr lang="en-GB" sz="2800" b="1" kern="140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3</a:t>
            </a:r>
            <a:r>
              <a:rPr lang="en-GB" sz="3200" b="1" kern="140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GB" sz="2800" b="1" kern="1400" dirty="0">
                <a:ln>
                  <a:solidFill>
                    <a:schemeClr val="tx1"/>
                  </a:solidFill>
                </a:ln>
                <a:solidFill>
                  <a:srgbClr val="002060"/>
                </a:solidFill>
                <a:effectLst/>
                <a:latin typeface="Tahoma" panose="020B0604030504040204" pitchFamily="34" charset="0"/>
                <a:ea typeface="Tahoma" panose="020B0604030504040204" pitchFamily="34" charset="0"/>
                <a:cs typeface="Tahoma" panose="020B0604030504040204" pitchFamily="34" charset="0"/>
              </a:rPr>
              <a:t>Satisfaction not found in accomplishments 2:4-11</a:t>
            </a:r>
          </a:p>
          <a:p>
            <a:pPr marL="355600" marR="0" indent="-355600" algn="just">
              <a:spcBef>
                <a:spcPts val="0"/>
              </a:spcBef>
            </a:pPr>
            <a:r>
              <a:rPr lang="en-GB" sz="3200" b="1" kern="1400" dirty="0">
                <a:ln>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4. Satisfaction not found in dignified death 2:12-16</a:t>
            </a:r>
            <a:endParaRPr lang="en-GB" sz="2800" b="1" dirty="0">
              <a:ln>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C3A77DFE-F992-DF1E-1D19-5267096CB79C}"/>
              </a:ext>
            </a:extLst>
          </p:cNvPr>
          <p:cNvSpPr txBox="1"/>
          <p:nvPr/>
        </p:nvSpPr>
        <p:spPr>
          <a:xfrm>
            <a:off x="900000" y="3348000"/>
            <a:ext cx="11001675" cy="2739211"/>
          </a:xfrm>
          <a:prstGeom prst="rect">
            <a:avLst/>
          </a:prstGeom>
          <a:noFill/>
        </p:spPr>
        <p:txBody>
          <a:bodyPr wrap="square" rtlCol="0">
            <a:spAutoFit/>
          </a:bodyPr>
          <a:lstStyle/>
          <a:p>
            <a:r>
              <a:rPr lang="en-GB" sz="2200" b="1" i="1" kern="1400" dirty="0">
                <a:ln>
                  <a:solidFill>
                    <a:schemeClr val="tx1"/>
                  </a:solidFill>
                </a:ln>
                <a:solidFill>
                  <a:srgbClr val="FF0000"/>
                </a:solidFill>
                <a:effectLst/>
                <a:latin typeface="Tahoma" panose="020B0604030504040204" pitchFamily="34" charset="0"/>
                <a:ea typeface="Tahoma" panose="020B0604030504040204" pitchFamily="34" charset="0"/>
                <a:cs typeface="Tahoma" panose="020B0604030504040204" pitchFamily="34" charset="0"/>
              </a:rPr>
              <a:t>“Then I turned my thoughts to consider wisdom, and also madness and folly… I saw that wisdom is better than folly, just as light is better than darkness. The wise have eyes in their heads, while the fool walks in the darkness; but I came to realise that the same fate overtakes them both. Then I said to myself, "The fate of the fool will overtake me also. What then do I gain by being wise?" … "This too is meaningless." … Like the fool, the wise too must die! “</a:t>
            </a:r>
            <a:endParaRPr lang="en-GB" sz="2200" b="1" kern="1400" dirty="0">
              <a:ln>
                <a:solidFill>
                  <a:schemeClr val="tx1"/>
                </a:solidFill>
              </a:ln>
              <a:solidFill>
                <a:srgbClr val="FF0000"/>
              </a:solidFill>
              <a:effectLst/>
              <a:latin typeface="Tahoma" panose="020B0604030504040204" pitchFamily="34" charset="0"/>
              <a:ea typeface="Tahoma" panose="020B0604030504040204" pitchFamily="34" charset="0"/>
              <a:cs typeface="Tahoma" panose="020B0604030504040204" pitchFamily="34" charset="0"/>
            </a:endParaRPr>
          </a:p>
          <a:p>
            <a:endParaRPr lang="en-GB" dirty="0"/>
          </a:p>
        </p:txBody>
      </p:sp>
    </p:spTree>
    <p:extLst>
      <p:ext uri="{BB962C8B-B14F-4D97-AF65-F5344CB8AC3E}">
        <p14:creationId xmlns:p14="http://schemas.microsoft.com/office/powerpoint/2010/main" val="143220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3" end="3"/>
                                            </p:txEl>
                                          </p:spTgt>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E53D48-13AB-1967-6C2E-26BE1B49B294}"/>
              </a:ext>
            </a:extLst>
          </p:cNvPr>
          <p:cNvPicPr>
            <a:picLocks noChangeAspect="1"/>
          </p:cNvPicPr>
          <p:nvPr/>
        </p:nvPicPr>
        <p:blipFill>
          <a:blip r:embed="rId2" cstate="screen">
            <a:alphaModFix amt="20000"/>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a:ext>
            </a:extLst>
          </a:blip>
          <a:srcRect/>
          <a:stretch/>
        </p:blipFill>
        <p:spPr>
          <a:xfrm>
            <a:off x="0" y="0"/>
            <a:ext cx="12168000" cy="6839530"/>
          </a:xfrm>
          <a:prstGeom prst="rect">
            <a:avLst/>
          </a:prstGeom>
        </p:spPr>
      </p:pic>
      <p:sp>
        <p:nvSpPr>
          <p:cNvPr id="6" name="TextBox 5">
            <a:extLst>
              <a:ext uri="{FF2B5EF4-FFF2-40B4-BE49-F238E27FC236}">
                <a16:creationId xmlns:a16="http://schemas.microsoft.com/office/drawing/2014/main" id="{D5105882-9FB3-738F-6DA5-043283B6BB72}"/>
              </a:ext>
            </a:extLst>
          </p:cNvPr>
          <p:cNvSpPr txBox="1"/>
          <p:nvPr/>
        </p:nvSpPr>
        <p:spPr>
          <a:xfrm>
            <a:off x="2520000" y="360000"/>
            <a:ext cx="9275805" cy="1015663"/>
          </a:xfrm>
          <a:prstGeom prst="rect">
            <a:avLst/>
          </a:prstGeom>
          <a:noFill/>
        </p:spPr>
        <p:txBody>
          <a:bodyPr wrap="square" rtlCol="0">
            <a:spAutoFit/>
          </a:bodyPr>
          <a:lstStyle/>
          <a:p>
            <a:pPr algn="r"/>
            <a:r>
              <a:rPr lang="en-GB" sz="32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“Trivial Pursuits”</a:t>
            </a:r>
          </a:p>
          <a:p>
            <a:pPr algn="r"/>
            <a:r>
              <a:rPr lang="en-GB" sz="28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Ecclesiastes  1:12-2:26</a:t>
            </a:r>
          </a:p>
        </p:txBody>
      </p:sp>
      <p:sp>
        <p:nvSpPr>
          <p:cNvPr id="2" name="TextBox 1">
            <a:extLst>
              <a:ext uri="{FF2B5EF4-FFF2-40B4-BE49-F238E27FC236}">
                <a16:creationId xmlns:a16="http://schemas.microsoft.com/office/drawing/2014/main" id="{B52FB045-990B-2040-665A-40B13A0F7CDA}"/>
              </a:ext>
            </a:extLst>
          </p:cNvPr>
          <p:cNvSpPr txBox="1"/>
          <p:nvPr/>
        </p:nvSpPr>
        <p:spPr>
          <a:xfrm>
            <a:off x="360000" y="1440000"/>
            <a:ext cx="11514590" cy="1938992"/>
          </a:xfrm>
          <a:prstGeom prst="rect">
            <a:avLst/>
          </a:prstGeom>
          <a:noFill/>
        </p:spPr>
        <p:txBody>
          <a:bodyPr wrap="square" rtlCol="0">
            <a:spAutoFit/>
          </a:bodyPr>
          <a:lstStyle/>
          <a:p>
            <a:pPr marL="539750" indent="-539750">
              <a:buAutoNum type="arabicPeriod"/>
            </a:pPr>
            <a:r>
              <a:rPr lang="en-GB" sz="2800" b="1" dirty="0">
                <a:ln w="6350">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Satisfaction not found in better education 1:12-18</a:t>
            </a:r>
          </a:p>
          <a:p>
            <a:pPr marL="360000" indent="-539750">
              <a:buFontTx/>
              <a:buAutoNum type="arabicPeriod"/>
            </a:pPr>
            <a:r>
              <a:rPr lang="en-GB" sz="2800" b="1" kern="1400" dirty="0">
                <a:ln>
                  <a:solidFill>
                    <a:schemeClr val="tx1"/>
                  </a:solidFill>
                </a:ln>
                <a:solidFill>
                  <a:srgbClr val="002060"/>
                </a:solidFill>
                <a:effectLst/>
                <a:latin typeface="Tahoma" panose="020B0604030504040204" pitchFamily="34" charset="0"/>
                <a:ea typeface="Tahoma" panose="020B0604030504040204" pitchFamily="34" charset="0"/>
                <a:cs typeface="Tahoma" panose="020B0604030504040204" pitchFamily="34" charset="0"/>
              </a:rPr>
              <a:t>Satisfaction not found in mockery 2:1-3</a:t>
            </a:r>
          </a:p>
          <a:p>
            <a:pPr marL="355600" marR="0" indent="-355600" algn="just">
              <a:spcBef>
                <a:spcPts val="0"/>
              </a:spcBef>
            </a:pPr>
            <a:r>
              <a:rPr lang="en-GB" sz="2800" b="1" kern="140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3</a:t>
            </a:r>
            <a:r>
              <a:rPr lang="en-GB" sz="3200" b="1" kern="140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GB" sz="2800" b="1" kern="1400" dirty="0">
                <a:ln>
                  <a:solidFill>
                    <a:schemeClr val="tx1"/>
                  </a:solidFill>
                </a:ln>
                <a:solidFill>
                  <a:srgbClr val="002060"/>
                </a:solidFill>
                <a:effectLst/>
                <a:latin typeface="Tahoma" panose="020B0604030504040204" pitchFamily="34" charset="0"/>
                <a:ea typeface="Tahoma" panose="020B0604030504040204" pitchFamily="34" charset="0"/>
                <a:cs typeface="Tahoma" panose="020B0604030504040204" pitchFamily="34" charset="0"/>
              </a:rPr>
              <a:t>Satisfaction not found in accomplishments 2:4-11</a:t>
            </a:r>
          </a:p>
          <a:p>
            <a:pPr marL="355600" marR="0" indent="-355600" algn="just">
              <a:spcBef>
                <a:spcPts val="0"/>
              </a:spcBef>
            </a:pPr>
            <a:r>
              <a:rPr lang="en-GB" sz="3200" b="1" kern="1400" dirty="0">
                <a:ln>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4. Satisfaction not found in dignified death 2:12-16</a:t>
            </a:r>
            <a:endParaRPr lang="en-GB" sz="2800" b="1" dirty="0">
              <a:ln>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C3A77DFE-F992-DF1E-1D19-5267096CB79C}"/>
              </a:ext>
            </a:extLst>
          </p:cNvPr>
          <p:cNvSpPr txBox="1"/>
          <p:nvPr/>
        </p:nvSpPr>
        <p:spPr>
          <a:xfrm>
            <a:off x="900000" y="3348000"/>
            <a:ext cx="11001675" cy="461665"/>
          </a:xfrm>
          <a:prstGeom prst="rect">
            <a:avLst/>
          </a:prstGeom>
          <a:noFill/>
        </p:spPr>
        <p:txBody>
          <a:bodyPr wrap="square" rtlCol="0">
            <a:spAutoFit/>
          </a:bodyPr>
          <a:lstStyle/>
          <a:p>
            <a:pPr marL="342900" indent="-342900">
              <a:buFont typeface="Wingdings" panose="05000000000000000000" pitchFamily="2" charset="2"/>
              <a:buChar char="Ø"/>
            </a:pPr>
            <a:r>
              <a:rPr lang="en-GB" sz="2400" b="1" dirty="0">
                <a:ln>
                  <a:solidFill>
                    <a:schemeClr val="tx1"/>
                  </a:solidFill>
                </a:ln>
                <a:solidFill>
                  <a:srgbClr val="C00000"/>
                </a:solidFill>
                <a:latin typeface="Tahoma" panose="020B0604030504040204" pitchFamily="34" charset="0"/>
                <a:ea typeface="Tahoma" panose="020B0604030504040204" pitchFamily="34" charset="0"/>
                <a:cs typeface="Tahoma" panose="020B0604030504040204" pitchFamily="34" charset="0"/>
              </a:rPr>
              <a:t>All in the dark!</a:t>
            </a:r>
          </a:p>
        </p:txBody>
      </p:sp>
    </p:spTree>
    <p:extLst>
      <p:ext uri="{BB962C8B-B14F-4D97-AF65-F5344CB8AC3E}">
        <p14:creationId xmlns:p14="http://schemas.microsoft.com/office/powerpoint/2010/main" val="226469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out)">
                                      <p:cBhvr>
                                        <p:cTn id="7"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E53D48-13AB-1967-6C2E-26BE1B49B294}"/>
              </a:ext>
            </a:extLst>
          </p:cNvPr>
          <p:cNvPicPr>
            <a:picLocks noChangeAspect="1"/>
          </p:cNvPicPr>
          <p:nvPr/>
        </p:nvPicPr>
        <p:blipFill>
          <a:blip r:embed="rId2" cstate="screen">
            <a:alphaModFix amt="20000"/>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a:ext>
            </a:extLst>
          </a:blip>
          <a:srcRect/>
          <a:stretch/>
        </p:blipFill>
        <p:spPr>
          <a:xfrm>
            <a:off x="0" y="0"/>
            <a:ext cx="12168000" cy="6839530"/>
          </a:xfrm>
          <a:prstGeom prst="rect">
            <a:avLst/>
          </a:prstGeom>
        </p:spPr>
      </p:pic>
      <p:sp>
        <p:nvSpPr>
          <p:cNvPr id="6" name="TextBox 5">
            <a:extLst>
              <a:ext uri="{FF2B5EF4-FFF2-40B4-BE49-F238E27FC236}">
                <a16:creationId xmlns:a16="http://schemas.microsoft.com/office/drawing/2014/main" id="{D5105882-9FB3-738F-6DA5-043283B6BB72}"/>
              </a:ext>
            </a:extLst>
          </p:cNvPr>
          <p:cNvSpPr txBox="1"/>
          <p:nvPr/>
        </p:nvSpPr>
        <p:spPr>
          <a:xfrm>
            <a:off x="2520000" y="360000"/>
            <a:ext cx="9275805" cy="1015663"/>
          </a:xfrm>
          <a:prstGeom prst="rect">
            <a:avLst/>
          </a:prstGeom>
          <a:noFill/>
        </p:spPr>
        <p:txBody>
          <a:bodyPr wrap="square" rtlCol="0">
            <a:spAutoFit/>
          </a:bodyPr>
          <a:lstStyle/>
          <a:p>
            <a:pPr algn="r"/>
            <a:r>
              <a:rPr lang="en-GB" sz="32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“Trivial Pursuits”</a:t>
            </a:r>
          </a:p>
          <a:p>
            <a:pPr algn="r"/>
            <a:r>
              <a:rPr lang="en-GB" sz="28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Ecclesiastes  1:12-2:26</a:t>
            </a:r>
          </a:p>
        </p:txBody>
      </p:sp>
      <p:sp>
        <p:nvSpPr>
          <p:cNvPr id="2" name="TextBox 1">
            <a:extLst>
              <a:ext uri="{FF2B5EF4-FFF2-40B4-BE49-F238E27FC236}">
                <a16:creationId xmlns:a16="http://schemas.microsoft.com/office/drawing/2014/main" id="{B52FB045-990B-2040-665A-40B13A0F7CDA}"/>
              </a:ext>
            </a:extLst>
          </p:cNvPr>
          <p:cNvSpPr txBox="1"/>
          <p:nvPr/>
        </p:nvSpPr>
        <p:spPr>
          <a:xfrm>
            <a:off x="360000" y="1440000"/>
            <a:ext cx="11514590" cy="1938992"/>
          </a:xfrm>
          <a:prstGeom prst="rect">
            <a:avLst/>
          </a:prstGeom>
          <a:noFill/>
        </p:spPr>
        <p:txBody>
          <a:bodyPr wrap="square" rtlCol="0">
            <a:spAutoFit/>
          </a:bodyPr>
          <a:lstStyle/>
          <a:p>
            <a:pPr marL="539750" indent="-539750">
              <a:buAutoNum type="arabicPeriod"/>
            </a:pPr>
            <a:r>
              <a:rPr lang="en-GB" sz="2800" b="1" dirty="0">
                <a:ln w="6350">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Satisfaction not found in better education 1:12-18</a:t>
            </a:r>
          </a:p>
          <a:p>
            <a:pPr marL="360000" indent="-539750">
              <a:buFontTx/>
              <a:buAutoNum type="arabicPeriod"/>
            </a:pPr>
            <a:r>
              <a:rPr lang="en-GB" sz="2800" b="1" kern="1400" dirty="0">
                <a:ln>
                  <a:solidFill>
                    <a:schemeClr val="tx1"/>
                  </a:solidFill>
                </a:ln>
                <a:solidFill>
                  <a:srgbClr val="002060"/>
                </a:solidFill>
                <a:effectLst/>
                <a:latin typeface="Tahoma" panose="020B0604030504040204" pitchFamily="34" charset="0"/>
                <a:ea typeface="Tahoma" panose="020B0604030504040204" pitchFamily="34" charset="0"/>
                <a:cs typeface="Tahoma" panose="020B0604030504040204" pitchFamily="34" charset="0"/>
              </a:rPr>
              <a:t>Satisfaction not found in mockery 2:1-3</a:t>
            </a:r>
          </a:p>
          <a:p>
            <a:pPr marL="355600" marR="0" indent="-355600" algn="just">
              <a:spcBef>
                <a:spcPts val="0"/>
              </a:spcBef>
            </a:pPr>
            <a:r>
              <a:rPr lang="en-GB" sz="2800" b="1" kern="140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3</a:t>
            </a:r>
            <a:r>
              <a:rPr lang="en-GB" sz="3200" b="1" kern="140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GB" sz="2800" b="1" kern="1400" dirty="0">
                <a:ln>
                  <a:solidFill>
                    <a:schemeClr val="tx1"/>
                  </a:solidFill>
                </a:ln>
                <a:solidFill>
                  <a:srgbClr val="002060"/>
                </a:solidFill>
                <a:effectLst/>
                <a:latin typeface="Tahoma" panose="020B0604030504040204" pitchFamily="34" charset="0"/>
                <a:ea typeface="Tahoma" panose="020B0604030504040204" pitchFamily="34" charset="0"/>
                <a:cs typeface="Tahoma" panose="020B0604030504040204" pitchFamily="34" charset="0"/>
              </a:rPr>
              <a:t>Satisfaction not found in accomplishments 2:4-11</a:t>
            </a:r>
          </a:p>
          <a:p>
            <a:pPr marL="355600" marR="0" indent="-355600" algn="just">
              <a:spcBef>
                <a:spcPts val="0"/>
              </a:spcBef>
            </a:pPr>
            <a:r>
              <a:rPr lang="en-GB" sz="3200" b="1" kern="1400" dirty="0">
                <a:ln>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4. Satisfaction not found in dignified death 2:12-16</a:t>
            </a:r>
            <a:endParaRPr lang="en-GB" sz="2800" b="1" dirty="0">
              <a:ln>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C3A77DFE-F992-DF1E-1D19-5267096CB79C}"/>
              </a:ext>
            </a:extLst>
          </p:cNvPr>
          <p:cNvSpPr txBox="1"/>
          <p:nvPr/>
        </p:nvSpPr>
        <p:spPr>
          <a:xfrm>
            <a:off x="900000" y="3348000"/>
            <a:ext cx="11001675" cy="830997"/>
          </a:xfrm>
          <a:prstGeom prst="rect">
            <a:avLst/>
          </a:prstGeom>
          <a:noFill/>
        </p:spPr>
        <p:txBody>
          <a:bodyPr wrap="square" rtlCol="0">
            <a:spAutoFit/>
          </a:bodyPr>
          <a:lstStyle/>
          <a:p>
            <a:pPr marL="342900" indent="-342900">
              <a:buFont typeface="Wingdings" panose="05000000000000000000" pitchFamily="2" charset="2"/>
              <a:buChar char="Ø"/>
            </a:pPr>
            <a:r>
              <a:rPr lang="en-GB" sz="2400" b="1" dirty="0">
                <a:ln>
                  <a:solidFill>
                    <a:schemeClr val="tx1"/>
                  </a:solidFill>
                </a:ln>
                <a:solidFill>
                  <a:srgbClr val="C00000"/>
                </a:solidFill>
                <a:latin typeface="Tahoma" panose="020B0604030504040204" pitchFamily="34" charset="0"/>
                <a:ea typeface="Tahoma" panose="020B0604030504040204" pitchFamily="34" charset="0"/>
                <a:cs typeface="Tahoma" panose="020B0604030504040204" pitchFamily="34" charset="0"/>
              </a:rPr>
              <a:t>All in the dark!</a:t>
            </a:r>
          </a:p>
          <a:p>
            <a:pPr marL="342900" indent="-342900">
              <a:buFont typeface="Wingdings" panose="05000000000000000000" pitchFamily="2" charset="2"/>
              <a:buChar char="Ø"/>
            </a:pPr>
            <a:r>
              <a:rPr lang="en-GB" sz="2400" b="1" dirty="0">
                <a:ln>
                  <a:solidFill>
                    <a:schemeClr val="tx1"/>
                  </a:solidFill>
                </a:ln>
                <a:solidFill>
                  <a:srgbClr val="C00000"/>
                </a:solidFill>
                <a:latin typeface="Tahoma" panose="020B0604030504040204" pitchFamily="34" charset="0"/>
                <a:ea typeface="Tahoma" panose="020B0604030504040204" pitchFamily="34" charset="0"/>
                <a:cs typeface="Tahoma" panose="020B0604030504040204" pitchFamily="34" charset="0"/>
              </a:rPr>
              <a:t>“Total eclipse of the heart…”</a:t>
            </a:r>
          </a:p>
        </p:txBody>
      </p:sp>
    </p:spTree>
    <p:extLst>
      <p:ext uri="{BB962C8B-B14F-4D97-AF65-F5344CB8AC3E}">
        <p14:creationId xmlns:p14="http://schemas.microsoft.com/office/powerpoint/2010/main" val="242458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randombar(vertical)">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E53D48-13AB-1967-6C2E-26BE1B49B294}"/>
              </a:ext>
            </a:extLst>
          </p:cNvPr>
          <p:cNvPicPr>
            <a:picLocks noChangeAspect="1"/>
          </p:cNvPicPr>
          <p:nvPr/>
        </p:nvPicPr>
        <p:blipFill>
          <a:blip r:embed="rId2" cstate="screen">
            <a:alphaModFix amt="20000"/>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a:ext>
            </a:extLst>
          </a:blip>
          <a:srcRect/>
          <a:stretch/>
        </p:blipFill>
        <p:spPr>
          <a:xfrm>
            <a:off x="0" y="-34605"/>
            <a:ext cx="12168000" cy="6892605"/>
          </a:xfrm>
          <a:prstGeom prst="rect">
            <a:avLst/>
          </a:prstGeom>
        </p:spPr>
      </p:pic>
      <p:sp>
        <p:nvSpPr>
          <p:cNvPr id="6" name="TextBox 5">
            <a:extLst>
              <a:ext uri="{FF2B5EF4-FFF2-40B4-BE49-F238E27FC236}">
                <a16:creationId xmlns:a16="http://schemas.microsoft.com/office/drawing/2014/main" id="{D5105882-9FB3-738F-6DA5-043283B6BB72}"/>
              </a:ext>
            </a:extLst>
          </p:cNvPr>
          <p:cNvSpPr txBox="1"/>
          <p:nvPr/>
        </p:nvSpPr>
        <p:spPr>
          <a:xfrm>
            <a:off x="2520000" y="360000"/>
            <a:ext cx="9275805" cy="1015663"/>
          </a:xfrm>
          <a:prstGeom prst="rect">
            <a:avLst/>
          </a:prstGeom>
          <a:noFill/>
        </p:spPr>
        <p:txBody>
          <a:bodyPr wrap="square" rtlCol="0">
            <a:spAutoFit/>
          </a:bodyPr>
          <a:lstStyle/>
          <a:p>
            <a:pPr algn="r"/>
            <a:r>
              <a:rPr lang="en-GB" sz="32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“Trivial Pursuits”</a:t>
            </a:r>
          </a:p>
          <a:p>
            <a:pPr algn="r"/>
            <a:r>
              <a:rPr lang="en-GB" sz="28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Ecclesiastes  1:12-2:26</a:t>
            </a:r>
          </a:p>
        </p:txBody>
      </p:sp>
      <p:sp>
        <p:nvSpPr>
          <p:cNvPr id="2" name="TextBox 1">
            <a:extLst>
              <a:ext uri="{FF2B5EF4-FFF2-40B4-BE49-F238E27FC236}">
                <a16:creationId xmlns:a16="http://schemas.microsoft.com/office/drawing/2014/main" id="{B52FB045-990B-2040-665A-40B13A0F7CDA}"/>
              </a:ext>
            </a:extLst>
          </p:cNvPr>
          <p:cNvSpPr txBox="1"/>
          <p:nvPr/>
        </p:nvSpPr>
        <p:spPr>
          <a:xfrm>
            <a:off x="360000" y="1440000"/>
            <a:ext cx="11514590" cy="2462790"/>
          </a:xfrm>
          <a:prstGeom prst="rect">
            <a:avLst/>
          </a:prstGeom>
          <a:noFill/>
        </p:spPr>
        <p:txBody>
          <a:bodyPr wrap="square" rtlCol="0">
            <a:spAutoFit/>
          </a:bodyPr>
          <a:lstStyle/>
          <a:p>
            <a:pPr marL="539750" indent="-539750">
              <a:buAutoNum type="arabicPeriod"/>
            </a:pPr>
            <a:r>
              <a:rPr lang="en-GB" sz="2800" b="1" dirty="0">
                <a:ln w="6350">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Satisfaction not found in better education 1:12-18</a:t>
            </a:r>
          </a:p>
          <a:p>
            <a:pPr marL="539750" indent="-539750">
              <a:buFontTx/>
              <a:buAutoNum type="arabicPeriod"/>
            </a:pPr>
            <a:r>
              <a:rPr lang="en-GB" sz="2800" b="1" kern="1400" dirty="0">
                <a:ln>
                  <a:solidFill>
                    <a:schemeClr val="tx1"/>
                  </a:solidFill>
                </a:ln>
                <a:solidFill>
                  <a:srgbClr val="002060"/>
                </a:solidFill>
                <a:effectLst/>
                <a:latin typeface="Tahoma" panose="020B0604030504040204" pitchFamily="34" charset="0"/>
                <a:ea typeface="Tahoma" panose="020B0604030504040204" pitchFamily="34" charset="0"/>
                <a:cs typeface="Tahoma" panose="020B0604030504040204" pitchFamily="34" charset="0"/>
              </a:rPr>
              <a:t>Satisfaction not found in mockery 2:1-3</a:t>
            </a:r>
          </a:p>
          <a:p>
            <a:pPr marL="539750" marR="0" indent="-539750" algn="just">
              <a:spcBef>
                <a:spcPts val="0"/>
              </a:spcBef>
            </a:pPr>
            <a:r>
              <a:rPr lang="en-GB" sz="2800" b="1" kern="140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3</a:t>
            </a:r>
            <a:r>
              <a:rPr lang="en-GB" sz="3200" b="1" kern="140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GB" sz="2800" b="1" kern="1400" dirty="0">
                <a:ln>
                  <a:solidFill>
                    <a:schemeClr val="tx1"/>
                  </a:solidFill>
                </a:ln>
                <a:solidFill>
                  <a:srgbClr val="002060"/>
                </a:solidFill>
                <a:effectLst/>
                <a:latin typeface="Tahoma" panose="020B0604030504040204" pitchFamily="34" charset="0"/>
                <a:ea typeface="Tahoma" panose="020B0604030504040204" pitchFamily="34" charset="0"/>
                <a:cs typeface="Tahoma" panose="020B0604030504040204" pitchFamily="34" charset="0"/>
              </a:rPr>
              <a:t>Satisfaction not found in accomplishments 2:4-11</a:t>
            </a:r>
          </a:p>
          <a:p>
            <a:pPr marL="539750" marR="0" indent="-539750" algn="just">
              <a:spcBef>
                <a:spcPts val="0"/>
              </a:spcBef>
            </a:pPr>
            <a:r>
              <a:rPr lang="en-GB" sz="2800" b="1" kern="1400" dirty="0">
                <a:ln>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4</a:t>
            </a:r>
            <a:r>
              <a:rPr lang="en-GB" sz="3200" b="1" kern="1400" dirty="0">
                <a:ln>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GB" sz="2800" b="1" kern="1400" dirty="0">
                <a:ln>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Satisfaction not found in dignified death 2:12-16</a:t>
            </a:r>
          </a:p>
          <a:p>
            <a:pPr marL="539750" marR="0" indent="-539750" algn="l">
              <a:lnSpc>
                <a:spcPct val="119000"/>
              </a:lnSpc>
              <a:spcBef>
                <a:spcPts val="0"/>
              </a:spcBef>
              <a:spcAft>
                <a:spcPts val="600"/>
              </a:spcAft>
            </a:pPr>
            <a:r>
              <a:rPr lang="en-GB" sz="3200" b="1" kern="1400" dirty="0">
                <a:ln>
                  <a:solidFill>
                    <a:schemeClr val="tx1"/>
                  </a:solidFill>
                </a:ln>
                <a:solidFill>
                  <a:srgbClr val="002060"/>
                </a:solidFill>
                <a:effectLst/>
                <a:latin typeface="Tahoma" panose="020B0604030504040204" pitchFamily="34" charset="0"/>
                <a:ea typeface="Tahoma" panose="020B0604030504040204" pitchFamily="34" charset="0"/>
                <a:cs typeface="Tahoma" panose="020B0604030504040204" pitchFamily="34" charset="0"/>
              </a:rPr>
              <a:t>5. Satisfaction not even found in living 2:17-23</a:t>
            </a:r>
            <a:endParaRPr lang="en-GB" sz="2800" b="1" dirty="0">
              <a:ln>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5BC0D02F-FA0A-27DD-1DC2-2FA54DB0FEC8}"/>
              </a:ext>
            </a:extLst>
          </p:cNvPr>
          <p:cNvSpPr txBox="1"/>
          <p:nvPr/>
        </p:nvSpPr>
        <p:spPr>
          <a:xfrm>
            <a:off x="743089" y="3765922"/>
            <a:ext cx="11290206" cy="2954655"/>
          </a:xfrm>
          <a:prstGeom prst="rect">
            <a:avLst/>
          </a:prstGeom>
          <a:noFill/>
        </p:spPr>
        <p:txBody>
          <a:bodyPr wrap="square" rtlCol="0">
            <a:spAutoFit/>
          </a:bodyPr>
          <a:lstStyle/>
          <a:p>
            <a:r>
              <a:rPr lang="en-GB" sz="2400" b="1" i="1" kern="1400" dirty="0">
                <a:ln>
                  <a:solidFill>
                    <a:schemeClr val="tx1"/>
                  </a:solidFill>
                </a:ln>
                <a:solidFill>
                  <a:srgbClr val="FF0000"/>
                </a:solidFill>
                <a:effectLst/>
                <a:latin typeface="Tahoma" panose="020B0604030504040204" pitchFamily="34" charset="0"/>
                <a:ea typeface="Tahoma" panose="020B0604030504040204" pitchFamily="34" charset="0"/>
                <a:cs typeface="Tahoma" panose="020B0604030504040204" pitchFamily="34" charset="0"/>
              </a:rPr>
              <a:t>So I hated life, because the work that is done under the sun was grievous to me. All of it is meaningless…I hated all the things I had toiled for under the sun, because I must leave them to the one who comes after me. And who knows whether that person will be wise or foolish? Yet they will have control over the fruit of my toil into which I have poured my effort…This too is meaningless. So my heart began to despair over all my toilsome labour under the sun…” </a:t>
            </a:r>
            <a:endParaRPr lang="en-GB" sz="2400" b="1" kern="1400" dirty="0">
              <a:ln>
                <a:solidFill>
                  <a:schemeClr val="tx1"/>
                </a:solidFill>
              </a:ln>
              <a:solidFill>
                <a:srgbClr val="FF0000"/>
              </a:solidFill>
              <a:effectLst/>
              <a:latin typeface="Tahoma" panose="020B0604030504040204" pitchFamily="34" charset="0"/>
              <a:ea typeface="Tahoma" panose="020B0604030504040204" pitchFamily="34" charset="0"/>
              <a:cs typeface="Tahoma" panose="020B0604030504040204" pitchFamily="34" charset="0"/>
            </a:endParaRPr>
          </a:p>
          <a:p>
            <a:endParaRPr lang="en-GB" b="1" dirty="0">
              <a:ln>
                <a:solidFill>
                  <a:schemeClr val="tx1"/>
                </a:solidFill>
              </a:ln>
              <a:solidFill>
                <a:srgbClr val="C00000"/>
              </a:solidFill>
            </a:endParaRPr>
          </a:p>
        </p:txBody>
      </p:sp>
    </p:spTree>
    <p:extLst>
      <p:ext uri="{BB962C8B-B14F-4D97-AF65-F5344CB8AC3E}">
        <p14:creationId xmlns:p14="http://schemas.microsoft.com/office/powerpoint/2010/main" val="338627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 calcmode="lin" valueType="num">
                                      <p:cBhvr additive="base">
                                        <p:cTn id="7" dur="500" fill="hold"/>
                                        <p:tgtEl>
                                          <p:spTgt spid="2">
                                            <p:txEl>
                                              <p:pRg st="4" end="4"/>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
                                            <p:txEl>
                                              <p:pRg st="4" end="4"/>
                                            </p:txEl>
                                          </p:spTgt>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E53D48-13AB-1967-6C2E-26BE1B49B294}"/>
              </a:ext>
            </a:extLst>
          </p:cNvPr>
          <p:cNvPicPr preferRelativeResize="0">
            <a:picLocks/>
          </p:cNvPicPr>
          <p:nvPr/>
        </p:nvPicPr>
        <p:blipFill>
          <a:blip r:embed="rId2" cstate="screen">
            <a:alphaModFix amt="20000"/>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a:ext>
            </a:extLst>
          </a:blip>
          <a:srcRect/>
          <a:stretch/>
        </p:blipFill>
        <p:spPr>
          <a:xfrm>
            <a:off x="0" y="1"/>
            <a:ext cx="12168000" cy="6876000"/>
          </a:xfrm>
          <a:prstGeom prst="rect">
            <a:avLst/>
          </a:prstGeom>
        </p:spPr>
      </p:pic>
      <p:sp>
        <p:nvSpPr>
          <p:cNvPr id="6" name="TextBox 5">
            <a:extLst>
              <a:ext uri="{FF2B5EF4-FFF2-40B4-BE49-F238E27FC236}">
                <a16:creationId xmlns:a16="http://schemas.microsoft.com/office/drawing/2014/main" id="{D5105882-9FB3-738F-6DA5-043283B6BB72}"/>
              </a:ext>
            </a:extLst>
          </p:cNvPr>
          <p:cNvSpPr txBox="1"/>
          <p:nvPr/>
        </p:nvSpPr>
        <p:spPr>
          <a:xfrm>
            <a:off x="2520000" y="360000"/>
            <a:ext cx="9275805" cy="1015663"/>
          </a:xfrm>
          <a:prstGeom prst="rect">
            <a:avLst/>
          </a:prstGeom>
          <a:noFill/>
        </p:spPr>
        <p:txBody>
          <a:bodyPr wrap="square" rtlCol="0">
            <a:spAutoFit/>
          </a:bodyPr>
          <a:lstStyle/>
          <a:p>
            <a:pPr algn="r"/>
            <a:r>
              <a:rPr lang="en-GB" sz="32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“Trivial Pursuits”</a:t>
            </a:r>
          </a:p>
          <a:p>
            <a:pPr algn="r"/>
            <a:r>
              <a:rPr lang="en-GB" sz="28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Ecclesiastes  1:12-2:26</a:t>
            </a:r>
          </a:p>
        </p:txBody>
      </p:sp>
      <p:sp>
        <p:nvSpPr>
          <p:cNvPr id="2" name="TextBox 1">
            <a:extLst>
              <a:ext uri="{FF2B5EF4-FFF2-40B4-BE49-F238E27FC236}">
                <a16:creationId xmlns:a16="http://schemas.microsoft.com/office/drawing/2014/main" id="{B52FB045-990B-2040-665A-40B13A0F7CDA}"/>
              </a:ext>
            </a:extLst>
          </p:cNvPr>
          <p:cNvSpPr txBox="1"/>
          <p:nvPr/>
        </p:nvSpPr>
        <p:spPr>
          <a:xfrm>
            <a:off x="360000" y="1440000"/>
            <a:ext cx="11514590" cy="2401235"/>
          </a:xfrm>
          <a:prstGeom prst="rect">
            <a:avLst/>
          </a:prstGeom>
          <a:noFill/>
        </p:spPr>
        <p:txBody>
          <a:bodyPr wrap="square" rtlCol="0">
            <a:spAutoFit/>
          </a:bodyPr>
          <a:lstStyle/>
          <a:p>
            <a:pPr marL="539750" indent="-539750">
              <a:buAutoNum type="arabicPeriod"/>
            </a:pPr>
            <a:r>
              <a:rPr lang="en-GB" sz="2800" b="1" dirty="0">
                <a:ln w="6350">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Satisfaction not found in better education 1:12-18</a:t>
            </a:r>
          </a:p>
          <a:p>
            <a:pPr marL="539750" indent="-539750">
              <a:buFontTx/>
              <a:buAutoNum type="arabicPeriod"/>
            </a:pPr>
            <a:r>
              <a:rPr lang="en-GB" sz="2800" b="1" kern="1400" dirty="0">
                <a:ln>
                  <a:solidFill>
                    <a:schemeClr val="tx1"/>
                  </a:solidFill>
                </a:ln>
                <a:solidFill>
                  <a:srgbClr val="002060"/>
                </a:solidFill>
                <a:effectLst/>
                <a:latin typeface="Tahoma" panose="020B0604030504040204" pitchFamily="34" charset="0"/>
                <a:ea typeface="Tahoma" panose="020B0604030504040204" pitchFamily="34" charset="0"/>
                <a:cs typeface="Tahoma" panose="020B0604030504040204" pitchFamily="34" charset="0"/>
              </a:rPr>
              <a:t>Satisfaction not found in mockery 2:1-3</a:t>
            </a:r>
          </a:p>
          <a:p>
            <a:pPr marL="539750" marR="0" indent="-539750" algn="just">
              <a:spcBef>
                <a:spcPts val="0"/>
              </a:spcBef>
            </a:pPr>
            <a:r>
              <a:rPr lang="en-GB" sz="2800" b="1" kern="140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3</a:t>
            </a:r>
            <a:r>
              <a:rPr lang="en-GB" sz="2800" b="1" kern="140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GB" sz="2800" b="1" kern="1400" dirty="0">
                <a:ln>
                  <a:solidFill>
                    <a:schemeClr val="tx1"/>
                  </a:solidFill>
                </a:ln>
                <a:solidFill>
                  <a:srgbClr val="002060"/>
                </a:solidFill>
                <a:effectLst/>
                <a:latin typeface="Tahoma" panose="020B0604030504040204" pitchFamily="34" charset="0"/>
                <a:ea typeface="Tahoma" panose="020B0604030504040204" pitchFamily="34" charset="0"/>
                <a:cs typeface="Tahoma" panose="020B0604030504040204" pitchFamily="34" charset="0"/>
              </a:rPr>
              <a:t>Satisfaction not found in accomplishments 2:4-11</a:t>
            </a:r>
          </a:p>
          <a:p>
            <a:pPr marL="539750" marR="0" indent="-539750" algn="just">
              <a:spcBef>
                <a:spcPts val="0"/>
              </a:spcBef>
            </a:pPr>
            <a:r>
              <a:rPr lang="en-GB" sz="2800" b="1" kern="1400" dirty="0">
                <a:ln>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4</a:t>
            </a:r>
            <a:r>
              <a:rPr lang="en-GB" sz="3200" b="1" kern="1400" dirty="0">
                <a:ln>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GB" sz="2800" b="1" kern="1400" dirty="0">
                <a:ln>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Satisfaction not found in dignified death 2:12-16</a:t>
            </a:r>
          </a:p>
          <a:p>
            <a:pPr marL="539750" marR="0" indent="-539750" algn="l">
              <a:lnSpc>
                <a:spcPct val="119000"/>
              </a:lnSpc>
              <a:spcBef>
                <a:spcPts val="0"/>
              </a:spcBef>
              <a:spcAft>
                <a:spcPts val="600"/>
              </a:spcAft>
            </a:pPr>
            <a:r>
              <a:rPr lang="en-GB" sz="3200" b="1" kern="1400" dirty="0">
                <a:ln>
                  <a:solidFill>
                    <a:schemeClr val="tx1"/>
                  </a:solidFill>
                </a:ln>
                <a:solidFill>
                  <a:srgbClr val="002060"/>
                </a:solidFill>
                <a:effectLst/>
                <a:latin typeface="Tahoma" panose="020B0604030504040204" pitchFamily="34" charset="0"/>
                <a:ea typeface="Tahoma" panose="020B0604030504040204" pitchFamily="34" charset="0"/>
                <a:cs typeface="Tahoma" panose="020B0604030504040204" pitchFamily="34" charset="0"/>
              </a:rPr>
              <a:t>5. Satisfaction not even found in living 2:17-23</a:t>
            </a:r>
            <a:endParaRPr lang="en-GB" sz="2800" b="1" dirty="0">
              <a:ln>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67208EBC-7D1D-D6C3-6BF3-C34C43CB6B4C}"/>
              </a:ext>
            </a:extLst>
          </p:cNvPr>
          <p:cNvSpPr txBox="1"/>
          <p:nvPr/>
        </p:nvSpPr>
        <p:spPr>
          <a:xfrm>
            <a:off x="900000" y="3780000"/>
            <a:ext cx="10077650" cy="523220"/>
          </a:xfrm>
          <a:prstGeom prst="rect">
            <a:avLst/>
          </a:prstGeom>
          <a:noFill/>
        </p:spPr>
        <p:txBody>
          <a:bodyPr wrap="square" rtlCol="0">
            <a:spAutoFit/>
          </a:bodyPr>
          <a:lstStyle/>
          <a:p>
            <a:pPr marL="355600" indent="-355600">
              <a:buFont typeface="Arial" panose="020B0604020202020204" pitchFamily="34" charset="0"/>
              <a:buChar char="•"/>
            </a:pPr>
            <a:r>
              <a:rPr lang="en-GB" sz="2800" b="1" dirty="0">
                <a:ln w="6350">
                  <a:solidFill>
                    <a:schemeClr val="tx1"/>
                  </a:solidFill>
                </a:ln>
                <a:solidFill>
                  <a:srgbClr val="C00000"/>
                </a:solidFill>
                <a:latin typeface="Tahoma" panose="020B0604030504040204" pitchFamily="34" charset="0"/>
                <a:ea typeface="Tahoma" panose="020B0604030504040204" pitchFamily="34" charset="0"/>
                <a:cs typeface="Tahoma" panose="020B0604030504040204" pitchFamily="34" charset="0"/>
              </a:rPr>
              <a:t>Rehoboam</a:t>
            </a:r>
          </a:p>
        </p:txBody>
      </p:sp>
    </p:spTree>
    <p:extLst>
      <p:ext uri="{BB962C8B-B14F-4D97-AF65-F5344CB8AC3E}">
        <p14:creationId xmlns:p14="http://schemas.microsoft.com/office/powerpoint/2010/main" val="255406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E53D48-13AB-1967-6C2E-26BE1B49B294}"/>
              </a:ext>
            </a:extLst>
          </p:cNvPr>
          <p:cNvPicPr>
            <a:picLocks noChangeAspect="1"/>
          </p:cNvPicPr>
          <p:nvPr/>
        </p:nvPicPr>
        <p:blipFill>
          <a:blip r:embed="rId2" cstate="screen">
            <a:alphaModFix amt="20000"/>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a:ext>
            </a:extLst>
          </a:blip>
          <a:srcRect/>
          <a:stretch/>
        </p:blipFill>
        <p:spPr>
          <a:xfrm>
            <a:off x="0" y="0"/>
            <a:ext cx="12168000" cy="6858000"/>
          </a:xfrm>
          <a:prstGeom prst="rect">
            <a:avLst/>
          </a:prstGeom>
        </p:spPr>
      </p:pic>
      <p:sp>
        <p:nvSpPr>
          <p:cNvPr id="6" name="TextBox 5">
            <a:extLst>
              <a:ext uri="{FF2B5EF4-FFF2-40B4-BE49-F238E27FC236}">
                <a16:creationId xmlns:a16="http://schemas.microsoft.com/office/drawing/2014/main" id="{D5105882-9FB3-738F-6DA5-043283B6BB72}"/>
              </a:ext>
            </a:extLst>
          </p:cNvPr>
          <p:cNvSpPr txBox="1"/>
          <p:nvPr/>
        </p:nvSpPr>
        <p:spPr>
          <a:xfrm>
            <a:off x="2520000" y="360000"/>
            <a:ext cx="9275805" cy="1015663"/>
          </a:xfrm>
          <a:prstGeom prst="rect">
            <a:avLst/>
          </a:prstGeom>
          <a:noFill/>
        </p:spPr>
        <p:txBody>
          <a:bodyPr wrap="square" rtlCol="0">
            <a:spAutoFit/>
          </a:bodyPr>
          <a:lstStyle/>
          <a:p>
            <a:pPr algn="r"/>
            <a:r>
              <a:rPr lang="en-GB" sz="32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“Trivial Pursuits”</a:t>
            </a:r>
          </a:p>
          <a:p>
            <a:pPr algn="r"/>
            <a:r>
              <a:rPr lang="en-GB" sz="28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Ecclesiastes  1:12-2:26</a:t>
            </a:r>
          </a:p>
        </p:txBody>
      </p:sp>
      <p:sp>
        <p:nvSpPr>
          <p:cNvPr id="2" name="TextBox 1">
            <a:extLst>
              <a:ext uri="{FF2B5EF4-FFF2-40B4-BE49-F238E27FC236}">
                <a16:creationId xmlns:a16="http://schemas.microsoft.com/office/drawing/2014/main" id="{B52FB045-990B-2040-665A-40B13A0F7CDA}"/>
              </a:ext>
            </a:extLst>
          </p:cNvPr>
          <p:cNvSpPr txBox="1"/>
          <p:nvPr/>
        </p:nvSpPr>
        <p:spPr>
          <a:xfrm>
            <a:off x="360000" y="1440000"/>
            <a:ext cx="11514590" cy="2990947"/>
          </a:xfrm>
          <a:prstGeom prst="rect">
            <a:avLst/>
          </a:prstGeom>
          <a:noFill/>
        </p:spPr>
        <p:txBody>
          <a:bodyPr wrap="square" rtlCol="0">
            <a:spAutoFit/>
          </a:bodyPr>
          <a:lstStyle/>
          <a:p>
            <a:pPr marL="539750" indent="-539750">
              <a:buAutoNum type="arabicPeriod"/>
            </a:pPr>
            <a:r>
              <a:rPr lang="en-GB" sz="2800" b="1" dirty="0">
                <a:ln w="6350">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Satisfaction not found in better education 1:12-18</a:t>
            </a:r>
          </a:p>
          <a:p>
            <a:pPr marL="360000" indent="-539750">
              <a:buFontTx/>
              <a:buAutoNum type="arabicPeriod"/>
            </a:pPr>
            <a:r>
              <a:rPr lang="en-GB" sz="2800" b="1" kern="1400" dirty="0">
                <a:ln>
                  <a:solidFill>
                    <a:schemeClr val="tx1"/>
                  </a:solidFill>
                </a:ln>
                <a:solidFill>
                  <a:srgbClr val="002060"/>
                </a:solidFill>
                <a:effectLst/>
                <a:latin typeface="Tahoma" panose="020B0604030504040204" pitchFamily="34" charset="0"/>
                <a:ea typeface="Tahoma" panose="020B0604030504040204" pitchFamily="34" charset="0"/>
                <a:cs typeface="Tahoma" panose="020B0604030504040204" pitchFamily="34" charset="0"/>
              </a:rPr>
              <a:t>Satisfaction not found in mockery 2:1-3</a:t>
            </a:r>
          </a:p>
          <a:p>
            <a:pPr marL="539750" marR="0" indent="-539750" algn="just">
              <a:spcBef>
                <a:spcPts val="0"/>
              </a:spcBef>
            </a:pPr>
            <a:r>
              <a:rPr lang="en-GB" sz="2800" b="1" kern="140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3</a:t>
            </a:r>
            <a:r>
              <a:rPr lang="en-GB" sz="3200" b="1" kern="140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GB" sz="2800" b="1" kern="1400" dirty="0">
                <a:ln>
                  <a:solidFill>
                    <a:schemeClr val="tx1"/>
                  </a:solidFill>
                </a:ln>
                <a:solidFill>
                  <a:srgbClr val="002060"/>
                </a:solidFill>
                <a:effectLst/>
                <a:latin typeface="Tahoma" panose="020B0604030504040204" pitchFamily="34" charset="0"/>
                <a:ea typeface="Tahoma" panose="020B0604030504040204" pitchFamily="34" charset="0"/>
                <a:cs typeface="Tahoma" panose="020B0604030504040204" pitchFamily="34" charset="0"/>
              </a:rPr>
              <a:t>Satisfaction not found in accomplishments 2:4-11</a:t>
            </a:r>
          </a:p>
          <a:p>
            <a:pPr marL="355600" marR="0" indent="-355600" algn="just">
              <a:spcBef>
                <a:spcPts val="0"/>
              </a:spcBef>
            </a:pPr>
            <a:r>
              <a:rPr lang="en-GB" sz="2800" b="1" kern="1400" dirty="0">
                <a:ln>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4.  Satisfaction not found in dignified death 2:12-16</a:t>
            </a:r>
          </a:p>
          <a:p>
            <a:pPr marL="355600" marR="0" indent="-355600" algn="l">
              <a:lnSpc>
                <a:spcPct val="119000"/>
              </a:lnSpc>
              <a:spcBef>
                <a:spcPts val="0"/>
              </a:spcBef>
              <a:spcAft>
                <a:spcPts val="600"/>
              </a:spcAft>
            </a:pPr>
            <a:r>
              <a:rPr lang="en-GB" sz="2800" b="1" kern="1400" dirty="0">
                <a:ln>
                  <a:solidFill>
                    <a:schemeClr val="tx1"/>
                  </a:solidFill>
                </a:ln>
                <a:solidFill>
                  <a:srgbClr val="002060"/>
                </a:solidFill>
                <a:effectLst/>
                <a:latin typeface="Tahoma" panose="020B0604030504040204" pitchFamily="34" charset="0"/>
                <a:ea typeface="Tahoma" panose="020B0604030504040204" pitchFamily="34" charset="0"/>
                <a:cs typeface="Tahoma" panose="020B0604030504040204" pitchFamily="34" charset="0"/>
              </a:rPr>
              <a:t>5.  Satisfaction not even found in living 2:17-23</a:t>
            </a:r>
          </a:p>
          <a:p>
            <a:pPr marL="457200" marR="0" indent="-457200" algn="l">
              <a:lnSpc>
                <a:spcPct val="119000"/>
              </a:lnSpc>
              <a:spcBef>
                <a:spcPts val="0"/>
              </a:spcBef>
              <a:spcAft>
                <a:spcPts val="600"/>
              </a:spcAft>
            </a:pPr>
            <a:r>
              <a:rPr lang="en-GB" sz="3200" b="1" kern="1400" dirty="0">
                <a:ln>
                  <a:solidFill>
                    <a:schemeClr val="tx1"/>
                  </a:solidFill>
                </a:ln>
                <a:solidFill>
                  <a:srgbClr val="002060"/>
                </a:solidFill>
                <a:effectLst>
                  <a:glow>
                    <a:srgbClr val="7030A0"/>
                  </a:glow>
                </a:effectLst>
                <a:latin typeface="Tahoma" panose="020B0604030504040204" pitchFamily="34" charset="0"/>
                <a:ea typeface="Tahoma" panose="020B0604030504040204" pitchFamily="34" charset="0"/>
                <a:cs typeface="Tahoma" panose="020B0604030504040204" pitchFamily="34" charset="0"/>
              </a:rPr>
              <a:t>Solomon’s conclusion – 2:24-26</a:t>
            </a:r>
            <a:endParaRPr lang="en-GB" sz="2800" b="1" dirty="0">
              <a:ln>
                <a:solidFill>
                  <a:schemeClr val="tx1"/>
                </a:solidFill>
              </a:ln>
              <a:solidFill>
                <a:srgbClr val="002060"/>
              </a:solidFill>
              <a:effectLst>
                <a:glow>
                  <a:srgbClr val="7030A0"/>
                </a:glow>
              </a:effectLst>
              <a:latin typeface="Tahoma" panose="020B0604030504040204" pitchFamily="34"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52ABD9EC-CD83-D5D9-D9BD-D4DF654E97A2}"/>
              </a:ext>
            </a:extLst>
          </p:cNvPr>
          <p:cNvSpPr txBox="1"/>
          <p:nvPr/>
        </p:nvSpPr>
        <p:spPr>
          <a:xfrm>
            <a:off x="360000" y="4430947"/>
            <a:ext cx="11514590" cy="2262864"/>
          </a:xfrm>
          <a:prstGeom prst="rect">
            <a:avLst/>
          </a:prstGeom>
          <a:noFill/>
        </p:spPr>
        <p:txBody>
          <a:bodyPr wrap="square" rtlCol="0">
            <a:spAutoFit/>
          </a:bodyPr>
          <a:lstStyle/>
          <a:p>
            <a:pPr marL="0" marR="0" indent="0" algn="l">
              <a:lnSpc>
                <a:spcPct val="119000"/>
              </a:lnSpc>
              <a:spcBef>
                <a:spcPts val="0"/>
              </a:spcBef>
              <a:spcAft>
                <a:spcPts val="600"/>
              </a:spcAft>
            </a:pPr>
            <a:r>
              <a:rPr lang="en-GB" sz="2000" b="1" i="1" kern="1400" dirty="0">
                <a:ln>
                  <a:solidFill>
                    <a:schemeClr val="tx1"/>
                  </a:solidFill>
                </a:ln>
                <a:solidFill>
                  <a:srgbClr val="C00000"/>
                </a:solidFill>
                <a:effectLst/>
                <a:latin typeface="Tahoma" panose="020B0604030504040204" pitchFamily="34" charset="0"/>
              </a:rPr>
              <a:t>“</a:t>
            </a:r>
            <a:r>
              <a:rPr lang="en-GB" sz="2000" b="1" i="1" kern="1400" dirty="0">
                <a:ln>
                  <a:solidFill>
                    <a:schemeClr val="tx1"/>
                  </a:solidFill>
                </a:ln>
                <a:solidFill>
                  <a:srgbClr val="FF0000"/>
                </a:solidFill>
                <a:effectLst/>
                <a:latin typeface="Tahoma" panose="020B0604030504040204" pitchFamily="34" charset="0"/>
              </a:rPr>
              <a:t>A person can do nothing better than to eat and drink and find satisfaction in their own toil. This too, I see, is from the hand of God, for without him, who can eat and find enjoyment? To the person who pleases him, God gives wisdom, knowledge and happiness, but to the sinner he gives the task of gathering and storing up wealth to hand it over to the one who pleases God. This too is meaningless, a chasing after the wind.” </a:t>
            </a:r>
            <a:endParaRPr lang="en-GB" sz="2000" b="1" kern="1400" dirty="0">
              <a:ln>
                <a:solidFill>
                  <a:schemeClr val="tx1"/>
                </a:solidFill>
              </a:ln>
              <a:solidFill>
                <a:srgbClr val="FF0000"/>
              </a:solidFill>
              <a:effectLst/>
              <a:latin typeface="Calibri" panose="020F0502020204030204" pitchFamily="34" charset="0"/>
            </a:endParaRPr>
          </a:p>
        </p:txBody>
      </p:sp>
    </p:spTree>
    <p:extLst>
      <p:ext uri="{BB962C8B-B14F-4D97-AF65-F5344CB8AC3E}">
        <p14:creationId xmlns:p14="http://schemas.microsoft.com/office/powerpoint/2010/main" val="19169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wipe(left)">
                                      <p:cBhvr>
                                        <p:cTn id="7" dur="500"/>
                                        <p:tgtEl>
                                          <p:spTgt spid="2">
                                            <p:txEl>
                                              <p:pRg st="5" end="5"/>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E53D48-13AB-1967-6C2E-26BE1B49B294}"/>
              </a:ext>
            </a:extLst>
          </p:cNvPr>
          <p:cNvPicPr>
            <a:picLocks noChangeAspect="1"/>
          </p:cNvPicPr>
          <p:nvPr/>
        </p:nvPicPr>
        <p:blipFill>
          <a:blip r:embed="rId2" cstate="screen">
            <a:alphaModFix amt="20000"/>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a:ext>
            </a:extLst>
          </a:blip>
          <a:srcRect/>
          <a:stretch/>
        </p:blipFill>
        <p:spPr>
          <a:xfrm>
            <a:off x="0" y="0"/>
            <a:ext cx="12168000" cy="6839530"/>
          </a:xfrm>
          <a:prstGeom prst="rect">
            <a:avLst/>
          </a:prstGeom>
        </p:spPr>
      </p:pic>
      <p:sp>
        <p:nvSpPr>
          <p:cNvPr id="6" name="TextBox 5">
            <a:extLst>
              <a:ext uri="{FF2B5EF4-FFF2-40B4-BE49-F238E27FC236}">
                <a16:creationId xmlns:a16="http://schemas.microsoft.com/office/drawing/2014/main" id="{D5105882-9FB3-738F-6DA5-043283B6BB72}"/>
              </a:ext>
            </a:extLst>
          </p:cNvPr>
          <p:cNvSpPr txBox="1"/>
          <p:nvPr/>
        </p:nvSpPr>
        <p:spPr>
          <a:xfrm>
            <a:off x="2520000" y="360000"/>
            <a:ext cx="9275805" cy="1015663"/>
          </a:xfrm>
          <a:prstGeom prst="rect">
            <a:avLst/>
          </a:prstGeom>
          <a:noFill/>
        </p:spPr>
        <p:txBody>
          <a:bodyPr wrap="square" rtlCol="0">
            <a:spAutoFit/>
          </a:bodyPr>
          <a:lstStyle/>
          <a:p>
            <a:pPr algn="r"/>
            <a:r>
              <a:rPr lang="en-GB" sz="32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“Trivial Pursuits”</a:t>
            </a:r>
          </a:p>
          <a:p>
            <a:pPr algn="r"/>
            <a:r>
              <a:rPr lang="en-GB" sz="28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Ecclesiastes  1:12-2:26</a:t>
            </a:r>
          </a:p>
        </p:txBody>
      </p:sp>
      <p:sp>
        <p:nvSpPr>
          <p:cNvPr id="2" name="TextBox 1">
            <a:extLst>
              <a:ext uri="{FF2B5EF4-FFF2-40B4-BE49-F238E27FC236}">
                <a16:creationId xmlns:a16="http://schemas.microsoft.com/office/drawing/2014/main" id="{B52FB045-990B-2040-665A-40B13A0F7CDA}"/>
              </a:ext>
            </a:extLst>
          </p:cNvPr>
          <p:cNvSpPr txBox="1"/>
          <p:nvPr/>
        </p:nvSpPr>
        <p:spPr>
          <a:xfrm>
            <a:off x="360000" y="1440000"/>
            <a:ext cx="10077650" cy="540000"/>
          </a:xfrm>
          <a:prstGeom prst="rect">
            <a:avLst/>
          </a:prstGeom>
          <a:noFill/>
        </p:spPr>
        <p:txBody>
          <a:bodyPr wrap="square" rtlCol="0">
            <a:spAutoFit/>
          </a:bodyPr>
          <a:lstStyle/>
          <a:p>
            <a:r>
              <a:rPr lang="en-GB" sz="2800" b="1" dirty="0">
                <a:ln w="6350">
                  <a:solidFill>
                    <a:schemeClr val="tx1"/>
                  </a:solidFill>
                </a:ln>
                <a:solidFill>
                  <a:srgbClr val="C00000"/>
                </a:solidFill>
                <a:latin typeface="Tahoma" panose="020B0604030504040204" pitchFamily="34" charset="0"/>
                <a:ea typeface="Tahoma" panose="020B0604030504040204" pitchFamily="34" charset="0"/>
                <a:cs typeface="Tahoma" panose="020B0604030504040204" pitchFamily="34" charset="0"/>
              </a:rPr>
              <a:t>Dissatisfaction</a:t>
            </a:r>
          </a:p>
        </p:txBody>
      </p:sp>
      <p:sp>
        <p:nvSpPr>
          <p:cNvPr id="3" name="TextBox 2">
            <a:extLst>
              <a:ext uri="{FF2B5EF4-FFF2-40B4-BE49-F238E27FC236}">
                <a16:creationId xmlns:a16="http://schemas.microsoft.com/office/drawing/2014/main" id="{77857185-F238-3182-5FFE-A9FA357DA1D3}"/>
              </a:ext>
            </a:extLst>
          </p:cNvPr>
          <p:cNvSpPr txBox="1"/>
          <p:nvPr/>
        </p:nvSpPr>
        <p:spPr>
          <a:xfrm>
            <a:off x="720000" y="1980000"/>
            <a:ext cx="9365381" cy="523220"/>
          </a:xfrm>
          <a:prstGeom prst="rect">
            <a:avLst/>
          </a:prstGeom>
          <a:noFill/>
        </p:spPr>
        <p:txBody>
          <a:bodyPr wrap="square" rtlCol="0">
            <a:spAutoFit/>
          </a:bodyPr>
          <a:lstStyle/>
          <a:p>
            <a:pPr marL="355600" indent="-355600">
              <a:buFont typeface="Arial" panose="020B0604020202020204" pitchFamily="34" charset="0"/>
              <a:buChar char="•"/>
            </a:pPr>
            <a:r>
              <a:rPr lang="en-GB" sz="2800" b="1" dirty="0">
                <a:solidFill>
                  <a:srgbClr val="002060"/>
                </a:solidFill>
                <a:latin typeface="Tahoma" panose="020B0604030504040204" pitchFamily="34" charset="0"/>
                <a:ea typeface="Tahoma" panose="020B0604030504040204" pitchFamily="34" charset="0"/>
                <a:cs typeface="Tahoma" panose="020B0604030504040204" pitchFamily="34" charset="0"/>
              </a:rPr>
              <a:t>Appearance</a:t>
            </a:r>
          </a:p>
        </p:txBody>
      </p:sp>
    </p:spTree>
    <p:extLst>
      <p:ext uri="{BB962C8B-B14F-4D97-AF65-F5344CB8AC3E}">
        <p14:creationId xmlns:p14="http://schemas.microsoft.com/office/powerpoint/2010/main" val="372695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E53D48-13AB-1967-6C2E-26BE1B49B294}"/>
              </a:ext>
            </a:extLst>
          </p:cNvPr>
          <p:cNvPicPr>
            <a:picLocks noChangeAspect="1"/>
          </p:cNvPicPr>
          <p:nvPr/>
        </p:nvPicPr>
        <p:blipFill>
          <a:blip r:embed="rId2" cstate="screen">
            <a:alphaModFix amt="20000"/>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a:ext>
            </a:extLst>
          </a:blip>
          <a:srcRect/>
          <a:stretch/>
        </p:blipFill>
        <p:spPr>
          <a:xfrm>
            <a:off x="0" y="0"/>
            <a:ext cx="12192000" cy="6839529"/>
          </a:xfrm>
          <a:prstGeom prst="rect">
            <a:avLst/>
          </a:prstGeom>
        </p:spPr>
      </p:pic>
      <p:sp>
        <p:nvSpPr>
          <p:cNvPr id="6" name="TextBox 5">
            <a:extLst>
              <a:ext uri="{FF2B5EF4-FFF2-40B4-BE49-F238E27FC236}">
                <a16:creationId xmlns:a16="http://schemas.microsoft.com/office/drawing/2014/main" id="{D5105882-9FB3-738F-6DA5-043283B6BB72}"/>
              </a:ext>
            </a:extLst>
          </p:cNvPr>
          <p:cNvSpPr txBox="1"/>
          <p:nvPr/>
        </p:nvSpPr>
        <p:spPr>
          <a:xfrm>
            <a:off x="2520000" y="360000"/>
            <a:ext cx="9275805" cy="1015663"/>
          </a:xfrm>
          <a:prstGeom prst="rect">
            <a:avLst/>
          </a:prstGeom>
          <a:noFill/>
        </p:spPr>
        <p:txBody>
          <a:bodyPr wrap="square" rtlCol="0">
            <a:spAutoFit/>
          </a:bodyPr>
          <a:lstStyle/>
          <a:p>
            <a:pPr algn="r"/>
            <a:r>
              <a:rPr lang="en-GB" sz="32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“Trivial Pursuits”</a:t>
            </a:r>
          </a:p>
          <a:p>
            <a:pPr algn="r"/>
            <a:r>
              <a:rPr lang="en-GB" sz="28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Ecclesiastes  1:12-2:26</a:t>
            </a:r>
          </a:p>
        </p:txBody>
      </p:sp>
      <p:sp>
        <p:nvSpPr>
          <p:cNvPr id="2" name="TextBox 1">
            <a:extLst>
              <a:ext uri="{FF2B5EF4-FFF2-40B4-BE49-F238E27FC236}">
                <a16:creationId xmlns:a16="http://schemas.microsoft.com/office/drawing/2014/main" id="{B52FB045-990B-2040-665A-40B13A0F7CDA}"/>
              </a:ext>
            </a:extLst>
          </p:cNvPr>
          <p:cNvSpPr txBox="1"/>
          <p:nvPr/>
        </p:nvSpPr>
        <p:spPr>
          <a:xfrm>
            <a:off x="360000" y="1440000"/>
            <a:ext cx="11514590" cy="2990947"/>
          </a:xfrm>
          <a:prstGeom prst="rect">
            <a:avLst/>
          </a:prstGeom>
          <a:noFill/>
        </p:spPr>
        <p:txBody>
          <a:bodyPr wrap="square" rtlCol="0">
            <a:spAutoFit/>
          </a:bodyPr>
          <a:lstStyle/>
          <a:p>
            <a:pPr marL="539750" indent="-539750">
              <a:buAutoNum type="arabicPeriod"/>
            </a:pPr>
            <a:r>
              <a:rPr lang="en-GB" sz="2800" b="1" dirty="0">
                <a:ln w="6350">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Satisfaction not found in better education 1:12-18</a:t>
            </a:r>
          </a:p>
          <a:p>
            <a:pPr marL="360000" indent="-539750">
              <a:buFontTx/>
              <a:buAutoNum type="arabicPeriod"/>
            </a:pPr>
            <a:r>
              <a:rPr lang="en-GB" sz="2800" b="1" kern="1400" dirty="0">
                <a:ln>
                  <a:solidFill>
                    <a:schemeClr val="tx1"/>
                  </a:solidFill>
                </a:ln>
                <a:solidFill>
                  <a:srgbClr val="002060"/>
                </a:solidFill>
                <a:effectLst/>
                <a:latin typeface="Tahoma" panose="020B0604030504040204" pitchFamily="34" charset="0"/>
                <a:ea typeface="Tahoma" panose="020B0604030504040204" pitchFamily="34" charset="0"/>
                <a:cs typeface="Tahoma" panose="020B0604030504040204" pitchFamily="34" charset="0"/>
              </a:rPr>
              <a:t>Satisfaction not found in mockery 2:1-3</a:t>
            </a:r>
          </a:p>
          <a:p>
            <a:pPr marL="539750" marR="0" indent="-539750" algn="just">
              <a:spcBef>
                <a:spcPts val="0"/>
              </a:spcBef>
            </a:pPr>
            <a:r>
              <a:rPr lang="en-GB" sz="2800" b="1" kern="140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3</a:t>
            </a:r>
            <a:r>
              <a:rPr lang="en-GB" sz="3200" b="1" kern="140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GB" sz="2800" b="1" kern="1400" dirty="0">
                <a:ln>
                  <a:solidFill>
                    <a:schemeClr val="tx1"/>
                  </a:solidFill>
                </a:ln>
                <a:solidFill>
                  <a:srgbClr val="002060"/>
                </a:solidFill>
                <a:effectLst/>
                <a:latin typeface="Tahoma" panose="020B0604030504040204" pitchFamily="34" charset="0"/>
                <a:ea typeface="Tahoma" panose="020B0604030504040204" pitchFamily="34" charset="0"/>
                <a:cs typeface="Tahoma" panose="020B0604030504040204" pitchFamily="34" charset="0"/>
              </a:rPr>
              <a:t>Satisfaction not found in accomplishments 2:4-11</a:t>
            </a:r>
          </a:p>
          <a:p>
            <a:pPr marL="539750" marR="0" indent="-539750" algn="just">
              <a:spcBef>
                <a:spcPts val="0"/>
              </a:spcBef>
            </a:pPr>
            <a:r>
              <a:rPr lang="en-GB" sz="2800" b="1" kern="1400" dirty="0">
                <a:ln>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4.  Satisfaction not found in dignified death 2:12-16</a:t>
            </a:r>
          </a:p>
          <a:p>
            <a:pPr marL="539750" marR="0" indent="-539750" algn="l">
              <a:lnSpc>
                <a:spcPct val="119000"/>
              </a:lnSpc>
              <a:spcBef>
                <a:spcPts val="0"/>
              </a:spcBef>
              <a:spcAft>
                <a:spcPts val="600"/>
              </a:spcAft>
            </a:pPr>
            <a:r>
              <a:rPr lang="en-GB" sz="2800" b="1" kern="1400" dirty="0">
                <a:ln>
                  <a:solidFill>
                    <a:schemeClr val="tx1"/>
                  </a:solidFill>
                </a:ln>
                <a:solidFill>
                  <a:srgbClr val="002060"/>
                </a:solidFill>
                <a:effectLst/>
                <a:latin typeface="Tahoma" panose="020B0604030504040204" pitchFamily="34" charset="0"/>
                <a:ea typeface="Tahoma" panose="020B0604030504040204" pitchFamily="34" charset="0"/>
                <a:cs typeface="Tahoma" panose="020B0604030504040204" pitchFamily="34" charset="0"/>
              </a:rPr>
              <a:t>5.  Satisfaction not even found in living 2:17-23</a:t>
            </a:r>
          </a:p>
          <a:p>
            <a:pPr marL="457200" marR="0" indent="-457200" algn="l">
              <a:lnSpc>
                <a:spcPct val="119000"/>
              </a:lnSpc>
              <a:spcBef>
                <a:spcPts val="0"/>
              </a:spcBef>
              <a:spcAft>
                <a:spcPts val="600"/>
              </a:spcAft>
            </a:pPr>
            <a:r>
              <a:rPr lang="en-GB" sz="3200" b="1" kern="1400" dirty="0">
                <a:ln>
                  <a:solidFill>
                    <a:schemeClr val="tx1"/>
                  </a:solidFill>
                </a:ln>
                <a:solidFill>
                  <a:srgbClr val="002060"/>
                </a:solidFill>
                <a:effectLst>
                  <a:glow>
                    <a:srgbClr val="7030A0"/>
                  </a:glow>
                </a:effectLst>
                <a:latin typeface="Tahoma" panose="020B0604030504040204" pitchFamily="34" charset="0"/>
                <a:ea typeface="Tahoma" panose="020B0604030504040204" pitchFamily="34" charset="0"/>
                <a:cs typeface="Tahoma" panose="020B0604030504040204" pitchFamily="34" charset="0"/>
              </a:rPr>
              <a:t>Solomon’s conclusion – 2:24-26</a:t>
            </a:r>
            <a:endParaRPr lang="en-GB" sz="2800" b="1" dirty="0">
              <a:ln>
                <a:solidFill>
                  <a:schemeClr val="tx1"/>
                </a:solidFill>
              </a:ln>
              <a:solidFill>
                <a:srgbClr val="002060"/>
              </a:solidFill>
              <a:effectLst>
                <a:glow>
                  <a:srgbClr val="7030A0"/>
                </a:glow>
              </a:effectLst>
              <a:latin typeface="Tahoma" panose="020B0604030504040204" pitchFamily="34"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52ABD9EC-CD83-D5D9-D9BD-D4DF654E97A2}"/>
              </a:ext>
            </a:extLst>
          </p:cNvPr>
          <p:cNvSpPr txBox="1"/>
          <p:nvPr/>
        </p:nvSpPr>
        <p:spPr>
          <a:xfrm>
            <a:off x="360000" y="4392000"/>
            <a:ext cx="11514590" cy="540000"/>
          </a:xfrm>
          <a:prstGeom prst="rect">
            <a:avLst/>
          </a:prstGeom>
          <a:noFill/>
        </p:spPr>
        <p:txBody>
          <a:bodyPr wrap="square" rtlCol="0">
            <a:spAutoFit/>
          </a:bodyPr>
          <a:lstStyle/>
          <a:p>
            <a:pPr marL="342900" marR="0" indent="-342900" algn="l">
              <a:lnSpc>
                <a:spcPct val="119000"/>
              </a:lnSpc>
              <a:spcBef>
                <a:spcPts val="0"/>
              </a:spcBef>
              <a:spcAft>
                <a:spcPts val="600"/>
              </a:spcAft>
              <a:buFont typeface="Wingdings" panose="05000000000000000000" pitchFamily="2" charset="2"/>
              <a:buChar char="Ø"/>
            </a:pPr>
            <a:r>
              <a:rPr lang="en-GB" sz="2800" b="1" kern="1400" dirty="0">
                <a:ln>
                  <a:solidFill>
                    <a:schemeClr val="tx1"/>
                  </a:solidFill>
                </a:ln>
                <a:solidFill>
                  <a:srgbClr val="C00000"/>
                </a:solidFill>
                <a:effectLst/>
                <a:latin typeface="Tahoma" panose="020B0604030504040204" pitchFamily="34" charset="0"/>
              </a:rPr>
              <a:t>Limited enjoyment only</a:t>
            </a:r>
            <a:endParaRPr lang="en-GB" sz="2800" b="1" kern="1400" dirty="0">
              <a:ln>
                <a:solidFill>
                  <a:schemeClr val="tx1"/>
                </a:solidFill>
              </a:ln>
              <a:solidFill>
                <a:srgbClr val="C00000"/>
              </a:solidFill>
              <a:effectLst/>
              <a:latin typeface="Calibri" panose="020F0502020204030204" pitchFamily="34" charset="0"/>
            </a:endParaRPr>
          </a:p>
        </p:txBody>
      </p:sp>
    </p:spTree>
    <p:extLst>
      <p:ext uri="{BB962C8B-B14F-4D97-AF65-F5344CB8AC3E}">
        <p14:creationId xmlns:p14="http://schemas.microsoft.com/office/powerpoint/2010/main" val="5824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E53D48-13AB-1967-6C2E-26BE1B49B294}"/>
              </a:ext>
            </a:extLst>
          </p:cNvPr>
          <p:cNvPicPr>
            <a:picLocks noChangeAspect="1"/>
          </p:cNvPicPr>
          <p:nvPr/>
        </p:nvPicPr>
        <p:blipFill>
          <a:blip r:embed="rId2" cstate="screen">
            <a:alphaModFix amt="20000"/>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a:ext>
            </a:extLst>
          </a:blip>
          <a:srcRect/>
          <a:stretch/>
        </p:blipFill>
        <p:spPr>
          <a:xfrm>
            <a:off x="24000" y="0"/>
            <a:ext cx="12168000" cy="6858000"/>
          </a:xfrm>
          <a:prstGeom prst="rect">
            <a:avLst/>
          </a:prstGeom>
        </p:spPr>
      </p:pic>
      <p:sp>
        <p:nvSpPr>
          <p:cNvPr id="6" name="TextBox 5">
            <a:extLst>
              <a:ext uri="{FF2B5EF4-FFF2-40B4-BE49-F238E27FC236}">
                <a16:creationId xmlns:a16="http://schemas.microsoft.com/office/drawing/2014/main" id="{D5105882-9FB3-738F-6DA5-043283B6BB72}"/>
              </a:ext>
            </a:extLst>
          </p:cNvPr>
          <p:cNvSpPr txBox="1"/>
          <p:nvPr/>
        </p:nvSpPr>
        <p:spPr>
          <a:xfrm>
            <a:off x="2520000" y="360000"/>
            <a:ext cx="9275805" cy="1015663"/>
          </a:xfrm>
          <a:prstGeom prst="rect">
            <a:avLst/>
          </a:prstGeom>
          <a:noFill/>
        </p:spPr>
        <p:txBody>
          <a:bodyPr wrap="square" rtlCol="0">
            <a:spAutoFit/>
          </a:bodyPr>
          <a:lstStyle/>
          <a:p>
            <a:pPr algn="r"/>
            <a:r>
              <a:rPr lang="en-GB" sz="32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“Trivial Pursuits”</a:t>
            </a:r>
          </a:p>
          <a:p>
            <a:pPr algn="r"/>
            <a:r>
              <a:rPr lang="en-GB" sz="28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Ecclesiastes  1:12-2:26</a:t>
            </a:r>
          </a:p>
        </p:txBody>
      </p:sp>
      <p:sp>
        <p:nvSpPr>
          <p:cNvPr id="2" name="TextBox 1">
            <a:extLst>
              <a:ext uri="{FF2B5EF4-FFF2-40B4-BE49-F238E27FC236}">
                <a16:creationId xmlns:a16="http://schemas.microsoft.com/office/drawing/2014/main" id="{B52FB045-990B-2040-665A-40B13A0F7CDA}"/>
              </a:ext>
            </a:extLst>
          </p:cNvPr>
          <p:cNvSpPr txBox="1"/>
          <p:nvPr/>
        </p:nvSpPr>
        <p:spPr>
          <a:xfrm>
            <a:off x="360000" y="1440000"/>
            <a:ext cx="11514590" cy="2990947"/>
          </a:xfrm>
          <a:prstGeom prst="rect">
            <a:avLst/>
          </a:prstGeom>
          <a:noFill/>
        </p:spPr>
        <p:txBody>
          <a:bodyPr wrap="square" rtlCol="0">
            <a:spAutoFit/>
          </a:bodyPr>
          <a:lstStyle/>
          <a:p>
            <a:pPr marL="539750" indent="-539750">
              <a:buAutoNum type="arabicPeriod"/>
            </a:pPr>
            <a:r>
              <a:rPr lang="en-GB" sz="2800" b="1" dirty="0">
                <a:ln w="6350">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Satisfaction not found in better education 1:12-18</a:t>
            </a:r>
          </a:p>
          <a:p>
            <a:pPr marL="360000" indent="-539750">
              <a:buFontTx/>
              <a:buAutoNum type="arabicPeriod"/>
            </a:pPr>
            <a:r>
              <a:rPr lang="en-GB" sz="2800" b="1" kern="1400" dirty="0">
                <a:ln>
                  <a:solidFill>
                    <a:schemeClr val="tx1"/>
                  </a:solidFill>
                </a:ln>
                <a:solidFill>
                  <a:srgbClr val="002060"/>
                </a:solidFill>
                <a:effectLst/>
                <a:latin typeface="Tahoma" panose="020B0604030504040204" pitchFamily="34" charset="0"/>
                <a:ea typeface="Tahoma" panose="020B0604030504040204" pitchFamily="34" charset="0"/>
                <a:cs typeface="Tahoma" panose="020B0604030504040204" pitchFamily="34" charset="0"/>
              </a:rPr>
              <a:t>Satisfaction not found in mockery 2:1-3</a:t>
            </a:r>
          </a:p>
          <a:p>
            <a:pPr marL="539750" marR="0" indent="-539750" algn="just">
              <a:spcBef>
                <a:spcPts val="0"/>
              </a:spcBef>
            </a:pPr>
            <a:r>
              <a:rPr lang="en-GB" sz="2800" b="1" kern="140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3</a:t>
            </a:r>
            <a:r>
              <a:rPr lang="en-GB" sz="3200" b="1" kern="140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GB" sz="2800" b="1" kern="1400" dirty="0">
                <a:ln>
                  <a:solidFill>
                    <a:schemeClr val="tx1"/>
                  </a:solidFill>
                </a:ln>
                <a:solidFill>
                  <a:srgbClr val="002060"/>
                </a:solidFill>
                <a:effectLst/>
                <a:latin typeface="Tahoma" panose="020B0604030504040204" pitchFamily="34" charset="0"/>
                <a:ea typeface="Tahoma" panose="020B0604030504040204" pitchFamily="34" charset="0"/>
                <a:cs typeface="Tahoma" panose="020B0604030504040204" pitchFamily="34" charset="0"/>
              </a:rPr>
              <a:t>Satisfaction not found in accomplishments 2:4-11</a:t>
            </a:r>
          </a:p>
          <a:p>
            <a:pPr marL="539750" marR="0" indent="-539750" algn="just">
              <a:spcBef>
                <a:spcPts val="0"/>
              </a:spcBef>
            </a:pPr>
            <a:r>
              <a:rPr lang="en-GB" sz="2800" b="1" kern="1400" dirty="0">
                <a:ln>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4.  Satisfaction not found in dignified death 2:12-16</a:t>
            </a:r>
          </a:p>
          <a:p>
            <a:pPr marL="539750" marR="0" indent="-539750" algn="l">
              <a:lnSpc>
                <a:spcPct val="119000"/>
              </a:lnSpc>
              <a:spcBef>
                <a:spcPts val="0"/>
              </a:spcBef>
              <a:spcAft>
                <a:spcPts val="600"/>
              </a:spcAft>
            </a:pPr>
            <a:r>
              <a:rPr lang="en-GB" sz="2800" b="1" kern="1400" dirty="0">
                <a:ln>
                  <a:solidFill>
                    <a:schemeClr val="tx1"/>
                  </a:solidFill>
                </a:ln>
                <a:solidFill>
                  <a:srgbClr val="002060"/>
                </a:solidFill>
                <a:effectLst/>
                <a:latin typeface="Tahoma" panose="020B0604030504040204" pitchFamily="34" charset="0"/>
                <a:ea typeface="Tahoma" panose="020B0604030504040204" pitchFamily="34" charset="0"/>
                <a:cs typeface="Tahoma" panose="020B0604030504040204" pitchFamily="34" charset="0"/>
              </a:rPr>
              <a:t>5.  Satisfaction not even found in living 2:17-23</a:t>
            </a:r>
          </a:p>
          <a:p>
            <a:pPr marL="457200" marR="0" indent="-457200" algn="l">
              <a:lnSpc>
                <a:spcPct val="119000"/>
              </a:lnSpc>
              <a:spcBef>
                <a:spcPts val="0"/>
              </a:spcBef>
              <a:spcAft>
                <a:spcPts val="600"/>
              </a:spcAft>
            </a:pPr>
            <a:r>
              <a:rPr lang="en-GB" sz="3200" b="1" kern="1400" dirty="0">
                <a:ln>
                  <a:solidFill>
                    <a:schemeClr val="tx1"/>
                  </a:solidFill>
                </a:ln>
                <a:solidFill>
                  <a:srgbClr val="002060"/>
                </a:solidFill>
                <a:effectLst>
                  <a:glow>
                    <a:srgbClr val="7030A0"/>
                  </a:glow>
                </a:effectLst>
                <a:latin typeface="Tahoma" panose="020B0604030504040204" pitchFamily="34" charset="0"/>
                <a:ea typeface="Tahoma" panose="020B0604030504040204" pitchFamily="34" charset="0"/>
                <a:cs typeface="Tahoma" panose="020B0604030504040204" pitchFamily="34" charset="0"/>
              </a:rPr>
              <a:t>Solomon’s conclusion – 2:24-26</a:t>
            </a:r>
            <a:endParaRPr lang="en-GB" sz="2800" b="1" dirty="0">
              <a:ln>
                <a:solidFill>
                  <a:schemeClr val="tx1"/>
                </a:solidFill>
              </a:ln>
              <a:solidFill>
                <a:srgbClr val="002060"/>
              </a:solidFill>
              <a:effectLst>
                <a:glow>
                  <a:srgbClr val="7030A0"/>
                </a:glow>
              </a:effectLst>
              <a:latin typeface="Tahoma" panose="020B0604030504040204" pitchFamily="34"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52ABD9EC-CD83-D5D9-D9BD-D4DF654E97A2}"/>
              </a:ext>
            </a:extLst>
          </p:cNvPr>
          <p:cNvSpPr txBox="1"/>
          <p:nvPr/>
        </p:nvSpPr>
        <p:spPr>
          <a:xfrm>
            <a:off x="540000" y="4392000"/>
            <a:ext cx="11514590" cy="1006750"/>
          </a:xfrm>
          <a:prstGeom prst="rect">
            <a:avLst/>
          </a:prstGeom>
          <a:noFill/>
        </p:spPr>
        <p:txBody>
          <a:bodyPr wrap="square" rtlCol="0">
            <a:spAutoFit/>
          </a:bodyPr>
          <a:lstStyle/>
          <a:p>
            <a:pPr marL="342900" marR="0" indent="-342900" algn="l">
              <a:lnSpc>
                <a:spcPct val="119000"/>
              </a:lnSpc>
              <a:spcBef>
                <a:spcPts val="0"/>
              </a:spcBef>
              <a:buFont typeface="Wingdings" panose="05000000000000000000" pitchFamily="2" charset="2"/>
              <a:buChar char="Ø"/>
            </a:pPr>
            <a:r>
              <a:rPr lang="en-GB" sz="2400" b="1" kern="1400" dirty="0">
                <a:ln>
                  <a:solidFill>
                    <a:schemeClr val="tx1"/>
                  </a:solidFill>
                </a:ln>
                <a:solidFill>
                  <a:srgbClr val="C00000"/>
                </a:solidFill>
                <a:effectLst/>
                <a:latin typeface="Tahoma" panose="020B0604030504040204" pitchFamily="34" charset="0"/>
              </a:rPr>
              <a:t>Limited enjoyment only</a:t>
            </a:r>
          </a:p>
          <a:p>
            <a:pPr marL="342900" marR="0" indent="-342900" algn="l">
              <a:lnSpc>
                <a:spcPct val="119000"/>
              </a:lnSpc>
              <a:spcBef>
                <a:spcPts val="0"/>
              </a:spcBef>
              <a:buFont typeface="Wingdings" panose="05000000000000000000" pitchFamily="2" charset="2"/>
              <a:buChar char="Ø"/>
            </a:pPr>
            <a:r>
              <a:rPr lang="en-GB" sz="2800" b="1" kern="1400" dirty="0">
                <a:ln>
                  <a:solidFill>
                    <a:schemeClr val="tx1"/>
                  </a:solidFill>
                </a:ln>
                <a:solidFill>
                  <a:srgbClr val="C00000"/>
                </a:solidFill>
                <a:latin typeface="Tahoma" panose="020B0604030504040204" pitchFamily="34" charset="0"/>
              </a:rPr>
              <a:t>True fulfilment on higher plane</a:t>
            </a:r>
            <a:endParaRPr lang="en-GB" sz="2800" b="1" kern="1400" dirty="0">
              <a:ln>
                <a:solidFill>
                  <a:schemeClr val="tx1"/>
                </a:solidFill>
              </a:ln>
              <a:solidFill>
                <a:srgbClr val="C00000"/>
              </a:solidFill>
              <a:effectLst/>
              <a:latin typeface="Calibri" panose="020F0502020204030204" pitchFamily="34" charset="0"/>
            </a:endParaRPr>
          </a:p>
        </p:txBody>
      </p:sp>
    </p:spTree>
    <p:extLst>
      <p:ext uri="{BB962C8B-B14F-4D97-AF65-F5344CB8AC3E}">
        <p14:creationId xmlns:p14="http://schemas.microsoft.com/office/powerpoint/2010/main" val="222358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out)">
                                      <p:cBhvr>
                                        <p:cTn id="7" dur="1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E53D48-13AB-1967-6C2E-26BE1B49B294}"/>
              </a:ext>
            </a:extLst>
          </p:cNvPr>
          <p:cNvPicPr>
            <a:picLocks noChangeAspect="1"/>
          </p:cNvPicPr>
          <p:nvPr/>
        </p:nvPicPr>
        <p:blipFill>
          <a:blip r:embed="rId2" cstate="screen">
            <a:alphaModFix amt="20000"/>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a:ext>
            </a:extLst>
          </a:blip>
          <a:srcRect/>
          <a:stretch/>
        </p:blipFill>
        <p:spPr>
          <a:xfrm>
            <a:off x="0" y="0"/>
            <a:ext cx="12168000" cy="6858000"/>
          </a:xfrm>
          <a:prstGeom prst="rect">
            <a:avLst/>
          </a:prstGeom>
        </p:spPr>
      </p:pic>
      <p:sp>
        <p:nvSpPr>
          <p:cNvPr id="6" name="TextBox 5">
            <a:extLst>
              <a:ext uri="{FF2B5EF4-FFF2-40B4-BE49-F238E27FC236}">
                <a16:creationId xmlns:a16="http://schemas.microsoft.com/office/drawing/2014/main" id="{D5105882-9FB3-738F-6DA5-043283B6BB72}"/>
              </a:ext>
            </a:extLst>
          </p:cNvPr>
          <p:cNvSpPr txBox="1"/>
          <p:nvPr/>
        </p:nvSpPr>
        <p:spPr>
          <a:xfrm>
            <a:off x="2520000" y="360000"/>
            <a:ext cx="9275805" cy="1015663"/>
          </a:xfrm>
          <a:prstGeom prst="rect">
            <a:avLst/>
          </a:prstGeom>
          <a:noFill/>
        </p:spPr>
        <p:txBody>
          <a:bodyPr wrap="square" rtlCol="0">
            <a:spAutoFit/>
          </a:bodyPr>
          <a:lstStyle/>
          <a:p>
            <a:pPr algn="r"/>
            <a:r>
              <a:rPr lang="en-GB" sz="32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“Trivial Pursuits”</a:t>
            </a:r>
          </a:p>
          <a:p>
            <a:pPr algn="r"/>
            <a:r>
              <a:rPr lang="en-GB" sz="28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Ecclesiastes  1:12-2:26</a:t>
            </a:r>
          </a:p>
        </p:txBody>
      </p:sp>
      <p:sp>
        <p:nvSpPr>
          <p:cNvPr id="2" name="TextBox 1">
            <a:extLst>
              <a:ext uri="{FF2B5EF4-FFF2-40B4-BE49-F238E27FC236}">
                <a16:creationId xmlns:a16="http://schemas.microsoft.com/office/drawing/2014/main" id="{B52FB045-990B-2040-665A-40B13A0F7CDA}"/>
              </a:ext>
            </a:extLst>
          </p:cNvPr>
          <p:cNvSpPr txBox="1"/>
          <p:nvPr/>
        </p:nvSpPr>
        <p:spPr>
          <a:xfrm>
            <a:off x="360000" y="1440000"/>
            <a:ext cx="11514590" cy="2990947"/>
          </a:xfrm>
          <a:prstGeom prst="rect">
            <a:avLst/>
          </a:prstGeom>
          <a:noFill/>
        </p:spPr>
        <p:txBody>
          <a:bodyPr wrap="square" rtlCol="0">
            <a:spAutoFit/>
          </a:bodyPr>
          <a:lstStyle/>
          <a:p>
            <a:pPr marL="539750" indent="-539750">
              <a:buAutoNum type="arabicPeriod"/>
            </a:pPr>
            <a:r>
              <a:rPr lang="en-GB" sz="2800" b="1" dirty="0">
                <a:ln w="6350">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Satisfaction not found in better education 1:12-18</a:t>
            </a:r>
          </a:p>
          <a:p>
            <a:pPr marL="360000" indent="-539750">
              <a:buFontTx/>
              <a:buAutoNum type="arabicPeriod"/>
            </a:pPr>
            <a:r>
              <a:rPr lang="en-GB" sz="2800" b="1" kern="1400" dirty="0">
                <a:ln>
                  <a:solidFill>
                    <a:schemeClr val="tx1"/>
                  </a:solidFill>
                </a:ln>
                <a:solidFill>
                  <a:srgbClr val="002060"/>
                </a:solidFill>
                <a:effectLst/>
                <a:latin typeface="Tahoma" panose="020B0604030504040204" pitchFamily="34" charset="0"/>
                <a:ea typeface="Tahoma" panose="020B0604030504040204" pitchFamily="34" charset="0"/>
                <a:cs typeface="Tahoma" panose="020B0604030504040204" pitchFamily="34" charset="0"/>
              </a:rPr>
              <a:t>Satisfaction not found in mockery 2:1-3</a:t>
            </a:r>
          </a:p>
          <a:p>
            <a:pPr marL="539750" marR="0" indent="-539750" algn="just">
              <a:spcBef>
                <a:spcPts val="0"/>
              </a:spcBef>
            </a:pPr>
            <a:r>
              <a:rPr lang="en-GB" sz="2800" b="1" kern="140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3</a:t>
            </a:r>
            <a:r>
              <a:rPr lang="en-GB" sz="3200" b="1" kern="140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GB" sz="2800" b="1" kern="1400" dirty="0">
                <a:ln>
                  <a:solidFill>
                    <a:schemeClr val="tx1"/>
                  </a:solidFill>
                </a:ln>
                <a:solidFill>
                  <a:srgbClr val="002060"/>
                </a:solidFill>
                <a:effectLst/>
                <a:latin typeface="Tahoma" panose="020B0604030504040204" pitchFamily="34" charset="0"/>
                <a:ea typeface="Tahoma" panose="020B0604030504040204" pitchFamily="34" charset="0"/>
                <a:cs typeface="Tahoma" panose="020B0604030504040204" pitchFamily="34" charset="0"/>
              </a:rPr>
              <a:t>Satisfaction not found in accomplishments 2:4-11</a:t>
            </a:r>
          </a:p>
          <a:p>
            <a:pPr marL="539750" marR="0" indent="-539750" algn="just">
              <a:spcBef>
                <a:spcPts val="0"/>
              </a:spcBef>
            </a:pPr>
            <a:r>
              <a:rPr lang="en-GB" sz="2800" b="1" kern="1400" dirty="0">
                <a:ln>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4.  Satisfaction not found in dignified death 2:12-16</a:t>
            </a:r>
          </a:p>
          <a:p>
            <a:pPr marL="539750" marR="0" indent="-539750" algn="l">
              <a:lnSpc>
                <a:spcPct val="119000"/>
              </a:lnSpc>
              <a:spcBef>
                <a:spcPts val="0"/>
              </a:spcBef>
              <a:spcAft>
                <a:spcPts val="600"/>
              </a:spcAft>
            </a:pPr>
            <a:r>
              <a:rPr lang="en-GB" sz="2800" b="1" kern="1400" dirty="0">
                <a:ln>
                  <a:solidFill>
                    <a:schemeClr val="tx1"/>
                  </a:solidFill>
                </a:ln>
                <a:solidFill>
                  <a:srgbClr val="002060"/>
                </a:solidFill>
                <a:effectLst/>
                <a:latin typeface="Tahoma" panose="020B0604030504040204" pitchFamily="34" charset="0"/>
                <a:ea typeface="Tahoma" panose="020B0604030504040204" pitchFamily="34" charset="0"/>
                <a:cs typeface="Tahoma" panose="020B0604030504040204" pitchFamily="34" charset="0"/>
              </a:rPr>
              <a:t>5.  Satisfaction not even found in living 2:17-23</a:t>
            </a:r>
          </a:p>
          <a:p>
            <a:pPr marL="457200" marR="0" indent="-457200" algn="l">
              <a:lnSpc>
                <a:spcPct val="119000"/>
              </a:lnSpc>
              <a:spcBef>
                <a:spcPts val="0"/>
              </a:spcBef>
              <a:spcAft>
                <a:spcPts val="600"/>
              </a:spcAft>
            </a:pPr>
            <a:r>
              <a:rPr lang="en-GB" sz="3200" b="1" kern="1400" dirty="0">
                <a:ln>
                  <a:solidFill>
                    <a:schemeClr val="tx1"/>
                  </a:solidFill>
                </a:ln>
                <a:solidFill>
                  <a:srgbClr val="002060"/>
                </a:solidFill>
                <a:effectLst>
                  <a:glow>
                    <a:srgbClr val="7030A0"/>
                  </a:glow>
                </a:effectLst>
                <a:latin typeface="Tahoma" panose="020B0604030504040204" pitchFamily="34" charset="0"/>
                <a:ea typeface="Tahoma" panose="020B0604030504040204" pitchFamily="34" charset="0"/>
                <a:cs typeface="Tahoma" panose="020B0604030504040204" pitchFamily="34" charset="0"/>
              </a:rPr>
              <a:t>Solomon’s conclusion – 2:24-26</a:t>
            </a:r>
            <a:endParaRPr lang="en-GB" sz="2800" b="1" dirty="0">
              <a:ln>
                <a:solidFill>
                  <a:schemeClr val="tx1"/>
                </a:solidFill>
              </a:ln>
              <a:solidFill>
                <a:srgbClr val="002060"/>
              </a:solidFill>
              <a:effectLst>
                <a:glow>
                  <a:srgbClr val="7030A0"/>
                </a:glow>
              </a:effectLst>
              <a:latin typeface="Tahoma" panose="020B0604030504040204" pitchFamily="34"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52ABD9EC-CD83-D5D9-D9BD-D4DF654E97A2}"/>
              </a:ext>
            </a:extLst>
          </p:cNvPr>
          <p:cNvSpPr txBox="1"/>
          <p:nvPr/>
        </p:nvSpPr>
        <p:spPr>
          <a:xfrm>
            <a:off x="540000" y="4392000"/>
            <a:ext cx="11514590" cy="1446230"/>
          </a:xfrm>
          <a:prstGeom prst="rect">
            <a:avLst/>
          </a:prstGeom>
          <a:noFill/>
        </p:spPr>
        <p:txBody>
          <a:bodyPr wrap="square" rtlCol="0">
            <a:spAutoFit/>
          </a:bodyPr>
          <a:lstStyle/>
          <a:p>
            <a:pPr marL="342900" marR="0" indent="-342900" algn="l">
              <a:lnSpc>
                <a:spcPct val="119000"/>
              </a:lnSpc>
              <a:spcBef>
                <a:spcPts val="0"/>
              </a:spcBef>
              <a:buFont typeface="Wingdings" panose="05000000000000000000" pitchFamily="2" charset="2"/>
              <a:buChar char="Ø"/>
            </a:pPr>
            <a:r>
              <a:rPr lang="en-GB" sz="2400" b="1" kern="1400" dirty="0">
                <a:ln>
                  <a:solidFill>
                    <a:schemeClr val="tx1"/>
                  </a:solidFill>
                </a:ln>
                <a:solidFill>
                  <a:srgbClr val="C00000"/>
                </a:solidFill>
                <a:effectLst/>
                <a:latin typeface="Tahoma" panose="020B0604030504040204" pitchFamily="34" charset="0"/>
              </a:rPr>
              <a:t>Limited enjoyment only</a:t>
            </a:r>
          </a:p>
          <a:p>
            <a:pPr marL="342900" marR="0" indent="-342900" algn="l">
              <a:lnSpc>
                <a:spcPct val="119000"/>
              </a:lnSpc>
              <a:spcBef>
                <a:spcPts val="0"/>
              </a:spcBef>
              <a:buFont typeface="Wingdings" panose="05000000000000000000" pitchFamily="2" charset="2"/>
              <a:buChar char="Ø"/>
            </a:pPr>
            <a:r>
              <a:rPr lang="en-GB" sz="2400" b="1" kern="1400" dirty="0">
                <a:ln>
                  <a:solidFill>
                    <a:schemeClr val="tx1"/>
                  </a:solidFill>
                </a:ln>
                <a:solidFill>
                  <a:srgbClr val="C00000"/>
                </a:solidFill>
                <a:latin typeface="Tahoma" panose="020B0604030504040204" pitchFamily="34" charset="0"/>
              </a:rPr>
              <a:t>True fulfilment on higher plane</a:t>
            </a:r>
          </a:p>
          <a:p>
            <a:pPr marL="342900" marR="0" indent="-342900" algn="l">
              <a:lnSpc>
                <a:spcPct val="119000"/>
              </a:lnSpc>
              <a:spcBef>
                <a:spcPts val="0"/>
              </a:spcBef>
              <a:buFont typeface="Wingdings" panose="05000000000000000000" pitchFamily="2" charset="2"/>
              <a:buChar char="Ø"/>
            </a:pPr>
            <a:r>
              <a:rPr lang="en-GB" sz="2800" b="1" kern="1400" dirty="0">
                <a:ln>
                  <a:solidFill>
                    <a:schemeClr val="tx1"/>
                  </a:solidFill>
                </a:ln>
                <a:solidFill>
                  <a:srgbClr val="C00000"/>
                </a:solidFill>
                <a:effectLst/>
                <a:latin typeface="Tahoma" panose="020B0604030504040204" pitchFamily="34" charset="0"/>
              </a:rPr>
              <a:t>Satisfaction found only in God</a:t>
            </a:r>
            <a:endParaRPr lang="en-GB" sz="2800" b="1" kern="1400" dirty="0">
              <a:ln>
                <a:solidFill>
                  <a:schemeClr val="tx1"/>
                </a:solidFill>
              </a:ln>
              <a:solidFill>
                <a:srgbClr val="C00000"/>
              </a:solidFill>
              <a:effectLst/>
              <a:latin typeface="Calibri" panose="020F0502020204030204" pitchFamily="34" charset="0"/>
            </a:endParaRPr>
          </a:p>
        </p:txBody>
      </p:sp>
    </p:spTree>
    <p:extLst>
      <p:ext uri="{BB962C8B-B14F-4D97-AF65-F5344CB8AC3E}">
        <p14:creationId xmlns:p14="http://schemas.microsoft.com/office/powerpoint/2010/main" val="257130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E53D48-13AB-1967-6C2E-26BE1B49B294}"/>
              </a:ext>
            </a:extLst>
          </p:cNvPr>
          <p:cNvPicPr>
            <a:picLocks noChangeAspect="1"/>
          </p:cNvPicPr>
          <p:nvPr/>
        </p:nvPicPr>
        <p:blipFill>
          <a:blip r:embed="rId2" cstate="screen">
            <a:alphaModFix amt="20000"/>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a:ext>
            </a:extLst>
          </a:blip>
          <a:srcRect/>
          <a:stretch/>
        </p:blipFill>
        <p:spPr>
          <a:xfrm>
            <a:off x="0" y="0"/>
            <a:ext cx="12168000" cy="6858000"/>
          </a:xfrm>
          <a:prstGeom prst="rect">
            <a:avLst/>
          </a:prstGeom>
        </p:spPr>
      </p:pic>
      <p:sp>
        <p:nvSpPr>
          <p:cNvPr id="6" name="TextBox 5">
            <a:extLst>
              <a:ext uri="{FF2B5EF4-FFF2-40B4-BE49-F238E27FC236}">
                <a16:creationId xmlns:a16="http://schemas.microsoft.com/office/drawing/2014/main" id="{D5105882-9FB3-738F-6DA5-043283B6BB72}"/>
              </a:ext>
            </a:extLst>
          </p:cNvPr>
          <p:cNvSpPr txBox="1"/>
          <p:nvPr/>
        </p:nvSpPr>
        <p:spPr>
          <a:xfrm>
            <a:off x="2520000" y="360000"/>
            <a:ext cx="9275805" cy="1015663"/>
          </a:xfrm>
          <a:prstGeom prst="rect">
            <a:avLst/>
          </a:prstGeom>
          <a:noFill/>
        </p:spPr>
        <p:txBody>
          <a:bodyPr wrap="square" rtlCol="0">
            <a:spAutoFit/>
          </a:bodyPr>
          <a:lstStyle/>
          <a:p>
            <a:pPr algn="r"/>
            <a:r>
              <a:rPr lang="en-GB" sz="32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“Trivial Pursuits”</a:t>
            </a:r>
          </a:p>
          <a:p>
            <a:pPr algn="r"/>
            <a:r>
              <a:rPr lang="en-GB" sz="28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Ecclesiastes  1:12-2:26</a:t>
            </a:r>
          </a:p>
        </p:txBody>
      </p:sp>
      <p:sp>
        <p:nvSpPr>
          <p:cNvPr id="2" name="TextBox 1">
            <a:extLst>
              <a:ext uri="{FF2B5EF4-FFF2-40B4-BE49-F238E27FC236}">
                <a16:creationId xmlns:a16="http://schemas.microsoft.com/office/drawing/2014/main" id="{B52FB045-990B-2040-665A-40B13A0F7CDA}"/>
              </a:ext>
            </a:extLst>
          </p:cNvPr>
          <p:cNvSpPr txBox="1"/>
          <p:nvPr/>
        </p:nvSpPr>
        <p:spPr>
          <a:xfrm>
            <a:off x="360000" y="1440000"/>
            <a:ext cx="11514590" cy="2990947"/>
          </a:xfrm>
          <a:prstGeom prst="rect">
            <a:avLst/>
          </a:prstGeom>
          <a:noFill/>
        </p:spPr>
        <p:txBody>
          <a:bodyPr wrap="square" rtlCol="0">
            <a:spAutoFit/>
          </a:bodyPr>
          <a:lstStyle/>
          <a:p>
            <a:pPr marL="539750" indent="-539750">
              <a:buAutoNum type="arabicPeriod"/>
            </a:pPr>
            <a:r>
              <a:rPr lang="en-GB" sz="2800" b="1" dirty="0">
                <a:ln w="6350">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Satisfaction not found in better education 1:12-18</a:t>
            </a:r>
          </a:p>
          <a:p>
            <a:pPr marL="360000" indent="-539750">
              <a:buFontTx/>
              <a:buAutoNum type="arabicPeriod"/>
            </a:pPr>
            <a:r>
              <a:rPr lang="en-GB" sz="2800" b="1" kern="1400" dirty="0">
                <a:ln>
                  <a:solidFill>
                    <a:schemeClr val="tx1"/>
                  </a:solidFill>
                </a:ln>
                <a:solidFill>
                  <a:srgbClr val="002060"/>
                </a:solidFill>
                <a:effectLst/>
                <a:latin typeface="Tahoma" panose="020B0604030504040204" pitchFamily="34" charset="0"/>
                <a:ea typeface="Tahoma" panose="020B0604030504040204" pitchFamily="34" charset="0"/>
                <a:cs typeface="Tahoma" panose="020B0604030504040204" pitchFamily="34" charset="0"/>
              </a:rPr>
              <a:t>Satisfaction not found in mockery 2:1-3</a:t>
            </a:r>
          </a:p>
          <a:p>
            <a:pPr marL="539750" marR="0" indent="-539750" algn="just">
              <a:spcBef>
                <a:spcPts val="0"/>
              </a:spcBef>
            </a:pPr>
            <a:r>
              <a:rPr lang="en-GB" sz="2800" b="1" kern="140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3</a:t>
            </a:r>
            <a:r>
              <a:rPr lang="en-GB" sz="3200" b="1" kern="1400" dirty="0">
                <a:ln>
                  <a:noFill/>
                </a:ln>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GB" sz="2800" b="1" kern="1400" dirty="0">
                <a:ln>
                  <a:solidFill>
                    <a:schemeClr val="tx1"/>
                  </a:solidFill>
                </a:ln>
                <a:solidFill>
                  <a:srgbClr val="002060"/>
                </a:solidFill>
                <a:effectLst/>
                <a:latin typeface="Tahoma" panose="020B0604030504040204" pitchFamily="34" charset="0"/>
                <a:ea typeface="Tahoma" panose="020B0604030504040204" pitchFamily="34" charset="0"/>
                <a:cs typeface="Tahoma" panose="020B0604030504040204" pitchFamily="34" charset="0"/>
              </a:rPr>
              <a:t>Satisfaction not found in accomplishments 2:4-11</a:t>
            </a:r>
          </a:p>
          <a:p>
            <a:pPr marL="539750" marR="0" indent="-539750" algn="just">
              <a:spcBef>
                <a:spcPts val="0"/>
              </a:spcBef>
            </a:pPr>
            <a:r>
              <a:rPr lang="en-GB" sz="2800" b="1" kern="1400" dirty="0">
                <a:ln>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4.  Satisfaction not found in dignified death 2:12-16</a:t>
            </a:r>
          </a:p>
          <a:p>
            <a:pPr marL="539750" marR="0" indent="-539750" algn="l">
              <a:lnSpc>
                <a:spcPct val="119000"/>
              </a:lnSpc>
              <a:spcBef>
                <a:spcPts val="0"/>
              </a:spcBef>
              <a:spcAft>
                <a:spcPts val="600"/>
              </a:spcAft>
            </a:pPr>
            <a:r>
              <a:rPr lang="en-GB" sz="2800" b="1" kern="1400" dirty="0">
                <a:ln>
                  <a:solidFill>
                    <a:schemeClr val="tx1"/>
                  </a:solidFill>
                </a:ln>
                <a:solidFill>
                  <a:srgbClr val="002060"/>
                </a:solidFill>
                <a:effectLst/>
                <a:latin typeface="Tahoma" panose="020B0604030504040204" pitchFamily="34" charset="0"/>
                <a:ea typeface="Tahoma" panose="020B0604030504040204" pitchFamily="34" charset="0"/>
                <a:cs typeface="Tahoma" panose="020B0604030504040204" pitchFamily="34" charset="0"/>
              </a:rPr>
              <a:t>5.  Satisfaction not even found in living 2:17-23</a:t>
            </a:r>
          </a:p>
          <a:p>
            <a:pPr marL="457200" marR="0" indent="-457200" algn="l">
              <a:lnSpc>
                <a:spcPct val="119000"/>
              </a:lnSpc>
              <a:spcBef>
                <a:spcPts val="0"/>
              </a:spcBef>
              <a:spcAft>
                <a:spcPts val="600"/>
              </a:spcAft>
            </a:pPr>
            <a:r>
              <a:rPr lang="en-GB" sz="3200" b="1" kern="1400" dirty="0">
                <a:ln>
                  <a:solidFill>
                    <a:schemeClr val="tx1"/>
                  </a:solidFill>
                </a:ln>
                <a:solidFill>
                  <a:srgbClr val="002060"/>
                </a:solidFill>
                <a:effectLst>
                  <a:glow>
                    <a:srgbClr val="7030A0"/>
                  </a:glow>
                </a:effectLst>
                <a:latin typeface="Tahoma" panose="020B0604030504040204" pitchFamily="34" charset="0"/>
                <a:ea typeface="Tahoma" panose="020B0604030504040204" pitchFamily="34" charset="0"/>
                <a:cs typeface="Tahoma" panose="020B0604030504040204" pitchFamily="34" charset="0"/>
              </a:rPr>
              <a:t>Solomon’s conclusion – 2:24-26</a:t>
            </a:r>
            <a:endParaRPr lang="en-GB" sz="2800" b="1" dirty="0">
              <a:ln>
                <a:solidFill>
                  <a:schemeClr val="tx1"/>
                </a:solidFill>
              </a:ln>
              <a:solidFill>
                <a:srgbClr val="002060"/>
              </a:solidFill>
              <a:effectLst>
                <a:glow>
                  <a:srgbClr val="7030A0"/>
                </a:glow>
              </a:effectLst>
              <a:latin typeface="Tahoma" panose="020B0604030504040204" pitchFamily="34"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52ABD9EC-CD83-D5D9-D9BD-D4DF654E97A2}"/>
              </a:ext>
            </a:extLst>
          </p:cNvPr>
          <p:cNvSpPr txBox="1"/>
          <p:nvPr/>
        </p:nvSpPr>
        <p:spPr>
          <a:xfrm>
            <a:off x="540000" y="4392000"/>
            <a:ext cx="11514590" cy="1885709"/>
          </a:xfrm>
          <a:prstGeom prst="rect">
            <a:avLst/>
          </a:prstGeom>
          <a:noFill/>
        </p:spPr>
        <p:txBody>
          <a:bodyPr wrap="square" rtlCol="0">
            <a:spAutoFit/>
          </a:bodyPr>
          <a:lstStyle/>
          <a:p>
            <a:pPr marL="342900" marR="0" indent="-342900" algn="l">
              <a:lnSpc>
                <a:spcPct val="119000"/>
              </a:lnSpc>
              <a:spcBef>
                <a:spcPts val="0"/>
              </a:spcBef>
              <a:buFont typeface="Wingdings" panose="05000000000000000000" pitchFamily="2" charset="2"/>
              <a:buChar char="Ø"/>
            </a:pPr>
            <a:r>
              <a:rPr lang="en-GB" sz="2400" b="1" kern="1400" dirty="0">
                <a:ln>
                  <a:solidFill>
                    <a:schemeClr val="tx1"/>
                  </a:solidFill>
                </a:ln>
                <a:solidFill>
                  <a:srgbClr val="C00000"/>
                </a:solidFill>
                <a:effectLst/>
                <a:latin typeface="Tahoma" panose="020B0604030504040204" pitchFamily="34" charset="0"/>
              </a:rPr>
              <a:t>Limited enjoyment only</a:t>
            </a:r>
          </a:p>
          <a:p>
            <a:pPr marL="342900" marR="0" indent="-342900" algn="l">
              <a:lnSpc>
                <a:spcPct val="119000"/>
              </a:lnSpc>
              <a:spcBef>
                <a:spcPts val="0"/>
              </a:spcBef>
              <a:buFont typeface="Wingdings" panose="05000000000000000000" pitchFamily="2" charset="2"/>
              <a:buChar char="Ø"/>
            </a:pPr>
            <a:r>
              <a:rPr lang="en-GB" sz="2400" b="1" kern="1400" dirty="0">
                <a:ln>
                  <a:solidFill>
                    <a:schemeClr val="tx1"/>
                  </a:solidFill>
                </a:ln>
                <a:solidFill>
                  <a:srgbClr val="C00000"/>
                </a:solidFill>
                <a:latin typeface="Tahoma" panose="020B0604030504040204" pitchFamily="34" charset="0"/>
              </a:rPr>
              <a:t>True fulfilment on higher plane</a:t>
            </a:r>
          </a:p>
          <a:p>
            <a:pPr marL="342900" marR="0" indent="-342900" algn="l">
              <a:lnSpc>
                <a:spcPct val="119000"/>
              </a:lnSpc>
              <a:spcBef>
                <a:spcPts val="0"/>
              </a:spcBef>
              <a:buFont typeface="Wingdings" panose="05000000000000000000" pitchFamily="2" charset="2"/>
              <a:buChar char="Ø"/>
            </a:pPr>
            <a:r>
              <a:rPr lang="en-GB" sz="2400" b="1" kern="1400" dirty="0">
                <a:ln>
                  <a:solidFill>
                    <a:schemeClr val="tx1"/>
                  </a:solidFill>
                </a:ln>
                <a:solidFill>
                  <a:srgbClr val="C00000"/>
                </a:solidFill>
                <a:effectLst/>
                <a:latin typeface="Tahoma" panose="020B0604030504040204" pitchFamily="34" charset="0"/>
              </a:rPr>
              <a:t>Satisfaction found only in God</a:t>
            </a:r>
          </a:p>
          <a:p>
            <a:pPr marL="342900" marR="0" indent="-342900" algn="l">
              <a:lnSpc>
                <a:spcPct val="119000"/>
              </a:lnSpc>
              <a:spcBef>
                <a:spcPts val="0"/>
              </a:spcBef>
              <a:buFont typeface="Wingdings" panose="05000000000000000000" pitchFamily="2" charset="2"/>
              <a:buChar char="Ø"/>
            </a:pPr>
            <a:r>
              <a:rPr lang="en-GB" sz="2800" b="1" kern="1400" dirty="0">
                <a:ln>
                  <a:solidFill>
                    <a:schemeClr val="tx1"/>
                  </a:solidFill>
                </a:ln>
                <a:solidFill>
                  <a:srgbClr val="C00000"/>
                </a:solidFill>
                <a:latin typeface="Tahoma" panose="020B0604030504040204" pitchFamily="34" charset="0"/>
              </a:rPr>
              <a:t>Broken cisterns versus “living water”!</a:t>
            </a:r>
            <a:endParaRPr lang="en-GB" sz="2800" b="1" kern="1400" dirty="0">
              <a:ln>
                <a:solidFill>
                  <a:schemeClr val="tx1"/>
                </a:solidFill>
              </a:ln>
              <a:solidFill>
                <a:srgbClr val="C00000"/>
              </a:solidFill>
              <a:effectLst/>
              <a:latin typeface="Calibri" panose="020F0502020204030204" pitchFamily="34" charset="0"/>
            </a:endParaRPr>
          </a:p>
        </p:txBody>
      </p:sp>
    </p:spTree>
    <p:extLst>
      <p:ext uri="{BB962C8B-B14F-4D97-AF65-F5344CB8AC3E}">
        <p14:creationId xmlns:p14="http://schemas.microsoft.com/office/powerpoint/2010/main" val="148180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p:cTn id="7"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E53D48-13AB-1967-6C2E-26BE1B49B294}"/>
              </a:ext>
            </a:extLst>
          </p:cNvPr>
          <p:cNvPicPr>
            <a:picLocks noChangeAspect="1"/>
          </p:cNvPicPr>
          <p:nvPr/>
        </p:nvPicPr>
        <p:blipFill>
          <a:blip r:embed="rId2" cstate="screen">
            <a:alphaModFix amt="20000"/>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a:ext>
            </a:extLst>
          </a:blip>
          <a:srcRect/>
          <a:stretch/>
        </p:blipFill>
        <p:spPr>
          <a:xfrm>
            <a:off x="0" y="0"/>
            <a:ext cx="12168000" cy="6839530"/>
          </a:xfrm>
          <a:prstGeom prst="rect">
            <a:avLst/>
          </a:prstGeom>
        </p:spPr>
      </p:pic>
      <p:sp>
        <p:nvSpPr>
          <p:cNvPr id="6" name="TextBox 5">
            <a:extLst>
              <a:ext uri="{FF2B5EF4-FFF2-40B4-BE49-F238E27FC236}">
                <a16:creationId xmlns:a16="http://schemas.microsoft.com/office/drawing/2014/main" id="{D5105882-9FB3-738F-6DA5-043283B6BB72}"/>
              </a:ext>
            </a:extLst>
          </p:cNvPr>
          <p:cNvSpPr txBox="1"/>
          <p:nvPr/>
        </p:nvSpPr>
        <p:spPr>
          <a:xfrm>
            <a:off x="2520000" y="360000"/>
            <a:ext cx="9275805" cy="1015663"/>
          </a:xfrm>
          <a:prstGeom prst="rect">
            <a:avLst/>
          </a:prstGeom>
          <a:noFill/>
        </p:spPr>
        <p:txBody>
          <a:bodyPr wrap="square" rtlCol="0">
            <a:spAutoFit/>
          </a:bodyPr>
          <a:lstStyle/>
          <a:p>
            <a:pPr algn="r"/>
            <a:r>
              <a:rPr lang="en-GB" sz="32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“Trivial Pursuits”</a:t>
            </a:r>
          </a:p>
          <a:p>
            <a:pPr algn="r"/>
            <a:r>
              <a:rPr lang="en-GB" sz="28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Ecclesiastes  1:12-2:26</a:t>
            </a:r>
          </a:p>
        </p:txBody>
      </p:sp>
      <p:sp>
        <p:nvSpPr>
          <p:cNvPr id="2" name="TextBox 1">
            <a:extLst>
              <a:ext uri="{FF2B5EF4-FFF2-40B4-BE49-F238E27FC236}">
                <a16:creationId xmlns:a16="http://schemas.microsoft.com/office/drawing/2014/main" id="{B52FB045-990B-2040-665A-40B13A0F7CDA}"/>
              </a:ext>
            </a:extLst>
          </p:cNvPr>
          <p:cNvSpPr txBox="1"/>
          <p:nvPr/>
        </p:nvSpPr>
        <p:spPr>
          <a:xfrm>
            <a:off x="360000" y="1440000"/>
            <a:ext cx="10077650" cy="523220"/>
          </a:xfrm>
          <a:prstGeom prst="rect">
            <a:avLst/>
          </a:prstGeom>
          <a:noFill/>
        </p:spPr>
        <p:txBody>
          <a:bodyPr wrap="square" rtlCol="0">
            <a:spAutoFit/>
          </a:bodyPr>
          <a:lstStyle/>
          <a:p>
            <a:r>
              <a:rPr lang="en-GB" sz="2800" b="1" dirty="0">
                <a:ln w="6350">
                  <a:solidFill>
                    <a:schemeClr val="tx1"/>
                  </a:solidFill>
                </a:ln>
                <a:solidFill>
                  <a:srgbClr val="C00000"/>
                </a:solidFill>
                <a:latin typeface="Tahoma" panose="020B0604030504040204" pitchFamily="34" charset="0"/>
                <a:ea typeface="Tahoma" panose="020B0604030504040204" pitchFamily="34" charset="0"/>
                <a:cs typeface="Tahoma" panose="020B0604030504040204" pitchFamily="34" charset="0"/>
              </a:rPr>
              <a:t>Dissatisfaction</a:t>
            </a:r>
          </a:p>
        </p:txBody>
      </p:sp>
      <p:sp>
        <p:nvSpPr>
          <p:cNvPr id="3" name="TextBox 2">
            <a:extLst>
              <a:ext uri="{FF2B5EF4-FFF2-40B4-BE49-F238E27FC236}">
                <a16:creationId xmlns:a16="http://schemas.microsoft.com/office/drawing/2014/main" id="{77857185-F238-3182-5FFE-A9FA357DA1D3}"/>
              </a:ext>
            </a:extLst>
          </p:cNvPr>
          <p:cNvSpPr txBox="1"/>
          <p:nvPr/>
        </p:nvSpPr>
        <p:spPr>
          <a:xfrm>
            <a:off x="720000" y="1980000"/>
            <a:ext cx="9365381" cy="892552"/>
          </a:xfrm>
          <a:prstGeom prst="rect">
            <a:avLst/>
          </a:prstGeom>
          <a:noFill/>
        </p:spPr>
        <p:txBody>
          <a:bodyPr wrap="square" rtlCol="0">
            <a:spAutoFit/>
          </a:bodyPr>
          <a:lstStyle/>
          <a:p>
            <a:pPr marL="355600" indent="-355600">
              <a:buFont typeface="Arial" panose="020B0604020202020204" pitchFamily="34" charset="0"/>
              <a:buChar char="•"/>
            </a:pPr>
            <a:r>
              <a:rPr lang="en-GB" sz="2400" b="1" dirty="0">
                <a:solidFill>
                  <a:srgbClr val="002060"/>
                </a:solidFill>
                <a:latin typeface="Tahoma" panose="020B0604030504040204" pitchFamily="34" charset="0"/>
                <a:ea typeface="Tahoma" panose="020B0604030504040204" pitchFamily="34" charset="0"/>
                <a:cs typeface="Tahoma" panose="020B0604030504040204" pitchFamily="34" charset="0"/>
              </a:rPr>
              <a:t>Appearance</a:t>
            </a:r>
          </a:p>
          <a:p>
            <a:pPr marL="355600" indent="-355600">
              <a:buFont typeface="Arial" panose="020B0604020202020204" pitchFamily="34" charset="0"/>
              <a:buChar char="•"/>
            </a:pPr>
            <a:r>
              <a:rPr lang="en-GB" sz="2800" b="1" dirty="0">
                <a:solidFill>
                  <a:srgbClr val="002060"/>
                </a:solidFill>
                <a:latin typeface="Tahoma" panose="020B0604030504040204" pitchFamily="34" charset="0"/>
                <a:ea typeface="Tahoma" panose="020B0604030504040204" pitchFamily="34" charset="0"/>
                <a:cs typeface="Tahoma" panose="020B0604030504040204" pitchFamily="34" charset="0"/>
              </a:rPr>
              <a:t>Education</a:t>
            </a:r>
          </a:p>
        </p:txBody>
      </p:sp>
    </p:spTree>
    <p:extLst>
      <p:ext uri="{BB962C8B-B14F-4D97-AF65-F5344CB8AC3E}">
        <p14:creationId xmlns:p14="http://schemas.microsoft.com/office/powerpoint/2010/main" val="4213434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outHorizont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E53D48-13AB-1967-6C2E-26BE1B49B294}"/>
              </a:ext>
            </a:extLst>
          </p:cNvPr>
          <p:cNvPicPr>
            <a:picLocks noChangeAspect="1"/>
          </p:cNvPicPr>
          <p:nvPr/>
        </p:nvPicPr>
        <p:blipFill>
          <a:blip r:embed="rId2" cstate="screen">
            <a:alphaModFix amt="20000"/>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a:ext>
            </a:extLst>
          </a:blip>
          <a:srcRect/>
          <a:stretch/>
        </p:blipFill>
        <p:spPr>
          <a:xfrm>
            <a:off x="0" y="0"/>
            <a:ext cx="12168000" cy="6839530"/>
          </a:xfrm>
          <a:prstGeom prst="rect">
            <a:avLst/>
          </a:prstGeom>
        </p:spPr>
      </p:pic>
      <p:sp>
        <p:nvSpPr>
          <p:cNvPr id="6" name="TextBox 5">
            <a:extLst>
              <a:ext uri="{FF2B5EF4-FFF2-40B4-BE49-F238E27FC236}">
                <a16:creationId xmlns:a16="http://schemas.microsoft.com/office/drawing/2014/main" id="{D5105882-9FB3-738F-6DA5-043283B6BB72}"/>
              </a:ext>
            </a:extLst>
          </p:cNvPr>
          <p:cNvSpPr txBox="1"/>
          <p:nvPr/>
        </p:nvSpPr>
        <p:spPr>
          <a:xfrm>
            <a:off x="2520000" y="360000"/>
            <a:ext cx="9275805" cy="1015663"/>
          </a:xfrm>
          <a:prstGeom prst="rect">
            <a:avLst/>
          </a:prstGeom>
          <a:noFill/>
        </p:spPr>
        <p:txBody>
          <a:bodyPr wrap="square" rtlCol="0">
            <a:spAutoFit/>
          </a:bodyPr>
          <a:lstStyle/>
          <a:p>
            <a:pPr algn="r"/>
            <a:r>
              <a:rPr lang="en-GB" sz="32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“Trivial Pursuits”</a:t>
            </a:r>
          </a:p>
          <a:p>
            <a:pPr algn="r"/>
            <a:r>
              <a:rPr lang="en-GB" sz="28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Ecclesiastes  1:12-2:26</a:t>
            </a:r>
          </a:p>
        </p:txBody>
      </p:sp>
      <p:sp>
        <p:nvSpPr>
          <p:cNvPr id="2" name="TextBox 1">
            <a:extLst>
              <a:ext uri="{FF2B5EF4-FFF2-40B4-BE49-F238E27FC236}">
                <a16:creationId xmlns:a16="http://schemas.microsoft.com/office/drawing/2014/main" id="{B52FB045-990B-2040-665A-40B13A0F7CDA}"/>
              </a:ext>
            </a:extLst>
          </p:cNvPr>
          <p:cNvSpPr txBox="1"/>
          <p:nvPr/>
        </p:nvSpPr>
        <p:spPr>
          <a:xfrm>
            <a:off x="360000" y="1440000"/>
            <a:ext cx="10077650" cy="523220"/>
          </a:xfrm>
          <a:prstGeom prst="rect">
            <a:avLst/>
          </a:prstGeom>
          <a:noFill/>
        </p:spPr>
        <p:txBody>
          <a:bodyPr wrap="square" rtlCol="0">
            <a:spAutoFit/>
          </a:bodyPr>
          <a:lstStyle/>
          <a:p>
            <a:r>
              <a:rPr lang="en-GB" sz="2800" b="1" dirty="0">
                <a:ln w="6350">
                  <a:solidFill>
                    <a:schemeClr val="tx1"/>
                  </a:solidFill>
                </a:ln>
                <a:solidFill>
                  <a:srgbClr val="C00000"/>
                </a:solidFill>
                <a:latin typeface="Tahoma" panose="020B0604030504040204" pitchFamily="34" charset="0"/>
                <a:ea typeface="Tahoma" panose="020B0604030504040204" pitchFamily="34" charset="0"/>
                <a:cs typeface="Tahoma" panose="020B0604030504040204" pitchFamily="34" charset="0"/>
              </a:rPr>
              <a:t>Dissatisfaction</a:t>
            </a:r>
          </a:p>
        </p:txBody>
      </p:sp>
      <p:sp>
        <p:nvSpPr>
          <p:cNvPr id="3" name="TextBox 2">
            <a:extLst>
              <a:ext uri="{FF2B5EF4-FFF2-40B4-BE49-F238E27FC236}">
                <a16:creationId xmlns:a16="http://schemas.microsoft.com/office/drawing/2014/main" id="{77857185-F238-3182-5FFE-A9FA357DA1D3}"/>
              </a:ext>
            </a:extLst>
          </p:cNvPr>
          <p:cNvSpPr txBox="1"/>
          <p:nvPr/>
        </p:nvSpPr>
        <p:spPr>
          <a:xfrm>
            <a:off x="720000" y="1980000"/>
            <a:ext cx="9365381" cy="1261884"/>
          </a:xfrm>
          <a:prstGeom prst="rect">
            <a:avLst/>
          </a:prstGeom>
          <a:noFill/>
        </p:spPr>
        <p:txBody>
          <a:bodyPr wrap="square" rtlCol="0">
            <a:spAutoFit/>
          </a:bodyPr>
          <a:lstStyle/>
          <a:p>
            <a:pPr marL="355600" indent="-355600">
              <a:buFont typeface="Arial" panose="020B0604020202020204" pitchFamily="34" charset="0"/>
              <a:buChar char="•"/>
            </a:pPr>
            <a:r>
              <a:rPr lang="en-GB" sz="2400" b="1" dirty="0">
                <a:solidFill>
                  <a:srgbClr val="002060"/>
                </a:solidFill>
                <a:latin typeface="Tahoma" panose="020B0604030504040204" pitchFamily="34" charset="0"/>
                <a:ea typeface="Tahoma" panose="020B0604030504040204" pitchFamily="34" charset="0"/>
                <a:cs typeface="Tahoma" panose="020B0604030504040204" pitchFamily="34" charset="0"/>
              </a:rPr>
              <a:t>Appearance</a:t>
            </a:r>
          </a:p>
          <a:p>
            <a:pPr marL="355600" indent="-355600">
              <a:buFont typeface="Arial" panose="020B0604020202020204" pitchFamily="34" charset="0"/>
              <a:buChar char="•"/>
            </a:pPr>
            <a:r>
              <a:rPr lang="en-GB" sz="2400" b="1" dirty="0">
                <a:solidFill>
                  <a:srgbClr val="002060"/>
                </a:solidFill>
                <a:latin typeface="Tahoma" panose="020B0604030504040204" pitchFamily="34" charset="0"/>
                <a:ea typeface="Tahoma" panose="020B0604030504040204" pitchFamily="34" charset="0"/>
                <a:cs typeface="Tahoma" panose="020B0604030504040204" pitchFamily="34" charset="0"/>
              </a:rPr>
              <a:t>Education</a:t>
            </a:r>
          </a:p>
          <a:p>
            <a:pPr marL="355600" indent="-355600">
              <a:buFont typeface="Arial" panose="020B0604020202020204" pitchFamily="34" charset="0"/>
              <a:buChar char="•"/>
            </a:pPr>
            <a:r>
              <a:rPr lang="en-GB" sz="2800" b="1" dirty="0">
                <a:solidFill>
                  <a:srgbClr val="002060"/>
                </a:solidFill>
                <a:latin typeface="Tahoma" panose="020B0604030504040204" pitchFamily="34" charset="0"/>
                <a:ea typeface="Tahoma" panose="020B0604030504040204" pitchFamily="34" charset="0"/>
                <a:cs typeface="Tahoma" panose="020B0604030504040204" pitchFamily="34" charset="0"/>
              </a:rPr>
              <a:t>Wealth</a:t>
            </a:r>
          </a:p>
        </p:txBody>
      </p:sp>
    </p:spTree>
    <p:extLst>
      <p:ext uri="{BB962C8B-B14F-4D97-AF65-F5344CB8AC3E}">
        <p14:creationId xmlns:p14="http://schemas.microsoft.com/office/powerpoint/2010/main" val="333184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E53D48-13AB-1967-6C2E-26BE1B49B294}"/>
              </a:ext>
            </a:extLst>
          </p:cNvPr>
          <p:cNvPicPr>
            <a:picLocks noChangeAspect="1"/>
          </p:cNvPicPr>
          <p:nvPr/>
        </p:nvPicPr>
        <p:blipFill>
          <a:blip r:embed="rId2" cstate="screen">
            <a:alphaModFix amt="20000"/>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a:ext>
            </a:extLst>
          </a:blip>
          <a:srcRect/>
          <a:stretch/>
        </p:blipFill>
        <p:spPr>
          <a:xfrm>
            <a:off x="0" y="0"/>
            <a:ext cx="12192000" cy="6881181"/>
          </a:xfrm>
          <a:prstGeom prst="rect">
            <a:avLst/>
          </a:prstGeom>
        </p:spPr>
      </p:pic>
      <p:sp>
        <p:nvSpPr>
          <p:cNvPr id="6" name="TextBox 5">
            <a:extLst>
              <a:ext uri="{FF2B5EF4-FFF2-40B4-BE49-F238E27FC236}">
                <a16:creationId xmlns:a16="http://schemas.microsoft.com/office/drawing/2014/main" id="{D5105882-9FB3-738F-6DA5-043283B6BB72}"/>
              </a:ext>
            </a:extLst>
          </p:cNvPr>
          <p:cNvSpPr txBox="1"/>
          <p:nvPr/>
        </p:nvSpPr>
        <p:spPr>
          <a:xfrm>
            <a:off x="2520000" y="360000"/>
            <a:ext cx="9275805" cy="1015663"/>
          </a:xfrm>
          <a:prstGeom prst="rect">
            <a:avLst/>
          </a:prstGeom>
          <a:noFill/>
        </p:spPr>
        <p:txBody>
          <a:bodyPr wrap="square" rtlCol="0">
            <a:spAutoFit/>
          </a:bodyPr>
          <a:lstStyle/>
          <a:p>
            <a:pPr algn="r"/>
            <a:r>
              <a:rPr lang="en-GB" sz="32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“Trivial Pursuits”</a:t>
            </a:r>
          </a:p>
          <a:p>
            <a:pPr algn="r"/>
            <a:r>
              <a:rPr lang="en-GB" sz="28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Ecclesiastes  1:12-2:26</a:t>
            </a:r>
          </a:p>
        </p:txBody>
      </p:sp>
      <p:sp>
        <p:nvSpPr>
          <p:cNvPr id="2" name="TextBox 1">
            <a:extLst>
              <a:ext uri="{FF2B5EF4-FFF2-40B4-BE49-F238E27FC236}">
                <a16:creationId xmlns:a16="http://schemas.microsoft.com/office/drawing/2014/main" id="{B52FB045-990B-2040-665A-40B13A0F7CDA}"/>
              </a:ext>
            </a:extLst>
          </p:cNvPr>
          <p:cNvSpPr txBox="1"/>
          <p:nvPr/>
        </p:nvSpPr>
        <p:spPr>
          <a:xfrm>
            <a:off x="360000" y="1440000"/>
            <a:ext cx="10077650" cy="523220"/>
          </a:xfrm>
          <a:prstGeom prst="rect">
            <a:avLst/>
          </a:prstGeom>
          <a:noFill/>
        </p:spPr>
        <p:txBody>
          <a:bodyPr wrap="square" rtlCol="0">
            <a:spAutoFit/>
          </a:bodyPr>
          <a:lstStyle/>
          <a:p>
            <a:r>
              <a:rPr lang="en-GB" sz="2800" b="1" dirty="0">
                <a:ln w="6350">
                  <a:solidFill>
                    <a:schemeClr val="tx1"/>
                  </a:solidFill>
                </a:ln>
                <a:solidFill>
                  <a:srgbClr val="C00000"/>
                </a:solidFill>
                <a:latin typeface="Tahoma" panose="020B0604030504040204" pitchFamily="34" charset="0"/>
                <a:ea typeface="Tahoma" panose="020B0604030504040204" pitchFamily="34" charset="0"/>
                <a:cs typeface="Tahoma" panose="020B0604030504040204" pitchFamily="34" charset="0"/>
              </a:rPr>
              <a:t>Dissatisfaction</a:t>
            </a:r>
          </a:p>
        </p:txBody>
      </p:sp>
      <p:sp>
        <p:nvSpPr>
          <p:cNvPr id="3" name="TextBox 2">
            <a:extLst>
              <a:ext uri="{FF2B5EF4-FFF2-40B4-BE49-F238E27FC236}">
                <a16:creationId xmlns:a16="http://schemas.microsoft.com/office/drawing/2014/main" id="{77857185-F238-3182-5FFE-A9FA357DA1D3}"/>
              </a:ext>
            </a:extLst>
          </p:cNvPr>
          <p:cNvSpPr txBox="1"/>
          <p:nvPr/>
        </p:nvSpPr>
        <p:spPr>
          <a:xfrm>
            <a:off x="720000" y="1980000"/>
            <a:ext cx="9365381" cy="1692771"/>
          </a:xfrm>
          <a:prstGeom prst="rect">
            <a:avLst/>
          </a:prstGeom>
          <a:noFill/>
        </p:spPr>
        <p:txBody>
          <a:bodyPr wrap="square" rtlCol="0">
            <a:spAutoFit/>
          </a:bodyPr>
          <a:lstStyle/>
          <a:p>
            <a:pPr marL="355600" indent="-355600">
              <a:buFont typeface="Arial" panose="020B0604020202020204" pitchFamily="34" charset="0"/>
              <a:buChar char="•"/>
            </a:pPr>
            <a:r>
              <a:rPr lang="en-GB" sz="2400" b="1" dirty="0">
                <a:solidFill>
                  <a:srgbClr val="002060"/>
                </a:solidFill>
                <a:latin typeface="Tahoma" panose="020B0604030504040204" pitchFamily="34" charset="0"/>
                <a:ea typeface="Tahoma" panose="020B0604030504040204" pitchFamily="34" charset="0"/>
                <a:cs typeface="Tahoma" panose="020B0604030504040204" pitchFamily="34" charset="0"/>
              </a:rPr>
              <a:t>Appearance</a:t>
            </a:r>
          </a:p>
          <a:p>
            <a:pPr marL="355600" indent="-355600">
              <a:buFont typeface="Arial" panose="020B0604020202020204" pitchFamily="34" charset="0"/>
              <a:buChar char="•"/>
            </a:pPr>
            <a:r>
              <a:rPr lang="en-GB" sz="2400" b="1" dirty="0">
                <a:solidFill>
                  <a:srgbClr val="002060"/>
                </a:solidFill>
                <a:latin typeface="Tahoma" panose="020B0604030504040204" pitchFamily="34" charset="0"/>
                <a:ea typeface="Tahoma" panose="020B0604030504040204" pitchFamily="34" charset="0"/>
                <a:cs typeface="Tahoma" panose="020B0604030504040204" pitchFamily="34" charset="0"/>
              </a:rPr>
              <a:t>Education</a:t>
            </a:r>
          </a:p>
          <a:p>
            <a:pPr marL="355600" indent="-355600">
              <a:buFont typeface="Arial" panose="020B0604020202020204" pitchFamily="34" charset="0"/>
              <a:buChar char="•"/>
            </a:pPr>
            <a:r>
              <a:rPr lang="en-GB" sz="2400" b="1" dirty="0">
                <a:solidFill>
                  <a:srgbClr val="002060"/>
                </a:solidFill>
                <a:latin typeface="Tahoma" panose="020B0604030504040204" pitchFamily="34" charset="0"/>
                <a:ea typeface="Tahoma" panose="020B0604030504040204" pitchFamily="34" charset="0"/>
                <a:cs typeface="Tahoma" panose="020B0604030504040204" pitchFamily="34" charset="0"/>
              </a:rPr>
              <a:t>Wealth</a:t>
            </a:r>
          </a:p>
          <a:p>
            <a:pPr marL="355600" indent="-355600">
              <a:buFont typeface="Arial" panose="020B0604020202020204" pitchFamily="34" charset="0"/>
              <a:buChar char="•"/>
            </a:pPr>
            <a:r>
              <a:rPr lang="en-GB" sz="2800" b="1" dirty="0">
                <a:solidFill>
                  <a:srgbClr val="002060"/>
                </a:solidFill>
                <a:latin typeface="Tahoma" panose="020B0604030504040204" pitchFamily="34" charset="0"/>
                <a:ea typeface="Tahoma" panose="020B0604030504040204" pitchFamily="34" charset="0"/>
                <a:cs typeface="Tahoma" panose="020B0604030504040204" pitchFamily="34" charset="0"/>
              </a:rPr>
              <a:t>Relationships</a:t>
            </a:r>
          </a:p>
        </p:txBody>
      </p:sp>
    </p:spTree>
    <p:extLst>
      <p:ext uri="{BB962C8B-B14F-4D97-AF65-F5344CB8AC3E}">
        <p14:creationId xmlns:p14="http://schemas.microsoft.com/office/powerpoint/2010/main" val="156693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randombar(vertical)">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E53D48-13AB-1967-6C2E-26BE1B49B294}"/>
              </a:ext>
            </a:extLst>
          </p:cNvPr>
          <p:cNvPicPr>
            <a:picLocks noChangeAspect="1"/>
          </p:cNvPicPr>
          <p:nvPr/>
        </p:nvPicPr>
        <p:blipFill>
          <a:blip r:embed="rId2" cstate="screen">
            <a:alphaModFix amt="20000"/>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a:ext>
            </a:extLst>
          </a:blip>
          <a:srcRect/>
          <a:stretch/>
        </p:blipFill>
        <p:spPr>
          <a:xfrm>
            <a:off x="-1" y="1"/>
            <a:ext cx="12168000" cy="6857999"/>
          </a:xfrm>
          <a:prstGeom prst="rect">
            <a:avLst/>
          </a:prstGeom>
        </p:spPr>
      </p:pic>
      <p:sp>
        <p:nvSpPr>
          <p:cNvPr id="6" name="TextBox 5">
            <a:extLst>
              <a:ext uri="{FF2B5EF4-FFF2-40B4-BE49-F238E27FC236}">
                <a16:creationId xmlns:a16="http://schemas.microsoft.com/office/drawing/2014/main" id="{D5105882-9FB3-738F-6DA5-043283B6BB72}"/>
              </a:ext>
            </a:extLst>
          </p:cNvPr>
          <p:cNvSpPr txBox="1"/>
          <p:nvPr/>
        </p:nvSpPr>
        <p:spPr>
          <a:xfrm>
            <a:off x="2520000" y="360000"/>
            <a:ext cx="9275805" cy="1015663"/>
          </a:xfrm>
          <a:prstGeom prst="rect">
            <a:avLst/>
          </a:prstGeom>
          <a:noFill/>
        </p:spPr>
        <p:txBody>
          <a:bodyPr wrap="square" rtlCol="0">
            <a:spAutoFit/>
          </a:bodyPr>
          <a:lstStyle/>
          <a:p>
            <a:pPr algn="r"/>
            <a:r>
              <a:rPr lang="en-GB" sz="32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“Trivial Pursuits”</a:t>
            </a:r>
          </a:p>
          <a:p>
            <a:pPr algn="r"/>
            <a:r>
              <a:rPr lang="en-GB" sz="28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Ecclesiastes  1:12-2:26</a:t>
            </a:r>
          </a:p>
        </p:txBody>
      </p:sp>
      <p:sp>
        <p:nvSpPr>
          <p:cNvPr id="2" name="TextBox 1">
            <a:extLst>
              <a:ext uri="{FF2B5EF4-FFF2-40B4-BE49-F238E27FC236}">
                <a16:creationId xmlns:a16="http://schemas.microsoft.com/office/drawing/2014/main" id="{B52FB045-990B-2040-665A-40B13A0F7CDA}"/>
              </a:ext>
            </a:extLst>
          </p:cNvPr>
          <p:cNvSpPr txBox="1"/>
          <p:nvPr/>
        </p:nvSpPr>
        <p:spPr>
          <a:xfrm>
            <a:off x="360000" y="1440000"/>
            <a:ext cx="10077650" cy="523220"/>
          </a:xfrm>
          <a:prstGeom prst="rect">
            <a:avLst/>
          </a:prstGeom>
          <a:noFill/>
        </p:spPr>
        <p:txBody>
          <a:bodyPr wrap="square" rtlCol="0">
            <a:spAutoFit/>
          </a:bodyPr>
          <a:lstStyle/>
          <a:p>
            <a:r>
              <a:rPr lang="en-GB" sz="2800" b="1" dirty="0">
                <a:ln w="6350">
                  <a:solidFill>
                    <a:schemeClr val="tx1"/>
                  </a:solidFill>
                </a:ln>
                <a:solidFill>
                  <a:srgbClr val="C00000"/>
                </a:solidFill>
                <a:latin typeface="Tahoma" panose="020B0604030504040204" pitchFamily="34" charset="0"/>
                <a:ea typeface="Tahoma" panose="020B0604030504040204" pitchFamily="34" charset="0"/>
                <a:cs typeface="Tahoma" panose="020B0604030504040204" pitchFamily="34" charset="0"/>
              </a:rPr>
              <a:t>Dissatisfaction</a:t>
            </a:r>
          </a:p>
        </p:txBody>
      </p:sp>
      <p:sp>
        <p:nvSpPr>
          <p:cNvPr id="3" name="TextBox 2">
            <a:extLst>
              <a:ext uri="{FF2B5EF4-FFF2-40B4-BE49-F238E27FC236}">
                <a16:creationId xmlns:a16="http://schemas.microsoft.com/office/drawing/2014/main" id="{77857185-F238-3182-5FFE-A9FA357DA1D3}"/>
              </a:ext>
            </a:extLst>
          </p:cNvPr>
          <p:cNvSpPr txBox="1"/>
          <p:nvPr/>
        </p:nvSpPr>
        <p:spPr>
          <a:xfrm>
            <a:off x="720000" y="1980000"/>
            <a:ext cx="9365381" cy="2062103"/>
          </a:xfrm>
          <a:prstGeom prst="rect">
            <a:avLst/>
          </a:prstGeom>
          <a:noFill/>
        </p:spPr>
        <p:txBody>
          <a:bodyPr wrap="square" rtlCol="0">
            <a:spAutoFit/>
          </a:bodyPr>
          <a:lstStyle/>
          <a:p>
            <a:pPr marL="355600" indent="-355600">
              <a:buFont typeface="Arial" panose="020B0604020202020204" pitchFamily="34" charset="0"/>
              <a:buChar char="•"/>
            </a:pPr>
            <a:r>
              <a:rPr lang="en-GB" sz="2400" b="1" dirty="0">
                <a:solidFill>
                  <a:srgbClr val="002060"/>
                </a:solidFill>
                <a:latin typeface="Tahoma" panose="020B0604030504040204" pitchFamily="34" charset="0"/>
                <a:ea typeface="Tahoma" panose="020B0604030504040204" pitchFamily="34" charset="0"/>
                <a:cs typeface="Tahoma" panose="020B0604030504040204" pitchFamily="34" charset="0"/>
              </a:rPr>
              <a:t>Appearance</a:t>
            </a:r>
          </a:p>
          <a:p>
            <a:pPr marL="355600" indent="-355600">
              <a:buFont typeface="Arial" panose="020B0604020202020204" pitchFamily="34" charset="0"/>
              <a:buChar char="•"/>
            </a:pPr>
            <a:r>
              <a:rPr lang="en-GB" sz="2400" b="1" dirty="0">
                <a:solidFill>
                  <a:srgbClr val="002060"/>
                </a:solidFill>
                <a:latin typeface="Tahoma" panose="020B0604030504040204" pitchFamily="34" charset="0"/>
                <a:ea typeface="Tahoma" panose="020B0604030504040204" pitchFamily="34" charset="0"/>
                <a:cs typeface="Tahoma" panose="020B0604030504040204" pitchFamily="34" charset="0"/>
              </a:rPr>
              <a:t>Education</a:t>
            </a:r>
          </a:p>
          <a:p>
            <a:pPr marL="355600" indent="-355600">
              <a:buFont typeface="Arial" panose="020B0604020202020204" pitchFamily="34" charset="0"/>
              <a:buChar char="•"/>
            </a:pPr>
            <a:r>
              <a:rPr lang="en-GB" sz="2400" b="1" dirty="0">
                <a:solidFill>
                  <a:srgbClr val="002060"/>
                </a:solidFill>
                <a:latin typeface="Tahoma" panose="020B0604030504040204" pitchFamily="34" charset="0"/>
                <a:ea typeface="Tahoma" panose="020B0604030504040204" pitchFamily="34" charset="0"/>
                <a:cs typeface="Tahoma" panose="020B0604030504040204" pitchFamily="34" charset="0"/>
              </a:rPr>
              <a:t>Wealth</a:t>
            </a:r>
          </a:p>
          <a:p>
            <a:pPr marL="355600" indent="-355600">
              <a:buFont typeface="Arial" panose="020B0604020202020204" pitchFamily="34" charset="0"/>
              <a:buChar char="•"/>
            </a:pPr>
            <a:r>
              <a:rPr lang="en-GB" sz="2400" b="1" dirty="0">
                <a:solidFill>
                  <a:srgbClr val="002060"/>
                </a:solidFill>
                <a:latin typeface="Tahoma" panose="020B0604030504040204" pitchFamily="34" charset="0"/>
                <a:ea typeface="Tahoma" panose="020B0604030504040204" pitchFamily="34" charset="0"/>
                <a:cs typeface="Tahoma" panose="020B0604030504040204" pitchFamily="34" charset="0"/>
              </a:rPr>
              <a:t>Relationships</a:t>
            </a:r>
          </a:p>
          <a:p>
            <a:pPr marL="355600" indent="-355600">
              <a:buFont typeface="Arial" panose="020B0604020202020204" pitchFamily="34" charset="0"/>
              <a:buChar char="•"/>
            </a:pPr>
            <a:r>
              <a:rPr lang="en-GB" sz="2800" b="1" dirty="0">
                <a:solidFill>
                  <a:srgbClr val="002060"/>
                </a:solidFill>
                <a:latin typeface="Tahoma" panose="020B0604030504040204" pitchFamily="34" charset="0"/>
                <a:ea typeface="Tahoma" panose="020B0604030504040204" pitchFamily="34" charset="0"/>
                <a:cs typeface="Tahoma" panose="020B0604030504040204" pitchFamily="34" charset="0"/>
              </a:rPr>
              <a:t>Occupation</a:t>
            </a:r>
          </a:p>
        </p:txBody>
      </p:sp>
    </p:spTree>
    <p:extLst>
      <p:ext uri="{BB962C8B-B14F-4D97-AF65-F5344CB8AC3E}">
        <p14:creationId xmlns:p14="http://schemas.microsoft.com/office/powerpoint/2010/main" val="302443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anim calcmode="lin" valueType="num">
                                      <p:cBhvr>
                                        <p:cTn id="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E53D48-13AB-1967-6C2E-26BE1B49B294}"/>
              </a:ext>
            </a:extLst>
          </p:cNvPr>
          <p:cNvPicPr>
            <a:picLocks noChangeAspect="1"/>
          </p:cNvPicPr>
          <p:nvPr/>
        </p:nvPicPr>
        <p:blipFill>
          <a:blip r:embed="rId2" cstate="screen">
            <a:alphaModFix amt="20000"/>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D5105882-9FB3-738F-6DA5-043283B6BB72}"/>
              </a:ext>
            </a:extLst>
          </p:cNvPr>
          <p:cNvSpPr txBox="1"/>
          <p:nvPr/>
        </p:nvSpPr>
        <p:spPr>
          <a:xfrm>
            <a:off x="2520000" y="360000"/>
            <a:ext cx="9275805" cy="1015663"/>
          </a:xfrm>
          <a:prstGeom prst="rect">
            <a:avLst/>
          </a:prstGeom>
          <a:noFill/>
        </p:spPr>
        <p:txBody>
          <a:bodyPr wrap="square" rtlCol="0">
            <a:spAutoFit/>
          </a:bodyPr>
          <a:lstStyle/>
          <a:p>
            <a:pPr algn="r"/>
            <a:r>
              <a:rPr lang="en-GB" sz="32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“Trivial Pursuits”</a:t>
            </a:r>
          </a:p>
          <a:p>
            <a:pPr algn="r"/>
            <a:r>
              <a:rPr lang="en-GB" sz="28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Ecclesiastes  1:12-2:26</a:t>
            </a:r>
          </a:p>
        </p:txBody>
      </p:sp>
      <p:sp>
        <p:nvSpPr>
          <p:cNvPr id="2" name="TextBox 1">
            <a:extLst>
              <a:ext uri="{FF2B5EF4-FFF2-40B4-BE49-F238E27FC236}">
                <a16:creationId xmlns:a16="http://schemas.microsoft.com/office/drawing/2014/main" id="{B52FB045-990B-2040-665A-40B13A0F7CDA}"/>
              </a:ext>
            </a:extLst>
          </p:cNvPr>
          <p:cNvSpPr txBox="1"/>
          <p:nvPr/>
        </p:nvSpPr>
        <p:spPr>
          <a:xfrm>
            <a:off x="360000" y="1440000"/>
            <a:ext cx="10077650" cy="892552"/>
          </a:xfrm>
          <a:prstGeom prst="rect">
            <a:avLst/>
          </a:prstGeom>
          <a:noFill/>
        </p:spPr>
        <p:txBody>
          <a:bodyPr wrap="square" rtlCol="0">
            <a:spAutoFit/>
          </a:bodyPr>
          <a:lstStyle/>
          <a:p>
            <a:r>
              <a:rPr lang="en-GB" sz="2400" b="1" dirty="0">
                <a:ln w="6350">
                  <a:solidFill>
                    <a:schemeClr val="tx1"/>
                  </a:solidFill>
                </a:ln>
                <a:solidFill>
                  <a:srgbClr val="C00000"/>
                </a:solidFill>
                <a:latin typeface="Tahoma" panose="020B0604030504040204" pitchFamily="34" charset="0"/>
                <a:ea typeface="Tahoma" panose="020B0604030504040204" pitchFamily="34" charset="0"/>
                <a:cs typeface="Tahoma" panose="020B0604030504040204" pitchFamily="34" charset="0"/>
              </a:rPr>
              <a:t>Dissatisfaction</a:t>
            </a:r>
          </a:p>
          <a:p>
            <a:r>
              <a:rPr lang="en-GB" sz="2800" b="1" dirty="0">
                <a:ln w="6350">
                  <a:solidFill>
                    <a:schemeClr val="tx1"/>
                  </a:solidFill>
                </a:ln>
                <a:solidFill>
                  <a:srgbClr val="C00000"/>
                </a:solidFill>
                <a:latin typeface="Tahoma" panose="020B0604030504040204" pitchFamily="34" charset="0"/>
                <a:ea typeface="Tahoma" panose="020B0604030504040204" pitchFamily="34" charset="0"/>
                <a:cs typeface="Tahoma" panose="020B0604030504040204" pitchFamily="34" charset="0"/>
              </a:rPr>
              <a:t>Solomon’s experience</a:t>
            </a:r>
          </a:p>
        </p:txBody>
      </p:sp>
    </p:spTree>
    <p:extLst>
      <p:ext uri="{BB962C8B-B14F-4D97-AF65-F5344CB8AC3E}">
        <p14:creationId xmlns:p14="http://schemas.microsoft.com/office/powerpoint/2010/main" val="13127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1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E53D48-13AB-1967-6C2E-26BE1B49B294}"/>
              </a:ext>
            </a:extLst>
          </p:cNvPr>
          <p:cNvPicPr>
            <a:picLocks noChangeAspect="1"/>
          </p:cNvPicPr>
          <p:nvPr/>
        </p:nvPicPr>
        <p:blipFill>
          <a:blip r:embed="rId2" cstate="screen">
            <a:alphaModFix amt="20000"/>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a:ext>
            </a:extLst>
          </a:blip>
          <a:srcRect/>
          <a:stretch/>
        </p:blipFill>
        <p:spPr>
          <a:xfrm>
            <a:off x="0" y="-1024"/>
            <a:ext cx="12192000" cy="6859023"/>
          </a:xfrm>
          <a:prstGeom prst="rect">
            <a:avLst/>
          </a:prstGeom>
        </p:spPr>
      </p:pic>
      <p:sp>
        <p:nvSpPr>
          <p:cNvPr id="6" name="TextBox 5">
            <a:extLst>
              <a:ext uri="{FF2B5EF4-FFF2-40B4-BE49-F238E27FC236}">
                <a16:creationId xmlns:a16="http://schemas.microsoft.com/office/drawing/2014/main" id="{D5105882-9FB3-738F-6DA5-043283B6BB72}"/>
              </a:ext>
            </a:extLst>
          </p:cNvPr>
          <p:cNvSpPr txBox="1"/>
          <p:nvPr/>
        </p:nvSpPr>
        <p:spPr>
          <a:xfrm>
            <a:off x="2520000" y="360000"/>
            <a:ext cx="9275805" cy="1015663"/>
          </a:xfrm>
          <a:prstGeom prst="rect">
            <a:avLst/>
          </a:prstGeom>
          <a:noFill/>
        </p:spPr>
        <p:txBody>
          <a:bodyPr wrap="square" rtlCol="0">
            <a:spAutoFit/>
          </a:bodyPr>
          <a:lstStyle/>
          <a:p>
            <a:pPr algn="r"/>
            <a:r>
              <a:rPr lang="en-GB" sz="32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“Trivial Pursuits”</a:t>
            </a:r>
          </a:p>
          <a:p>
            <a:pPr algn="r"/>
            <a:r>
              <a:rPr lang="en-GB" sz="2800" b="1" dirty="0">
                <a:ln w="6350">
                  <a:solidFill>
                    <a:schemeClr val="tx1"/>
                  </a:solidFill>
                </a:ln>
                <a:solidFill>
                  <a:srgbClr val="0070C0"/>
                </a:solidFill>
                <a:latin typeface="Tahoma" panose="020B0604030504040204" pitchFamily="34" charset="0"/>
                <a:ea typeface="Tahoma" panose="020B0604030504040204" pitchFamily="34" charset="0"/>
                <a:cs typeface="Tahoma" panose="020B0604030504040204" pitchFamily="34" charset="0"/>
              </a:rPr>
              <a:t>Ecclesiastes  1:12-2:26</a:t>
            </a:r>
          </a:p>
        </p:txBody>
      </p:sp>
      <p:sp>
        <p:nvSpPr>
          <p:cNvPr id="2" name="TextBox 1">
            <a:extLst>
              <a:ext uri="{FF2B5EF4-FFF2-40B4-BE49-F238E27FC236}">
                <a16:creationId xmlns:a16="http://schemas.microsoft.com/office/drawing/2014/main" id="{B52FB045-990B-2040-665A-40B13A0F7CDA}"/>
              </a:ext>
            </a:extLst>
          </p:cNvPr>
          <p:cNvSpPr txBox="1"/>
          <p:nvPr/>
        </p:nvSpPr>
        <p:spPr>
          <a:xfrm>
            <a:off x="359999" y="1440000"/>
            <a:ext cx="11122939" cy="584775"/>
          </a:xfrm>
          <a:prstGeom prst="rect">
            <a:avLst/>
          </a:prstGeom>
          <a:noFill/>
        </p:spPr>
        <p:txBody>
          <a:bodyPr wrap="square" rtlCol="0">
            <a:spAutoFit/>
          </a:bodyPr>
          <a:lstStyle/>
          <a:p>
            <a:pPr marL="539750" indent="-539750"/>
            <a:r>
              <a:rPr lang="en-GB" sz="3200" b="1" dirty="0">
                <a:ln w="6350">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1.</a:t>
            </a:r>
            <a:r>
              <a:rPr lang="en-GB" sz="2800" b="1" dirty="0">
                <a:ln w="6350">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GB" sz="3200" b="1" dirty="0">
                <a:ln w="6350">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Satisfaction not found in better education 1:12-18</a:t>
            </a:r>
          </a:p>
        </p:txBody>
      </p:sp>
      <p:sp>
        <p:nvSpPr>
          <p:cNvPr id="3" name="TextBox 2">
            <a:extLst>
              <a:ext uri="{FF2B5EF4-FFF2-40B4-BE49-F238E27FC236}">
                <a16:creationId xmlns:a16="http://schemas.microsoft.com/office/drawing/2014/main" id="{1838E433-4826-5575-7304-28D8209DF8E2}"/>
              </a:ext>
            </a:extLst>
          </p:cNvPr>
          <p:cNvSpPr txBox="1"/>
          <p:nvPr/>
        </p:nvSpPr>
        <p:spPr>
          <a:xfrm>
            <a:off x="648000" y="1980000"/>
            <a:ext cx="10850879" cy="3311932"/>
          </a:xfrm>
          <a:prstGeom prst="rect">
            <a:avLst/>
          </a:prstGeom>
          <a:noFill/>
        </p:spPr>
        <p:txBody>
          <a:bodyPr wrap="square" rtlCol="0">
            <a:spAutoFit/>
          </a:bodyPr>
          <a:lstStyle/>
          <a:p>
            <a:pPr marL="178308" marR="0" indent="1981" algn="l">
              <a:lnSpc>
                <a:spcPct val="120000"/>
              </a:lnSpc>
              <a:spcBef>
                <a:spcPts val="0"/>
              </a:spcBef>
            </a:pPr>
            <a:r>
              <a:rPr lang="en-GB" sz="2000" b="1" i="1" kern="1400" dirty="0">
                <a:ln w="6350">
                  <a:solidFill>
                    <a:schemeClr val="tx1"/>
                  </a:solidFill>
                </a:ln>
                <a:solidFill>
                  <a:srgbClr val="FF0000"/>
                </a:solidFill>
                <a:effectLst/>
                <a:latin typeface="Tahoma" panose="020B0604030504040204" pitchFamily="34" charset="0"/>
                <a:ea typeface="Tahoma" panose="020B0604030504040204" pitchFamily="34" charset="0"/>
                <a:cs typeface="Tahoma" panose="020B0604030504040204" pitchFamily="34" charset="0"/>
              </a:rPr>
              <a:t>“</a:t>
            </a:r>
            <a:r>
              <a:rPr lang="en-GB" sz="2200" b="1" i="1" kern="1400" dirty="0">
                <a:ln w="6350">
                  <a:solidFill>
                    <a:schemeClr val="tx1"/>
                  </a:solidFill>
                </a:ln>
                <a:solidFill>
                  <a:srgbClr val="FF0000"/>
                </a:solidFill>
                <a:effectLst/>
                <a:latin typeface="Tahoma" panose="020B0604030504040204" pitchFamily="34" charset="0"/>
                <a:ea typeface="Tahoma" panose="020B0604030504040204" pitchFamily="34" charset="0"/>
                <a:cs typeface="Tahoma" panose="020B0604030504040204" pitchFamily="34" charset="0"/>
              </a:rPr>
              <a:t>I, the Professor, was king over Israel in Jerusalem. I applied my mind to study and to explore by wisdom all that is done under the heavens. What a heavy burden…I have seen all the things that are done under the sun; all of them are meaningless, I said to myself, ‘Look, I have increased in wisdom more than anyone…before me;  I applied myself to the understanding of wisdom, and also of madness and folly,…this, too, is a chasing after the wind. For with much wisdom comes much sorrow, the more knowledge, the more grief.’”</a:t>
            </a:r>
            <a:endParaRPr lang="en-GB" sz="2200" dirty="0"/>
          </a:p>
        </p:txBody>
      </p:sp>
    </p:spTree>
    <p:extLst>
      <p:ext uri="{BB962C8B-B14F-4D97-AF65-F5344CB8AC3E}">
        <p14:creationId xmlns:p14="http://schemas.microsoft.com/office/powerpoint/2010/main" val="2447029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946</TotalTime>
  <Words>1797</Words>
  <Application>Microsoft Office PowerPoint</Application>
  <PresentationFormat>Widescreen</PresentationFormat>
  <Paragraphs>228</Paragraphs>
  <Slides>33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Calibri Light</vt:lpstr>
      <vt:lpstr>Tahoma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Colin Howells</dc:creator>
  <cp:lastModifiedBy>Josh Tanton</cp:lastModifiedBy>
  <cp:revision>71</cp:revision>
  <dcterms:created xsi:type="dcterms:W3CDTF">2022-09-15T09:31:10Z</dcterms:created>
  <dcterms:modified xsi:type="dcterms:W3CDTF">2023-07-30T11:26:47Z</dcterms:modified>
</cp:coreProperties>
</file>