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71" r:id="rId3"/>
    <p:sldId id="460" r:id="rId4"/>
    <p:sldId id="461" r:id="rId5"/>
    <p:sldId id="438" r:id="rId6"/>
    <p:sldId id="472" r:id="rId7"/>
    <p:sldId id="466" r:id="rId8"/>
    <p:sldId id="478" r:id="rId9"/>
    <p:sldId id="473" r:id="rId10"/>
    <p:sldId id="475" r:id="rId11"/>
    <p:sldId id="474" r:id="rId12"/>
    <p:sldId id="476" r:id="rId13"/>
    <p:sldId id="468" r:id="rId14"/>
    <p:sldId id="469" r:id="rId15"/>
    <p:sldId id="477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9"/>
    <a:srgbClr val="FFE8D1"/>
    <a:srgbClr val="FFAE5D"/>
    <a:srgbClr val="3E1F00"/>
    <a:srgbClr val="462300"/>
    <a:srgbClr val="361B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0" autoAdjust="0"/>
  </p:normalViewPr>
  <p:slideViewPr>
    <p:cSldViewPr snapToGrid="0">
      <p:cViewPr varScale="1">
        <p:scale>
          <a:sx n="106" d="100"/>
          <a:sy n="106" d="100"/>
        </p:scale>
        <p:origin x="12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73F21-50E0-3814-74E2-828596B26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632AD-72FC-53D8-3A0C-D3D3E36EE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9317-5262-EB70-2424-0B1720B0A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168F-083C-DA2B-9B3F-B1106DC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B1E30-01E3-4C0D-8567-BFEF6D64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52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6B06-2F43-BF3D-B9FF-822E67285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D85BB-D91A-8393-A09D-B1658E0C6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B8BF0-7F8E-57AD-E8FE-2A6059E57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598A1-3D91-E977-8F1C-2F6356D8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0CC5E-9A07-BD4A-CC14-A022D5169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8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D9778-BC37-325B-194A-3D4FFA4E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8CD6E-A744-7065-2366-5EEA79A76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B2B4F-F1B7-4261-10A9-426FD6D5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C7625-7F14-3A3A-F053-14DC9D4E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4B96-C7DE-2055-A630-76D83F30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2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77B83-4ACE-3EC9-ED2D-3BBAC549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87AE8-6758-048F-A6F9-A9B803ED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56F70-7259-2123-1606-BFBFFE79E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F7B1E-D896-9F13-A858-1FF5FC66B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AAB73-760C-2949-9F6D-FD3DA963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4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6A83F-F959-A0DE-8C14-B97D3808A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309F3-75E6-AADE-BC97-76DB5FAA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BBC38-1F6F-CB7A-6345-565EFC28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923E2-020C-9352-0C4B-9A3A155C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4EB5B-C0B0-7C1A-36DC-FFBEEF32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64A6-C5B1-096C-F283-B775C9EA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BC243-504F-4A5D-2FB5-1C6DC3AD6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EE9DB-321C-AFEF-90F4-6BD17FA0F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8FBCDD-C39E-5A39-503E-51ED1D8B9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09B4EA-839C-679E-3090-58DBE85F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97A55-247B-BC5F-6AD6-0087660D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93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8906-759F-3BD0-526C-46D4E163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9953A-0C95-F63C-2AEA-0F138BDF7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586D7-A8B0-71AC-568A-AC636921C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A6161-FA66-2C75-483D-7F3DAE202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59CD4-3699-21F7-226D-1F490DB3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4C4520-9CEB-D2ED-C54F-444521536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B142AE-A8A1-3D9B-CDEE-E66D448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BF4A4F-4D12-713E-EB30-2277B410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FB36-0E0C-4CC9-B1DC-696C7FC7F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B1544B-2BA6-5FC5-48EA-92C499E3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ABBC8A-E38D-D66F-5F39-5BEAD7DF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EFF59-8D4E-B9A3-59C5-D294A875C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7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C41B65-9A70-C4D3-F3D3-6EB978A0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9341D-D865-2E5A-3635-22A652F19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3B380-B1E3-C75D-F78B-E5D8703B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9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D9D3-6822-BF10-AD74-A3559E5C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2499-3248-8EA7-5D89-445EC941E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6CFC08-5B1A-689A-7376-92D079C4C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75BA7-172A-8D71-2A45-33E415BC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EF1B-8BB3-1B2E-851B-444D6B17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37E2C-6B76-9C15-2F0C-08CD650E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7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51482-4E9E-D571-6A64-14A3645C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613B2-D064-BD48-A44C-1A426968A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08AD4-54DE-AC76-38FC-9E377B98A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DD352-8B4C-EA98-F5D2-9BA51173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F5604-8190-D91E-C241-3ED66A84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7FD42-8FE1-F268-A536-AA028537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1734-A4ED-11A0-4022-F73907699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E8F50-1152-CC1C-469C-B1D5DE6F6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59A1E-3874-9153-D461-CF170BA2F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09E8-38BA-44EE-A756-D92CF857C982}" type="datetimeFigureOut">
              <a:rPr lang="en-GB" smtClean="0"/>
              <a:t>22/07/2023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07A33-BD50-ACA4-22DC-479C9F9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76AC0-DC21-1389-1D39-10D70897A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A638E-9364-49F4-887A-4058905A5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36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1723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 abolishing the law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By creating one new humanity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3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“My prayer is not for them alone. I pray also for those who will believe in me through their message, </a:t>
            </a:r>
            <a:r>
              <a:rPr lang="en-GB" sz="36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that all of them may be one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, Father, just as you are in me and I am in you.”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John 17:20-21</a:t>
            </a:r>
          </a:p>
        </p:txBody>
      </p:sp>
    </p:spTree>
    <p:extLst>
      <p:ext uri="{BB962C8B-B14F-4D97-AF65-F5344CB8AC3E}">
        <p14:creationId xmlns:p14="http://schemas.microsoft.com/office/powerpoint/2010/main" val="32734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1723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 abolishing the law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By creating one new humanity 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By reconciling us through the cross</a:t>
            </a:r>
          </a:p>
          <a:p>
            <a:endParaRPr lang="en-GB" sz="2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‘Because the law brings wrath’ -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Romans 4:15</a:t>
            </a:r>
          </a:p>
          <a:p>
            <a:pPr algn="ctr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“He Himself bore our sins” in His body on the cross, so that we might die to sins and live for righteousness; “by His wounds you have been healed.”</a:t>
            </a:r>
          </a:p>
          <a:p>
            <a:pPr algn="ctr"/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1 Peter 2:24</a:t>
            </a:r>
          </a:p>
        </p:txBody>
      </p:sp>
    </p:spTree>
    <p:extLst>
      <p:ext uri="{BB962C8B-B14F-4D97-AF65-F5344CB8AC3E}">
        <p14:creationId xmlns:p14="http://schemas.microsoft.com/office/powerpoint/2010/main" val="73591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1723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 abolishing the law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By creating one new humanity 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By reconciling us through the cross</a:t>
            </a:r>
          </a:p>
          <a:p>
            <a:endParaRPr lang="en-GB" sz="2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“Peace I leave with you, my peace I give you. I do not give as the world gives. Do not let your hearts be troubled and do not be afraid.”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John 14:27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56178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A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proclaimed peace (vs.17)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To ALL!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When Jesus was on earth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Before Jesus left (Matt 28:19)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Now Jesus is in heaven (Acts 9:15) 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‘Peace’ is at the heart of the gospel! (6:15)</a:t>
            </a:r>
          </a:p>
        </p:txBody>
      </p:sp>
    </p:spTree>
    <p:extLst>
      <p:ext uri="{BB962C8B-B14F-4D97-AF65-F5344CB8AC3E}">
        <p14:creationId xmlns:p14="http://schemas.microsoft.com/office/powerpoint/2010/main" val="24670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5617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A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b="1" dirty="0">
                <a:solidFill>
                  <a:srgbClr val="FFA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proclaimed peace (vs.17)</a:t>
            </a:r>
          </a:p>
          <a:p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gives us peace (vs.18)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 both have access to the Father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Through Jesus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By one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DD4D2-EE86-AD90-F45B-57F4F7BBD338}"/>
              </a:ext>
            </a:extLst>
          </p:cNvPr>
          <p:cNvSpPr txBox="1"/>
          <p:nvPr/>
        </p:nvSpPr>
        <p:spPr>
          <a:xfrm>
            <a:off x="1859663" y="5103672"/>
            <a:ext cx="101180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“I am the way and the truth and the life. No one comes to the Father </a:t>
            </a:r>
            <a:r>
              <a:rPr lang="en-GB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except through me.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John 14:6</a:t>
            </a:r>
          </a:p>
        </p:txBody>
      </p:sp>
    </p:spTree>
    <p:extLst>
      <p:ext uri="{BB962C8B-B14F-4D97-AF65-F5344CB8AC3E}">
        <p14:creationId xmlns:p14="http://schemas.microsoft.com/office/powerpoint/2010/main" val="38946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5617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A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b="1" dirty="0">
                <a:solidFill>
                  <a:srgbClr val="FFAE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proclaimed peace (vs.17)</a:t>
            </a:r>
          </a:p>
          <a:p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gives us peace (vs.18)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We both have access to the Father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Through Jesus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By one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E3FAB-970F-AC1D-D83D-8675215E6E88}"/>
              </a:ext>
            </a:extLst>
          </p:cNvPr>
          <p:cNvSpPr txBox="1"/>
          <p:nvPr/>
        </p:nvSpPr>
        <p:spPr>
          <a:xfrm>
            <a:off x="1921163" y="4967882"/>
            <a:ext cx="10058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‘What other nation is so great as to have their gods near them the way the LORD our God is near us whenever we pray to Him?’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Deut. 4:7</a:t>
            </a:r>
          </a:p>
        </p:txBody>
      </p:sp>
    </p:spTree>
    <p:extLst>
      <p:ext uri="{BB962C8B-B14F-4D97-AF65-F5344CB8AC3E}">
        <p14:creationId xmlns:p14="http://schemas.microsoft.com/office/powerpoint/2010/main" val="3476253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41EF38-E43B-4A1F-E276-3E56607D6CE1}"/>
              </a:ext>
            </a:extLst>
          </p:cNvPr>
          <p:cNvSpPr txBox="1"/>
          <p:nvPr/>
        </p:nvSpPr>
        <p:spPr>
          <a:xfrm>
            <a:off x="6096000" y="98451"/>
            <a:ext cx="73890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400" dirty="0">
                <a:solidFill>
                  <a:srgbClr val="663300"/>
                </a:solidFill>
                <a:latin typeface="Impact" panose="020B0806030902050204" pitchFamily="34" charset="0"/>
              </a:rPr>
              <a:t>Ephesians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96F7B5-A30A-27CC-C822-2677A8ACE3F8}"/>
              </a:ext>
            </a:extLst>
          </p:cNvPr>
          <p:cNvSpPr txBox="1"/>
          <p:nvPr/>
        </p:nvSpPr>
        <p:spPr>
          <a:xfrm>
            <a:off x="5783863" y="1633832"/>
            <a:ext cx="66132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as children of light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BB1F1-DE64-5283-4898-D1AB967B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171714"/>
            <a:ext cx="1204159" cy="120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standing in a field&#10;&#10;Description automatically generated with low confidence">
            <a:extLst>
              <a:ext uri="{FF2B5EF4-FFF2-40B4-BE49-F238E27FC236}">
                <a16:creationId xmlns:a16="http://schemas.microsoft.com/office/drawing/2014/main" id="{A5B8B838-CD56-0C4E-2E0B-3EFF89DA6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/>
          <a:stretch/>
        </p:blipFill>
        <p:spPr>
          <a:xfrm>
            <a:off x="-59821" y="10"/>
            <a:ext cx="12251801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98D022-56A0-9B40-44A6-7E23113E84C0}"/>
              </a:ext>
            </a:extLst>
          </p:cNvPr>
          <p:cNvSpPr txBox="1"/>
          <p:nvPr/>
        </p:nvSpPr>
        <p:spPr>
          <a:xfrm>
            <a:off x="0" y="260424"/>
            <a:ext cx="12192000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9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‘There is neither Jew nor Gentile, neither slave nor free, nor is there male and female, for you are all one in Christ Jesus.’ </a:t>
            </a:r>
          </a:p>
          <a:p>
            <a:pPr algn="ctr"/>
            <a:r>
              <a:rPr lang="en-GB" sz="44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Galatians 3:28</a:t>
            </a:r>
          </a:p>
        </p:txBody>
      </p:sp>
    </p:spTree>
    <p:extLst>
      <p:ext uri="{BB962C8B-B14F-4D97-AF65-F5344CB8AC3E}">
        <p14:creationId xmlns:p14="http://schemas.microsoft.com/office/powerpoint/2010/main" val="384753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D7B4A-721E-0256-D266-6A370DBA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9" b="31049"/>
          <a:stretch/>
        </p:blipFill>
        <p:spPr>
          <a:xfrm>
            <a:off x="0" y="-2"/>
            <a:ext cx="12192002" cy="6858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A28C5A-2E94-A651-9E0C-97FF1ECD212B}"/>
              </a:ext>
            </a:extLst>
          </p:cNvPr>
          <p:cNvSpPr txBox="1"/>
          <p:nvPr/>
        </p:nvSpPr>
        <p:spPr>
          <a:xfrm>
            <a:off x="244764" y="212734"/>
            <a:ext cx="11702472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200" b="1" u="sng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1 – It’s not just about me!</a:t>
            </a:r>
          </a:p>
          <a:p>
            <a:pPr algn="ctr"/>
            <a:endParaRPr lang="en-GB" sz="1000" b="1" u="sng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Vs.3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‘Praise be to the God and Father of our Lord Jesus Christ who has blessed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Vs.4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 He chose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Him…’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Vs.5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‘He predestined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adoption…’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Vs.6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‘He has freely given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One He loves’</a:t>
            </a:r>
          </a:p>
          <a:p>
            <a:pPr algn="ctr"/>
            <a:endParaRPr lang="en-GB" sz="1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Vs.7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‘In Him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redemption…’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Vs.8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‘that He lavished on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…’</a:t>
            </a:r>
          </a:p>
          <a:p>
            <a:pPr algn="ctr"/>
            <a:r>
              <a:rPr lang="en-GB" sz="1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Vs.9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‘He made know to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mystery…’</a:t>
            </a:r>
          </a:p>
        </p:txBody>
      </p:sp>
    </p:spTree>
    <p:extLst>
      <p:ext uri="{BB962C8B-B14F-4D97-AF65-F5344CB8AC3E}">
        <p14:creationId xmlns:p14="http://schemas.microsoft.com/office/powerpoint/2010/main" val="224130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D7B4A-721E-0256-D266-6A370DBA8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49" b="31049"/>
          <a:stretch/>
        </p:blipFill>
        <p:spPr>
          <a:xfrm>
            <a:off x="0" y="-2"/>
            <a:ext cx="12192002" cy="6858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A28C5A-2E94-A651-9E0C-97FF1ECD212B}"/>
              </a:ext>
            </a:extLst>
          </p:cNvPr>
          <p:cNvSpPr txBox="1"/>
          <p:nvPr/>
        </p:nvSpPr>
        <p:spPr>
          <a:xfrm>
            <a:off x="244764" y="212734"/>
            <a:ext cx="11702472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200" b="1" u="sng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 2 – It’s not just about me!</a:t>
            </a:r>
          </a:p>
          <a:p>
            <a:pPr algn="ctr"/>
            <a:endParaRPr lang="en-GB" sz="1000" b="1" u="sng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Vs.3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us also lived among them…’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Vs.3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‘like the rest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by nature deserving of wrath…’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Vs.4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‘But because of His great love to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Vs.5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‘made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alive with Christ even when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dead in transgressions…’</a:t>
            </a:r>
          </a:p>
          <a:p>
            <a:pPr algn="ctr"/>
            <a:endParaRPr lang="en-GB" sz="1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8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Vs.10 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‘For </a:t>
            </a:r>
            <a:r>
              <a:rPr lang="en-GB" sz="3800" b="1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GB" sz="38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God’s handiwork, created in Christ Jesus to do good works…’</a:t>
            </a:r>
          </a:p>
          <a:p>
            <a:pPr algn="ctr"/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6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954107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6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Remember, Remember and Rejoice!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11)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2:11-13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FCB0F7-B1DF-BD78-087D-B750FF08596F}"/>
              </a:ext>
            </a:extLst>
          </p:cNvPr>
          <p:cNvSpPr txBox="1"/>
          <p:nvPr/>
        </p:nvSpPr>
        <p:spPr>
          <a:xfrm>
            <a:off x="1787236" y="1050273"/>
            <a:ext cx="105617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division (vs.11)</a:t>
            </a:r>
          </a:p>
          <a:p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the despair (vs.12)</a:t>
            </a:r>
          </a:p>
          <a:p>
            <a:endParaRPr lang="en-GB" sz="1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Rejoice in the death of Christ (vs.13)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05A2BC-D6A3-344F-0DF9-03ABCC7F250E}"/>
              </a:ext>
            </a:extLst>
          </p:cNvPr>
          <p:cNvSpPr txBox="1"/>
          <p:nvPr/>
        </p:nvSpPr>
        <p:spPr>
          <a:xfrm>
            <a:off x="1787236" y="3560959"/>
            <a:ext cx="1017986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‘But now in Christ Jesus you who once were far away have been </a:t>
            </a:r>
            <a:r>
              <a:rPr lang="en-GB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brought near 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GB" sz="40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blood of Christ</a:t>
            </a: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</p:txBody>
      </p:sp>
    </p:spTree>
    <p:extLst>
      <p:ext uri="{BB962C8B-B14F-4D97-AF65-F5344CB8AC3E}">
        <p14:creationId xmlns:p14="http://schemas.microsoft.com/office/powerpoint/2010/main" val="31000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5617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proclaimed peace (vs.17)</a:t>
            </a:r>
          </a:p>
          <a:p>
            <a:endParaRPr lang="en-GB" sz="10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gives us peace (vs.18)</a:t>
            </a:r>
          </a:p>
          <a:p>
            <a:endParaRPr lang="en-GB" sz="1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8C908-AED8-4EAC-B2DA-BA1017603CBE}"/>
              </a:ext>
            </a:extLst>
          </p:cNvPr>
          <p:cNvSpPr txBox="1"/>
          <p:nvPr/>
        </p:nvSpPr>
        <p:spPr>
          <a:xfrm>
            <a:off x="1860431" y="3809534"/>
            <a:ext cx="1017986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“Peace, peace, to those far and near,” says the Lord </a:t>
            </a:r>
          </a:p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Isaiah 57:19</a:t>
            </a:r>
          </a:p>
        </p:txBody>
      </p:sp>
    </p:spTree>
    <p:extLst>
      <p:ext uri="{BB962C8B-B14F-4D97-AF65-F5344CB8AC3E}">
        <p14:creationId xmlns:p14="http://schemas.microsoft.com/office/powerpoint/2010/main" val="26612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  <a:endParaRPr lang="en-GB" sz="6000" b="1" dirty="0">
              <a:solidFill>
                <a:srgbClr val="FFE8D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3" y="1151453"/>
            <a:ext cx="10199553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  <a:endParaRPr lang="en-GB" sz="20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‘Therefore no one will be declared righteous in God's sight by the works of the law; </a:t>
            </a:r>
            <a:r>
              <a:rPr lang="en-GB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rather, through the law we become conscious of our sin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Romans 3:20</a:t>
            </a:r>
          </a:p>
          <a:p>
            <a:pPr algn="ctr"/>
            <a:endParaRPr lang="en-GB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“Do not think that I have come to abolish the Law or the Prophets; I have not come to abolish them but to fulfil them.”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Matthew 5:17</a:t>
            </a:r>
          </a:p>
          <a:p>
            <a:pPr algn="ctr"/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3200" b="1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6A44D-77EA-C317-7122-63A48D28A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834" y="2057824"/>
            <a:ext cx="6717807" cy="4478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67BEF1-69DE-E35C-4806-F0854748D738}"/>
              </a:ext>
            </a:extLst>
          </p:cNvPr>
          <p:cNvSpPr txBox="1"/>
          <p:nvPr/>
        </p:nvSpPr>
        <p:spPr>
          <a:xfrm>
            <a:off x="1726879" y="2296545"/>
            <a:ext cx="1019955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…He said “Is it not written: ‘My house will be called a house of prayer for all nations’?”</a:t>
            </a: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Mark 11:17</a:t>
            </a:r>
          </a:p>
          <a:p>
            <a:pPr algn="ctr"/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2" y="1151453"/>
            <a:ext cx="101962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 abolishing the law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not think that I have come to abolish the Law or the Prophets; I have </a:t>
            </a:r>
            <a:r>
              <a:rPr lang="en-GB" sz="3600" dirty="0">
                <a:solidFill>
                  <a:srgbClr val="3E1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come to abolish 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but to fulfil them.”</a:t>
            </a:r>
          </a:p>
          <a:p>
            <a:pPr algn="ctr"/>
            <a:r>
              <a:rPr lang="en-GB" sz="32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5:17</a:t>
            </a:r>
          </a:p>
          <a:p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3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570ED2C9-52D6-AEE9-521B-5C306236E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83965-F846-86AE-BE00-4F93598664AA}"/>
              </a:ext>
            </a:extLst>
          </p:cNvPr>
          <p:cNvSpPr txBox="1"/>
          <p:nvPr/>
        </p:nvSpPr>
        <p:spPr>
          <a:xfrm>
            <a:off x="1708727" y="0"/>
            <a:ext cx="10483273" cy="1015663"/>
          </a:xfrm>
          <a:prstGeom prst="rect">
            <a:avLst/>
          </a:prstGeom>
          <a:solidFill>
            <a:srgbClr val="361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FE8D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is the Christian’s peace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47E5E-C19B-3670-3364-4AD395B8095A}"/>
              </a:ext>
            </a:extLst>
          </p:cNvPr>
          <p:cNvSpPr txBox="1"/>
          <p:nvPr/>
        </p:nvSpPr>
        <p:spPr>
          <a:xfrm>
            <a:off x="-78509" y="86186"/>
            <a:ext cx="17872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Wealth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Christian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12)</a:t>
            </a:r>
          </a:p>
          <a:p>
            <a:pPr algn="ctr"/>
            <a:endParaRPr lang="en-GB" sz="2400" b="1" dirty="0">
              <a:solidFill>
                <a:srgbClr val="462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Ephesians</a:t>
            </a:r>
          </a:p>
          <a:p>
            <a:pPr algn="ctr"/>
            <a:r>
              <a:rPr lang="en-GB" sz="2400" b="1" dirty="0">
                <a:solidFill>
                  <a:srgbClr val="462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2:14-18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F9F6B-F3D9-5AD0-BB16-A7F54060BB32}"/>
              </a:ext>
            </a:extLst>
          </p:cNvPr>
          <p:cNvSpPr txBox="1"/>
          <p:nvPr/>
        </p:nvSpPr>
        <p:spPr>
          <a:xfrm>
            <a:off x="1859662" y="1151453"/>
            <a:ext cx="101962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made peace (vs.14-16)</a:t>
            </a:r>
          </a:p>
          <a:p>
            <a:r>
              <a:rPr lang="en-GB" sz="40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By abolishing the law</a:t>
            </a:r>
          </a:p>
          <a:p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2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 not think that I have come to abolish the Law or the Prophets; I have </a:t>
            </a:r>
            <a:r>
              <a:rPr lang="en-GB" sz="3600" dirty="0">
                <a:solidFill>
                  <a:srgbClr val="3E1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come to abolish </a:t>
            </a:r>
            <a:r>
              <a:rPr lang="en-GB" sz="3600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but to fulfil them.”</a:t>
            </a:r>
          </a:p>
          <a:p>
            <a:pPr algn="ctr"/>
            <a:r>
              <a:rPr lang="en-GB" sz="3200" b="1" dirty="0">
                <a:solidFill>
                  <a:srgbClr val="3E1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Matthew 5:17</a:t>
            </a:r>
          </a:p>
          <a:p>
            <a:endParaRPr lang="en-GB" sz="3600" dirty="0">
              <a:solidFill>
                <a:srgbClr val="3E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2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21121</TotalTime>
  <Words>1116</Words>
  <Application>Microsoft Office PowerPoint</Application>
  <PresentationFormat>Widescreen</PresentationFormat>
  <Paragraphs>196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Strasser</dc:creator>
  <cp:lastModifiedBy>Multiple Monitors</cp:lastModifiedBy>
  <cp:revision>145</cp:revision>
  <dcterms:created xsi:type="dcterms:W3CDTF">2022-12-16T18:33:56Z</dcterms:created>
  <dcterms:modified xsi:type="dcterms:W3CDTF">2023-07-22T09:56:37Z</dcterms:modified>
</cp:coreProperties>
</file>