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3" r:id="rId4"/>
    <p:sldId id="267" r:id="rId5"/>
    <p:sldId id="260" r:id="rId6"/>
    <p:sldId id="264" r:id="rId7"/>
    <p:sldId id="274" r:id="rId8"/>
    <p:sldId id="273" r:id="rId9"/>
    <p:sldId id="272" r:id="rId10"/>
    <p:sldId id="275" r:id="rId11"/>
    <p:sldId id="276" r:id="rId12"/>
    <p:sldId id="277" r:id="rId13"/>
    <p:sldId id="27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23F6-88FF-6EF2-FF49-4DDCC877D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DDB44-EF20-650D-8AB0-003F31CC6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F0C07-DC69-48AD-1F61-AA65D3C2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2279F-0E7D-53D6-E892-C487F202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2A1DD-C701-4B08-7FB7-54BAD7F3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ED1E-009D-779A-6CE0-B648B949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FDB6A-A97E-8164-04BF-D95C8A710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43BC0-0CD8-F310-5155-1E2900040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6E792-D375-D27E-EEB2-D560172F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A6A5-737B-C471-0529-E0E2549D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A87DA-DC50-91D7-D0C1-B50DD9888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05A00-6F6D-FAE0-0C03-8BD9196C4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52D5E-061B-E8BC-C989-C56E496B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87B3D-428E-379B-1C55-F508E6FE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37AB1-128E-C98E-23CC-E78E56A4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C1DB-2326-5B12-6D0F-44B9B368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6AC70-2CD8-A3DA-5B4A-BB5E0103C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4B31F-FA08-792A-47E2-457DA89C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49E5C-AF60-9C23-6206-B08C1C95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6F701-E16B-5E36-BA9D-48502670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0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5F72-6A49-5344-EA79-8E03775B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F4011-ABE4-C7A8-CBC3-8D7124746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B4B60-C193-8171-4CC1-7DA683811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5D29-A0DB-30B5-34E1-4D33CAFE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C7D8F-0711-E602-0ECE-6F19D24A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61C1-5CAA-D6A5-1DE2-BE42896F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36D3-0368-4049-0F27-53C7B61EF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D7096-E5DA-90CA-433E-91B718BA1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D3DAA-E2BC-A7B2-C811-07D4C387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02083-5176-5C32-58E0-94702722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EFE8A-206C-8C08-B321-C224C0B4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4635-825D-8317-9F10-3252B662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055A-55C7-ECA3-F3B8-B0B32699A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2BDF5-8446-0137-C960-2CEA4A834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270E3-7CB7-2DA0-9091-ABD57D90C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3896C-B59E-E7C8-A2A0-93C9FE359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3F94D-242E-9DB1-A448-954D6F23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FE73E-D7F2-E30C-B11D-FE274351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76C76-642B-451B-5114-F14E6851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1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9974-4D3E-EE5C-3661-A5623674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B9AC9-0427-BCA0-C245-48FBCB01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62EDA-4EC0-43EB-81A5-7A161B56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41B6-D1F4-7E9E-D48B-9F4D695DA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79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638FD6-22CB-DF9F-B36A-CAF5D7CF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1C82D-23A3-5FA7-79C9-AEE46453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51CFE-07EF-E1BD-F9C0-747D61CD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1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7E34-FE10-C522-80A1-3B3EE854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69BB7-2270-4E66-BAA0-0CA584F3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EFEAA-C7E6-5947-CBEF-35E73CEB8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7BE0F-8BC5-73E9-26BF-8ED71A76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5576E-B4B6-BB42-71D9-50414971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D641E-2B8D-E3C6-42AB-E99B8C43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4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138D-001A-9902-DDD1-797F7F41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9F70D-7F2F-E32D-8CDF-0AE215D3D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4E66B-05E1-92EE-0BDC-15A2C006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F3986-EC79-D3E4-A8C2-90AD48B2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52092-3178-0030-852D-EAC55196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087BD-9CA8-2504-70F3-32A074E8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8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0F03C-BE31-7A4F-B236-9009AC4C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ABEB6-7D15-FAE2-9C30-F1CBF50B8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1BFFF-5111-4D67-AA1E-1FCB93EB3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61B34-AB84-46F7-B29A-8FB10AE02BA4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5AE20-6D48-2668-8702-8A7CA07A0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46BC8-922E-C8D7-8C9C-9E100BF60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7C6A-4EAE-4D74-B9B6-A4ADEDA31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0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C8DD9-A985-D460-CBB9-8DA1DF2AE340}"/>
              </a:ext>
            </a:extLst>
          </p:cNvPr>
          <p:cNvSpPr txBox="1"/>
          <p:nvPr/>
        </p:nvSpPr>
        <p:spPr>
          <a:xfrm>
            <a:off x="1179156" y="164278"/>
            <a:ext cx="9833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bg1"/>
                </a:solidFill>
              </a:rPr>
              <a:t>Zacchaeus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38EE1-6A4B-515A-65B2-47560AF62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23" y="1509332"/>
            <a:ext cx="4942749" cy="3707062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E38AE-56E0-D7D2-4BF6-77EDBBB1B409}"/>
              </a:ext>
            </a:extLst>
          </p:cNvPr>
          <p:cNvSpPr txBox="1"/>
          <p:nvPr/>
        </p:nvSpPr>
        <p:spPr>
          <a:xfrm>
            <a:off x="3126918" y="5169436"/>
            <a:ext cx="6153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</a:rPr>
              <a:t>Luke 19:1-10</a:t>
            </a:r>
          </a:p>
        </p:txBody>
      </p:sp>
    </p:spTree>
    <p:extLst>
      <p:ext uri="{BB962C8B-B14F-4D97-AF65-F5344CB8AC3E}">
        <p14:creationId xmlns:p14="http://schemas.microsoft.com/office/powerpoint/2010/main" val="78352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BF4D3-0D7E-602F-73D8-8F2C47B1AD81}"/>
              </a:ext>
            </a:extLst>
          </p:cNvPr>
          <p:cNvSpPr txBox="1"/>
          <p:nvPr/>
        </p:nvSpPr>
        <p:spPr>
          <a:xfrm>
            <a:off x="-1070533" y="354727"/>
            <a:ext cx="98336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0" dirty="0">
                <a:solidFill>
                  <a:schemeClr val="bg1"/>
                </a:solidFill>
              </a:rPr>
              <a:t>Zacchaeus was lost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42A1F-5F92-C22D-4457-D8E1A594DB3F}"/>
              </a:ext>
            </a:extLst>
          </p:cNvPr>
          <p:cNvSpPr txBox="1"/>
          <p:nvPr/>
        </p:nvSpPr>
        <p:spPr>
          <a:xfrm>
            <a:off x="4137953" y="5851974"/>
            <a:ext cx="98336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Luke 19:1-10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FA734-1392-84D9-D9BB-1E02E41DB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32" y="263759"/>
            <a:ext cx="2243371" cy="1682528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7B179-70E9-6DDD-9F85-632431AC4A5A}"/>
              </a:ext>
            </a:extLst>
          </p:cNvPr>
          <p:cNvSpPr txBox="1"/>
          <p:nvPr/>
        </p:nvSpPr>
        <p:spPr>
          <a:xfrm>
            <a:off x="290794" y="1379271"/>
            <a:ext cx="119653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He was a ‘sinner’ </a:t>
            </a:r>
            <a:r>
              <a:rPr lang="en-GB" sz="4000" dirty="0">
                <a:solidFill>
                  <a:schemeClr val="bg1"/>
                </a:solidFill>
              </a:rPr>
              <a:t>(vs.7-8)</a:t>
            </a:r>
          </a:p>
          <a:p>
            <a:r>
              <a:rPr lang="en-GB" sz="6000" dirty="0">
                <a:solidFill>
                  <a:schemeClr val="bg1"/>
                </a:solidFill>
              </a:rPr>
              <a:t>	- Sin separates us from God</a:t>
            </a:r>
          </a:p>
          <a:p>
            <a:r>
              <a:rPr lang="en-GB" sz="6000" dirty="0">
                <a:solidFill>
                  <a:schemeClr val="bg1"/>
                </a:solidFill>
              </a:rPr>
              <a:t>	- We are all sinners</a:t>
            </a:r>
          </a:p>
          <a:p>
            <a:r>
              <a:rPr lang="en-GB" sz="6000" dirty="0">
                <a:solidFill>
                  <a:schemeClr val="bg1"/>
                </a:solidFill>
              </a:rPr>
              <a:t>He wanted to see who Jesus WAS </a:t>
            </a:r>
            <a:r>
              <a:rPr lang="en-GB" sz="4000" dirty="0">
                <a:solidFill>
                  <a:schemeClr val="bg1"/>
                </a:solidFill>
              </a:rPr>
              <a:t>(vs.3)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4998B-6350-676E-C8CE-3090CF920C0E}"/>
              </a:ext>
            </a:extLst>
          </p:cNvPr>
          <p:cNvSpPr txBox="1"/>
          <p:nvPr/>
        </p:nvSpPr>
        <p:spPr>
          <a:xfrm>
            <a:off x="113332" y="5075752"/>
            <a:ext cx="11965335" cy="169277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‘For everyone who asks receives; the one who seeks finds; and to the one who knocks, the door will be opened.’ 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Matthew 7:7-8</a:t>
            </a:r>
          </a:p>
        </p:txBody>
      </p:sp>
    </p:spTree>
    <p:extLst>
      <p:ext uri="{BB962C8B-B14F-4D97-AF65-F5344CB8AC3E}">
        <p14:creationId xmlns:p14="http://schemas.microsoft.com/office/powerpoint/2010/main" val="421538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BF4D3-0D7E-602F-73D8-8F2C47B1AD81}"/>
              </a:ext>
            </a:extLst>
          </p:cNvPr>
          <p:cNvSpPr txBox="1"/>
          <p:nvPr/>
        </p:nvSpPr>
        <p:spPr>
          <a:xfrm>
            <a:off x="114941" y="91797"/>
            <a:ext cx="95869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0" dirty="0">
                <a:solidFill>
                  <a:schemeClr val="bg1"/>
                </a:solidFill>
              </a:rPr>
              <a:t>Zacchaeus was found and saved by Jesus!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42A1F-5F92-C22D-4457-D8E1A594DB3F}"/>
              </a:ext>
            </a:extLst>
          </p:cNvPr>
          <p:cNvSpPr txBox="1"/>
          <p:nvPr/>
        </p:nvSpPr>
        <p:spPr>
          <a:xfrm>
            <a:off x="4137953" y="5851974"/>
            <a:ext cx="98336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Luke 19:1-10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FA734-1392-84D9-D9BB-1E02E41DB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32" y="263759"/>
            <a:ext cx="2243371" cy="168252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F7B87B-234F-1CAB-2DAC-30FCE2DEE27A}"/>
              </a:ext>
            </a:extLst>
          </p:cNvPr>
          <p:cNvSpPr txBox="1"/>
          <p:nvPr/>
        </p:nvSpPr>
        <p:spPr>
          <a:xfrm>
            <a:off x="519785" y="2141519"/>
            <a:ext cx="1196533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Jesus knew his name </a:t>
            </a:r>
            <a:r>
              <a:rPr lang="en-GB" sz="4000" dirty="0">
                <a:solidFill>
                  <a:schemeClr val="bg1"/>
                </a:solidFill>
              </a:rPr>
              <a:t>(vs.5)</a:t>
            </a:r>
          </a:p>
          <a:p>
            <a:r>
              <a:rPr lang="en-GB" sz="6000" dirty="0">
                <a:solidFill>
                  <a:schemeClr val="bg1"/>
                </a:solidFill>
              </a:rPr>
              <a:t>Jesus had time for him </a:t>
            </a:r>
            <a:r>
              <a:rPr lang="en-GB" sz="4000" dirty="0">
                <a:solidFill>
                  <a:schemeClr val="bg1"/>
                </a:solidFill>
              </a:rPr>
              <a:t>(vs.5-9)</a:t>
            </a:r>
          </a:p>
          <a:p>
            <a:r>
              <a:rPr lang="en-GB" sz="6000" dirty="0">
                <a:solidFill>
                  <a:schemeClr val="bg1"/>
                </a:solidFill>
              </a:rPr>
              <a:t>Jesus saved him </a:t>
            </a:r>
            <a:r>
              <a:rPr lang="en-GB" sz="4000" dirty="0">
                <a:solidFill>
                  <a:schemeClr val="bg1"/>
                </a:solidFill>
              </a:rPr>
              <a:t>(vs.6-10)</a:t>
            </a:r>
          </a:p>
          <a:p>
            <a:r>
              <a:rPr lang="en-GB" sz="4000" dirty="0">
                <a:solidFill>
                  <a:schemeClr val="bg1"/>
                </a:solidFill>
              </a:rPr>
              <a:t>Evidenced by: Obedience</a:t>
            </a:r>
          </a:p>
          <a:p>
            <a:r>
              <a:rPr lang="en-GB" sz="4000" dirty="0">
                <a:solidFill>
                  <a:schemeClr val="bg1"/>
                </a:solidFill>
              </a:rPr>
              <a:t>		    	  Actions</a:t>
            </a:r>
          </a:p>
          <a:p>
            <a:r>
              <a:rPr lang="en-GB" sz="4000" dirty="0">
                <a:solidFill>
                  <a:schemeClr val="bg1"/>
                </a:solidFill>
              </a:rPr>
              <a:t>		          Jesus’ Words</a:t>
            </a:r>
          </a:p>
        </p:txBody>
      </p:sp>
    </p:spTree>
    <p:extLst>
      <p:ext uri="{BB962C8B-B14F-4D97-AF65-F5344CB8AC3E}">
        <p14:creationId xmlns:p14="http://schemas.microsoft.com/office/powerpoint/2010/main" val="9286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2EBDA-8935-8803-0C04-4D16FADE668B}"/>
              </a:ext>
            </a:extLst>
          </p:cNvPr>
          <p:cNvSpPr txBox="1"/>
          <p:nvPr/>
        </p:nvSpPr>
        <p:spPr>
          <a:xfrm>
            <a:off x="292628" y="1329295"/>
            <a:ext cx="114568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‘For Christ also suffered once for sins, the righteous for the unrighteous, to bring you to God.’</a:t>
            </a:r>
          </a:p>
          <a:p>
            <a:pPr algn="ctr"/>
            <a:r>
              <a:rPr lang="en-GB" sz="6000" dirty="0">
                <a:solidFill>
                  <a:schemeClr val="bg1"/>
                </a:solidFill>
              </a:rPr>
              <a:t>1 Peter 3:18</a:t>
            </a:r>
          </a:p>
        </p:txBody>
      </p:sp>
    </p:spTree>
    <p:extLst>
      <p:ext uri="{BB962C8B-B14F-4D97-AF65-F5344CB8AC3E}">
        <p14:creationId xmlns:p14="http://schemas.microsoft.com/office/powerpoint/2010/main" val="140690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2EBDA-8935-8803-0C04-4D16FADE668B}"/>
              </a:ext>
            </a:extLst>
          </p:cNvPr>
          <p:cNvSpPr txBox="1"/>
          <p:nvPr/>
        </p:nvSpPr>
        <p:spPr>
          <a:xfrm>
            <a:off x="838200" y="1362851"/>
            <a:ext cx="104016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0" dirty="0">
                <a:solidFill>
                  <a:schemeClr val="bg1"/>
                </a:solidFill>
              </a:rPr>
              <a:t>‘For the Son of Man came to seek and to save the lost.’</a:t>
            </a:r>
          </a:p>
          <a:p>
            <a:pPr algn="ctr"/>
            <a:r>
              <a:rPr lang="en-GB" sz="7000" dirty="0">
                <a:solidFill>
                  <a:schemeClr val="bg1"/>
                </a:solidFill>
              </a:rPr>
              <a:t>Luke 19:10</a:t>
            </a:r>
          </a:p>
        </p:txBody>
      </p:sp>
    </p:spTree>
    <p:extLst>
      <p:ext uri="{BB962C8B-B14F-4D97-AF65-F5344CB8AC3E}">
        <p14:creationId xmlns:p14="http://schemas.microsoft.com/office/powerpoint/2010/main" val="149555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C8DD9-A985-D460-CBB9-8DA1DF2AE340}"/>
              </a:ext>
            </a:extLst>
          </p:cNvPr>
          <p:cNvSpPr txBox="1"/>
          <p:nvPr/>
        </p:nvSpPr>
        <p:spPr>
          <a:xfrm>
            <a:off x="1179156" y="164278"/>
            <a:ext cx="9833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bg1"/>
                </a:solidFill>
              </a:rPr>
              <a:t>Zacchaeus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38EE1-6A4B-515A-65B2-47560AF62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23" y="1509332"/>
            <a:ext cx="4942749" cy="3707062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E38AE-56E0-D7D2-4BF6-77EDBBB1B409}"/>
              </a:ext>
            </a:extLst>
          </p:cNvPr>
          <p:cNvSpPr txBox="1"/>
          <p:nvPr/>
        </p:nvSpPr>
        <p:spPr>
          <a:xfrm>
            <a:off x="3126918" y="5169436"/>
            <a:ext cx="6153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</a:rPr>
              <a:t>Luke 19:1-10</a:t>
            </a:r>
          </a:p>
        </p:txBody>
      </p:sp>
    </p:spTree>
    <p:extLst>
      <p:ext uri="{BB962C8B-B14F-4D97-AF65-F5344CB8AC3E}">
        <p14:creationId xmlns:p14="http://schemas.microsoft.com/office/powerpoint/2010/main" val="145309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F5E85-B1CF-2AA4-FCB8-12D2CB90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217EEB-322B-5BFE-16C9-18EB6A70C7C3}"/>
              </a:ext>
            </a:extLst>
          </p:cNvPr>
          <p:cNvSpPr/>
          <p:nvPr/>
        </p:nvSpPr>
        <p:spPr>
          <a:xfrm>
            <a:off x="184559" y="0"/>
            <a:ext cx="4941114" cy="5603846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E623D1-03D1-A41C-760A-7233CCD38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6"/>
            <a:ext cx="12192000" cy="69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3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C8DD9-A985-D460-CBB9-8DA1DF2AE340}"/>
              </a:ext>
            </a:extLst>
          </p:cNvPr>
          <p:cNvSpPr txBox="1"/>
          <p:nvPr/>
        </p:nvSpPr>
        <p:spPr>
          <a:xfrm>
            <a:off x="1179156" y="164278"/>
            <a:ext cx="9833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chemeClr val="bg1"/>
                </a:solidFill>
              </a:rPr>
              <a:t>Zacchaeus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38EE1-6A4B-515A-65B2-47560AF62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23" y="1509332"/>
            <a:ext cx="4942749" cy="3707062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E38AE-56E0-D7D2-4BF6-77EDBBB1B409}"/>
              </a:ext>
            </a:extLst>
          </p:cNvPr>
          <p:cNvSpPr txBox="1"/>
          <p:nvPr/>
        </p:nvSpPr>
        <p:spPr>
          <a:xfrm>
            <a:off x="3126918" y="5169436"/>
            <a:ext cx="61533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</a:rPr>
              <a:t>Luke 19:1-10</a:t>
            </a:r>
          </a:p>
        </p:txBody>
      </p:sp>
    </p:spTree>
    <p:extLst>
      <p:ext uri="{BB962C8B-B14F-4D97-AF65-F5344CB8AC3E}">
        <p14:creationId xmlns:p14="http://schemas.microsoft.com/office/powerpoint/2010/main" val="134576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A2EBDA-8935-8803-0C04-4D16FADE668B}"/>
              </a:ext>
            </a:extLst>
          </p:cNvPr>
          <p:cNvSpPr txBox="1"/>
          <p:nvPr/>
        </p:nvSpPr>
        <p:spPr>
          <a:xfrm>
            <a:off x="838200" y="1362851"/>
            <a:ext cx="104016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0" dirty="0">
                <a:solidFill>
                  <a:schemeClr val="bg1"/>
                </a:solidFill>
              </a:rPr>
              <a:t>‘For the Son of Man came to seek and to save the lost.’</a:t>
            </a:r>
          </a:p>
          <a:p>
            <a:pPr algn="ctr"/>
            <a:r>
              <a:rPr lang="en-GB" sz="7000" dirty="0">
                <a:solidFill>
                  <a:schemeClr val="bg1"/>
                </a:solidFill>
              </a:rPr>
              <a:t>Luke 19:10</a:t>
            </a:r>
          </a:p>
        </p:txBody>
      </p:sp>
    </p:spTree>
    <p:extLst>
      <p:ext uri="{BB962C8B-B14F-4D97-AF65-F5344CB8AC3E}">
        <p14:creationId xmlns:p14="http://schemas.microsoft.com/office/powerpoint/2010/main" val="317644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BF4D3-0D7E-602F-73D8-8F2C47B1AD81}"/>
              </a:ext>
            </a:extLst>
          </p:cNvPr>
          <p:cNvSpPr txBox="1"/>
          <p:nvPr/>
        </p:nvSpPr>
        <p:spPr>
          <a:xfrm>
            <a:off x="-1081290" y="375998"/>
            <a:ext cx="98336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0" dirty="0">
                <a:solidFill>
                  <a:schemeClr val="bg1"/>
                </a:solidFill>
              </a:rPr>
              <a:t>Zacchaeus was lost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42A1F-5F92-C22D-4457-D8E1A594DB3F}"/>
              </a:ext>
            </a:extLst>
          </p:cNvPr>
          <p:cNvSpPr txBox="1"/>
          <p:nvPr/>
        </p:nvSpPr>
        <p:spPr>
          <a:xfrm>
            <a:off x="4137953" y="5851974"/>
            <a:ext cx="98336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Luke 19:1-10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FA734-1392-84D9-D9BB-1E02E41DB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32" y="263759"/>
            <a:ext cx="2243371" cy="1682528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FDB6AE-F3C7-DFB5-7A30-5EBBECD3FDC2}"/>
              </a:ext>
            </a:extLst>
          </p:cNvPr>
          <p:cNvSpPr txBox="1"/>
          <p:nvPr/>
        </p:nvSpPr>
        <p:spPr>
          <a:xfrm>
            <a:off x="258516" y="2572044"/>
            <a:ext cx="5632584" cy="317009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</a:rPr>
              <a:t>Really?... (vs.1-2)</a:t>
            </a:r>
          </a:p>
          <a:p>
            <a:pPr marL="457200" indent="-457200">
              <a:buFontTx/>
              <a:buChar char="-"/>
            </a:pPr>
            <a:r>
              <a:rPr lang="en-GB" sz="5000" b="1" dirty="0">
                <a:solidFill>
                  <a:schemeClr val="bg1"/>
                </a:solidFill>
              </a:rPr>
              <a:t>Great place to live</a:t>
            </a:r>
          </a:p>
          <a:p>
            <a:pPr marL="457200" indent="-457200">
              <a:buFontTx/>
              <a:buChar char="-"/>
            </a:pPr>
            <a:r>
              <a:rPr lang="en-GB" sz="5000" b="1" dirty="0">
                <a:solidFill>
                  <a:schemeClr val="bg1"/>
                </a:solidFill>
              </a:rPr>
              <a:t>Great job</a:t>
            </a:r>
          </a:p>
          <a:p>
            <a:pPr marL="457200" indent="-457200">
              <a:buFontTx/>
              <a:buChar char="-"/>
            </a:pPr>
            <a:r>
              <a:rPr lang="en-GB" sz="5000" b="1" dirty="0">
                <a:solidFill>
                  <a:schemeClr val="bg1"/>
                </a:solidFill>
              </a:rPr>
              <a:t>Great wealth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F591F-9C64-808F-AAC7-9AF743A3E6F4}"/>
              </a:ext>
            </a:extLst>
          </p:cNvPr>
          <p:cNvSpPr txBox="1"/>
          <p:nvPr/>
        </p:nvSpPr>
        <p:spPr>
          <a:xfrm>
            <a:off x="6073466" y="2572044"/>
            <a:ext cx="5860018" cy="240065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5000" b="1" dirty="0">
                <a:solidFill>
                  <a:schemeClr val="bg1"/>
                </a:solidFill>
              </a:rPr>
              <a:t>Although... (vs.3 &amp; 7)</a:t>
            </a:r>
          </a:p>
          <a:p>
            <a:pPr marL="457200" indent="-457200">
              <a:buFontTx/>
              <a:buChar char="-"/>
            </a:pPr>
            <a:r>
              <a:rPr lang="en-GB" sz="5000" b="1" dirty="0">
                <a:solidFill>
                  <a:schemeClr val="bg1"/>
                </a:solidFill>
              </a:rPr>
              <a:t>He was short</a:t>
            </a:r>
          </a:p>
          <a:p>
            <a:pPr marL="457200" indent="-457200">
              <a:buFontTx/>
              <a:buChar char="-"/>
            </a:pPr>
            <a:r>
              <a:rPr lang="en-GB" sz="5000" b="1" dirty="0">
                <a:solidFill>
                  <a:schemeClr val="bg1"/>
                </a:solidFill>
              </a:rPr>
              <a:t>He was not liked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7B179-70E9-6DDD-9F85-632431AC4A5A}"/>
              </a:ext>
            </a:extLst>
          </p:cNvPr>
          <p:cNvSpPr txBox="1"/>
          <p:nvPr/>
        </p:nvSpPr>
        <p:spPr>
          <a:xfrm>
            <a:off x="258516" y="1370260"/>
            <a:ext cx="98336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He was a ‘sinner’ </a:t>
            </a:r>
            <a:r>
              <a:rPr lang="en-GB" sz="4000" dirty="0">
                <a:solidFill>
                  <a:schemeClr val="bg1"/>
                </a:solidFill>
              </a:rPr>
              <a:t>(vs.7-8)</a:t>
            </a:r>
          </a:p>
        </p:txBody>
      </p:sp>
    </p:spTree>
    <p:extLst>
      <p:ext uri="{BB962C8B-B14F-4D97-AF65-F5344CB8AC3E}">
        <p14:creationId xmlns:p14="http://schemas.microsoft.com/office/powerpoint/2010/main" val="15705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BF4D3-0D7E-602F-73D8-8F2C47B1AD81}"/>
              </a:ext>
            </a:extLst>
          </p:cNvPr>
          <p:cNvSpPr txBox="1"/>
          <p:nvPr/>
        </p:nvSpPr>
        <p:spPr>
          <a:xfrm>
            <a:off x="-1070533" y="375084"/>
            <a:ext cx="98336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0" dirty="0">
                <a:solidFill>
                  <a:schemeClr val="bg1"/>
                </a:solidFill>
              </a:rPr>
              <a:t>Zacchaeus was lost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42A1F-5F92-C22D-4457-D8E1A594DB3F}"/>
              </a:ext>
            </a:extLst>
          </p:cNvPr>
          <p:cNvSpPr txBox="1"/>
          <p:nvPr/>
        </p:nvSpPr>
        <p:spPr>
          <a:xfrm>
            <a:off x="4137953" y="5851974"/>
            <a:ext cx="98336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Luke 19:1-10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FA734-1392-84D9-D9BB-1E02E41DB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32" y="263759"/>
            <a:ext cx="2243371" cy="1682528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7B179-70E9-6DDD-9F85-632431AC4A5A}"/>
              </a:ext>
            </a:extLst>
          </p:cNvPr>
          <p:cNvSpPr txBox="1"/>
          <p:nvPr/>
        </p:nvSpPr>
        <p:spPr>
          <a:xfrm>
            <a:off x="290794" y="1379271"/>
            <a:ext cx="119653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He was a ‘sinner’ </a:t>
            </a:r>
            <a:r>
              <a:rPr lang="en-GB" sz="4000" dirty="0">
                <a:solidFill>
                  <a:schemeClr val="bg1"/>
                </a:solidFill>
              </a:rPr>
              <a:t>(vs.7-8)</a:t>
            </a:r>
          </a:p>
          <a:p>
            <a:r>
              <a:rPr lang="en-GB" sz="6000" dirty="0">
                <a:solidFill>
                  <a:schemeClr val="bg1"/>
                </a:solidFill>
              </a:rPr>
              <a:t>	- Sin separates us from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42430-0B7D-484C-B2D1-9FA0881E3A61}"/>
              </a:ext>
            </a:extLst>
          </p:cNvPr>
          <p:cNvSpPr txBox="1"/>
          <p:nvPr/>
        </p:nvSpPr>
        <p:spPr>
          <a:xfrm>
            <a:off x="387501" y="3489920"/>
            <a:ext cx="9744570" cy="21698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500" b="1" dirty="0">
                <a:solidFill>
                  <a:schemeClr val="bg1"/>
                </a:solidFill>
              </a:rPr>
              <a:t>‘But your iniquities have separated you from your God’</a:t>
            </a:r>
          </a:p>
          <a:p>
            <a:pPr algn="ctr"/>
            <a:r>
              <a:rPr lang="en-GB" sz="4500" b="1" dirty="0">
                <a:solidFill>
                  <a:schemeClr val="bg1"/>
                </a:solidFill>
              </a:rPr>
              <a:t>Isaiah 59:2</a:t>
            </a:r>
          </a:p>
        </p:txBody>
      </p:sp>
    </p:spTree>
    <p:extLst>
      <p:ext uri="{BB962C8B-B14F-4D97-AF65-F5344CB8AC3E}">
        <p14:creationId xmlns:p14="http://schemas.microsoft.com/office/powerpoint/2010/main" val="24185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BF4D3-0D7E-602F-73D8-8F2C47B1AD81}"/>
              </a:ext>
            </a:extLst>
          </p:cNvPr>
          <p:cNvSpPr txBox="1"/>
          <p:nvPr/>
        </p:nvSpPr>
        <p:spPr>
          <a:xfrm>
            <a:off x="-1070532" y="365125"/>
            <a:ext cx="98336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0" dirty="0">
                <a:solidFill>
                  <a:schemeClr val="bg1"/>
                </a:solidFill>
              </a:rPr>
              <a:t>Zacchaeus was lost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FA734-1392-84D9-D9BB-1E02E41DB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32" y="263759"/>
            <a:ext cx="2243371" cy="1682528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7B179-70E9-6DDD-9F85-632431AC4A5A}"/>
              </a:ext>
            </a:extLst>
          </p:cNvPr>
          <p:cNvSpPr txBox="1"/>
          <p:nvPr/>
        </p:nvSpPr>
        <p:spPr>
          <a:xfrm>
            <a:off x="290794" y="1379271"/>
            <a:ext cx="119653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He was a ‘sinner’ </a:t>
            </a:r>
            <a:r>
              <a:rPr lang="en-GB" sz="4000" dirty="0">
                <a:solidFill>
                  <a:schemeClr val="bg1"/>
                </a:solidFill>
              </a:rPr>
              <a:t>(vs.7-8)</a:t>
            </a:r>
          </a:p>
          <a:p>
            <a:r>
              <a:rPr lang="en-GB" sz="6000" dirty="0">
                <a:solidFill>
                  <a:schemeClr val="bg1"/>
                </a:solidFill>
              </a:rPr>
              <a:t>	- Sin separates us from God</a:t>
            </a:r>
          </a:p>
          <a:p>
            <a:r>
              <a:rPr lang="en-GB" sz="6000" dirty="0">
                <a:solidFill>
                  <a:schemeClr val="bg1"/>
                </a:solidFill>
              </a:rPr>
              <a:t>	- We are all sinners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DAF0E-75F1-4DEF-E775-68D4332C8762}"/>
              </a:ext>
            </a:extLst>
          </p:cNvPr>
          <p:cNvSpPr txBox="1"/>
          <p:nvPr/>
        </p:nvSpPr>
        <p:spPr>
          <a:xfrm>
            <a:off x="395201" y="4272192"/>
            <a:ext cx="9744570" cy="216982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500" b="1" dirty="0">
                <a:solidFill>
                  <a:schemeClr val="bg1"/>
                </a:solidFill>
              </a:rPr>
              <a:t>‘For </a:t>
            </a:r>
            <a:r>
              <a:rPr lang="en-GB" sz="4500" b="1" u="sng" dirty="0">
                <a:solidFill>
                  <a:schemeClr val="bg1"/>
                </a:solidFill>
              </a:rPr>
              <a:t>all have sinned </a:t>
            </a:r>
            <a:r>
              <a:rPr lang="en-GB" sz="4500" b="1" dirty="0">
                <a:solidFill>
                  <a:schemeClr val="bg1"/>
                </a:solidFill>
              </a:rPr>
              <a:t>and fall short of the glory of God’</a:t>
            </a:r>
          </a:p>
          <a:p>
            <a:pPr algn="ctr"/>
            <a:r>
              <a:rPr lang="en-GB" sz="4500" b="1" dirty="0">
                <a:solidFill>
                  <a:schemeClr val="bg1"/>
                </a:solidFill>
              </a:rPr>
              <a:t>Romans 3:23</a:t>
            </a:r>
          </a:p>
        </p:txBody>
      </p:sp>
    </p:spTree>
    <p:extLst>
      <p:ext uri="{BB962C8B-B14F-4D97-AF65-F5344CB8AC3E}">
        <p14:creationId xmlns:p14="http://schemas.microsoft.com/office/powerpoint/2010/main" val="236162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7DFE-B004-DA78-A35A-412600F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74E78-DB98-B35E-53D3-0D8084A82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BF4D3-0D7E-602F-73D8-8F2C47B1AD81}"/>
              </a:ext>
            </a:extLst>
          </p:cNvPr>
          <p:cNvSpPr txBox="1"/>
          <p:nvPr/>
        </p:nvSpPr>
        <p:spPr>
          <a:xfrm>
            <a:off x="-1070532" y="365125"/>
            <a:ext cx="98336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0" dirty="0">
                <a:solidFill>
                  <a:schemeClr val="bg1"/>
                </a:solidFill>
              </a:rPr>
              <a:t>Zacchaeus was lost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42A1F-5F92-C22D-4457-D8E1A594DB3F}"/>
              </a:ext>
            </a:extLst>
          </p:cNvPr>
          <p:cNvSpPr txBox="1"/>
          <p:nvPr/>
        </p:nvSpPr>
        <p:spPr>
          <a:xfrm>
            <a:off x="4137953" y="5851974"/>
            <a:ext cx="98336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Luke 19:1-10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FA734-1392-84D9-D9BB-1E02E41DB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32" y="263759"/>
            <a:ext cx="2243371" cy="1682528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7B179-70E9-6DDD-9F85-632431AC4A5A}"/>
              </a:ext>
            </a:extLst>
          </p:cNvPr>
          <p:cNvSpPr txBox="1"/>
          <p:nvPr/>
        </p:nvSpPr>
        <p:spPr>
          <a:xfrm>
            <a:off x="290794" y="1379271"/>
            <a:ext cx="119653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He was a ‘sinner’ </a:t>
            </a:r>
            <a:r>
              <a:rPr lang="en-GB" sz="4000" dirty="0">
                <a:solidFill>
                  <a:schemeClr val="bg1"/>
                </a:solidFill>
              </a:rPr>
              <a:t>(vs.7-8)</a:t>
            </a:r>
          </a:p>
          <a:p>
            <a:r>
              <a:rPr lang="en-GB" sz="6000" dirty="0">
                <a:solidFill>
                  <a:schemeClr val="bg1"/>
                </a:solidFill>
              </a:rPr>
              <a:t>	- Sin separates us from God</a:t>
            </a:r>
          </a:p>
          <a:p>
            <a:r>
              <a:rPr lang="en-GB" sz="6000" dirty="0">
                <a:solidFill>
                  <a:schemeClr val="bg1"/>
                </a:solidFill>
              </a:rPr>
              <a:t>	- We are all sinners</a:t>
            </a:r>
          </a:p>
          <a:p>
            <a:r>
              <a:rPr lang="en-GB" sz="6000" dirty="0">
                <a:solidFill>
                  <a:schemeClr val="bg1"/>
                </a:solidFill>
              </a:rPr>
              <a:t>He wanted to see who Jesus WAS </a:t>
            </a:r>
            <a:r>
              <a:rPr lang="en-GB" sz="4000" dirty="0">
                <a:solidFill>
                  <a:schemeClr val="bg1"/>
                </a:solidFill>
              </a:rPr>
              <a:t>(vs.3)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77CC7-FECD-E0C8-EA1E-D0B2104DC0E6}"/>
              </a:ext>
            </a:extLst>
          </p:cNvPr>
          <p:cNvSpPr txBox="1"/>
          <p:nvPr/>
        </p:nvSpPr>
        <p:spPr>
          <a:xfrm>
            <a:off x="113332" y="5164923"/>
            <a:ext cx="11965335" cy="153888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700" b="1" dirty="0">
                <a:solidFill>
                  <a:schemeClr val="bg1"/>
                </a:solidFill>
              </a:rPr>
              <a:t>‘You will seek me and find me when you seek me with all your heart.’ </a:t>
            </a:r>
            <a:r>
              <a:rPr lang="en-GB" sz="4500" b="1" dirty="0">
                <a:solidFill>
                  <a:schemeClr val="bg1"/>
                </a:solidFill>
              </a:rPr>
              <a:t>Jeremiah 29:13</a:t>
            </a:r>
          </a:p>
        </p:txBody>
      </p:sp>
    </p:spTree>
    <p:extLst>
      <p:ext uri="{BB962C8B-B14F-4D97-AF65-F5344CB8AC3E}">
        <p14:creationId xmlns:p14="http://schemas.microsoft.com/office/powerpoint/2010/main" val="69178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375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Multiple Monitors</dc:creator>
  <cp:lastModifiedBy>Multiple Monitors</cp:lastModifiedBy>
  <cp:revision>8</cp:revision>
  <dcterms:created xsi:type="dcterms:W3CDTF">2023-06-26T14:58:50Z</dcterms:created>
  <dcterms:modified xsi:type="dcterms:W3CDTF">2023-07-14T16:08:11Z</dcterms:modified>
</cp:coreProperties>
</file>