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75" r:id="rId3"/>
    <p:sldId id="480" r:id="rId4"/>
    <p:sldId id="471" r:id="rId5"/>
    <p:sldId id="481" r:id="rId6"/>
    <p:sldId id="482" r:id="rId7"/>
    <p:sldId id="477" r:id="rId8"/>
    <p:sldId id="473" r:id="rId9"/>
    <p:sldId id="478" r:id="rId10"/>
    <p:sldId id="476" r:id="rId11"/>
    <p:sldId id="483" r:id="rId12"/>
    <p:sldId id="479" r:id="rId13"/>
    <p:sldId id="484" r:id="rId14"/>
    <p:sldId id="486"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F00"/>
    <a:srgbClr val="FFDCB9"/>
    <a:srgbClr val="FFE8D1"/>
    <a:srgbClr val="FFAE5D"/>
    <a:srgbClr val="462300"/>
    <a:srgbClr val="361B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0" autoAdjust="0"/>
  </p:normalViewPr>
  <p:slideViewPr>
    <p:cSldViewPr snapToGrid="0">
      <p:cViewPr varScale="1">
        <p:scale>
          <a:sx n="106" d="100"/>
          <a:sy n="106" d="100"/>
        </p:scale>
        <p:origin x="120"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3F21-50E0-3814-74E2-828596B26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1632AD-72FC-53D8-3A0C-D3D3E36EE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689317-5262-EB70-2424-0B1720B0AAA3}"/>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5" name="Footer Placeholder 4">
            <a:extLst>
              <a:ext uri="{FF2B5EF4-FFF2-40B4-BE49-F238E27FC236}">
                <a16:creationId xmlns:a16="http://schemas.microsoft.com/office/drawing/2014/main" id="{C8CB168F-083C-DA2B-9B3F-B1106DC41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B1E30-01E3-4C0D-8567-BFEF6D64016B}"/>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297452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6B06-2F43-BF3D-B9FF-822E672858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BD85BB-D91A-8393-A09D-B1658E0C6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B8BF0-7F8E-57AD-E8FE-2A6059E57854}"/>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5" name="Footer Placeholder 4">
            <a:extLst>
              <a:ext uri="{FF2B5EF4-FFF2-40B4-BE49-F238E27FC236}">
                <a16:creationId xmlns:a16="http://schemas.microsoft.com/office/drawing/2014/main" id="{C31598A1-3D91-E977-8F1C-2F6356D84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0CC5E-9A07-BD4A-CC14-A022D51693D9}"/>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61383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D9778-BC37-325B-194A-3D4FFA4E3E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8CD6E-A744-7065-2366-5EEA79A76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B2B4F-F1B7-4261-10A9-426FD6D5B8CB}"/>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5" name="Footer Placeholder 4">
            <a:extLst>
              <a:ext uri="{FF2B5EF4-FFF2-40B4-BE49-F238E27FC236}">
                <a16:creationId xmlns:a16="http://schemas.microsoft.com/office/drawing/2014/main" id="{FE5C7625-7F14-3A3A-F053-14DC9D4EC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64B96-C7DE-2055-A630-76D83F30B7C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79425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7B83-4ACE-3EC9-ED2D-3BBAC5497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87AE8-6758-048F-A6F9-A9B803ED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56F70-7259-2123-1606-BFBFFE79E56D}"/>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5" name="Footer Placeholder 4">
            <a:extLst>
              <a:ext uri="{FF2B5EF4-FFF2-40B4-BE49-F238E27FC236}">
                <a16:creationId xmlns:a16="http://schemas.microsoft.com/office/drawing/2014/main" id="{91CF7B1E-D896-9F13-A858-1FF5FC66B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AAB73-760C-2949-9F6D-FD3DA9635FD7}"/>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50654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83F-F959-A0DE-8C14-B97D3808A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3309F3-75E6-AADE-BC97-76DB5FAAA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BBC38-1F6F-CB7A-6345-565EFC281899}"/>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5" name="Footer Placeholder 4">
            <a:extLst>
              <a:ext uri="{FF2B5EF4-FFF2-40B4-BE49-F238E27FC236}">
                <a16:creationId xmlns:a16="http://schemas.microsoft.com/office/drawing/2014/main" id="{BC0923E2-020C-9352-0C4B-9A3A155CD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4EB5B-C0B0-7C1A-36DC-FFBEEF32488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79377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64A6-C5B1-096C-F283-B775C9EA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BC243-504F-4A5D-2FB5-1C6DC3AD6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4EE9DB-321C-AFEF-90F4-6BD17FA0F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FBCDD-C39E-5A39-503E-51ED1D8B9152}"/>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6" name="Footer Placeholder 5">
            <a:extLst>
              <a:ext uri="{FF2B5EF4-FFF2-40B4-BE49-F238E27FC236}">
                <a16:creationId xmlns:a16="http://schemas.microsoft.com/office/drawing/2014/main" id="{3A09B4EA-839C-679E-3090-58DBE85F4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297A55-247B-BC5F-6AD6-0087660D8D2C}"/>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56693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8906-759F-3BD0-526C-46D4E16380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09953A-0C95-F63C-2AEA-0F138BDF7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586D7-A8B0-71AC-568A-AC636921C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CA6161-FA66-2C75-483D-7F3DAE202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59CD4-3699-21F7-226D-1F490DB3D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4C4520-9CEB-D2ED-C54F-44452153646D}"/>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8" name="Footer Placeholder 7">
            <a:extLst>
              <a:ext uri="{FF2B5EF4-FFF2-40B4-BE49-F238E27FC236}">
                <a16:creationId xmlns:a16="http://schemas.microsoft.com/office/drawing/2014/main" id="{43B142AE-A8A1-3D9B-CDEE-E66D448094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BF4A4F-4D12-713E-EB30-2277B410C7A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8701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FB36-0E0C-4CC9-B1DC-696C7FC7F5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B1544B-2BA6-5FC5-48EA-92C499E3DE16}"/>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4" name="Footer Placeholder 3">
            <a:extLst>
              <a:ext uri="{FF2B5EF4-FFF2-40B4-BE49-F238E27FC236}">
                <a16:creationId xmlns:a16="http://schemas.microsoft.com/office/drawing/2014/main" id="{AAABBC8A-E38D-D66F-5F39-5BEAD7DF89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FF59-8D4E-B9A3-59C5-D294A875CF7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33617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41B65-9A70-C4D3-F3D3-6EB978A0E978}"/>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3" name="Footer Placeholder 2">
            <a:extLst>
              <a:ext uri="{FF2B5EF4-FFF2-40B4-BE49-F238E27FC236}">
                <a16:creationId xmlns:a16="http://schemas.microsoft.com/office/drawing/2014/main" id="{7B79341D-D865-2E5A-3635-22A652F191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83B380-B1E3-C75D-F78B-E5D8703B283E}"/>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7699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D9D3-6822-BF10-AD74-A3559E5C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942499-3248-8EA7-5D89-445EC941E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6CFC08-5B1A-689A-7376-92D079C4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75BA7-172A-8D71-2A45-33E415BCA56C}"/>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6" name="Footer Placeholder 5">
            <a:extLst>
              <a:ext uri="{FF2B5EF4-FFF2-40B4-BE49-F238E27FC236}">
                <a16:creationId xmlns:a16="http://schemas.microsoft.com/office/drawing/2014/main" id="{4447EF1B-8BB3-1B2E-851B-444D6B179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37E2C-6B76-9C15-2F0C-08CD650E1EB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5807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1482-4E9E-D571-6A64-14A3645C4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613B2-D064-BD48-A44C-1A426968A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708AD4-54DE-AC76-38FC-9E377B98A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DD352-8B4C-EA98-F5D2-9BA51173687F}"/>
              </a:ext>
            </a:extLst>
          </p:cNvPr>
          <p:cNvSpPr>
            <a:spLocks noGrp="1"/>
          </p:cNvSpPr>
          <p:nvPr>
            <p:ph type="dt" sz="half" idx="10"/>
          </p:nvPr>
        </p:nvSpPr>
        <p:spPr/>
        <p:txBody>
          <a:bodyPr/>
          <a:lstStyle/>
          <a:p>
            <a:fld id="{98EE09E8-38BA-44EE-A756-D92CF857C982}" type="datetimeFigureOut">
              <a:rPr lang="en-GB" smtClean="0"/>
              <a:t>05/08/2023</a:t>
            </a:fld>
            <a:endParaRPr lang="en-GB"/>
          </a:p>
        </p:txBody>
      </p:sp>
      <p:sp>
        <p:nvSpPr>
          <p:cNvPr id="6" name="Footer Placeholder 5">
            <a:extLst>
              <a:ext uri="{FF2B5EF4-FFF2-40B4-BE49-F238E27FC236}">
                <a16:creationId xmlns:a16="http://schemas.microsoft.com/office/drawing/2014/main" id="{24DF5604-8190-D91E-C241-3ED66A8497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7FD42-8FE1-F268-A536-AA028537703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1373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61734-A4ED-11A0-4022-F73907699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E8F50-1152-CC1C-469C-B1D5DE6F6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559A1E-3874-9153-D461-CF170BA2F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09E8-38BA-44EE-A756-D92CF857C982}" type="datetimeFigureOut">
              <a:rPr lang="en-GB" smtClean="0"/>
              <a:t>05/08/2023</a:t>
            </a:fld>
            <a:endParaRPr lang="en-GB"/>
          </a:p>
        </p:txBody>
      </p:sp>
      <p:sp>
        <p:nvSpPr>
          <p:cNvPr id="5" name="Footer Placeholder 4">
            <a:extLst>
              <a:ext uri="{FF2B5EF4-FFF2-40B4-BE49-F238E27FC236}">
                <a16:creationId xmlns:a16="http://schemas.microsoft.com/office/drawing/2014/main" id="{91007A33-BD50-ACA4-22DC-479C9F9FA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376AC0-DC21-1389-1D39-10D70897A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A638E-9364-49F4-887A-4058905A5636}" type="slidenum">
              <a:rPr lang="en-GB" smtClean="0"/>
              <a:t>‹#›</a:t>
            </a:fld>
            <a:endParaRPr lang="en-GB"/>
          </a:p>
        </p:txBody>
      </p:sp>
    </p:spTree>
    <p:extLst>
      <p:ext uri="{BB962C8B-B14F-4D97-AF65-F5344CB8AC3E}">
        <p14:creationId xmlns:p14="http://schemas.microsoft.com/office/powerpoint/2010/main" val="343636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Living as children of light</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6" y="171714"/>
            <a:ext cx="1204159" cy="1204159"/>
          </a:xfrm>
          <a:prstGeom prst="rect">
            <a:avLst/>
          </a:prstGeom>
        </p:spPr>
      </p:pic>
    </p:spTree>
    <p:extLst>
      <p:ext uri="{BB962C8B-B14F-4D97-AF65-F5344CB8AC3E}">
        <p14:creationId xmlns:p14="http://schemas.microsoft.com/office/powerpoint/2010/main" val="115810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6863417"/>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We are family (vs.19)</a:t>
            </a:r>
          </a:p>
          <a:p>
            <a:r>
              <a:rPr lang="en-GB" sz="4000" dirty="0">
                <a:solidFill>
                  <a:srgbClr val="3E1F00"/>
                </a:solidFill>
                <a:latin typeface="Arial" panose="020B0604020202020204" pitchFamily="34" charset="0"/>
                <a:cs typeface="Arial" panose="020B0604020202020204" pitchFamily="34" charset="0"/>
              </a:rPr>
              <a:t>	God is our Father (1:5, 2:18, 3:14-15)</a:t>
            </a:r>
          </a:p>
          <a:p>
            <a:r>
              <a:rPr lang="en-GB" sz="4000" dirty="0">
                <a:solidFill>
                  <a:srgbClr val="3E1F00"/>
                </a:solidFill>
                <a:latin typeface="Arial" panose="020B0604020202020204" pitchFamily="34" charset="0"/>
                <a:cs typeface="Arial" panose="020B0604020202020204" pitchFamily="34" charset="0"/>
              </a:rPr>
              <a:t>		- Making us brothers and sisters!</a:t>
            </a: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339F22-5119-9458-8F7B-036715BA589A}"/>
              </a:ext>
            </a:extLst>
          </p:cNvPr>
          <p:cNvSpPr txBox="1"/>
          <p:nvPr/>
        </p:nvSpPr>
        <p:spPr>
          <a:xfrm>
            <a:off x="1853350" y="4672857"/>
            <a:ext cx="10067278" cy="1908215"/>
          </a:xfrm>
          <a:prstGeom prst="rect">
            <a:avLst/>
          </a:prstGeom>
          <a:noFill/>
        </p:spPr>
        <p:txBody>
          <a:bodyPr wrap="square">
            <a:spAutoFit/>
          </a:bodyPr>
          <a:lstStyle/>
          <a:p>
            <a:pPr algn="ctr"/>
            <a:r>
              <a:rPr lang="en-GB" sz="4000" dirty="0"/>
              <a:t>‘Make every effort to keep the unity of the Spirit through the bond of peace.’</a:t>
            </a:r>
          </a:p>
          <a:p>
            <a:pPr algn="ctr"/>
            <a:r>
              <a:rPr lang="en-GB" sz="3800" b="1" dirty="0"/>
              <a:t>Ephesians 4:3</a:t>
            </a:r>
          </a:p>
        </p:txBody>
      </p:sp>
    </p:spTree>
    <p:extLst>
      <p:ext uri="{BB962C8B-B14F-4D97-AF65-F5344CB8AC3E}">
        <p14:creationId xmlns:p14="http://schemas.microsoft.com/office/powerpoint/2010/main" val="9950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6863417"/>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We are family (vs.19)</a:t>
            </a:r>
          </a:p>
          <a:p>
            <a:r>
              <a:rPr lang="en-GB" sz="4000" dirty="0">
                <a:solidFill>
                  <a:srgbClr val="3E1F00"/>
                </a:solidFill>
                <a:latin typeface="Arial" panose="020B0604020202020204" pitchFamily="34" charset="0"/>
                <a:cs typeface="Arial" panose="020B0604020202020204" pitchFamily="34" charset="0"/>
              </a:rPr>
              <a:t>	God is our Father (1:5, 2:18, 3:14-15)</a:t>
            </a:r>
          </a:p>
          <a:p>
            <a:r>
              <a:rPr lang="en-GB" sz="4000" dirty="0">
                <a:solidFill>
                  <a:srgbClr val="3E1F00"/>
                </a:solidFill>
                <a:latin typeface="Arial" panose="020B0604020202020204" pitchFamily="34" charset="0"/>
                <a:cs typeface="Arial" panose="020B0604020202020204" pitchFamily="34" charset="0"/>
              </a:rPr>
              <a:t>		- Making us brothers and sisters!</a:t>
            </a: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339F22-5119-9458-8F7B-036715BA589A}"/>
              </a:ext>
            </a:extLst>
          </p:cNvPr>
          <p:cNvSpPr txBox="1"/>
          <p:nvPr/>
        </p:nvSpPr>
        <p:spPr>
          <a:xfrm>
            <a:off x="1853350" y="4672857"/>
            <a:ext cx="10067278" cy="1908215"/>
          </a:xfrm>
          <a:prstGeom prst="rect">
            <a:avLst/>
          </a:prstGeom>
          <a:noFill/>
        </p:spPr>
        <p:txBody>
          <a:bodyPr wrap="square">
            <a:spAutoFit/>
          </a:bodyPr>
          <a:lstStyle/>
          <a:p>
            <a:pPr algn="ctr"/>
            <a:r>
              <a:rPr lang="en-GB" sz="4000" dirty="0"/>
              <a:t>‘Be completely humble and gentle; be patient, bearing with one another in love.’</a:t>
            </a:r>
          </a:p>
          <a:p>
            <a:pPr algn="ctr"/>
            <a:r>
              <a:rPr lang="en-GB" sz="3800" b="1" dirty="0"/>
              <a:t>Ephesians 4:2</a:t>
            </a:r>
          </a:p>
        </p:txBody>
      </p:sp>
    </p:spTree>
    <p:extLst>
      <p:ext uri="{BB962C8B-B14F-4D97-AF65-F5344CB8AC3E}">
        <p14:creationId xmlns:p14="http://schemas.microsoft.com/office/powerpoint/2010/main" val="89706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3785652"/>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We are family (vs.19)</a:t>
            </a:r>
          </a:p>
          <a:p>
            <a:r>
              <a:rPr lang="en-GB" sz="4000" dirty="0">
                <a:solidFill>
                  <a:srgbClr val="3E1F00"/>
                </a:solidFill>
                <a:latin typeface="Arial" panose="020B0604020202020204" pitchFamily="34" charset="0"/>
                <a:cs typeface="Arial" panose="020B0604020202020204" pitchFamily="34" charset="0"/>
              </a:rPr>
              <a:t>We are His holy temple (vs.21-22)</a:t>
            </a:r>
          </a:p>
          <a:p>
            <a:r>
              <a:rPr lang="en-GB" sz="4000" dirty="0">
                <a:solidFill>
                  <a:srgbClr val="3E1F00"/>
                </a:solidFill>
                <a:latin typeface="Arial" panose="020B0604020202020204" pitchFamily="34" charset="0"/>
                <a:cs typeface="Arial" panose="020B0604020202020204" pitchFamily="34" charset="0"/>
              </a:rPr>
              <a:t>	Living stones </a:t>
            </a:r>
            <a:r>
              <a:rPr lang="en-GB" sz="3900" dirty="0">
                <a:solidFill>
                  <a:srgbClr val="3E1F00"/>
                </a:solidFill>
                <a:latin typeface="Arial" panose="020B0604020202020204" pitchFamily="34" charset="0"/>
                <a:cs typeface="Arial" panose="020B0604020202020204" pitchFamily="34" charset="0"/>
              </a:rPr>
              <a:t>(1 Peter 2:4-5)</a:t>
            </a:r>
          </a:p>
          <a:p>
            <a:endParaRPr lang="en-GB" sz="4000" dirty="0">
              <a:solidFill>
                <a:srgbClr val="3E1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E3C8DD7-10DC-A315-CFB3-840169AEEC74}"/>
              </a:ext>
            </a:extLst>
          </p:cNvPr>
          <p:cNvSpPr txBox="1"/>
          <p:nvPr/>
        </p:nvSpPr>
        <p:spPr>
          <a:xfrm>
            <a:off x="1853350" y="4672857"/>
            <a:ext cx="10067278" cy="1908215"/>
          </a:xfrm>
          <a:prstGeom prst="rect">
            <a:avLst/>
          </a:prstGeom>
          <a:noFill/>
        </p:spPr>
        <p:txBody>
          <a:bodyPr wrap="square">
            <a:spAutoFit/>
          </a:bodyPr>
          <a:lstStyle/>
          <a:p>
            <a:pPr algn="ctr"/>
            <a:r>
              <a:rPr lang="en-GB" sz="4000" dirty="0"/>
              <a:t>‘For where two or three gather in my name, there am I with them.’</a:t>
            </a:r>
          </a:p>
          <a:p>
            <a:pPr algn="ctr"/>
            <a:r>
              <a:rPr lang="en-GB" sz="3800" b="1" dirty="0"/>
              <a:t>Matthew 18:20</a:t>
            </a:r>
          </a:p>
        </p:txBody>
      </p:sp>
      <p:sp>
        <p:nvSpPr>
          <p:cNvPr id="6" name="TextBox 5">
            <a:extLst>
              <a:ext uri="{FF2B5EF4-FFF2-40B4-BE49-F238E27FC236}">
                <a16:creationId xmlns:a16="http://schemas.microsoft.com/office/drawing/2014/main" id="{1A6843C9-EDF6-AD33-23B2-3245CB923E8D}"/>
              </a:ext>
            </a:extLst>
          </p:cNvPr>
          <p:cNvSpPr txBox="1"/>
          <p:nvPr/>
        </p:nvSpPr>
        <p:spPr>
          <a:xfrm>
            <a:off x="1787236" y="4062389"/>
            <a:ext cx="10271980" cy="2708434"/>
          </a:xfrm>
          <a:prstGeom prst="rect">
            <a:avLst/>
          </a:prstGeom>
          <a:noFill/>
        </p:spPr>
        <p:txBody>
          <a:bodyPr wrap="square">
            <a:spAutoFit/>
          </a:bodyPr>
          <a:lstStyle/>
          <a:p>
            <a:pPr algn="ctr"/>
            <a:r>
              <a:rPr lang="en-GB" sz="3400" dirty="0"/>
              <a:t>‘As you come to Him, the living Stone-rejected by humans but chosen by God and precious to Him-you also, like living stones, are being built into a spiritual house to be a holy priesthood, offering spiritual sacrifices acceptable to God through Jesus Christ.’</a:t>
            </a:r>
            <a:endParaRPr lang="en-GB" sz="3000" b="1" dirty="0"/>
          </a:p>
        </p:txBody>
      </p:sp>
    </p:spTree>
    <p:extLst>
      <p:ext uri="{BB962C8B-B14F-4D97-AF65-F5344CB8AC3E}">
        <p14:creationId xmlns:p14="http://schemas.microsoft.com/office/powerpoint/2010/main" val="38769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7632859"/>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We are family (vs.19)</a:t>
            </a:r>
          </a:p>
          <a:p>
            <a:r>
              <a:rPr lang="en-GB" sz="4000" dirty="0">
                <a:solidFill>
                  <a:srgbClr val="3E1F00"/>
                </a:solidFill>
                <a:latin typeface="Arial" panose="020B0604020202020204" pitchFamily="34" charset="0"/>
                <a:cs typeface="Arial" panose="020B0604020202020204" pitchFamily="34" charset="0"/>
              </a:rPr>
              <a:t>We are His holy temple (vs.21-22)</a:t>
            </a:r>
          </a:p>
          <a:p>
            <a:endParaRPr lang="en-GB" sz="10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Built on a foundation that is…</a:t>
            </a:r>
          </a:p>
          <a:p>
            <a:r>
              <a:rPr lang="en-GB" sz="4000" dirty="0">
                <a:solidFill>
                  <a:srgbClr val="3E1F00"/>
                </a:solidFill>
                <a:latin typeface="Arial" panose="020B0604020202020204" pitchFamily="34" charset="0"/>
                <a:cs typeface="Arial" panose="020B0604020202020204" pitchFamily="34" charset="0"/>
              </a:rPr>
              <a:t>Finished and sufficient (vs.20)</a:t>
            </a: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ECB662-D8F7-2C00-E8A8-C77B2AF598BD}"/>
              </a:ext>
            </a:extLst>
          </p:cNvPr>
          <p:cNvSpPr txBox="1"/>
          <p:nvPr/>
        </p:nvSpPr>
        <p:spPr>
          <a:xfrm>
            <a:off x="1920020" y="4953647"/>
            <a:ext cx="10271980" cy="1754326"/>
          </a:xfrm>
          <a:prstGeom prst="rect">
            <a:avLst/>
          </a:prstGeom>
          <a:noFill/>
        </p:spPr>
        <p:txBody>
          <a:bodyPr wrap="square">
            <a:spAutoFit/>
          </a:bodyPr>
          <a:lstStyle/>
          <a:p>
            <a:pPr algn="ctr"/>
            <a:r>
              <a:rPr lang="en-GB" sz="3600" dirty="0"/>
              <a:t>‘The stone the builders rejected has become the cornerstone; the Lord has done this, and it is marvellous in our eyes.’    </a:t>
            </a:r>
            <a:r>
              <a:rPr lang="en-GB" sz="3300" b="1" dirty="0"/>
              <a:t>Psalm 118:22</a:t>
            </a:r>
          </a:p>
        </p:txBody>
      </p:sp>
    </p:spTree>
    <p:extLst>
      <p:ext uri="{BB962C8B-B14F-4D97-AF65-F5344CB8AC3E}">
        <p14:creationId xmlns:p14="http://schemas.microsoft.com/office/powerpoint/2010/main" val="23098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7632859"/>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We are family (vs.19)</a:t>
            </a:r>
          </a:p>
          <a:p>
            <a:r>
              <a:rPr lang="en-GB" sz="4000" dirty="0">
                <a:solidFill>
                  <a:srgbClr val="3E1F00"/>
                </a:solidFill>
                <a:latin typeface="Arial" panose="020B0604020202020204" pitchFamily="34" charset="0"/>
                <a:cs typeface="Arial" panose="020B0604020202020204" pitchFamily="34" charset="0"/>
              </a:rPr>
              <a:t>We are His holy temple (vs.21-22)</a:t>
            </a:r>
          </a:p>
          <a:p>
            <a:endParaRPr lang="en-GB" sz="1000" b="1" dirty="0">
              <a:solidFill>
                <a:srgbClr val="3E1F00"/>
              </a:solidFill>
              <a:latin typeface="Arial" panose="020B0604020202020204" pitchFamily="34" charset="0"/>
              <a:cs typeface="Arial" panose="020B0604020202020204" pitchFamily="34" charset="0"/>
            </a:endParaRPr>
          </a:p>
          <a:p>
            <a:r>
              <a:rPr lang="en-GB" sz="4000" b="1" dirty="0">
                <a:solidFill>
                  <a:srgbClr val="3E1F00"/>
                </a:solidFill>
                <a:latin typeface="Arial" panose="020B0604020202020204" pitchFamily="34" charset="0"/>
                <a:cs typeface="Arial" panose="020B0604020202020204" pitchFamily="34" charset="0"/>
              </a:rPr>
              <a:t>Built on a foundation that is…</a:t>
            </a:r>
          </a:p>
          <a:p>
            <a:r>
              <a:rPr lang="en-GB" sz="4000" dirty="0">
                <a:solidFill>
                  <a:srgbClr val="3E1F00"/>
                </a:solidFill>
                <a:latin typeface="Arial" panose="020B0604020202020204" pitchFamily="34" charset="0"/>
                <a:cs typeface="Arial" panose="020B0604020202020204" pitchFamily="34" charset="0"/>
              </a:rPr>
              <a:t>Finished and sufficient (vs.20)</a:t>
            </a: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AECB662-D8F7-2C00-E8A8-C77B2AF598BD}"/>
              </a:ext>
            </a:extLst>
          </p:cNvPr>
          <p:cNvSpPr txBox="1"/>
          <p:nvPr/>
        </p:nvSpPr>
        <p:spPr>
          <a:xfrm>
            <a:off x="1920020" y="4953647"/>
            <a:ext cx="10082590" cy="1800493"/>
          </a:xfrm>
          <a:prstGeom prst="rect">
            <a:avLst/>
          </a:prstGeom>
          <a:noFill/>
        </p:spPr>
        <p:txBody>
          <a:bodyPr wrap="square">
            <a:spAutoFit/>
          </a:bodyPr>
          <a:lstStyle/>
          <a:p>
            <a:pPr algn="ctr"/>
            <a:r>
              <a:rPr lang="en-GB" sz="3800" dirty="0"/>
              <a:t>‘See, I lay a stone in Zion, a tested stone, a precious cornerstone for a sure foundation.’</a:t>
            </a:r>
          </a:p>
          <a:p>
            <a:pPr algn="ctr"/>
            <a:r>
              <a:rPr lang="en-GB" sz="3500" b="1" dirty="0"/>
              <a:t>Isaiah 28:16</a:t>
            </a:r>
          </a:p>
        </p:txBody>
      </p:sp>
    </p:spTree>
    <p:extLst>
      <p:ext uri="{BB962C8B-B14F-4D97-AF65-F5344CB8AC3E}">
        <p14:creationId xmlns:p14="http://schemas.microsoft.com/office/powerpoint/2010/main" val="2748946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Living as children of light</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6" y="171714"/>
            <a:ext cx="1204159" cy="1204159"/>
          </a:xfrm>
          <a:prstGeom prst="rect">
            <a:avLst/>
          </a:prstGeom>
        </p:spPr>
      </p:pic>
    </p:spTree>
    <p:extLst>
      <p:ext uri="{BB962C8B-B14F-4D97-AF65-F5344CB8AC3E}">
        <p14:creationId xmlns:p14="http://schemas.microsoft.com/office/powerpoint/2010/main" val="2502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FE7D16-73F0-86D6-3612-F55ECD748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1" y="0"/>
            <a:ext cx="1722909" cy="1930261"/>
          </a:xfrm>
          <a:prstGeom prst="rect">
            <a:avLst/>
          </a:prstGeom>
        </p:spPr>
      </p:pic>
      <p:pic>
        <p:nvPicPr>
          <p:cNvPr id="9" name="Picture 8">
            <a:extLst>
              <a:ext uri="{FF2B5EF4-FFF2-40B4-BE49-F238E27FC236}">
                <a16:creationId xmlns:a16="http://schemas.microsoft.com/office/drawing/2014/main" id="{F1A14BF9-9C2B-A654-F61C-8D3ECBE13D72}"/>
              </a:ext>
            </a:extLst>
          </p:cNvPr>
          <p:cNvPicPr>
            <a:picLocks noChangeAspect="1"/>
          </p:cNvPicPr>
          <p:nvPr/>
        </p:nvPicPr>
        <p:blipFill rotWithShape="1">
          <a:blip r:embed="rId3">
            <a:extLst>
              <a:ext uri="{28A0092B-C50C-407E-A947-70E740481C1C}">
                <a14:useLocalDpi xmlns:a14="http://schemas.microsoft.com/office/drawing/2010/main" val="0"/>
              </a:ext>
            </a:extLst>
          </a:blip>
          <a:srcRect t="2338"/>
          <a:stretch/>
        </p:blipFill>
        <p:spPr>
          <a:xfrm>
            <a:off x="1591183" y="-103165"/>
            <a:ext cx="5010547" cy="3670021"/>
          </a:xfrm>
          <a:prstGeom prst="rect">
            <a:avLst/>
          </a:prstGeom>
        </p:spPr>
      </p:pic>
      <p:pic>
        <p:nvPicPr>
          <p:cNvPr id="11" name="Picture 10">
            <a:extLst>
              <a:ext uri="{FF2B5EF4-FFF2-40B4-BE49-F238E27FC236}">
                <a16:creationId xmlns:a16="http://schemas.microsoft.com/office/drawing/2014/main" id="{D44743BD-D59C-FB8E-F486-F58D04AB6FF7}"/>
              </a:ext>
            </a:extLst>
          </p:cNvPr>
          <p:cNvPicPr>
            <a:picLocks noChangeAspect="1"/>
          </p:cNvPicPr>
          <p:nvPr/>
        </p:nvPicPr>
        <p:blipFill rotWithShape="1">
          <a:blip r:embed="rId4">
            <a:extLst>
              <a:ext uri="{28A0092B-C50C-407E-A947-70E740481C1C}">
                <a14:useLocalDpi xmlns:a14="http://schemas.microsoft.com/office/drawing/2010/main" val="0"/>
              </a:ext>
            </a:extLst>
          </a:blip>
          <a:srcRect l="-13525" t="-4105" r="13525" b="14089"/>
          <a:stretch/>
        </p:blipFill>
        <p:spPr>
          <a:xfrm>
            <a:off x="3029539" y="3003684"/>
            <a:ext cx="3300336" cy="3961113"/>
          </a:xfrm>
          <a:prstGeom prst="rect">
            <a:avLst/>
          </a:prstGeom>
        </p:spPr>
      </p:pic>
      <p:pic>
        <p:nvPicPr>
          <p:cNvPr id="13" name="Picture 12">
            <a:extLst>
              <a:ext uri="{FF2B5EF4-FFF2-40B4-BE49-F238E27FC236}">
                <a16:creationId xmlns:a16="http://schemas.microsoft.com/office/drawing/2014/main" id="{A12DC1D1-C372-B1B8-A7A8-D74DAD37B1C4}"/>
              </a:ext>
            </a:extLst>
          </p:cNvPr>
          <p:cNvPicPr>
            <a:picLocks noChangeAspect="1"/>
          </p:cNvPicPr>
          <p:nvPr/>
        </p:nvPicPr>
        <p:blipFill rotWithShape="1">
          <a:blip r:embed="rId5">
            <a:extLst>
              <a:ext uri="{28A0092B-C50C-407E-A947-70E740481C1C}">
                <a14:useLocalDpi xmlns:a14="http://schemas.microsoft.com/office/drawing/2010/main" val="0"/>
              </a:ext>
            </a:extLst>
          </a:blip>
          <a:srcRect b="24919"/>
          <a:stretch/>
        </p:blipFill>
        <p:spPr>
          <a:xfrm>
            <a:off x="-2859" y="3566856"/>
            <a:ext cx="3475039" cy="3478788"/>
          </a:xfrm>
          <a:prstGeom prst="rect">
            <a:avLst/>
          </a:prstGeom>
        </p:spPr>
      </p:pic>
      <p:pic>
        <p:nvPicPr>
          <p:cNvPr id="17" name="Picture 16">
            <a:extLst>
              <a:ext uri="{FF2B5EF4-FFF2-40B4-BE49-F238E27FC236}">
                <a16:creationId xmlns:a16="http://schemas.microsoft.com/office/drawing/2014/main" id="{145D960C-5C9E-6002-9A31-11992CD88DF7}"/>
              </a:ext>
            </a:extLst>
          </p:cNvPr>
          <p:cNvPicPr>
            <a:picLocks noChangeAspect="1"/>
          </p:cNvPicPr>
          <p:nvPr/>
        </p:nvPicPr>
        <p:blipFill rotWithShape="1">
          <a:blip r:embed="rId6">
            <a:extLst>
              <a:ext uri="{28A0092B-C50C-407E-A947-70E740481C1C}">
                <a14:useLocalDpi xmlns:a14="http://schemas.microsoft.com/office/drawing/2010/main" val="0"/>
              </a:ext>
            </a:extLst>
          </a:blip>
          <a:srcRect l="11489" t="19094" r="9498"/>
          <a:stretch/>
        </p:blipFill>
        <p:spPr>
          <a:xfrm>
            <a:off x="7726971" y="0"/>
            <a:ext cx="4465029" cy="3429000"/>
          </a:xfrm>
          <a:prstGeom prst="rect">
            <a:avLst/>
          </a:prstGeom>
        </p:spPr>
      </p:pic>
      <p:pic>
        <p:nvPicPr>
          <p:cNvPr id="5" name="Picture 4">
            <a:extLst>
              <a:ext uri="{FF2B5EF4-FFF2-40B4-BE49-F238E27FC236}">
                <a16:creationId xmlns:a16="http://schemas.microsoft.com/office/drawing/2014/main" id="{B9A21752-FE68-5573-65BE-3DF6BF6454F8}"/>
              </a:ext>
            </a:extLst>
          </p:cNvPr>
          <p:cNvPicPr>
            <a:picLocks noChangeAspect="1"/>
          </p:cNvPicPr>
          <p:nvPr/>
        </p:nvPicPr>
        <p:blipFill rotWithShape="1">
          <a:blip r:embed="rId7">
            <a:extLst>
              <a:ext uri="{28A0092B-C50C-407E-A947-70E740481C1C}">
                <a14:useLocalDpi xmlns:a14="http://schemas.microsoft.com/office/drawing/2010/main" val="0"/>
              </a:ext>
            </a:extLst>
          </a:blip>
          <a:srcRect l="8548" t="19488" r="16284"/>
          <a:stretch/>
        </p:blipFill>
        <p:spPr>
          <a:xfrm>
            <a:off x="6332392" y="3420443"/>
            <a:ext cx="4268425" cy="3428951"/>
          </a:xfrm>
          <a:prstGeom prst="rect">
            <a:avLst/>
          </a:prstGeom>
        </p:spPr>
      </p:pic>
      <p:pic>
        <p:nvPicPr>
          <p:cNvPr id="15" name="Picture 14">
            <a:extLst>
              <a:ext uri="{FF2B5EF4-FFF2-40B4-BE49-F238E27FC236}">
                <a16:creationId xmlns:a16="http://schemas.microsoft.com/office/drawing/2014/main" id="{3C22585B-700A-6A4D-1235-98EB957C4DE3}"/>
              </a:ext>
            </a:extLst>
          </p:cNvPr>
          <p:cNvPicPr>
            <a:picLocks noChangeAspect="1"/>
          </p:cNvPicPr>
          <p:nvPr/>
        </p:nvPicPr>
        <p:blipFill rotWithShape="1">
          <a:blip r:embed="rId8">
            <a:extLst>
              <a:ext uri="{28A0092B-C50C-407E-A947-70E740481C1C}">
                <a14:useLocalDpi xmlns:a14="http://schemas.microsoft.com/office/drawing/2010/main" val="0"/>
              </a:ext>
            </a:extLst>
          </a:blip>
          <a:srcRect t="4142" b="26084"/>
          <a:stretch/>
        </p:blipFill>
        <p:spPr>
          <a:xfrm>
            <a:off x="9897827" y="3392594"/>
            <a:ext cx="2294153" cy="3465386"/>
          </a:xfrm>
          <a:prstGeom prst="rect">
            <a:avLst/>
          </a:prstGeom>
        </p:spPr>
      </p:pic>
      <p:pic>
        <p:nvPicPr>
          <p:cNvPr id="4" name="Picture 3">
            <a:extLst>
              <a:ext uri="{FF2B5EF4-FFF2-40B4-BE49-F238E27FC236}">
                <a16:creationId xmlns:a16="http://schemas.microsoft.com/office/drawing/2014/main" id="{8487F6D0-B48B-C9B0-ADBB-5AF346BEF0F1}"/>
              </a:ext>
            </a:extLst>
          </p:cNvPr>
          <p:cNvPicPr>
            <a:picLocks noChangeAspect="1"/>
          </p:cNvPicPr>
          <p:nvPr/>
        </p:nvPicPr>
        <p:blipFill rotWithShape="1">
          <a:blip r:embed="rId9">
            <a:extLst>
              <a:ext uri="{28A0092B-C50C-407E-A947-70E740481C1C}">
                <a14:useLocalDpi xmlns:a14="http://schemas.microsoft.com/office/drawing/2010/main" val="0"/>
              </a:ext>
            </a:extLst>
          </a:blip>
          <a:srcRect l="-8300" t="9043" r="12369" b="37947"/>
          <a:stretch/>
        </p:blipFill>
        <p:spPr>
          <a:xfrm>
            <a:off x="-219147" y="1923672"/>
            <a:ext cx="1984574" cy="1995624"/>
          </a:xfrm>
          <a:prstGeom prst="rect">
            <a:avLst/>
          </a:prstGeom>
        </p:spPr>
      </p:pic>
      <p:pic>
        <p:nvPicPr>
          <p:cNvPr id="8" name="Picture 7">
            <a:extLst>
              <a:ext uri="{FF2B5EF4-FFF2-40B4-BE49-F238E27FC236}">
                <a16:creationId xmlns:a16="http://schemas.microsoft.com/office/drawing/2014/main" id="{49DD0459-CDAA-D698-FF25-027878221F6F}"/>
              </a:ext>
            </a:extLst>
          </p:cNvPr>
          <p:cNvPicPr>
            <a:picLocks noChangeAspect="1"/>
          </p:cNvPicPr>
          <p:nvPr/>
        </p:nvPicPr>
        <p:blipFill rotWithShape="1">
          <a:blip r:embed="rId10">
            <a:extLst>
              <a:ext uri="{28A0092B-C50C-407E-A947-70E740481C1C}">
                <a14:useLocalDpi xmlns:a14="http://schemas.microsoft.com/office/drawing/2010/main" val="0"/>
              </a:ext>
            </a:extLst>
          </a:blip>
          <a:srcRect t="13463" b="23729"/>
          <a:stretch/>
        </p:blipFill>
        <p:spPr>
          <a:xfrm>
            <a:off x="6152718" y="0"/>
            <a:ext cx="1574253" cy="1757779"/>
          </a:xfrm>
          <a:prstGeom prst="rect">
            <a:avLst/>
          </a:prstGeom>
        </p:spPr>
      </p:pic>
      <p:pic>
        <p:nvPicPr>
          <p:cNvPr id="12" name="Picture 11">
            <a:extLst>
              <a:ext uri="{FF2B5EF4-FFF2-40B4-BE49-F238E27FC236}">
                <a16:creationId xmlns:a16="http://schemas.microsoft.com/office/drawing/2014/main" id="{068467B0-855D-9E76-FDDB-D463A22CB91E}"/>
              </a:ext>
            </a:extLst>
          </p:cNvPr>
          <p:cNvPicPr>
            <a:picLocks noChangeAspect="1"/>
          </p:cNvPicPr>
          <p:nvPr/>
        </p:nvPicPr>
        <p:blipFill rotWithShape="1">
          <a:blip r:embed="rId11">
            <a:extLst>
              <a:ext uri="{28A0092B-C50C-407E-A947-70E740481C1C}">
                <a14:useLocalDpi xmlns:a14="http://schemas.microsoft.com/office/drawing/2010/main" val="0"/>
              </a:ext>
            </a:extLst>
          </a:blip>
          <a:srcRect t="12673" r="8982" b="8383"/>
          <a:stretch/>
        </p:blipFill>
        <p:spPr>
          <a:xfrm>
            <a:off x="5781440" y="1697918"/>
            <a:ext cx="2200167" cy="2611532"/>
          </a:xfrm>
          <a:prstGeom prst="rect">
            <a:avLst/>
          </a:prstGeom>
        </p:spPr>
      </p:pic>
    </p:spTree>
    <p:extLst>
      <p:ext uri="{BB962C8B-B14F-4D97-AF65-F5344CB8AC3E}">
        <p14:creationId xmlns:p14="http://schemas.microsoft.com/office/powerpoint/2010/main" val="207840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C0F1AF-DFA1-9B8A-DA91-C2599FD76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2" y="0"/>
            <a:ext cx="2530986" cy="3799642"/>
          </a:xfrm>
          <a:prstGeom prst="rect">
            <a:avLst/>
          </a:prstGeom>
        </p:spPr>
      </p:pic>
      <p:pic>
        <p:nvPicPr>
          <p:cNvPr id="7" name="Picture 6">
            <a:extLst>
              <a:ext uri="{FF2B5EF4-FFF2-40B4-BE49-F238E27FC236}">
                <a16:creationId xmlns:a16="http://schemas.microsoft.com/office/drawing/2014/main" id="{3382A761-113E-EC6D-8ADC-8BB250F74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019" y="-1"/>
            <a:ext cx="4835120" cy="3799643"/>
          </a:xfrm>
          <a:prstGeom prst="rect">
            <a:avLst/>
          </a:prstGeom>
        </p:spPr>
      </p:pic>
      <p:pic>
        <p:nvPicPr>
          <p:cNvPr id="9" name="Picture 8">
            <a:extLst>
              <a:ext uri="{FF2B5EF4-FFF2-40B4-BE49-F238E27FC236}">
                <a16:creationId xmlns:a16="http://schemas.microsoft.com/office/drawing/2014/main" id="{CB46D6DD-4E52-91E0-5CB8-E95196BEE5DB}"/>
              </a:ext>
            </a:extLst>
          </p:cNvPr>
          <p:cNvPicPr>
            <a:picLocks noChangeAspect="1"/>
          </p:cNvPicPr>
          <p:nvPr/>
        </p:nvPicPr>
        <p:blipFill rotWithShape="1">
          <a:blip r:embed="rId4">
            <a:extLst>
              <a:ext uri="{28A0092B-C50C-407E-A947-70E740481C1C}">
                <a14:useLocalDpi xmlns:a14="http://schemas.microsoft.com/office/drawing/2010/main" val="0"/>
              </a:ext>
            </a:extLst>
          </a:blip>
          <a:srcRect t="6689" r="23202" b="3860"/>
          <a:stretch/>
        </p:blipFill>
        <p:spPr>
          <a:xfrm>
            <a:off x="2726719" y="3058357"/>
            <a:ext cx="4893261" cy="3799643"/>
          </a:xfrm>
          <a:prstGeom prst="rect">
            <a:avLst/>
          </a:prstGeom>
        </p:spPr>
      </p:pic>
      <p:pic>
        <p:nvPicPr>
          <p:cNvPr id="11" name="Picture 10">
            <a:extLst>
              <a:ext uri="{FF2B5EF4-FFF2-40B4-BE49-F238E27FC236}">
                <a16:creationId xmlns:a16="http://schemas.microsoft.com/office/drawing/2014/main" id="{51F9A822-9404-8A0E-D18E-D6B559A22596}"/>
              </a:ext>
            </a:extLst>
          </p:cNvPr>
          <p:cNvPicPr>
            <a:picLocks noChangeAspect="1"/>
          </p:cNvPicPr>
          <p:nvPr/>
        </p:nvPicPr>
        <p:blipFill rotWithShape="1">
          <a:blip r:embed="rId5">
            <a:extLst>
              <a:ext uri="{28A0092B-C50C-407E-A947-70E740481C1C}">
                <a14:useLocalDpi xmlns:a14="http://schemas.microsoft.com/office/drawing/2010/main" val="0"/>
              </a:ext>
            </a:extLst>
          </a:blip>
          <a:srcRect t="3292"/>
          <a:stretch/>
        </p:blipFill>
        <p:spPr>
          <a:xfrm>
            <a:off x="6988494" y="13086"/>
            <a:ext cx="5203486" cy="3526697"/>
          </a:xfrm>
          <a:prstGeom prst="rect">
            <a:avLst/>
          </a:prstGeom>
        </p:spPr>
      </p:pic>
      <p:pic>
        <p:nvPicPr>
          <p:cNvPr id="13" name="Picture 12">
            <a:extLst>
              <a:ext uri="{FF2B5EF4-FFF2-40B4-BE49-F238E27FC236}">
                <a16:creationId xmlns:a16="http://schemas.microsoft.com/office/drawing/2014/main" id="{CF418B1B-5E6A-5C2E-1A44-346ABC6CB2D1}"/>
              </a:ext>
            </a:extLst>
          </p:cNvPr>
          <p:cNvPicPr>
            <a:picLocks noChangeAspect="1"/>
          </p:cNvPicPr>
          <p:nvPr/>
        </p:nvPicPr>
        <p:blipFill rotWithShape="1">
          <a:blip r:embed="rId6">
            <a:extLst>
              <a:ext uri="{28A0092B-C50C-407E-A947-70E740481C1C}">
                <a14:useLocalDpi xmlns:a14="http://schemas.microsoft.com/office/drawing/2010/main" val="0"/>
              </a:ext>
            </a:extLst>
          </a:blip>
          <a:srcRect l="22665" r="25257" b="9385"/>
          <a:stretch/>
        </p:blipFill>
        <p:spPr>
          <a:xfrm>
            <a:off x="-59822" y="3718939"/>
            <a:ext cx="3208966" cy="3141650"/>
          </a:xfrm>
          <a:prstGeom prst="rect">
            <a:avLst/>
          </a:prstGeom>
        </p:spPr>
      </p:pic>
      <p:pic>
        <p:nvPicPr>
          <p:cNvPr id="15" name="Picture 14">
            <a:extLst>
              <a:ext uri="{FF2B5EF4-FFF2-40B4-BE49-F238E27FC236}">
                <a16:creationId xmlns:a16="http://schemas.microsoft.com/office/drawing/2014/main" id="{6CFC41F0-1CB2-67AE-ACE3-3B9A64418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9504" y="3105435"/>
            <a:ext cx="4712476" cy="2481118"/>
          </a:xfrm>
          <a:prstGeom prst="rect">
            <a:avLst/>
          </a:prstGeom>
        </p:spPr>
      </p:pic>
      <p:pic>
        <p:nvPicPr>
          <p:cNvPr id="17" name="Picture 16">
            <a:extLst>
              <a:ext uri="{FF2B5EF4-FFF2-40B4-BE49-F238E27FC236}">
                <a16:creationId xmlns:a16="http://schemas.microsoft.com/office/drawing/2014/main" id="{A544A66E-6063-4E38-B517-13075BA02F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80" y="4958178"/>
            <a:ext cx="4572000" cy="1905000"/>
          </a:xfrm>
          <a:prstGeom prst="rect">
            <a:avLst/>
          </a:prstGeom>
        </p:spPr>
      </p:pic>
    </p:spTree>
    <p:extLst>
      <p:ext uri="{BB962C8B-B14F-4D97-AF65-F5344CB8AC3E}">
        <p14:creationId xmlns:p14="http://schemas.microsoft.com/office/powerpoint/2010/main" val="384912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29901" y="9"/>
            <a:ext cx="12325474" cy="6899229"/>
          </a:xfrm>
          <a:prstGeom prst="rect">
            <a:avLst/>
          </a:prstGeom>
        </p:spPr>
      </p:pic>
      <p:sp>
        <p:nvSpPr>
          <p:cNvPr id="4" name="TextBox 3">
            <a:extLst>
              <a:ext uri="{FF2B5EF4-FFF2-40B4-BE49-F238E27FC236}">
                <a16:creationId xmlns:a16="http://schemas.microsoft.com/office/drawing/2014/main" id="{EC4B7279-9493-0A7F-86B2-DF6C2594494E}"/>
              </a:ext>
            </a:extLst>
          </p:cNvPr>
          <p:cNvSpPr txBox="1"/>
          <p:nvPr/>
        </p:nvSpPr>
        <p:spPr>
          <a:xfrm>
            <a:off x="292962" y="409242"/>
            <a:ext cx="11398929" cy="3170099"/>
          </a:xfrm>
          <a:prstGeom prst="rect">
            <a:avLst/>
          </a:prstGeom>
          <a:noFill/>
        </p:spPr>
        <p:txBody>
          <a:bodyPr wrap="square">
            <a:spAutoFit/>
          </a:bodyPr>
          <a:lstStyle/>
          <a:p>
            <a:pPr algn="ctr"/>
            <a:r>
              <a:rPr lang="en-GB" sz="5000" dirty="0">
                <a:solidFill>
                  <a:srgbClr val="3E1F00"/>
                </a:solidFill>
                <a:effectLst/>
                <a:latin typeface="Calibri" panose="020F0502020204030204" pitchFamily="34" charset="0"/>
                <a:ea typeface="Calibri" panose="020F0502020204030204" pitchFamily="34" charset="0"/>
              </a:rPr>
              <a:t>‘So God created mankind in His own image, in the </a:t>
            </a:r>
            <a:r>
              <a:rPr lang="en-GB" sz="5000" b="1" dirty="0">
                <a:solidFill>
                  <a:srgbClr val="3E1F00"/>
                </a:solidFill>
                <a:effectLst/>
                <a:latin typeface="Calibri" panose="020F0502020204030204" pitchFamily="34" charset="0"/>
                <a:ea typeface="Calibri" panose="020F0502020204030204" pitchFamily="34" charset="0"/>
              </a:rPr>
              <a:t>image of God</a:t>
            </a:r>
            <a:r>
              <a:rPr lang="en-GB" sz="5000" dirty="0">
                <a:solidFill>
                  <a:srgbClr val="3E1F00"/>
                </a:solidFill>
                <a:effectLst/>
                <a:latin typeface="Calibri" panose="020F0502020204030204" pitchFamily="34" charset="0"/>
                <a:ea typeface="Calibri" panose="020F0502020204030204" pitchFamily="34" charset="0"/>
              </a:rPr>
              <a:t> He created them; male and female He created them</a:t>
            </a:r>
            <a:r>
              <a:rPr lang="en-GB" sz="5000" dirty="0">
                <a:solidFill>
                  <a:srgbClr val="3E1F00"/>
                </a:solidFill>
                <a:latin typeface="Calibri" panose="020F0502020204030204" pitchFamily="34" charset="0"/>
                <a:ea typeface="Calibri" panose="020F0502020204030204" pitchFamily="34" charset="0"/>
              </a:rPr>
              <a:t>.</a:t>
            </a:r>
            <a:r>
              <a:rPr lang="en-GB" sz="5000" dirty="0">
                <a:solidFill>
                  <a:srgbClr val="3E1F00"/>
                </a:solidFill>
                <a:effectLst/>
                <a:latin typeface="Calibri" panose="020F0502020204030204" pitchFamily="34" charset="0"/>
                <a:ea typeface="Calibri" panose="020F0502020204030204" pitchFamily="34" charset="0"/>
              </a:rPr>
              <a:t>’</a:t>
            </a:r>
          </a:p>
          <a:p>
            <a:pPr algn="ctr"/>
            <a:r>
              <a:rPr lang="en-GB" sz="5000" b="1" dirty="0">
                <a:solidFill>
                  <a:srgbClr val="3E1F00"/>
                </a:solidFill>
                <a:latin typeface="Calibri" panose="020F0502020204030204" pitchFamily="34" charset="0"/>
              </a:rPr>
              <a:t>Genesis 1:27</a:t>
            </a:r>
            <a:endParaRPr lang="en-GB" sz="5000" b="1" dirty="0">
              <a:solidFill>
                <a:srgbClr val="3E1F00"/>
              </a:solidFill>
            </a:endParaRPr>
          </a:p>
        </p:txBody>
      </p:sp>
    </p:spTree>
    <p:extLst>
      <p:ext uri="{BB962C8B-B14F-4D97-AF65-F5344CB8AC3E}">
        <p14:creationId xmlns:p14="http://schemas.microsoft.com/office/powerpoint/2010/main" val="384753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C9DBD-B744-C4A9-4C7A-9952B93E7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265" y="2462457"/>
            <a:ext cx="4400735" cy="2933823"/>
          </a:xfrm>
          <a:prstGeom prst="rect">
            <a:avLst/>
          </a:prstGeom>
        </p:spPr>
      </p:pic>
      <p:pic>
        <p:nvPicPr>
          <p:cNvPr id="8" name="Picture 7">
            <a:extLst>
              <a:ext uri="{FF2B5EF4-FFF2-40B4-BE49-F238E27FC236}">
                <a16:creationId xmlns:a16="http://schemas.microsoft.com/office/drawing/2014/main" id="{35DF8533-5058-C2BC-B17C-41CE50047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735" y="0"/>
            <a:ext cx="4026763" cy="4026763"/>
          </a:xfrm>
          <a:prstGeom prst="rect">
            <a:avLst/>
          </a:prstGeom>
        </p:spPr>
      </p:pic>
      <p:pic>
        <p:nvPicPr>
          <p:cNvPr id="12" name="Picture 11">
            <a:extLst>
              <a:ext uri="{FF2B5EF4-FFF2-40B4-BE49-F238E27FC236}">
                <a16:creationId xmlns:a16="http://schemas.microsoft.com/office/drawing/2014/main" id="{D74FEE66-3F26-4BE4-83F5-050642B56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50384" cy="3290398"/>
          </a:xfrm>
          <a:prstGeom prst="rect">
            <a:avLst/>
          </a:prstGeom>
        </p:spPr>
      </p:pic>
      <p:pic>
        <p:nvPicPr>
          <p:cNvPr id="16" name="Picture 15">
            <a:extLst>
              <a:ext uri="{FF2B5EF4-FFF2-40B4-BE49-F238E27FC236}">
                <a16:creationId xmlns:a16="http://schemas.microsoft.com/office/drawing/2014/main" id="{05E7054B-2345-2924-AB78-59FADAC5D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90398"/>
            <a:ext cx="6342404" cy="3567602"/>
          </a:xfrm>
          <a:prstGeom prst="rect">
            <a:avLst/>
          </a:prstGeom>
        </p:spPr>
      </p:pic>
      <p:pic>
        <p:nvPicPr>
          <p:cNvPr id="19" name="Picture 18">
            <a:extLst>
              <a:ext uri="{FF2B5EF4-FFF2-40B4-BE49-F238E27FC236}">
                <a16:creationId xmlns:a16="http://schemas.microsoft.com/office/drawing/2014/main" id="{8CE737C4-EA41-8DC0-470F-B4DC8B465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498" y="0"/>
            <a:ext cx="3764502" cy="2506082"/>
          </a:xfrm>
          <a:prstGeom prst="rect">
            <a:avLst/>
          </a:prstGeom>
        </p:spPr>
      </p:pic>
      <p:pic>
        <p:nvPicPr>
          <p:cNvPr id="21" name="Picture 20">
            <a:extLst>
              <a:ext uri="{FF2B5EF4-FFF2-40B4-BE49-F238E27FC236}">
                <a16:creationId xmlns:a16="http://schemas.microsoft.com/office/drawing/2014/main" id="{D846EFDD-CAE9-E04D-9176-243B0D2352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4085" y="3290398"/>
            <a:ext cx="4459503" cy="3567602"/>
          </a:xfrm>
          <a:prstGeom prst="rect">
            <a:avLst/>
          </a:prstGeom>
        </p:spPr>
      </p:pic>
      <p:pic>
        <p:nvPicPr>
          <p:cNvPr id="23" name="Picture 22">
            <a:extLst>
              <a:ext uri="{FF2B5EF4-FFF2-40B4-BE49-F238E27FC236}">
                <a16:creationId xmlns:a16="http://schemas.microsoft.com/office/drawing/2014/main" id="{1017133D-807D-3EAA-ECF6-B0D98D0788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8221" y="4328630"/>
            <a:ext cx="3896885" cy="2597923"/>
          </a:xfrm>
          <a:prstGeom prst="rect">
            <a:avLst/>
          </a:prstGeom>
        </p:spPr>
      </p:pic>
    </p:spTree>
    <p:extLst>
      <p:ext uri="{BB962C8B-B14F-4D97-AF65-F5344CB8AC3E}">
        <p14:creationId xmlns:p14="http://schemas.microsoft.com/office/powerpoint/2010/main" val="310092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6" name="TextBox 5">
            <a:extLst>
              <a:ext uri="{FF2B5EF4-FFF2-40B4-BE49-F238E27FC236}">
                <a16:creationId xmlns:a16="http://schemas.microsoft.com/office/drawing/2014/main" id="{50C9A578-958B-6886-090A-1810AD9297B3}"/>
              </a:ext>
            </a:extLst>
          </p:cNvPr>
          <p:cNvSpPr txBox="1"/>
          <p:nvPr/>
        </p:nvSpPr>
        <p:spPr>
          <a:xfrm>
            <a:off x="1787236" y="1293893"/>
            <a:ext cx="10067278" cy="3170099"/>
          </a:xfrm>
          <a:prstGeom prst="rect">
            <a:avLst/>
          </a:prstGeom>
          <a:noFill/>
        </p:spPr>
        <p:txBody>
          <a:bodyPr wrap="square">
            <a:spAutoFit/>
          </a:bodyPr>
          <a:lstStyle/>
          <a:p>
            <a:pPr algn="ctr"/>
            <a:r>
              <a:rPr lang="en-GB" sz="5000" dirty="0"/>
              <a:t>‘And in Him you too are being built together to become a dwelling in which God lives by his Spirit.’ </a:t>
            </a:r>
          </a:p>
          <a:p>
            <a:pPr algn="ctr"/>
            <a:r>
              <a:rPr lang="en-GB" sz="5000" dirty="0"/>
              <a:t>(vs.22)</a:t>
            </a:r>
          </a:p>
        </p:txBody>
      </p:sp>
    </p:spTree>
    <p:extLst>
      <p:ext uri="{BB962C8B-B14F-4D97-AF65-F5344CB8AC3E}">
        <p14:creationId xmlns:p14="http://schemas.microsoft.com/office/powerpoint/2010/main" val="156329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5016758"/>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C9A578-958B-6886-090A-1810AD9297B3}"/>
              </a:ext>
            </a:extLst>
          </p:cNvPr>
          <p:cNvSpPr txBox="1"/>
          <p:nvPr/>
        </p:nvSpPr>
        <p:spPr>
          <a:xfrm>
            <a:off x="1916724" y="2563400"/>
            <a:ext cx="10067278" cy="4185761"/>
          </a:xfrm>
          <a:prstGeom prst="rect">
            <a:avLst/>
          </a:prstGeom>
          <a:noFill/>
        </p:spPr>
        <p:txBody>
          <a:bodyPr wrap="square">
            <a:spAutoFit/>
          </a:bodyPr>
          <a:lstStyle/>
          <a:p>
            <a:pPr algn="ctr"/>
            <a:r>
              <a:rPr lang="en-GB" sz="3800" dirty="0"/>
              <a:t>‘He came to that which was His own, but His own did not receive Him. Yet to all who did receive Him, to those who believed in His name, He gave the right to become children of God - children born not of natural descent, nor of human decision or a husband’s will, but born of God.’</a:t>
            </a:r>
          </a:p>
          <a:p>
            <a:pPr algn="ctr"/>
            <a:r>
              <a:rPr lang="en-GB" sz="3600" b="1" dirty="0"/>
              <a:t>John 1:11-13</a:t>
            </a:r>
          </a:p>
        </p:txBody>
      </p:sp>
    </p:spTree>
    <p:extLst>
      <p:ext uri="{BB962C8B-B14F-4D97-AF65-F5344CB8AC3E}">
        <p14:creationId xmlns:p14="http://schemas.microsoft.com/office/powerpoint/2010/main" val="882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1938992"/>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	Our identity</a:t>
            </a:r>
            <a:endParaRPr lang="en-GB" sz="4000" b="1" dirty="0">
              <a:solidFill>
                <a:srgbClr val="3E1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1F3A5D-7BC5-3762-03A4-3D1D75E58F73}"/>
              </a:ext>
            </a:extLst>
          </p:cNvPr>
          <p:cNvSpPr txBox="1"/>
          <p:nvPr/>
        </p:nvSpPr>
        <p:spPr>
          <a:xfrm>
            <a:off x="1637706" y="2923085"/>
            <a:ext cx="10483273" cy="4001095"/>
          </a:xfrm>
          <a:prstGeom prst="rect">
            <a:avLst/>
          </a:prstGeom>
          <a:noFill/>
        </p:spPr>
        <p:txBody>
          <a:bodyPr wrap="square">
            <a:spAutoFit/>
          </a:bodyPr>
          <a:lstStyle/>
          <a:p>
            <a:pPr algn="ctr"/>
            <a:r>
              <a:rPr lang="en-GB" sz="3500" dirty="0"/>
              <a:t>‘Therefore, as God’s chosen people, holy and dearly loved, </a:t>
            </a:r>
            <a:r>
              <a:rPr lang="en-GB" sz="3500" dirty="0">
                <a:effectLst>
                  <a:glow rad="101600">
                    <a:schemeClr val="accent4">
                      <a:satMod val="175000"/>
                      <a:alpha val="40000"/>
                    </a:schemeClr>
                  </a:glow>
                </a:effectLst>
              </a:rPr>
              <a:t>clothe yourselves </a:t>
            </a:r>
            <a:r>
              <a:rPr lang="en-GB" sz="3500" dirty="0"/>
              <a:t>with compassion, kindness, humility, gentleness and patience. Bear with each other and forgive one another if any of you has a grievance against someone. Forgive as the Lord forgave you. And over all these virtues </a:t>
            </a:r>
            <a:r>
              <a:rPr lang="en-GB" sz="3500" dirty="0">
                <a:effectLst>
                  <a:glow rad="101600">
                    <a:schemeClr val="accent4">
                      <a:satMod val="175000"/>
                      <a:alpha val="40000"/>
                    </a:schemeClr>
                  </a:glow>
                </a:effectLst>
              </a:rPr>
              <a:t>put on love</a:t>
            </a:r>
            <a:r>
              <a:rPr lang="en-GB" sz="3500" dirty="0"/>
              <a:t>, which binds them all together in perfect unity.’  </a:t>
            </a:r>
            <a:r>
              <a:rPr lang="en-GB" sz="3400" b="1" dirty="0"/>
              <a:t>Colossians 3:12-14</a:t>
            </a:r>
          </a:p>
        </p:txBody>
      </p:sp>
    </p:spTree>
    <p:extLst>
      <p:ext uri="{BB962C8B-B14F-4D97-AF65-F5344CB8AC3E}">
        <p14:creationId xmlns:p14="http://schemas.microsoft.com/office/powerpoint/2010/main" val="22599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5C83965-F846-86AE-BE00-4F93598664AA}"/>
              </a:ext>
            </a:extLst>
          </p:cNvPr>
          <p:cNvSpPr txBox="1"/>
          <p:nvPr/>
        </p:nvSpPr>
        <p:spPr>
          <a:xfrm>
            <a:off x="1708727" y="0"/>
            <a:ext cx="10483273" cy="1015663"/>
          </a:xfrm>
          <a:prstGeom prst="rect">
            <a:avLst/>
          </a:prstGeom>
          <a:solidFill>
            <a:srgbClr val="361B00"/>
          </a:solidFill>
        </p:spPr>
        <p:txBody>
          <a:bodyPr wrap="square" rtlCol="0">
            <a:spAutoFit/>
          </a:bodyPr>
          <a:lstStyle/>
          <a:p>
            <a:pPr algn="ctr"/>
            <a:r>
              <a:rPr lang="en-GB" sz="6000" b="1" dirty="0">
                <a:solidFill>
                  <a:srgbClr val="FFE8D1"/>
                </a:solidFill>
                <a:latin typeface="Calibri Light" panose="020F0302020204030204" pitchFamily="34" charset="0"/>
                <a:cs typeface="Calibri Light" panose="020F0302020204030204" pitchFamily="34" charset="0"/>
              </a:rPr>
              <a:t>God is building His church</a:t>
            </a:r>
          </a:p>
        </p:txBody>
      </p:sp>
      <p:sp>
        <p:nvSpPr>
          <p:cNvPr id="4" name="TextBox 3">
            <a:extLst>
              <a:ext uri="{FF2B5EF4-FFF2-40B4-BE49-F238E27FC236}">
                <a16:creationId xmlns:a16="http://schemas.microsoft.com/office/drawing/2014/main" id="{6A047E5E-C19B-3670-3364-4AD395B8095A}"/>
              </a:ext>
            </a:extLst>
          </p:cNvPr>
          <p:cNvSpPr txBox="1"/>
          <p:nvPr/>
        </p:nvSpPr>
        <p:spPr>
          <a:xfrm>
            <a:off x="-78509" y="86186"/>
            <a:ext cx="1787236" cy="3046988"/>
          </a:xfrm>
          <a:prstGeom prst="rect">
            <a:avLst/>
          </a:prstGeom>
          <a:noFill/>
        </p:spPr>
        <p:txBody>
          <a:bodyPr wrap="square">
            <a:spAutoFit/>
          </a:bodyPr>
          <a:lstStyle/>
          <a:p>
            <a:pPr algn="ctr"/>
            <a:r>
              <a:rPr lang="en-GB" sz="2400" b="1" dirty="0">
                <a:solidFill>
                  <a:srgbClr val="462300"/>
                </a:solidFill>
                <a:latin typeface="Arial" panose="020B0604020202020204" pitchFamily="34" charset="0"/>
                <a:cs typeface="Arial" panose="020B0604020202020204" pitchFamily="34" charset="0"/>
              </a:rPr>
              <a:t>The Wealth</a:t>
            </a:r>
          </a:p>
          <a:p>
            <a:pPr algn="ctr"/>
            <a:r>
              <a:rPr lang="en-GB" sz="2400" b="1" dirty="0">
                <a:solidFill>
                  <a:srgbClr val="462300"/>
                </a:solidFill>
                <a:latin typeface="Arial" panose="020B0604020202020204" pitchFamily="34" charset="0"/>
                <a:cs typeface="Arial" panose="020B0604020202020204" pitchFamily="34" charset="0"/>
              </a:rPr>
              <a:t> of the Christian</a:t>
            </a:r>
          </a:p>
          <a:p>
            <a:pPr algn="ctr"/>
            <a:r>
              <a:rPr lang="en-GB" sz="2400" b="1" dirty="0">
                <a:solidFill>
                  <a:srgbClr val="462300"/>
                </a:solidFill>
                <a:latin typeface="Arial" panose="020B0604020202020204" pitchFamily="34" charset="0"/>
                <a:cs typeface="Arial" panose="020B0604020202020204" pitchFamily="34" charset="0"/>
              </a:rPr>
              <a:t>(Part 13)</a:t>
            </a:r>
          </a:p>
          <a:p>
            <a:pPr algn="ctr"/>
            <a:endParaRPr lang="en-GB" sz="2400" b="1" dirty="0">
              <a:solidFill>
                <a:srgbClr val="462300"/>
              </a:solidFill>
              <a:latin typeface="Arial" panose="020B0604020202020204" pitchFamily="34" charset="0"/>
              <a:cs typeface="Arial" panose="020B0604020202020204" pitchFamily="34" charset="0"/>
            </a:endParaRPr>
          </a:p>
          <a:p>
            <a:pPr algn="ctr"/>
            <a:r>
              <a:rPr lang="en-GB" sz="2400" b="1" dirty="0">
                <a:solidFill>
                  <a:srgbClr val="462300"/>
                </a:solidFill>
                <a:latin typeface="Arial" panose="020B0604020202020204" pitchFamily="34" charset="0"/>
                <a:cs typeface="Arial" panose="020B0604020202020204" pitchFamily="34" charset="0"/>
              </a:rPr>
              <a:t>Ephesians</a:t>
            </a:r>
          </a:p>
          <a:p>
            <a:pPr algn="ctr"/>
            <a:r>
              <a:rPr lang="en-GB" sz="2400" b="1" dirty="0">
                <a:solidFill>
                  <a:srgbClr val="462300"/>
                </a:solidFill>
                <a:latin typeface="Arial" panose="020B0604020202020204" pitchFamily="34" charset="0"/>
                <a:cs typeface="Arial" panose="020B0604020202020204" pitchFamily="34" charset="0"/>
              </a:rPr>
              <a:t>2:19-22</a:t>
            </a:r>
          </a:p>
        </p:txBody>
      </p:sp>
      <p:sp>
        <p:nvSpPr>
          <p:cNvPr id="2" name="TextBox 1">
            <a:extLst>
              <a:ext uri="{FF2B5EF4-FFF2-40B4-BE49-F238E27FC236}">
                <a16:creationId xmlns:a16="http://schemas.microsoft.com/office/drawing/2014/main" id="{81FCB0F7-B1DF-BD78-087D-B750FF08596F}"/>
              </a:ext>
            </a:extLst>
          </p:cNvPr>
          <p:cNvSpPr txBox="1"/>
          <p:nvPr/>
        </p:nvSpPr>
        <p:spPr>
          <a:xfrm>
            <a:off x="1787236" y="1050273"/>
            <a:ext cx="10561782" cy="5632311"/>
          </a:xfrm>
          <a:prstGeom prst="rect">
            <a:avLst/>
          </a:prstGeom>
          <a:noFill/>
        </p:spPr>
        <p:txBody>
          <a:bodyPr wrap="square" rtlCol="0">
            <a:spAutoFit/>
          </a:bodyPr>
          <a:lstStyle/>
          <a:p>
            <a:r>
              <a:rPr lang="en-GB" sz="4000" b="1" dirty="0">
                <a:solidFill>
                  <a:srgbClr val="3E1F00"/>
                </a:solidFill>
                <a:latin typeface="Arial" panose="020B0604020202020204" pitchFamily="34" charset="0"/>
                <a:cs typeface="Arial" panose="020B0604020202020204" pitchFamily="34" charset="0"/>
              </a:rPr>
              <a:t>No longer foreigners…  </a:t>
            </a:r>
          </a:p>
          <a:p>
            <a:r>
              <a:rPr lang="en-GB" sz="4000" dirty="0">
                <a:solidFill>
                  <a:srgbClr val="3E1F00"/>
                </a:solidFill>
                <a:latin typeface="Arial" panose="020B0604020202020204" pitchFamily="34" charset="0"/>
                <a:cs typeface="Arial" panose="020B0604020202020204" pitchFamily="34" charset="0"/>
              </a:rPr>
              <a:t>We are citizens (vs.19)</a:t>
            </a:r>
          </a:p>
          <a:p>
            <a:r>
              <a:rPr lang="en-GB" sz="4000" dirty="0">
                <a:solidFill>
                  <a:srgbClr val="3E1F00"/>
                </a:solidFill>
                <a:latin typeface="Arial" panose="020B0604020202020204" pitchFamily="34" charset="0"/>
                <a:cs typeface="Arial" panose="020B0604020202020204" pitchFamily="34" charset="0"/>
              </a:rPr>
              <a:t>	Our identity</a:t>
            </a:r>
          </a:p>
          <a:p>
            <a:r>
              <a:rPr lang="en-GB" sz="4000" dirty="0">
                <a:solidFill>
                  <a:srgbClr val="3E1F00"/>
                </a:solidFill>
                <a:latin typeface="Arial" panose="020B0604020202020204" pitchFamily="34" charset="0"/>
                <a:cs typeface="Arial" panose="020B0604020202020204" pitchFamily="34" charset="0"/>
              </a:rPr>
              <a:t>	Our benefits</a:t>
            </a:r>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a:p>
            <a:endParaRPr lang="en-GB" sz="4000" b="1" dirty="0">
              <a:solidFill>
                <a:srgbClr val="3E1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75E548C-9908-881E-00C1-C9137ACDA1BC}"/>
              </a:ext>
            </a:extLst>
          </p:cNvPr>
          <p:cNvPicPr>
            <a:picLocks noChangeAspect="1"/>
          </p:cNvPicPr>
          <p:nvPr/>
        </p:nvPicPr>
        <p:blipFill>
          <a:blip r:embed="rId3"/>
          <a:stretch>
            <a:fillRect/>
          </a:stretch>
        </p:blipFill>
        <p:spPr>
          <a:xfrm>
            <a:off x="5912392" y="3133174"/>
            <a:ext cx="6031903" cy="3495541"/>
          </a:xfrm>
          <a:prstGeom prst="rect">
            <a:avLst/>
          </a:prstGeom>
        </p:spPr>
      </p:pic>
      <p:pic>
        <p:nvPicPr>
          <p:cNvPr id="10" name="Picture 9">
            <a:extLst>
              <a:ext uri="{FF2B5EF4-FFF2-40B4-BE49-F238E27FC236}">
                <a16:creationId xmlns:a16="http://schemas.microsoft.com/office/drawing/2014/main" id="{0DD5EEA7-D808-4DD7-066A-86852504CD15}"/>
              </a:ext>
            </a:extLst>
          </p:cNvPr>
          <p:cNvPicPr>
            <a:picLocks noChangeAspect="1"/>
          </p:cNvPicPr>
          <p:nvPr/>
        </p:nvPicPr>
        <p:blipFill>
          <a:blip r:embed="rId4"/>
          <a:stretch>
            <a:fillRect/>
          </a:stretch>
        </p:blipFill>
        <p:spPr>
          <a:xfrm>
            <a:off x="7399174" y="1065681"/>
            <a:ext cx="4705309" cy="5742300"/>
          </a:xfrm>
          <a:prstGeom prst="rect">
            <a:avLst/>
          </a:prstGeom>
        </p:spPr>
      </p:pic>
    </p:spTree>
    <p:extLst>
      <p:ext uri="{BB962C8B-B14F-4D97-AF65-F5344CB8AC3E}">
        <p14:creationId xmlns:p14="http://schemas.microsoft.com/office/powerpoint/2010/main" val="199088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23076</TotalTime>
  <Words>770</Words>
  <Application>Microsoft Office PowerPoint</Application>
  <PresentationFormat>Widescreen</PresentationFormat>
  <Paragraphs>145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Strasser</dc:creator>
  <cp:lastModifiedBy>Multiple Monitors</cp:lastModifiedBy>
  <cp:revision>158</cp:revision>
  <dcterms:created xsi:type="dcterms:W3CDTF">2022-12-16T18:33:56Z</dcterms:created>
  <dcterms:modified xsi:type="dcterms:W3CDTF">2023-08-05T10:30:18Z</dcterms:modified>
</cp:coreProperties>
</file>