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17" r:id="rId3"/>
    <p:sldId id="487" r:id="rId4"/>
    <p:sldId id="478" r:id="rId5"/>
    <p:sldId id="489" r:id="rId6"/>
    <p:sldId id="490" r:id="rId7"/>
    <p:sldId id="491" r:id="rId8"/>
    <p:sldId id="30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8D1"/>
    <a:srgbClr val="66FF33"/>
    <a:srgbClr val="3E1F00"/>
    <a:srgbClr val="FFDCB9"/>
    <a:srgbClr val="FFAE5D"/>
    <a:srgbClr val="462300"/>
    <a:srgbClr val="361B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20" autoAdjust="0"/>
  </p:normalViewPr>
  <p:slideViewPr>
    <p:cSldViewPr snapToGrid="0">
      <p:cViewPr varScale="1">
        <p:scale>
          <a:sx n="106" d="100"/>
          <a:sy n="106" d="100"/>
        </p:scale>
        <p:origin x="228" y="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73F21-50E0-3814-74E2-828596B26F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D1632AD-72FC-53D8-3A0C-D3D3E36EE3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7689317-5262-EB70-2424-0B1720B0AAA3}"/>
              </a:ext>
            </a:extLst>
          </p:cNvPr>
          <p:cNvSpPr>
            <a:spLocks noGrp="1"/>
          </p:cNvSpPr>
          <p:nvPr>
            <p:ph type="dt" sz="half" idx="10"/>
          </p:nvPr>
        </p:nvSpPr>
        <p:spPr/>
        <p:txBody>
          <a:bodyPr/>
          <a:lstStyle/>
          <a:p>
            <a:fld id="{98EE09E8-38BA-44EE-A756-D92CF857C982}" type="datetimeFigureOut">
              <a:rPr lang="en-GB" smtClean="0"/>
              <a:t>11/08/2023</a:t>
            </a:fld>
            <a:endParaRPr lang="en-GB"/>
          </a:p>
        </p:txBody>
      </p:sp>
      <p:sp>
        <p:nvSpPr>
          <p:cNvPr id="5" name="Footer Placeholder 4">
            <a:extLst>
              <a:ext uri="{FF2B5EF4-FFF2-40B4-BE49-F238E27FC236}">
                <a16:creationId xmlns:a16="http://schemas.microsoft.com/office/drawing/2014/main" id="{C8CB168F-083C-DA2B-9B3F-B1106DC419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7B1E30-01E3-4C0D-8567-BFEF6D64016B}"/>
              </a:ext>
            </a:extLst>
          </p:cNvPr>
          <p:cNvSpPr>
            <a:spLocks noGrp="1"/>
          </p:cNvSpPr>
          <p:nvPr>
            <p:ph type="sldNum" sz="quarter" idx="12"/>
          </p:nvPr>
        </p:nvSpPr>
        <p:spPr/>
        <p:txBody>
          <a:bodyPr/>
          <a:lstStyle/>
          <a:p>
            <a:fld id="{B46A638E-9364-49F4-887A-4058905A5636}" type="slidenum">
              <a:rPr lang="en-GB" smtClean="0"/>
              <a:t>‹#›</a:t>
            </a:fld>
            <a:endParaRPr lang="en-GB"/>
          </a:p>
        </p:txBody>
      </p:sp>
    </p:spTree>
    <p:extLst>
      <p:ext uri="{BB962C8B-B14F-4D97-AF65-F5344CB8AC3E}">
        <p14:creationId xmlns:p14="http://schemas.microsoft.com/office/powerpoint/2010/main" val="2974527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C6B06-2F43-BF3D-B9FF-822E6728589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8BD85BB-D91A-8393-A09D-B1658E0C67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3B8BF0-7F8E-57AD-E8FE-2A6059E57854}"/>
              </a:ext>
            </a:extLst>
          </p:cNvPr>
          <p:cNvSpPr>
            <a:spLocks noGrp="1"/>
          </p:cNvSpPr>
          <p:nvPr>
            <p:ph type="dt" sz="half" idx="10"/>
          </p:nvPr>
        </p:nvSpPr>
        <p:spPr/>
        <p:txBody>
          <a:bodyPr/>
          <a:lstStyle/>
          <a:p>
            <a:fld id="{98EE09E8-38BA-44EE-A756-D92CF857C982}" type="datetimeFigureOut">
              <a:rPr lang="en-GB" smtClean="0"/>
              <a:t>11/08/2023</a:t>
            </a:fld>
            <a:endParaRPr lang="en-GB"/>
          </a:p>
        </p:txBody>
      </p:sp>
      <p:sp>
        <p:nvSpPr>
          <p:cNvPr id="5" name="Footer Placeholder 4">
            <a:extLst>
              <a:ext uri="{FF2B5EF4-FFF2-40B4-BE49-F238E27FC236}">
                <a16:creationId xmlns:a16="http://schemas.microsoft.com/office/drawing/2014/main" id="{C31598A1-3D91-E977-8F1C-2F6356D84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10CC5E-9A07-BD4A-CC14-A022D51693D9}"/>
              </a:ext>
            </a:extLst>
          </p:cNvPr>
          <p:cNvSpPr>
            <a:spLocks noGrp="1"/>
          </p:cNvSpPr>
          <p:nvPr>
            <p:ph type="sldNum" sz="quarter" idx="12"/>
          </p:nvPr>
        </p:nvSpPr>
        <p:spPr/>
        <p:txBody>
          <a:bodyPr/>
          <a:lstStyle/>
          <a:p>
            <a:fld id="{B46A638E-9364-49F4-887A-4058905A5636}" type="slidenum">
              <a:rPr lang="en-GB" smtClean="0"/>
              <a:t>‹#›</a:t>
            </a:fld>
            <a:endParaRPr lang="en-GB"/>
          </a:p>
        </p:txBody>
      </p:sp>
    </p:spTree>
    <p:extLst>
      <p:ext uri="{BB962C8B-B14F-4D97-AF65-F5344CB8AC3E}">
        <p14:creationId xmlns:p14="http://schemas.microsoft.com/office/powerpoint/2010/main" val="1613834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5D9778-BC37-325B-194A-3D4FFA4E3E8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BF8CD6E-A744-7065-2366-5EEA79A764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DB2B4F-F1B7-4261-10A9-426FD6D5B8CB}"/>
              </a:ext>
            </a:extLst>
          </p:cNvPr>
          <p:cNvSpPr>
            <a:spLocks noGrp="1"/>
          </p:cNvSpPr>
          <p:nvPr>
            <p:ph type="dt" sz="half" idx="10"/>
          </p:nvPr>
        </p:nvSpPr>
        <p:spPr/>
        <p:txBody>
          <a:bodyPr/>
          <a:lstStyle/>
          <a:p>
            <a:fld id="{98EE09E8-38BA-44EE-A756-D92CF857C982}" type="datetimeFigureOut">
              <a:rPr lang="en-GB" smtClean="0"/>
              <a:t>11/08/2023</a:t>
            </a:fld>
            <a:endParaRPr lang="en-GB"/>
          </a:p>
        </p:txBody>
      </p:sp>
      <p:sp>
        <p:nvSpPr>
          <p:cNvPr id="5" name="Footer Placeholder 4">
            <a:extLst>
              <a:ext uri="{FF2B5EF4-FFF2-40B4-BE49-F238E27FC236}">
                <a16:creationId xmlns:a16="http://schemas.microsoft.com/office/drawing/2014/main" id="{FE5C7625-7F14-3A3A-F053-14DC9D4EC9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D64B96-C7DE-2055-A630-76D83F30B7C5}"/>
              </a:ext>
            </a:extLst>
          </p:cNvPr>
          <p:cNvSpPr>
            <a:spLocks noGrp="1"/>
          </p:cNvSpPr>
          <p:nvPr>
            <p:ph type="sldNum" sz="quarter" idx="12"/>
          </p:nvPr>
        </p:nvSpPr>
        <p:spPr/>
        <p:txBody>
          <a:bodyPr/>
          <a:lstStyle/>
          <a:p>
            <a:fld id="{B46A638E-9364-49F4-887A-4058905A5636}" type="slidenum">
              <a:rPr lang="en-GB" smtClean="0"/>
              <a:t>‹#›</a:t>
            </a:fld>
            <a:endParaRPr lang="en-GB"/>
          </a:p>
        </p:txBody>
      </p:sp>
    </p:spTree>
    <p:extLst>
      <p:ext uri="{BB962C8B-B14F-4D97-AF65-F5344CB8AC3E}">
        <p14:creationId xmlns:p14="http://schemas.microsoft.com/office/powerpoint/2010/main" val="79425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77B83-4ACE-3EC9-ED2D-3BBAC54974D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887AE8-6758-048F-A6F9-A9B803ED63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B56F70-7259-2123-1606-BFBFFE79E56D}"/>
              </a:ext>
            </a:extLst>
          </p:cNvPr>
          <p:cNvSpPr>
            <a:spLocks noGrp="1"/>
          </p:cNvSpPr>
          <p:nvPr>
            <p:ph type="dt" sz="half" idx="10"/>
          </p:nvPr>
        </p:nvSpPr>
        <p:spPr/>
        <p:txBody>
          <a:bodyPr/>
          <a:lstStyle/>
          <a:p>
            <a:fld id="{98EE09E8-38BA-44EE-A756-D92CF857C982}" type="datetimeFigureOut">
              <a:rPr lang="en-GB" smtClean="0"/>
              <a:t>11/08/2023</a:t>
            </a:fld>
            <a:endParaRPr lang="en-GB"/>
          </a:p>
        </p:txBody>
      </p:sp>
      <p:sp>
        <p:nvSpPr>
          <p:cNvPr id="5" name="Footer Placeholder 4">
            <a:extLst>
              <a:ext uri="{FF2B5EF4-FFF2-40B4-BE49-F238E27FC236}">
                <a16:creationId xmlns:a16="http://schemas.microsoft.com/office/drawing/2014/main" id="{91CF7B1E-D896-9F13-A858-1FF5FC66B1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DAAB73-760C-2949-9F6D-FD3DA9635FD7}"/>
              </a:ext>
            </a:extLst>
          </p:cNvPr>
          <p:cNvSpPr>
            <a:spLocks noGrp="1"/>
          </p:cNvSpPr>
          <p:nvPr>
            <p:ph type="sldNum" sz="quarter" idx="12"/>
          </p:nvPr>
        </p:nvSpPr>
        <p:spPr/>
        <p:txBody>
          <a:bodyPr/>
          <a:lstStyle/>
          <a:p>
            <a:fld id="{B46A638E-9364-49F4-887A-4058905A5636}" type="slidenum">
              <a:rPr lang="en-GB" smtClean="0"/>
              <a:t>‹#›</a:t>
            </a:fld>
            <a:endParaRPr lang="en-GB"/>
          </a:p>
        </p:txBody>
      </p:sp>
    </p:spTree>
    <p:extLst>
      <p:ext uri="{BB962C8B-B14F-4D97-AF65-F5344CB8AC3E}">
        <p14:creationId xmlns:p14="http://schemas.microsoft.com/office/powerpoint/2010/main" val="506542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6A83F-F959-A0DE-8C14-B97D3808AA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93309F3-75E6-AADE-BC97-76DB5FAAAF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9BBC38-1F6F-CB7A-6345-565EFC281899}"/>
              </a:ext>
            </a:extLst>
          </p:cNvPr>
          <p:cNvSpPr>
            <a:spLocks noGrp="1"/>
          </p:cNvSpPr>
          <p:nvPr>
            <p:ph type="dt" sz="half" idx="10"/>
          </p:nvPr>
        </p:nvSpPr>
        <p:spPr/>
        <p:txBody>
          <a:bodyPr/>
          <a:lstStyle/>
          <a:p>
            <a:fld id="{98EE09E8-38BA-44EE-A756-D92CF857C982}" type="datetimeFigureOut">
              <a:rPr lang="en-GB" smtClean="0"/>
              <a:t>11/08/2023</a:t>
            </a:fld>
            <a:endParaRPr lang="en-GB"/>
          </a:p>
        </p:txBody>
      </p:sp>
      <p:sp>
        <p:nvSpPr>
          <p:cNvPr id="5" name="Footer Placeholder 4">
            <a:extLst>
              <a:ext uri="{FF2B5EF4-FFF2-40B4-BE49-F238E27FC236}">
                <a16:creationId xmlns:a16="http://schemas.microsoft.com/office/drawing/2014/main" id="{BC0923E2-020C-9352-0C4B-9A3A155CD4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A4EB5B-C0B0-7C1A-36DC-FFBEEF32488A}"/>
              </a:ext>
            </a:extLst>
          </p:cNvPr>
          <p:cNvSpPr>
            <a:spLocks noGrp="1"/>
          </p:cNvSpPr>
          <p:nvPr>
            <p:ph type="sldNum" sz="quarter" idx="12"/>
          </p:nvPr>
        </p:nvSpPr>
        <p:spPr/>
        <p:txBody>
          <a:bodyPr/>
          <a:lstStyle/>
          <a:p>
            <a:fld id="{B46A638E-9364-49F4-887A-4058905A5636}" type="slidenum">
              <a:rPr lang="en-GB" smtClean="0"/>
              <a:t>‹#›</a:t>
            </a:fld>
            <a:endParaRPr lang="en-GB"/>
          </a:p>
        </p:txBody>
      </p:sp>
    </p:spTree>
    <p:extLst>
      <p:ext uri="{BB962C8B-B14F-4D97-AF65-F5344CB8AC3E}">
        <p14:creationId xmlns:p14="http://schemas.microsoft.com/office/powerpoint/2010/main" val="1793776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E64A6-C5B1-096C-F283-B775C9EAD8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13BC243-504F-4A5D-2FB5-1C6DC3AD69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A4EE9DB-321C-AFEF-90F4-6BD17FA0F1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78FBCDD-C39E-5A39-503E-51ED1D8B9152}"/>
              </a:ext>
            </a:extLst>
          </p:cNvPr>
          <p:cNvSpPr>
            <a:spLocks noGrp="1"/>
          </p:cNvSpPr>
          <p:nvPr>
            <p:ph type="dt" sz="half" idx="10"/>
          </p:nvPr>
        </p:nvSpPr>
        <p:spPr/>
        <p:txBody>
          <a:bodyPr/>
          <a:lstStyle/>
          <a:p>
            <a:fld id="{98EE09E8-38BA-44EE-A756-D92CF857C982}" type="datetimeFigureOut">
              <a:rPr lang="en-GB" smtClean="0"/>
              <a:t>11/08/2023</a:t>
            </a:fld>
            <a:endParaRPr lang="en-GB"/>
          </a:p>
        </p:txBody>
      </p:sp>
      <p:sp>
        <p:nvSpPr>
          <p:cNvPr id="6" name="Footer Placeholder 5">
            <a:extLst>
              <a:ext uri="{FF2B5EF4-FFF2-40B4-BE49-F238E27FC236}">
                <a16:creationId xmlns:a16="http://schemas.microsoft.com/office/drawing/2014/main" id="{3A09B4EA-839C-679E-3090-58DBE85F4D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F297A55-247B-BC5F-6AD6-0087660D8D2C}"/>
              </a:ext>
            </a:extLst>
          </p:cNvPr>
          <p:cNvSpPr>
            <a:spLocks noGrp="1"/>
          </p:cNvSpPr>
          <p:nvPr>
            <p:ph type="sldNum" sz="quarter" idx="12"/>
          </p:nvPr>
        </p:nvSpPr>
        <p:spPr/>
        <p:txBody>
          <a:bodyPr/>
          <a:lstStyle/>
          <a:p>
            <a:fld id="{B46A638E-9364-49F4-887A-4058905A5636}" type="slidenum">
              <a:rPr lang="en-GB" smtClean="0"/>
              <a:t>‹#›</a:t>
            </a:fld>
            <a:endParaRPr lang="en-GB"/>
          </a:p>
        </p:txBody>
      </p:sp>
    </p:spTree>
    <p:extLst>
      <p:ext uri="{BB962C8B-B14F-4D97-AF65-F5344CB8AC3E}">
        <p14:creationId xmlns:p14="http://schemas.microsoft.com/office/powerpoint/2010/main" val="3566934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78906-759F-3BD0-526C-46D4E163806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009953A-0C95-F63C-2AEA-0F138BDF70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1586D7-A8B0-71AC-568A-AC636921C0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0CA6161-FA66-2C75-483D-7F3DAE2020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359CD4-3699-21F7-226D-1F490DB3D6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44C4520-9CEB-D2ED-C54F-44452153646D}"/>
              </a:ext>
            </a:extLst>
          </p:cNvPr>
          <p:cNvSpPr>
            <a:spLocks noGrp="1"/>
          </p:cNvSpPr>
          <p:nvPr>
            <p:ph type="dt" sz="half" idx="10"/>
          </p:nvPr>
        </p:nvSpPr>
        <p:spPr/>
        <p:txBody>
          <a:bodyPr/>
          <a:lstStyle/>
          <a:p>
            <a:fld id="{98EE09E8-38BA-44EE-A756-D92CF857C982}" type="datetimeFigureOut">
              <a:rPr lang="en-GB" smtClean="0"/>
              <a:t>11/08/2023</a:t>
            </a:fld>
            <a:endParaRPr lang="en-GB"/>
          </a:p>
        </p:txBody>
      </p:sp>
      <p:sp>
        <p:nvSpPr>
          <p:cNvPr id="8" name="Footer Placeholder 7">
            <a:extLst>
              <a:ext uri="{FF2B5EF4-FFF2-40B4-BE49-F238E27FC236}">
                <a16:creationId xmlns:a16="http://schemas.microsoft.com/office/drawing/2014/main" id="{43B142AE-A8A1-3D9B-CDEE-E66D4480948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CBF4A4F-4D12-713E-EB30-2277B410C7A5}"/>
              </a:ext>
            </a:extLst>
          </p:cNvPr>
          <p:cNvSpPr>
            <a:spLocks noGrp="1"/>
          </p:cNvSpPr>
          <p:nvPr>
            <p:ph type="sldNum" sz="quarter" idx="12"/>
          </p:nvPr>
        </p:nvSpPr>
        <p:spPr/>
        <p:txBody>
          <a:bodyPr/>
          <a:lstStyle/>
          <a:p>
            <a:fld id="{B46A638E-9364-49F4-887A-4058905A5636}" type="slidenum">
              <a:rPr lang="en-GB" smtClean="0"/>
              <a:t>‹#›</a:t>
            </a:fld>
            <a:endParaRPr lang="en-GB"/>
          </a:p>
        </p:txBody>
      </p:sp>
    </p:spTree>
    <p:extLst>
      <p:ext uri="{BB962C8B-B14F-4D97-AF65-F5344CB8AC3E}">
        <p14:creationId xmlns:p14="http://schemas.microsoft.com/office/powerpoint/2010/main" val="1487019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DFB36-0E0C-4CC9-B1DC-696C7FC7F5F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5B1544B-2BA6-5FC5-48EA-92C499E3DE16}"/>
              </a:ext>
            </a:extLst>
          </p:cNvPr>
          <p:cNvSpPr>
            <a:spLocks noGrp="1"/>
          </p:cNvSpPr>
          <p:nvPr>
            <p:ph type="dt" sz="half" idx="10"/>
          </p:nvPr>
        </p:nvSpPr>
        <p:spPr/>
        <p:txBody>
          <a:bodyPr/>
          <a:lstStyle/>
          <a:p>
            <a:fld id="{98EE09E8-38BA-44EE-A756-D92CF857C982}" type="datetimeFigureOut">
              <a:rPr lang="en-GB" smtClean="0"/>
              <a:t>11/08/2023</a:t>
            </a:fld>
            <a:endParaRPr lang="en-GB"/>
          </a:p>
        </p:txBody>
      </p:sp>
      <p:sp>
        <p:nvSpPr>
          <p:cNvPr id="4" name="Footer Placeholder 3">
            <a:extLst>
              <a:ext uri="{FF2B5EF4-FFF2-40B4-BE49-F238E27FC236}">
                <a16:creationId xmlns:a16="http://schemas.microsoft.com/office/drawing/2014/main" id="{AAABBC8A-E38D-D66F-5F39-5BEAD7DF890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1BEFF59-8D4E-B9A3-59C5-D294A875CF7A}"/>
              </a:ext>
            </a:extLst>
          </p:cNvPr>
          <p:cNvSpPr>
            <a:spLocks noGrp="1"/>
          </p:cNvSpPr>
          <p:nvPr>
            <p:ph type="sldNum" sz="quarter" idx="12"/>
          </p:nvPr>
        </p:nvSpPr>
        <p:spPr/>
        <p:txBody>
          <a:bodyPr/>
          <a:lstStyle/>
          <a:p>
            <a:fld id="{B46A638E-9364-49F4-887A-4058905A5636}" type="slidenum">
              <a:rPr lang="en-GB" smtClean="0"/>
              <a:t>‹#›</a:t>
            </a:fld>
            <a:endParaRPr lang="en-GB"/>
          </a:p>
        </p:txBody>
      </p:sp>
    </p:spTree>
    <p:extLst>
      <p:ext uri="{BB962C8B-B14F-4D97-AF65-F5344CB8AC3E}">
        <p14:creationId xmlns:p14="http://schemas.microsoft.com/office/powerpoint/2010/main" val="1336176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C41B65-9A70-C4D3-F3D3-6EB978A0E978}"/>
              </a:ext>
            </a:extLst>
          </p:cNvPr>
          <p:cNvSpPr>
            <a:spLocks noGrp="1"/>
          </p:cNvSpPr>
          <p:nvPr>
            <p:ph type="dt" sz="half" idx="10"/>
          </p:nvPr>
        </p:nvSpPr>
        <p:spPr/>
        <p:txBody>
          <a:bodyPr/>
          <a:lstStyle/>
          <a:p>
            <a:fld id="{98EE09E8-38BA-44EE-A756-D92CF857C982}" type="datetimeFigureOut">
              <a:rPr lang="en-GB" smtClean="0"/>
              <a:t>11/08/2023</a:t>
            </a:fld>
            <a:endParaRPr lang="en-GB"/>
          </a:p>
        </p:txBody>
      </p:sp>
      <p:sp>
        <p:nvSpPr>
          <p:cNvPr id="3" name="Footer Placeholder 2">
            <a:extLst>
              <a:ext uri="{FF2B5EF4-FFF2-40B4-BE49-F238E27FC236}">
                <a16:creationId xmlns:a16="http://schemas.microsoft.com/office/drawing/2014/main" id="{7B79341D-D865-2E5A-3635-22A652F191B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483B380-B1E3-C75D-F78B-E5D8703B283E}"/>
              </a:ext>
            </a:extLst>
          </p:cNvPr>
          <p:cNvSpPr>
            <a:spLocks noGrp="1"/>
          </p:cNvSpPr>
          <p:nvPr>
            <p:ph type="sldNum" sz="quarter" idx="12"/>
          </p:nvPr>
        </p:nvSpPr>
        <p:spPr/>
        <p:txBody>
          <a:bodyPr/>
          <a:lstStyle/>
          <a:p>
            <a:fld id="{B46A638E-9364-49F4-887A-4058905A5636}" type="slidenum">
              <a:rPr lang="en-GB" smtClean="0"/>
              <a:t>‹#›</a:t>
            </a:fld>
            <a:endParaRPr lang="en-GB"/>
          </a:p>
        </p:txBody>
      </p:sp>
    </p:spTree>
    <p:extLst>
      <p:ext uri="{BB962C8B-B14F-4D97-AF65-F5344CB8AC3E}">
        <p14:creationId xmlns:p14="http://schemas.microsoft.com/office/powerpoint/2010/main" val="3376998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3D9D3-6822-BF10-AD74-A3559E5C68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5942499-3248-8EA7-5D89-445EC941E0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D6CFC08-5B1A-689A-7376-92D079C4CF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975BA7-172A-8D71-2A45-33E415BCA56C}"/>
              </a:ext>
            </a:extLst>
          </p:cNvPr>
          <p:cNvSpPr>
            <a:spLocks noGrp="1"/>
          </p:cNvSpPr>
          <p:nvPr>
            <p:ph type="dt" sz="half" idx="10"/>
          </p:nvPr>
        </p:nvSpPr>
        <p:spPr/>
        <p:txBody>
          <a:bodyPr/>
          <a:lstStyle/>
          <a:p>
            <a:fld id="{98EE09E8-38BA-44EE-A756-D92CF857C982}" type="datetimeFigureOut">
              <a:rPr lang="en-GB" smtClean="0"/>
              <a:t>11/08/2023</a:t>
            </a:fld>
            <a:endParaRPr lang="en-GB"/>
          </a:p>
        </p:txBody>
      </p:sp>
      <p:sp>
        <p:nvSpPr>
          <p:cNvPr id="6" name="Footer Placeholder 5">
            <a:extLst>
              <a:ext uri="{FF2B5EF4-FFF2-40B4-BE49-F238E27FC236}">
                <a16:creationId xmlns:a16="http://schemas.microsoft.com/office/drawing/2014/main" id="{4447EF1B-8BB3-1B2E-851B-444D6B1799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337E2C-6B76-9C15-2F0C-08CD650E1EB3}"/>
              </a:ext>
            </a:extLst>
          </p:cNvPr>
          <p:cNvSpPr>
            <a:spLocks noGrp="1"/>
          </p:cNvSpPr>
          <p:nvPr>
            <p:ph type="sldNum" sz="quarter" idx="12"/>
          </p:nvPr>
        </p:nvSpPr>
        <p:spPr/>
        <p:txBody>
          <a:bodyPr/>
          <a:lstStyle/>
          <a:p>
            <a:fld id="{B46A638E-9364-49F4-887A-4058905A5636}" type="slidenum">
              <a:rPr lang="en-GB" smtClean="0"/>
              <a:t>‹#›</a:t>
            </a:fld>
            <a:endParaRPr lang="en-GB"/>
          </a:p>
        </p:txBody>
      </p:sp>
    </p:spTree>
    <p:extLst>
      <p:ext uri="{BB962C8B-B14F-4D97-AF65-F5344CB8AC3E}">
        <p14:creationId xmlns:p14="http://schemas.microsoft.com/office/powerpoint/2010/main" val="1458070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51482-4E9E-D571-6A64-14A3645C45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8613B2-D064-BD48-A44C-1A426968A2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6708AD4-54DE-AC76-38FC-9E377B98A8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7DD352-8B4C-EA98-F5D2-9BA51173687F}"/>
              </a:ext>
            </a:extLst>
          </p:cNvPr>
          <p:cNvSpPr>
            <a:spLocks noGrp="1"/>
          </p:cNvSpPr>
          <p:nvPr>
            <p:ph type="dt" sz="half" idx="10"/>
          </p:nvPr>
        </p:nvSpPr>
        <p:spPr/>
        <p:txBody>
          <a:bodyPr/>
          <a:lstStyle/>
          <a:p>
            <a:fld id="{98EE09E8-38BA-44EE-A756-D92CF857C982}" type="datetimeFigureOut">
              <a:rPr lang="en-GB" smtClean="0"/>
              <a:t>11/08/2023</a:t>
            </a:fld>
            <a:endParaRPr lang="en-GB"/>
          </a:p>
        </p:txBody>
      </p:sp>
      <p:sp>
        <p:nvSpPr>
          <p:cNvPr id="6" name="Footer Placeholder 5">
            <a:extLst>
              <a:ext uri="{FF2B5EF4-FFF2-40B4-BE49-F238E27FC236}">
                <a16:creationId xmlns:a16="http://schemas.microsoft.com/office/drawing/2014/main" id="{24DF5604-8190-D91E-C241-3ED66A8497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2C7FD42-8FE1-F268-A536-AA0285377033}"/>
              </a:ext>
            </a:extLst>
          </p:cNvPr>
          <p:cNvSpPr>
            <a:spLocks noGrp="1"/>
          </p:cNvSpPr>
          <p:nvPr>
            <p:ph type="sldNum" sz="quarter" idx="12"/>
          </p:nvPr>
        </p:nvSpPr>
        <p:spPr/>
        <p:txBody>
          <a:bodyPr/>
          <a:lstStyle/>
          <a:p>
            <a:fld id="{B46A638E-9364-49F4-887A-4058905A5636}" type="slidenum">
              <a:rPr lang="en-GB" smtClean="0"/>
              <a:t>‹#›</a:t>
            </a:fld>
            <a:endParaRPr lang="en-GB"/>
          </a:p>
        </p:txBody>
      </p:sp>
    </p:spTree>
    <p:extLst>
      <p:ext uri="{BB962C8B-B14F-4D97-AF65-F5344CB8AC3E}">
        <p14:creationId xmlns:p14="http://schemas.microsoft.com/office/powerpoint/2010/main" val="3313732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061734-A4ED-11A0-4022-F73907699E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1E8F50-1152-CC1C-469C-B1D5DE6F66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559A1E-3874-9153-D461-CF170BA2FF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EE09E8-38BA-44EE-A756-D92CF857C982}" type="datetimeFigureOut">
              <a:rPr lang="en-GB" smtClean="0"/>
              <a:t>11/08/2023</a:t>
            </a:fld>
            <a:endParaRPr lang="en-GB"/>
          </a:p>
        </p:txBody>
      </p:sp>
      <p:sp>
        <p:nvSpPr>
          <p:cNvPr id="5" name="Footer Placeholder 4">
            <a:extLst>
              <a:ext uri="{FF2B5EF4-FFF2-40B4-BE49-F238E27FC236}">
                <a16:creationId xmlns:a16="http://schemas.microsoft.com/office/drawing/2014/main" id="{91007A33-BD50-ACA4-22DC-479C9F9FA0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B376AC0-DC21-1389-1D39-10D70897A9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6A638E-9364-49F4-887A-4058905A5636}" type="slidenum">
              <a:rPr lang="en-GB" smtClean="0"/>
              <a:t>‹#›</a:t>
            </a:fld>
            <a:endParaRPr lang="en-GB"/>
          </a:p>
        </p:txBody>
      </p:sp>
    </p:spTree>
    <p:extLst>
      <p:ext uri="{BB962C8B-B14F-4D97-AF65-F5344CB8AC3E}">
        <p14:creationId xmlns:p14="http://schemas.microsoft.com/office/powerpoint/2010/main" val="3436365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wo people standing in a field&#10;&#10;Description automatically generated with low confidence">
            <a:extLst>
              <a:ext uri="{FF2B5EF4-FFF2-40B4-BE49-F238E27FC236}">
                <a16:creationId xmlns:a16="http://schemas.microsoft.com/office/drawing/2014/main" id="{A5B8B838-CD56-0C4E-2E0B-3EFF89DA63CA}"/>
              </a:ext>
            </a:extLst>
          </p:cNvPr>
          <p:cNvPicPr>
            <a:picLocks noChangeAspect="1"/>
          </p:cNvPicPr>
          <p:nvPr/>
        </p:nvPicPr>
        <p:blipFill rotWithShape="1">
          <a:blip r:embed="rId2">
            <a:extLst>
              <a:ext uri="{28A0092B-C50C-407E-A947-70E740481C1C}">
                <a14:useLocalDpi xmlns:a14="http://schemas.microsoft.com/office/drawing/2010/main" val="0"/>
              </a:ext>
            </a:extLst>
          </a:blip>
          <a:srcRect t="3433"/>
          <a:stretch/>
        </p:blipFill>
        <p:spPr>
          <a:xfrm>
            <a:off x="-59821" y="10"/>
            <a:ext cx="12251801" cy="6857990"/>
          </a:xfrm>
          <a:prstGeom prst="rect">
            <a:avLst/>
          </a:prstGeom>
        </p:spPr>
      </p:pic>
      <p:sp>
        <p:nvSpPr>
          <p:cNvPr id="2" name="TextBox 1">
            <a:extLst>
              <a:ext uri="{FF2B5EF4-FFF2-40B4-BE49-F238E27FC236}">
                <a16:creationId xmlns:a16="http://schemas.microsoft.com/office/drawing/2014/main" id="{9A41EF38-E43B-4A1F-E276-3E56607D6CE1}"/>
              </a:ext>
            </a:extLst>
          </p:cNvPr>
          <p:cNvSpPr txBox="1"/>
          <p:nvPr/>
        </p:nvSpPr>
        <p:spPr>
          <a:xfrm>
            <a:off x="6096000" y="98451"/>
            <a:ext cx="7389090" cy="1692771"/>
          </a:xfrm>
          <a:prstGeom prst="rect">
            <a:avLst/>
          </a:prstGeom>
          <a:noFill/>
        </p:spPr>
        <p:txBody>
          <a:bodyPr wrap="square" rtlCol="0">
            <a:spAutoFit/>
          </a:bodyPr>
          <a:lstStyle/>
          <a:p>
            <a:r>
              <a:rPr lang="en-GB" sz="10400" dirty="0">
                <a:solidFill>
                  <a:srgbClr val="663300"/>
                </a:solidFill>
                <a:latin typeface="Impact" panose="020B0806030902050204" pitchFamily="34" charset="0"/>
              </a:rPr>
              <a:t>Ephesians</a:t>
            </a:r>
          </a:p>
        </p:txBody>
      </p:sp>
      <p:sp>
        <p:nvSpPr>
          <p:cNvPr id="5" name="TextBox 4">
            <a:extLst>
              <a:ext uri="{FF2B5EF4-FFF2-40B4-BE49-F238E27FC236}">
                <a16:creationId xmlns:a16="http://schemas.microsoft.com/office/drawing/2014/main" id="{D096F7B5-A30A-27CC-C822-2677A8ACE3F8}"/>
              </a:ext>
            </a:extLst>
          </p:cNvPr>
          <p:cNvSpPr txBox="1"/>
          <p:nvPr/>
        </p:nvSpPr>
        <p:spPr>
          <a:xfrm>
            <a:off x="5783863" y="1633832"/>
            <a:ext cx="6613236" cy="707886"/>
          </a:xfrm>
          <a:prstGeom prst="rect">
            <a:avLst/>
          </a:prstGeom>
          <a:noFill/>
        </p:spPr>
        <p:txBody>
          <a:bodyPr wrap="square">
            <a:spAutoFit/>
          </a:bodyPr>
          <a:lstStyle/>
          <a:p>
            <a:r>
              <a:rPr lang="en-GB" sz="4000" b="1" dirty="0">
                <a:solidFill>
                  <a:srgbClr val="663300"/>
                </a:solidFill>
                <a:latin typeface="Arial" panose="020B0604020202020204" pitchFamily="34" charset="0"/>
                <a:cs typeface="Arial" panose="020B0604020202020204" pitchFamily="34" charset="0"/>
              </a:rPr>
              <a:t>Living as children of light</a:t>
            </a:r>
          </a:p>
        </p:txBody>
      </p:sp>
      <p:pic>
        <p:nvPicPr>
          <p:cNvPr id="10" name="Picture 9">
            <a:extLst>
              <a:ext uri="{FF2B5EF4-FFF2-40B4-BE49-F238E27FC236}">
                <a16:creationId xmlns:a16="http://schemas.microsoft.com/office/drawing/2014/main" id="{B6DBB1F1-DE64-5283-4898-D1AB967B6A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916" y="171714"/>
            <a:ext cx="1204159" cy="1204159"/>
          </a:xfrm>
          <a:prstGeom prst="rect">
            <a:avLst/>
          </a:prstGeom>
        </p:spPr>
      </p:pic>
    </p:spTree>
    <p:extLst>
      <p:ext uri="{BB962C8B-B14F-4D97-AF65-F5344CB8AC3E}">
        <p14:creationId xmlns:p14="http://schemas.microsoft.com/office/powerpoint/2010/main" val="1158102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wo people standing in a field&#10;&#10;Description automatically generated with low confidence">
            <a:extLst>
              <a:ext uri="{FF2B5EF4-FFF2-40B4-BE49-F238E27FC236}">
                <a16:creationId xmlns:a16="http://schemas.microsoft.com/office/drawing/2014/main" id="{A5B8B838-CD56-0C4E-2E0B-3EFF89DA63CA}"/>
              </a:ext>
            </a:extLst>
          </p:cNvPr>
          <p:cNvPicPr>
            <a:picLocks noChangeAspect="1"/>
          </p:cNvPicPr>
          <p:nvPr/>
        </p:nvPicPr>
        <p:blipFill rotWithShape="1">
          <a:blip r:embed="rId2">
            <a:extLst>
              <a:ext uri="{28A0092B-C50C-407E-A947-70E740481C1C}">
                <a14:useLocalDpi xmlns:a14="http://schemas.microsoft.com/office/drawing/2010/main" val="0"/>
              </a:ext>
            </a:extLst>
          </a:blip>
          <a:srcRect t="3433"/>
          <a:stretch/>
        </p:blipFill>
        <p:spPr>
          <a:xfrm>
            <a:off x="-59821" y="10"/>
            <a:ext cx="12251801" cy="6857990"/>
          </a:xfrm>
          <a:prstGeom prst="rect">
            <a:avLst/>
          </a:prstGeom>
        </p:spPr>
      </p:pic>
      <p:sp>
        <p:nvSpPr>
          <p:cNvPr id="6" name="TextBox 5">
            <a:extLst>
              <a:ext uri="{FF2B5EF4-FFF2-40B4-BE49-F238E27FC236}">
                <a16:creationId xmlns:a16="http://schemas.microsoft.com/office/drawing/2014/main" id="{01C8C6CE-A72A-101E-CB1C-3748DC557F02}"/>
              </a:ext>
            </a:extLst>
          </p:cNvPr>
          <p:cNvSpPr txBox="1"/>
          <p:nvPr/>
        </p:nvSpPr>
        <p:spPr>
          <a:xfrm>
            <a:off x="181202" y="0"/>
            <a:ext cx="11769753" cy="3046988"/>
          </a:xfrm>
          <a:prstGeom prst="rect">
            <a:avLst/>
          </a:prstGeom>
          <a:noFill/>
        </p:spPr>
        <p:txBody>
          <a:bodyPr wrap="square">
            <a:spAutoFit/>
          </a:bodyPr>
          <a:lstStyle/>
          <a:p>
            <a:pPr algn="ctr"/>
            <a:r>
              <a:rPr lang="en-GB" sz="4800" b="1" u="sng" dirty="0">
                <a:solidFill>
                  <a:srgbClr val="462300"/>
                </a:solidFill>
                <a:latin typeface="Arial" panose="020B0604020202020204" pitchFamily="34" charset="0"/>
                <a:cs typeface="Arial" panose="020B0604020202020204" pitchFamily="34" charset="0"/>
              </a:rPr>
              <a:t>Ephesians</a:t>
            </a:r>
          </a:p>
          <a:p>
            <a:pPr algn="ctr"/>
            <a:r>
              <a:rPr lang="en-GB" sz="4800" dirty="0">
                <a:solidFill>
                  <a:srgbClr val="462300"/>
                </a:solidFill>
                <a:latin typeface="Arial" panose="020B0604020202020204" pitchFamily="34" charset="0"/>
                <a:cs typeface="Arial" panose="020B0604020202020204" pitchFamily="34" charset="0"/>
              </a:rPr>
              <a:t>The </a:t>
            </a:r>
            <a:r>
              <a:rPr lang="en-GB" sz="4800" b="1" dirty="0">
                <a:solidFill>
                  <a:srgbClr val="462300"/>
                </a:solidFill>
                <a:latin typeface="Arial" panose="020B0604020202020204" pitchFamily="34" charset="0"/>
                <a:cs typeface="Arial" panose="020B0604020202020204" pitchFamily="34" charset="0"/>
              </a:rPr>
              <a:t>Wealth</a:t>
            </a:r>
            <a:r>
              <a:rPr lang="en-GB" sz="4800" dirty="0">
                <a:solidFill>
                  <a:srgbClr val="462300"/>
                </a:solidFill>
                <a:latin typeface="Arial" panose="020B0604020202020204" pitchFamily="34" charset="0"/>
                <a:cs typeface="Arial" panose="020B0604020202020204" pitchFamily="34" charset="0"/>
              </a:rPr>
              <a:t> of the Christian = Ch1-3</a:t>
            </a:r>
            <a:endParaRPr lang="en-GB" sz="800" dirty="0">
              <a:solidFill>
                <a:srgbClr val="462300"/>
              </a:solidFill>
              <a:latin typeface="Arial" panose="020B0604020202020204" pitchFamily="34" charset="0"/>
              <a:cs typeface="Arial" panose="020B0604020202020204" pitchFamily="34" charset="0"/>
            </a:endParaRPr>
          </a:p>
          <a:p>
            <a:pPr algn="ctr"/>
            <a:r>
              <a:rPr lang="en-GB" sz="4800" dirty="0">
                <a:solidFill>
                  <a:srgbClr val="462300"/>
                </a:solidFill>
                <a:latin typeface="Arial" panose="020B0604020202020204" pitchFamily="34" charset="0"/>
                <a:cs typeface="Arial" panose="020B0604020202020204" pitchFamily="34" charset="0"/>
              </a:rPr>
              <a:t>The </a:t>
            </a:r>
            <a:r>
              <a:rPr lang="en-GB" sz="4800" b="1" dirty="0">
                <a:solidFill>
                  <a:srgbClr val="462300"/>
                </a:solidFill>
                <a:latin typeface="Arial" panose="020B0604020202020204" pitchFamily="34" charset="0"/>
                <a:cs typeface="Arial" panose="020B0604020202020204" pitchFamily="34" charset="0"/>
              </a:rPr>
              <a:t>Walk</a:t>
            </a:r>
            <a:r>
              <a:rPr lang="en-GB" sz="4800" dirty="0">
                <a:solidFill>
                  <a:srgbClr val="462300"/>
                </a:solidFill>
                <a:latin typeface="Arial" panose="020B0604020202020204" pitchFamily="34" charset="0"/>
                <a:cs typeface="Arial" panose="020B0604020202020204" pitchFamily="34" charset="0"/>
              </a:rPr>
              <a:t> of the Christian = Ch4-6:9</a:t>
            </a:r>
          </a:p>
          <a:p>
            <a:pPr algn="ctr"/>
            <a:r>
              <a:rPr lang="en-GB" sz="4800" dirty="0">
                <a:solidFill>
                  <a:srgbClr val="462300"/>
                </a:solidFill>
                <a:latin typeface="Arial" panose="020B0604020202020204" pitchFamily="34" charset="0"/>
                <a:cs typeface="Arial" panose="020B0604020202020204" pitchFamily="34" charset="0"/>
              </a:rPr>
              <a:t>The </a:t>
            </a:r>
            <a:r>
              <a:rPr lang="en-GB" sz="4800" b="1" dirty="0">
                <a:solidFill>
                  <a:srgbClr val="462300"/>
                </a:solidFill>
                <a:latin typeface="Arial" panose="020B0604020202020204" pitchFamily="34" charset="0"/>
                <a:cs typeface="Arial" panose="020B0604020202020204" pitchFamily="34" charset="0"/>
              </a:rPr>
              <a:t>Warfare</a:t>
            </a:r>
            <a:r>
              <a:rPr lang="en-GB" sz="4800" dirty="0">
                <a:solidFill>
                  <a:srgbClr val="462300"/>
                </a:solidFill>
                <a:latin typeface="Arial" panose="020B0604020202020204" pitchFamily="34" charset="0"/>
                <a:cs typeface="Arial" panose="020B0604020202020204" pitchFamily="34" charset="0"/>
              </a:rPr>
              <a:t> of the Christian = Ch6:10-24</a:t>
            </a:r>
          </a:p>
        </p:txBody>
      </p:sp>
    </p:spTree>
    <p:extLst>
      <p:ext uri="{BB962C8B-B14F-4D97-AF65-F5344CB8AC3E}">
        <p14:creationId xmlns:p14="http://schemas.microsoft.com/office/powerpoint/2010/main" val="73241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570ED2C9-52D6-AEE9-521B-5C306236E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Box 16">
            <a:extLst>
              <a:ext uri="{FF2B5EF4-FFF2-40B4-BE49-F238E27FC236}">
                <a16:creationId xmlns:a16="http://schemas.microsoft.com/office/drawing/2014/main" id="{C5C83965-F846-86AE-BE00-4F93598664AA}"/>
              </a:ext>
            </a:extLst>
          </p:cNvPr>
          <p:cNvSpPr txBox="1"/>
          <p:nvPr/>
        </p:nvSpPr>
        <p:spPr>
          <a:xfrm>
            <a:off x="1708727" y="0"/>
            <a:ext cx="10483273" cy="1015663"/>
          </a:xfrm>
          <a:prstGeom prst="rect">
            <a:avLst/>
          </a:prstGeom>
          <a:solidFill>
            <a:srgbClr val="361B00"/>
          </a:solidFill>
        </p:spPr>
        <p:txBody>
          <a:bodyPr wrap="square" rtlCol="0">
            <a:spAutoFit/>
          </a:bodyPr>
          <a:lstStyle/>
          <a:p>
            <a:pPr algn="ctr"/>
            <a:r>
              <a:rPr lang="en-GB" sz="6000" b="1" dirty="0">
                <a:solidFill>
                  <a:srgbClr val="FFE8D1"/>
                </a:solidFill>
                <a:latin typeface="Calibri Light" panose="020F0302020204030204" pitchFamily="34" charset="0"/>
                <a:cs typeface="Calibri Light" panose="020F0302020204030204" pitchFamily="34" charset="0"/>
              </a:rPr>
              <a:t>God’s prisoner and steward</a:t>
            </a:r>
          </a:p>
        </p:txBody>
      </p:sp>
      <p:sp>
        <p:nvSpPr>
          <p:cNvPr id="4" name="TextBox 3">
            <a:extLst>
              <a:ext uri="{FF2B5EF4-FFF2-40B4-BE49-F238E27FC236}">
                <a16:creationId xmlns:a16="http://schemas.microsoft.com/office/drawing/2014/main" id="{6A047E5E-C19B-3670-3364-4AD395B8095A}"/>
              </a:ext>
            </a:extLst>
          </p:cNvPr>
          <p:cNvSpPr txBox="1"/>
          <p:nvPr/>
        </p:nvSpPr>
        <p:spPr>
          <a:xfrm>
            <a:off x="-78509" y="86186"/>
            <a:ext cx="1787236" cy="3046988"/>
          </a:xfrm>
          <a:prstGeom prst="rect">
            <a:avLst/>
          </a:prstGeom>
          <a:noFill/>
        </p:spPr>
        <p:txBody>
          <a:bodyPr wrap="square">
            <a:spAutoFit/>
          </a:bodyPr>
          <a:lstStyle/>
          <a:p>
            <a:pPr algn="ctr"/>
            <a:r>
              <a:rPr lang="en-GB" sz="2400" b="1" dirty="0">
                <a:solidFill>
                  <a:srgbClr val="462300"/>
                </a:solidFill>
                <a:latin typeface="Arial" panose="020B0604020202020204" pitchFamily="34" charset="0"/>
                <a:cs typeface="Arial" panose="020B0604020202020204" pitchFamily="34" charset="0"/>
              </a:rPr>
              <a:t>The Wealth</a:t>
            </a:r>
          </a:p>
          <a:p>
            <a:pPr algn="ctr"/>
            <a:r>
              <a:rPr lang="en-GB" sz="2400" b="1" dirty="0">
                <a:solidFill>
                  <a:srgbClr val="462300"/>
                </a:solidFill>
                <a:latin typeface="Arial" panose="020B0604020202020204" pitchFamily="34" charset="0"/>
                <a:cs typeface="Arial" panose="020B0604020202020204" pitchFamily="34" charset="0"/>
              </a:rPr>
              <a:t> of the Christian</a:t>
            </a:r>
          </a:p>
          <a:p>
            <a:pPr algn="ctr"/>
            <a:r>
              <a:rPr lang="en-GB" sz="2400" b="1" dirty="0">
                <a:solidFill>
                  <a:srgbClr val="462300"/>
                </a:solidFill>
                <a:latin typeface="Arial" panose="020B0604020202020204" pitchFamily="34" charset="0"/>
                <a:cs typeface="Arial" panose="020B0604020202020204" pitchFamily="34" charset="0"/>
              </a:rPr>
              <a:t>(Part 14)</a:t>
            </a:r>
          </a:p>
          <a:p>
            <a:pPr algn="ctr"/>
            <a:endParaRPr lang="en-GB" sz="2400" b="1" dirty="0">
              <a:solidFill>
                <a:srgbClr val="462300"/>
              </a:solidFill>
              <a:latin typeface="Arial" panose="020B0604020202020204" pitchFamily="34" charset="0"/>
              <a:cs typeface="Arial" panose="020B0604020202020204" pitchFamily="34" charset="0"/>
            </a:endParaRPr>
          </a:p>
          <a:p>
            <a:pPr algn="ctr"/>
            <a:r>
              <a:rPr lang="en-GB" sz="2400" b="1" dirty="0">
                <a:solidFill>
                  <a:srgbClr val="462300"/>
                </a:solidFill>
                <a:latin typeface="Arial" panose="020B0604020202020204" pitchFamily="34" charset="0"/>
                <a:cs typeface="Arial" panose="020B0604020202020204" pitchFamily="34" charset="0"/>
              </a:rPr>
              <a:t>Ephesians</a:t>
            </a:r>
          </a:p>
          <a:p>
            <a:pPr algn="ctr"/>
            <a:r>
              <a:rPr lang="en-GB" sz="2400" b="1" dirty="0">
                <a:solidFill>
                  <a:srgbClr val="462300"/>
                </a:solidFill>
                <a:latin typeface="Arial" panose="020B0604020202020204" pitchFamily="34" charset="0"/>
                <a:cs typeface="Arial" panose="020B0604020202020204" pitchFamily="34" charset="0"/>
              </a:rPr>
              <a:t>3:1-2</a:t>
            </a:r>
          </a:p>
        </p:txBody>
      </p:sp>
      <p:sp>
        <p:nvSpPr>
          <p:cNvPr id="2" name="TextBox 1">
            <a:extLst>
              <a:ext uri="{FF2B5EF4-FFF2-40B4-BE49-F238E27FC236}">
                <a16:creationId xmlns:a16="http://schemas.microsoft.com/office/drawing/2014/main" id="{D1A415C7-6BDA-5901-9EC7-5DE3664E7955}"/>
              </a:ext>
            </a:extLst>
          </p:cNvPr>
          <p:cNvSpPr txBox="1"/>
          <p:nvPr/>
        </p:nvSpPr>
        <p:spPr>
          <a:xfrm>
            <a:off x="1787236" y="1050273"/>
            <a:ext cx="10561782" cy="2031325"/>
          </a:xfrm>
          <a:prstGeom prst="rect">
            <a:avLst/>
          </a:prstGeom>
          <a:noFill/>
        </p:spPr>
        <p:txBody>
          <a:bodyPr wrap="square" rtlCol="0">
            <a:spAutoFit/>
          </a:bodyPr>
          <a:lstStyle/>
          <a:p>
            <a:r>
              <a:rPr lang="en-GB" sz="4000" dirty="0">
                <a:solidFill>
                  <a:srgbClr val="3E1F00"/>
                </a:solidFill>
                <a:latin typeface="Arial" panose="020B0604020202020204" pitchFamily="34" charset="0"/>
                <a:cs typeface="Arial" panose="020B0604020202020204" pitchFamily="34" charset="0"/>
              </a:rPr>
              <a:t>Paul practiced what he preached…</a:t>
            </a:r>
          </a:p>
          <a:p>
            <a:endParaRPr lang="en-GB" sz="500" b="1" dirty="0">
              <a:solidFill>
                <a:srgbClr val="3E1F00"/>
              </a:solidFill>
              <a:latin typeface="Arial" panose="020B0604020202020204" pitchFamily="34" charset="0"/>
              <a:cs typeface="Arial" panose="020B0604020202020204" pitchFamily="34" charset="0"/>
            </a:endParaRPr>
          </a:p>
          <a:p>
            <a:r>
              <a:rPr lang="en-GB" sz="4000" b="1" dirty="0">
                <a:solidFill>
                  <a:srgbClr val="3E1F00"/>
                </a:solidFill>
                <a:latin typeface="Arial" panose="020B0604020202020204" pitchFamily="34" charset="0"/>
                <a:cs typeface="Arial" panose="020B0604020202020204" pitchFamily="34" charset="0"/>
              </a:rPr>
              <a:t>Rejoicing in Christ’s rule</a:t>
            </a:r>
          </a:p>
          <a:p>
            <a:pPr marL="571500" indent="-571500">
              <a:buFont typeface="Wingdings" panose="05000000000000000000" pitchFamily="2" charset="2"/>
              <a:buChar char="Ø"/>
            </a:pPr>
            <a:r>
              <a:rPr lang="en-GB" sz="3600" dirty="0">
                <a:solidFill>
                  <a:srgbClr val="3E1F00"/>
                </a:solidFill>
                <a:latin typeface="Arial" panose="020B0604020202020204" pitchFamily="34" charset="0"/>
                <a:cs typeface="Arial" panose="020B0604020202020204" pitchFamily="34" charset="0"/>
              </a:rPr>
              <a:t>A prisoner not of Rome, but of Christ (vs.1)</a:t>
            </a:r>
          </a:p>
        </p:txBody>
      </p:sp>
    </p:spTree>
    <p:extLst>
      <p:ext uri="{BB962C8B-B14F-4D97-AF65-F5344CB8AC3E}">
        <p14:creationId xmlns:p14="http://schemas.microsoft.com/office/powerpoint/2010/main" val="211020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570ED2C9-52D6-AEE9-521B-5C306236E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Box 16">
            <a:extLst>
              <a:ext uri="{FF2B5EF4-FFF2-40B4-BE49-F238E27FC236}">
                <a16:creationId xmlns:a16="http://schemas.microsoft.com/office/drawing/2014/main" id="{C5C83965-F846-86AE-BE00-4F93598664AA}"/>
              </a:ext>
            </a:extLst>
          </p:cNvPr>
          <p:cNvSpPr txBox="1"/>
          <p:nvPr/>
        </p:nvSpPr>
        <p:spPr>
          <a:xfrm>
            <a:off x="1708727" y="0"/>
            <a:ext cx="10483273" cy="1015663"/>
          </a:xfrm>
          <a:prstGeom prst="rect">
            <a:avLst/>
          </a:prstGeom>
          <a:solidFill>
            <a:srgbClr val="361B00"/>
          </a:solidFill>
        </p:spPr>
        <p:txBody>
          <a:bodyPr wrap="square" rtlCol="0">
            <a:spAutoFit/>
          </a:bodyPr>
          <a:lstStyle/>
          <a:p>
            <a:pPr algn="ctr"/>
            <a:r>
              <a:rPr lang="en-GB" sz="6000" b="1" dirty="0">
                <a:solidFill>
                  <a:srgbClr val="FFE8D1"/>
                </a:solidFill>
                <a:latin typeface="Calibri Light" panose="020F0302020204030204" pitchFamily="34" charset="0"/>
                <a:cs typeface="Calibri Light" panose="020F0302020204030204" pitchFamily="34" charset="0"/>
              </a:rPr>
              <a:t>God is building His church</a:t>
            </a:r>
          </a:p>
        </p:txBody>
      </p:sp>
      <p:sp>
        <p:nvSpPr>
          <p:cNvPr id="4" name="TextBox 3">
            <a:extLst>
              <a:ext uri="{FF2B5EF4-FFF2-40B4-BE49-F238E27FC236}">
                <a16:creationId xmlns:a16="http://schemas.microsoft.com/office/drawing/2014/main" id="{6A047E5E-C19B-3670-3364-4AD395B8095A}"/>
              </a:ext>
            </a:extLst>
          </p:cNvPr>
          <p:cNvSpPr txBox="1"/>
          <p:nvPr/>
        </p:nvSpPr>
        <p:spPr>
          <a:xfrm>
            <a:off x="-78509" y="86186"/>
            <a:ext cx="1787236" cy="3046988"/>
          </a:xfrm>
          <a:prstGeom prst="rect">
            <a:avLst/>
          </a:prstGeom>
          <a:noFill/>
        </p:spPr>
        <p:txBody>
          <a:bodyPr wrap="square">
            <a:spAutoFit/>
          </a:bodyPr>
          <a:lstStyle/>
          <a:p>
            <a:pPr algn="ctr"/>
            <a:r>
              <a:rPr lang="en-GB" sz="2400" b="1" dirty="0">
                <a:solidFill>
                  <a:srgbClr val="462300"/>
                </a:solidFill>
                <a:latin typeface="Arial" panose="020B0604020202020204" pitchFamily="34" charset="0"/>
                <a:cs typeface="Arial" panose="020B0604020202020204" pitchFamily="34" charset="0"/>
              </a:rPr>
              <a:t>The Wealth</a:t>
            </a:r>
          </a:p>
          <a:p>
            <a:pPr algn="ctr"/>
            <a:r>
              <a:rPr lang="en-GB" sz="2400" b="1" dirty="0">
                <a:solidFill>
                  <a:srgbClr val="462300"/>
                </a:solidFill>
                <a:latin typeface="Arial" panose="020B0604020202020204" pitchFamily="34" charset="0"/>
                <a:cs typeface="Arial" panose="020B0604020202020204" pitchFamily="34" charset="0"/>
              </a:rPr>
              <a:t> of the Christian</a:t>
            </a:r>
          </a:p>
          <a:p>
            <a:pPr algn="ctr"/>
            <a:r>
              <a:rPr lang="en-GB" sz="2400" b="1" dirty="0">
                <a:solidFill>
                  <a:srgbClr val="462300"/>
                </a:solidFill>
                <a:latin typeface="Arial" panose="020B0604020202020204" pitchFamily="34" charset="0"/>
                <a:cs typeface="Arial" panose="020B0604020202020204" pitchFamily="34" charset="0"/>
              </a:rPr>
              <a:t>(Part 13)</a:t>
            </a:r>
          </a:p>
          <a:p>
            <a:pPr algn="ctr"/>
            <a:endParaRPr lang="en-GB" sz="2400" b="1" dirty="0">
              <a:solidFill>
                <a:srgbClr val="462300"/>
              </a:solidFill>
              <a:latin typeface="Arial" panose="020B0604020202020204" pitchFamily="34" charset="0"/>
              <a:cs typeface="Arial" panose="020B0604020202020204" pitchFamily="34" charset="0"/>
            </a:endParaRPr>
          </a:p>
          <a:p>
            <a:pPr algn="ctr"/>
            <a:r>
              <a:rPr lang="en-GB" sz="2400" b="1" dirty="0">
                <a:solidFill>
                  <a:srgbClr val="462300"/>
                </a:solidFill>
                <a:latin typeface="Arial" panose="020B0604020202020204" pitchFamily="34" charset="0"/>
                <a:cs typeface="Arial" panose="020B0604020202020204" pitchFamily="34" charset="0"/>
              </a:rPr>
              <a:t>Ephesians</a:t>
            </a:r>
          </a:p>
          <a:p>
            <a:pPr algn="ctr"/>
            <a:r>
              <a:rPr lang="en-GB" sz="2400" b="1" dirty="0">
                <a:solidFill>
                  <a:srgbClr val="462300"/>
                </a:solidFill>
                <a:latin typeface="Arial" panose="020B0604020202020204" pitchFamily="34" charset="0"/>
                <a:cs typeface="Arial" panose="020B0604020202020204" pitchFamily="34" charset="0"/>
              </a:rPr>
              <a:t>2:19-22</a:t>
            </a:r>
          </a:p>
        </p:txBody>
      </p:sp>
      <p:sp>
        <p:nvSpPr>
          <p:cNvPr id="2" name="TextBox 1">
            <a:extLst>
              <a:ext uri="{FF2B5EF4-FFF2-40B4-BE49-F238E27FC236}">
                <a16:creationId xmlns:a16="http://schemas.microsoft.com/office/drawing/2014/main" id="{81FCB0F7-B1DF-BD78-087D-B750FF08596F}"/>
              </a:ext>
            </a:extLst>
          </p:cNvPr>
          <p:cNvSpPr txBox="1"/>
          <p:nvPr/>
        </p:nvSpPr>
        <p:spPr>
          <a:xfrm>
            <a:off x="1787236" y="1050273"/>
            <a:ext cx="10561782" cy="5632311"/>
          </a:xfrm>
          <a:prstGeom prst="rect">
            <a:avLst/>
          </a:prstGeom>
          <a:noFill/>
        </p:spPr>
        <p:txBody>
          <a:bodyPr wrap="square" rtlCol="0">
            <a:spAutoFit/>
          </a:bodyPr>
          <a:lstStyle/>
          <a:p>
            <a:r>
              <a:rPr lang="en-GB" sz="4000" b="1" dirty="0">
                <a:solidFill>
                  <a:srgbClr val="3E1F00"/>
                </a:solidFill>
                <a:latin typeface="Arial" panose="020B0604020202020204" pitchFamily="34" charset="0"/>
                <a:cs typeface="Arial" panose="020B0604020202020204" pitchFamily="34" charset="0"/>
              </a:rPr>
              <a:t>No longer foreigners…  </a:t>
            </a:r>
          </a:p>
          <a:p>
            <a:r>
              <a:rPr lang="en-GB" sz="4000" dirty="0">
                <a:solidFill>
                  <a:srgbClr val="3E1F00"/>
                </a:solidFill>
                <a:latin typeface="Arial" panose="020B0604020202020204" pitchFamily="34" charset="0"/>
                <a:cs typeface="Arial" panose="020B0604020202020204" pitchFamily="34" charset="0"/>
              </a:rPr>
              <a:t>We are citizens (vs.19)</a:t>
            </a:r>
          </a:p>
          <a:p>
            <a:r>
              <a:rPr lang="en-GB" sz="4000" dirty="0">
                <a:solidFill>
                  <a:srgbClr val="3E1F00"/>
                </a:solidFill>
                <a:latin typeface="Arial" panose="020B0604020202020204" pitchFamily="34" charset="0"/>
                <a:cs typeface="Arial" panose="020B0604020202020204" pitchFamily="34" charset="0"/>
              </a:rPr>
              <a:t>	Our identity</a:t>
            </a:r>
          </a:p>
          <a:p>
            <a:r>
              <a:rPr lang="en-GB" sz="4000" dirty="0">
                <a:solidFill>
                  <a:srgbClr val="3E1F00"/>
                </a:solidFill>
                <a:latin typeface="Arial" panose="020B0604020202020204" pitchFamily="34" charset="0"/>
                <a:cs typeface="Arial" panose="020B0604020202020204" pitchFamily="34" charset="0"/>
              </a:rPr>
              <a:t>	Our benefits</a:t>
            </a:r>
            <a:endParaRPr lang="en-GB" sz="4000" b="1" dirty="0">
              <a:solidFill>
                <a:srgbClr val="3E1F00"/>
              </a:solidFill>
              <a:latin typeface="Arial" panose="020B0604020202020204" pitchFamily="34" charset="0"/>
              <a:cs typeface="Arial" panose="020B0604020202020204" pitchFamily="34" charset="0"/>
            </a:endParaRPr>
          </a:p>
          <a:p>
            <a:endParaRPr lang="en-GB" sz="4000" b="1" dirty="0">
              <a:solidFill>
                <a:srgbClr val="3E1F00"/>
              </a:solidFill>
              <a:latin typeface="Arial" panose="020B0604020202020204" pitchFamily="34" charset="0"/>
              <a:cs typeface="Arial" panose="020B0604020202020204" pitchFamily="34" charset="0"/>
            </a:endParaRPr>
          </a:p>
          <a:p>
            <a:endParaRPr lang="en-GB" sz="4000" b="1" dirty="0">
              <a:solidFill>
                <a:srgbClr val="3E1F00"/>
              </a:solidFill>
              <a:latin typeface="Arial" panose="020B0604020202020204" pitchFamily="34" charset="0"/>
              <a:cs typeface="Arial" panose="020B0604020202020204" pitchFamily="34" charset="0"/>
            </a:endParaRPr>
          </a:p>
          <a:p>
            <a:endParaRPr lang="en-GB" sz="4000" b="1" dirty="0">
              <a:solidFill>
                <a:srgbClr val="3E1F00"/>
              </a:solidFill>
              <a:latin typeface="Arial" panose="020B0604020202020204" pitchFamily="34" charset="0"/>
              <a:cs typeface="Arial" panose="020B0604020202020204" pitchFamily="34" charset="0"/>
            </a:endParaRPr>
          </a:p>
          <a:p>
            <a:endParaRPr lang="en-GB" sz="4000" b="1" dirty="0">
              <a:solidFill>
                <a:srgbClr val="3E1F00"/>
              </a:solidFill>
              <a:latin typeface="Arial" panose="020B0604020202020204" pitchFamily="34" charset="0"/>
              <a:cs typeface="Arial" panose="020B0604020202020204" pitchFamily="34" charset="0"/>
            </a:endParaRPr>
          </a:p>
          <a:p>
            <a:endParaRPr lang="en-GB" sz="4000" b="1" dirty="0">
              <a:solidFill>
                <a:srgbClr val="3E1F00"/>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0DD5EEA7-D808-4DD7-066A-86852504CD15}"/>
              </a:ext>
            </a:extLst>
          </p:cNvPr>
          <p:cNvPicPr>
            <a:picLocks noChangeAspect="1"/>
          </p:cNvPicPr>
          <p:nvPr/>
        </p:nvPicPr>
        <p:blipFill>
          <a:blip r:embed="rId3"/>
          <a:stretch>
            <a:fillRect/>
          </a:stretch>
        </p:blipFill>
        <p:spPr>
          <a:xfrm>
            <a:off x="7399174" y="1065681"/>
            <a:ext cx="4705309" cy="5742300"/>
          </a:xfrm>
          <a:prstGeom prst="rect">
            <a:avLst/>
          </a:prstGeom>
        </p:spPr>
      </p:pic>
      <p:cxnSp>
        <p:nvCxnSpPr>
          <p:cNvPr id="5" name="Straight Connector 4">
            <a:extLst>
              <a:ext uri="{FF2B5EF4-FFF2-40B4-BE49-F238E27FC236}">
                <a16:creationId xmlns:a16="http://schemas.microsoft.com/office/drawing/2014/main" id="{33B211C8-D859-0C6F-6255-75C0F2B2B109}"/>
              </a:ext>
            </a:extLst>
          </p:cNvPr>
          <p:cNvCxnSpPr>
            <a:cxnSpLocks/>
          </p:cNvCxnSpPr>
          <p:nvPr/>
        </p:nvCxnSpPr>
        <p:spPr>
          <a:xfrm>
            <a:off x="7841673" y="4498109"/>
            <a:ext cx="1967346" cy="0"/>
          </a:xfrm>
          <a:prstGeom prst="line">
            <a:avLst/>
          </a:prstGeom>
          <a:ln w="41275">
            <a:solidFill>
              <a:srgbClr val="66FF33"/>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96528354-7E16-5AA6-CB37-E160E742BF05}"/>
              </a:ext>
            </a:extLst>
          </p:cNvPr>
          <p:cNvSpPr/>
          <p:nvPr/>
        </p:nvSpPr>
        <p:spPr>
          <a:xfrm>
            <a:off x="7627542" y="5209310"/>
            <a:ext cx="4476941" cy="517236"/>
          </a:xfrm>
          <a:prstGeom prst="ellipse">
            <a:avLst/>
          </a:prstGeom>
          <a:noFill/>
          <a:ln w="69850">
            <a:solidFill>
              <a:srgbClr val="66FF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990886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570ED2C9-52D6-AEE9-521B-5C306236E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8A776EB1-A071-41B1-0C82-52EB27320489}"/>
              </a:ext>
            </a:extLst>
          </p:cNvPr>
          <p:cNvSpPr txBox="1"/>
          <p:nvPr/>
        </p:nvSpPr>
        <p:spPr>
          <a:xfrm>
            <a:off x="1730388" y="2953863"/>
            <a:ext cx="10439950" cy="4031873"/>
          </a:xfrm>
          <a:prstGeom prst="rect">
            <a:avLst/>
          </a:prstGeom>
          <a:noFill/>
        </p:spPr>
        <p:txBody>
          <a:bodyPr wrap="square">
            <a:spAutoFit/>
          </a:bodyPr>
          <a:lstStyle/>
          <a:p>
            <a:pPr algn="ctr"/>
            <a:r>
              <a:rPr lang="en-GB" sz="3150" dirty="0"/>
              <a:t>‘Now I want you to know, brothers and sisters, that what has happened to me has actually served to advance the gospel. As a result, it has become clear throughout the whole palace guard and to everyone else that I am in chains for Christ. And because of my chains, most of the brothers and sisters have become confident in the Lord and dare all the more to proclaim the gospel without fear.’</a:t>
            </a:r>
          </a:p>
          <a:p>
            <a:pPr algn="ctr"/>
            <a:r>
              <a:rPr lang="en-GB" sz="2900" b="1" dirty="0"/>
              <a:t>Philippians 1:12-14</a:t>
            </a:r>
          </a:p>
        </p:txBody>
      </p:sp>
      <p:sp>
        <p:nvSpPr>
          <p:cNvPr id="17" name="TextBox 16">
            <a:extLst>
              <a:ext uri="{FF2B5EF4-FFF2-40B4-BE49-F238E27FC236}">
                <a16:creationId xmlns:a16="http://schemas.microsoft.com/office/drawing/2014/main" id="{C5C83965-F846-86AE-BE00-4F93598664AA}"/>
              </a:ext>
            </a:extLst>
          </p:cNvPr>
          <p:cNvSpPr txBox="1"/>
          <p:nvPr/>
        </p:nvSpPr>
        <p:spPr>
          <a:xfrm>
            <a:off x="1708727" y="0"/>
            <a:ext cx="10483273" cy="1015663"/>
          </a:xfrm>
          <a:prstGeom prst="rect">
            <a:avLst/>
          </a:prstGeom>
          <a:solidFill>
            <a:srgbClr val="361B00"/>
          </a:solidFill>
        </p:spPr>
        <p:txBody>
          <a:bodyPr wrap="square" rtlCol="0">
            <a:spAutoFit/>
          </a:bodyPr>
          <a:lstStyle/>
          <a:p>
            <a:pPr algn="ctr"/>
            <a:r>
              <a:rPr lang="en-GB" sz="6000" b="1" dirty="0">
                <a:solidFill>
                  <a:srgbClr val="FFE8D1"/>
                </a:solidFill>
                <a:latin typeface="Calibri Light" panose="020F0302020204030204" pitchFamily="34" charset="0"/>
                <a:cs typeface="Calibri Light" panose="020F0302020204030204" pitchFamily="34" charset="0"/>
              </a:rPr>
              <a:t>God’s prisoner and steward</a:t>
            </a:r>
          </a:p>
        </p:txBody>
      </p:sp>
      <p:sp>
        <p:nvSpPr>
          <p:cNvPr id="4" name="TextBox 3">
            <a:extLst>
              <a:ext uri="{FF2B5EF4-FFF2-40B4-BE49-F238E27FC236}">
                <a16:creationId xmlns:a16="http://schemas.microsoft.com/office/drawing/2014/main" id="{6A047E5E-C19B-3670-3364-4AD395B8095A}"/>
              </a:ext>
            </a:extLst>
          </p:cNvPr>
          <p:cNvSpPr txBox="1"/>
          <p:nvPr/>
        </p:nvSpPr>
        <p:spPr>
          <a:xfrm>
            <a:off x="-78509" y="86186"/>
            <a:ext cx="1787236" cy="3046988"/>
          </a:xfrm>
          <a:prstGeom prst="rect">
            <a:avLst/>
          </a:prstGeom>
          <a:noFill/>
        </p:spPr>
        <p:txBody>
          <a:bodyPr wrap="square">
            <a:spAutoFit/>
          </a:bodyPr>
          <a:lstStyle/>
          <a:p>
            <a:pPr algn="ctr"/>
            <a:r>
              <a:rPr lang="en-GB" sz="2400" b="1" dirty="0">
                <a:solidFill>
                  <a:srgbClr val="462300"/>
                </a:solidFill>
                <a:latin typeface="Arial" panose="020B0604020202020204" pitchFamily="34" charset="0"/>
                <a:cs typeface="Arial" panose="020B0604020202020204" pitchFamily="34" charset="0"/>
              </a:rPr>
              <a:t>The Wealth</a:t>
            </a:r>
          </a:p>
          <a:p>
            <a:pPr algn="ctr"/>
            <a:r>
              <a:rPr lang="en-GB" sz="2400" b="1" dirty="0">
                <a:solidFill>
                  <a:srgbClr val="462300"/>
                </a:solidFill>
                <a:latin typeface="Arial" panose="020B0604020202020204" pitchFamily="34" charset="0"/>
                <a:cs typeface="Arial" panose="020B0604020202020204" pitchFamily="34" charset="0"/>
              </a:rPr>
              <a:t> of the Christian</a:t>
            </a:r>
          </a:p>
          <a:p>
            <a:pPr algn="ctr"/>
            <a:r>
              <a:rPr lang="en-GB" sz="2400" b="1" dirty="0">
                <a:solidFill>
                  <a:srgbClr val="462300"/>
                </a:solidFill>
                <a:latin typeface="Arial" panose="020B0604020202020204" pitchFamily="34" charset="0"/>
                <a:cs typeface="Arial" panose="020B0604020202020204" pitchFamily="34" charset="0"/>
              </a:rPr>
              <a:t>(Part 14)</a:t>
            </a:r>
          </a:p>
          <a:p>
            <a:pPr algn="ctr"/>
            <a:endParaRPr lang="en-GB" sz="2400" b="1" dirty="0">
              <a:solidFill>
                <a:srgbClr val="462300"/>
              </a:solidFill>
              <a:latin typeface="Arial" panose="020B0604020202020204" pitchFamily="34" charset="0"/>
              <a:cs typeface="Arial" panose="020B0604020202020204" pitchFamily="34" charset="0"/>
            </a:endParaRPr>
          </a:p>
          <a:p>
            <a:pPr algn="ctr"/>
            <a:r>
              <a:rPr lang="en-GB" sz="2400" b="1" dirty="0">
                <a:solidFill>
                  <a:srgbClr val="462300"/>
                </a:solidFill>
                <a:latin typeface="Arial" panose="020B0604020202020204" pitchFamily="34" charset="0"/>
                <a:cs typeface="Arial" panose="020B0604020202020204" pitchFamily="34" charset="0"/>
              </a:rPr>
              <a:t>Ephesians</a:t>
            </a:r>
          </a:p>
          <a:p>
            <a:pPr algn="ctr"/>
            <a:r>
              <a:rPr lang="en-GB" sz="2400" b="1" dirty="0">
                <a:solidFill>
                  <a:srgbClr val="462300"/>
                </a:solidFill>
                <a:latin typeface="Arial" panose="020B0604020202020204" pitchFamily="34" charset="0"/>
                <a:cs typeface="Arial" panose="020B0604020202020204" pitchFamily="34" charset="0"/>
              </a:rPr>
              <a:t>3:1-2</a:t>
            </a:r>
          </a:p>
        </p:txBody>
      </p:sp>
      <p:sp>
        <p:nvSpPr>
          <p:cNvPr id="2" name="TextBox 1">
            <a:extLst>
              <a:ext uri="{FF2B5EF4-FFF2-40B4-BE49-F238E27FC236}">
                <a16:creationId xmlns:a16="http://schemas.microsoft.com/office/drawing/2014/main" id="{D1A415C7-6BDA-5901-9EC7-5DE3664E7955}"/>
              </a:ext>
            </a:extLst>
          </p:cNvPr>
          <p:cNvSpPr txBox="1"/>
          <p:nvPr/>
        </p:nvSpPr>
        <p:spPr>
          <a:xfrm>
            <a:off x="1787236" y="1050273"/>
            <a:ext cx="10561782" cy="2031325"/>
          </a:xfrm>
          <a:prstGeom prst="rect">
            <a:avLst/>
          </a:prstGeom>
          <a:noFill/>
        </p:spPr>
        <p:txBody>
          <a:bodyPr wrap="square" rtlCol="0">
            <a:spAutoFit/>
          </a:bodyPr>
          <a:lstStyle/>
          <a:p>
            <a:r>
              <a:rPr lang="en-GB" sz="4000" dirty="0">
                <a:solidFill>
                  <a:srgbClr val="3E1F00"/>
                </a:solidFill>
                <a:latin typeface="Arial" panose="020B0604020202020204" pitchFamily="34" charset="0"/>
                <a:cs typeface="Arial" panose="020B0604020202020204" pitchFamily="34" charset="0"/>
              </a:rPr>
              <a:t>Paul practiced what he preached…</a:t>
            </a:r>
          </a:p>
          <a:p>
            <a:endParaRPr lang="en-GB" sz="500" b="1" dirty="0">
              <a:solidFill>
                <a:srgbClr val="3E1F00"/>
              </a:solidFill>
              <a:latin typeface="Arial" panose="020B0604020202020204" pitchFamily="34" charset="0"/>
              <a:cs typeface="Arial" panose="020B0604020202020204" pitchFamily="34" charset="0"/>
            </a:endParaRPr>
          </a:p>
          <a:p>
            <a:r>
              <a:rPr lang="en-GB" sz="4000" b="1" dirty="0">
                <a:solidFill>
                  <a:srgbClr val="3E1F00"/>
                </a:solidFill>
                <a:latin typeface="Arial" panose="020B0604020202020204" pitchFamily="34" charset="0"/>
                <a:cs typeface="Arial" panose="020B0604020202020204" pitchFamily="34" charset="0"/>
              </a:rPr>
              <a:t>Rejoicing in Christ’s rule</a:t>
            </a:r>
          </a:p>
          <a:p>
            <a:pPr marL="571500" indent="-571500">
              <a:buFont typeface="Wingdings" panose="05000000000000000000" pitchFamily="2" charset="2"/>
              <a:buChar char="Ø"/>
            </a:pPr>
            <a:r>
              <a:rPr lang="en-GB" sz="3600" dirty="0">
                <a:solidFill>
                  <a:srgbClr val="3E1F00"/>
                </a:solidFill>
                <a:latin typeface="Arial" panose="020B0604020202020204" pitchFamily="34" charset="0"/>
                <a:cs typeface="Arial" panose="020B0604020202020204" pitchFamily="34" charset="0"/>
              </a:rPr>
              <a:t>A prisoner not of Rome, but of Christ (vs.1)</a:t>
            </a:r>
          </a:p>
        </p:txBody>
      </p:sp>
      <p:sp>
        <p:nvSpPr>
          <p:cNvPr id="5" name="TextBox 4">
            <a:extLst>
              <a:ext uri="{FF2B5EF4-FFF2-40B4-BE49-F238E27FC236}">
                <a16:creationId xmlns:a16="http://schemas.microsoft.com/office/drawing/2014/main" id="{ECB84C81-2AF8-3A7F-43F0-C46E8F167BAE}"/>
              </a:ext>
            </a:extLst>
          </p:cNvPr>
          <p:cNvSpPr txBox="1"/>
          <p:nvPr/>
        </p:nvSpPr>
        <p:spPr>
          <a:xfrm>
            <a:off x="1909068" y="3941593"/>
            <a:ext cx="10082590" cy="2523768"/>
          </a:xfrm>
          <a:prstGeom prst="rect">
            <a:avLst/>
          </a:prstGeom>
          <a:noFill/>
        </p:spPr>
        <p:txBody>
          <a:bodyPr wrap="square">
            <a:spAutoFit/>
          </a:bodyPr>
          <a:lstStyle/>
          <a:p>
            <a:pPr algn="ctr"/>
            <a:r>
              <a:rPr lang="en-GB" sz="4000" dirty="0"/>
              <a:t>‘You intended to harm me, </a:t>
            </a:r>
            <a:r>
              <a:rPr lang="en-GB" sz="4000" b="1" dirty="0"/>
              <a:t>but God</a:t>
            </a:r>
            <a:r>
              <a:rPr lang="en-GB" sz="4000" dirty="0"/>
              <a:t> intended it for good to accomplish what is now being done, the saving of many lives.’</a:t>
            </a:r>
          </a:p>
          <a:p>
            <a:pPr algn="ctr"/>
            <a:r>
              <a:rPr lang="en-GB" sz="3800" b="1" dirty="0"/>
              <a:t>Genesis 50:20</a:t>
            </a:r>
          </a:p>
        </p:txBody>
      </p:sp>
    </p:spTree>
    <p:extLst>
      <p:ext uri="{BB962C8B-B14F-4D97-AF65-F5344CB8AC3E}">
        <p14:creationId xmlns:p14="http://schemas.microsoft.com/office/powerpoint/2010/main" val="124875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570ED2C9-52D6-AEE9-521B-5C306236E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Box 16">
            <a:extLst>
              <a:ext uri="{FF2B5EF4-FFF2-40B4-BE49-F238E27FC236}">
                <a16:creationId xmlns:a16="http://schemas.microsoft.com/office/drawing/2014/main" id="{C5C83965-F846-86AE-BE00-4F93598664AA}"/>
              </a:ext>
            </a:extLst>
          </p:cNvPr>
          <p:cNvSpPr txBox="1"/>
          <p:nvPr/>
        </p:nvSpPr>
        <p:spPr>
          <a:xfrm>
            <a:off x="1708727" y="0"/>
            <a:ext cx="10483273" cy="1015663"/>
          </a:xfrm>
          <a:prstGeom prst="rect">
            <a:avLst/>
          </a:prstGeom>
          <a:solidFill>
            <a:srgbClr val="361B00"/>
          </a:solidFill>
        </p:spPr>
        <p:txBody>
          <a:bodyPr wrap="square" rtlCol="0">
            <a:spAutoFit/>
          </a:bodyPr>
          <a:lstStyle/>
          <a:p>
            <a:pPr algn="ctr"/>
            <a:r>
              <a:rPr lang="en-GB" sz="6000" b="1" dirty="0">
                <a:solidFill>
                  <a:srgbClr val="FFE8D1"/>
                </a:solidFill>
                <a:latin typeface="Calibri Light" panose="020F0302020204030204" pitchFamily="34" charset="0"/>
                <a:cs typeface="Calibri Light" panose="020F0302020204030204" pitchFamily="34" charset="0"/>
              </a:rPr>
              <a:t>God’s prisoner and steward</a:t>
            </a:r>
          </a:p>
        </p:txBody>
      </p:sp>
      <p:sp>
        <p:nvSpPr>
          <p:cNvPr id="4" name="TextBox 3">
            <a:extLst>
              <a:ext uri="{FF2B5EF4-FFF2-40B4-BE49-F238E27FC236}">
                <a16:creationId xmlns:a16="http://schemas.microsoft.com/office/drawing/2014/main" id="{6A047E5E-C19B-3670-3364-4AD395B8095A}"/>
              </a:ext>
            </a:extLst>
          </p:cNvPr>
          <p:cNvSpPr txBox="1"/>
          <p:nvPr/>
        </p:nvSpPr>
        <p:spPr>
          <a:xfrm>
            <a:off x="-78509" y="86186"/>
            <a:ext cx="1787236" cy="3046988"/>
          </a:xfrm>
          <a:prstGeom prst="rect">
            <a:avLst/>
          </a:prstGeom>
          <a:noFill/>
        </p:spPr>
        <p:txBody>
          <a:bodyPr wrap="square">
            <a:spAutoFit/>
          </a:bodyPr>
          <a:lstStyle/>
          <a:p>
            <a:pPr algn="ctr"/>
            <a:r>
              <a:rPr lang="en-GB" sz="2400" b="1" dirty="0">
                <a:solidFill>
                  <a:srgbClr val="462300"/>
                </a:solidFill>
                <a:latin typeface="Arial" panose="020B0604020202020204" pitchFamily="34" charset="0"/>
                <a:cs typeface="Arial" panose="020B0604020202020204" pitchFamily="34" charset="0"/>
              </a:rPr>
              <a:t>The Wealth</a:t>
            </a:r>
          </a:p>
          <a:p>
            <a:pPr algn="ctr"/>
            <a:r>
              <a:rPr lang="en-GB" sz="2400" b="1" dirty="0">
                <a:solidFill>
                  <a:srgbClr val="462300"/>
                </a:solidFill>
                <a:latin typeface="Arial" panose="020B0604020202020204" pitchFamily="34" charset="0"/>
                <a:cs typeface="Arial" panose="020B0604020202020204" pitchFamily="34" charset="0"/>
              </a:rPr>
              <a:t> of the Christian</a:t>
            </a:r>
          </a:p>
          <a:p>
            <a:pPr algn="ctr"/>
            <a:r>
              <a:rPr lang="en-GB" sz="2400" b="1" dirty="0">
                <a:solidFill>
                  <a:srgbClr val="462300"/>
                </a:solidFill>
                <a:latin typeface="Arial" panose="020B0604020202020204" pitchFamily="34" charset="0"/>
                <a:cs typeface="Arial" panose="020B0604020202020204" pitchFamily="34" charset="0"/>
              </a:rPr>
              <a:t>(Part 14)</a:t>
            </a:r>
          </a:p>
          <a:p>
            <a:pPr algn="ctr"/>
            <a:endParaRPr lang="en-GB" sz="2400" b="1" dirty="0">
              <a:solidFill>
                <a:srgbClr val="462300"/>
              </a:solidFill>
              <a:latin typeface="Arial" panose="020B0604020202020204" pitchFamily="34" charset="0"/>
              <a:cs typeface="Arial" panose="020B0604020202020204" pitchFamily="34" charset="0"/>
            </a:endParaRPr>
          </a:p>
          <a:p>
            <a:pPr algn="ctr"/>
            <a:r>
              <a:rPr lang="en-GB" sz="2400" b="1" dirty="0">
                <a:solidFill>
                  <a:srgbClr val="462300"/>
                </a:solidFill>
                <a:latin typeface="Arial" panose="020B0604020202020204" pitchFamily="34" charset="0"/>
                <a:cs typeface="Arial" panose="020B0604020202020204" pitchFamily="34" charset="0"/>
              </a:rPr>
              <a:t>Ephesians</a:t>
            </a:r>
          </a:p>
          <a:p>
            <a:pPr algn="ctr"/>
            <a:r>
              <a:rPr lang="en-GB" sz="2400" b="1" dirty="0">
                <a:solidFill>
                  <a:srgbClr val="462300"/>
                </a:solidFill>
                <a:latin typeface="Arial" panose="020B0604020202020204" pitchFamily="34" charset="0"/>
                <a:cs typeface="Arial" panose="020B0604020202020204" pitchFamily="34" charset="0"/>
              </a:rPr>
              <a:t>3:1-2</a:t>
            </a:r>
          </a:p>
        </p:txBody>
      </p:sp>
      <p:sp>
        <p:nvSpPr>
          <p:cNvPr id="2" name="TextBox 1">
            <a:extLst>
              <a:ext uri="{FF2B5EF4-FFF2-40B4-BE49-F238E27FC236}">
                <a16:creationId xmlns:a16="http://schemas.microsoft.com/office/drawing/2014/main" id="{D1A415C7-6BDA-5901-9EC7-5DE3664E7955}"/>
              </a:ext>
            </a:extLst>
          </p:cNvPr>
          <p:cNvSpPr txBox="1"/>
          <p:nvPr/>
        </p:nvSpPr>
        <p:spPr>
          <a:xfrm>
            <a:off x="1787236" y="1050273"/>
            <a:ext cx="10561782" cy="2646878"/>
          </a:xfrm>
          <a:prstGeom prst="rect">
            <a:avLst/>
          </a:prstGeom>
          <a:noFill/>
        </p:spPr>
        <p:txBody>
          <a:bodyPr wrap="square" rtlCol="0">
            <a:spAutoFit/>
          </a:bodyPr>
          <a:lstStyle/>
          <a:p>
            <a:r>
              <a:rPr lang="en-GB" sz="4000" dirty="0">
                <a:solidFill>
                  <a:srgbClr val="3E1F00"/>
                </a:solidFill>
                <a:latin typeface="Arial" panose="020B0604020202020204" pitchFamily="34" charset="0"/>
                <a:cs typeface="Arial" panose="020B0604020202020204" pitchFamily="34" charset="0"/>
              </a:rPr>
              <a:t>Paul practiced what he preached…</a:t>
            </a:r>
          </a:p>
          <a:p>
            <a:endParaRPr lang="en-GB" sz="500" b="1" dirty="0">
              <a:solidFill>
                <a:srgbClr val="3E1F00"/>
              </a:solidFill>
              <a:latin typeface="Arial" panose="020B0604020202020204" pitchFamily="34" charset="0"/>
              <a:cs typeface="Arial" panose="020B0604020202020204" pitchFamily="34" charset="0"/>
            </a:endParaRPr>
          </a:p>
          <a:p>
            <a:r>
              <a:rPr lang="en-GB" sz="4000" b="1" dirty="0">
                <a:solidFill>
                  <a:srgbClr val="3E1F00"/>
                </a:solidFill>
                <a:latin typeface="Arial" panose="020B0604020202020204" pitchFamily="34" charset="0"/>
                <a:cs typeface="Arial" panose="020B0604020202020204" pitchFamily="34" charset="0"/>
              </a:rPr>
              <a:t>Rejoicing in Christ’s rule</a:t>
            </a:r>
          </a:p>
          <a:p>
            <a:pPr marL="571500" indent="-571500">
              <a:buFont typeface="Wingdings" panose="05000000000000000000" pitchFamily="2" charset="2"/>
              <a:buChar char="Ø"/>
            </a:pPr>
            <a:r>
              <a:rPr lang="en-GB" sz="3600" dirty="0">
                <a:solidFill>
                  <a:srgbClr val="3E1F00"/>
                </a:solidFill>
                <a:latin typeface="Arial" panose="020B0604020202020204" pitchFamily="34" charset="0"/>
                <a:cs typeface="Arial" panose="020B0604020202020204" pitchFamily="34" charset="0"/>
              </a:rPr>
              <a:t>A prisoner not of Rome, but of Christ (vs.1)</a:t>
            </a:r>
          </a:p>
          <a:p>
            <a:endParaRPr lang="en-GB" sz="500" b="1" dirty="0">
              <a:solidFill>
                <a:srgbClr val="3E1F00"/>
              </a:solidFill>
              <a:latin typeface="Arial" panose="020B0604020202020204" pitchFamily="34" charset="0"/>
              <a:cs typeface="Arial" panose="020B0604020202020204" pitchFamily="34" charset="0"/>
            </a:endParaRPr>
          </a:p>
          <a:p>
            <a:r>
              <a:rPr lang="en-GB" sz="4000" b="1" dirty="0">
                <a:solidFill>
                  <a:srgbClr val="3E1F00"/>
                </a:solidFill>
                <a:latin typeface="Arial" panose="020B0604020202020204" pitchFamily="34" charset="0"/>
                <a:cs typeface="Arial" panose="020B0604020202020204" pitchFamily="34" charset="0"/>
              </a:rPr>
              <a:t>Relaying the gospel of peace</a:t>
            </a:r>
          </a:p>
        </p:txBody>
      </p:sp>
      <p:sp>
        <p:nvSpPr>
          <p:cNvPr id="5" name="TextBox 4">
            <a:extLst>
              <a:ext uri="{FF2B5EF4-FFF2-40B4-BE49-F238E27FC236}">
                <a16:creationId xmlns:a16="http://schemas.microsoft.com/office/drawing/2014/main" id="{C477E699-8FBB-321A-8159-EFF01567E1DA}"/>
              </a:ext>
            </a:extLst>
          </p:cNvPr>
          <p:cNvSpPr txBox="1"/>
          <p:nvPr/>
        </p:nvSpPr>
        <p:spPr>
          <a:xfrm>
            <a:off x="1730388" y="4116185"/>
            <a:ext cx="10439950" cy="2492990"/>
          </a:xfrm>
          <a:prstGeom prst="rect">
            <a:avLst/>
          </a:prstGeom>
          <a:noFill/>
        </p:spPr>
        <p:txBody>
          <a:bodyPr wrap="square">
            <a:spAutoFit/>
          </a:bodyPr>
          <a:lstStyle/>
          <a:p>
            <a:pPr algn="ctr"/>
            <a:r>
              <a:rPr lang="en-GB" sz="4000" dirty="0"/>
              <a:t>‘There is neither Jew nor Gentile, neither slave nor free, nor is there male and female, for you are all one in Christ Jesus.’</a:t>
            </a:r>
          </a:p>
          <a:p>
            <a:pPr algn="ctr"/>
            <a:r>
              <a:rPr lang="en-GB" sz="3600" b="1" dirty="0"/>
              <a:t>Galatians 3:28</a:t>
            </a:r>
          </a:p>
        </p:txBody>
      </p:sp>
    </p:spTree>
    <p:extLst>
      <p:ext uri="{BB962C8B-B14F-4D97-AF65-F5344CB8AC3E}">
        <p14:creationId xmlns:p14="http://schemas.microsoft.com/office/powerpoint/2010/main" val="388109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570ED2C9-52D6-AEE9-521B-5C306236E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Box 16">
            <a:extLst>
              <a:ext uri="{FF2B5EF4-FFF2-40B4-BE49-F238E27FC236}">
                <a16:creationId xmlns:a16="http://schemas.microsoft.com/office/drawing/2014/main" id="{C5C83965-F846-86AE-BE00-4F93598664AA}"/>
              </a:ext>
            </a:extLst>
          </p:cNvPr>
          <p:cNvSpPr txBox="1"/>
          <p:nvPr/>
        </p:nvSpPr>
        <p:spPr>
          <a:xfrm>
            <a:off x="1708727" y="0"/>
            <a:ext cx="10483273" cy="1015663"/>
          </a:xfrm>
          <a:prstGeom prst="rect">
            <a:avLst/>
          </a:prstGeom>
          <a:solidFill>
            <a:srgbClr val="361B00"/>
          </a:solidFill>
        </p:spPr>
        <p:txBody>
          <a:bodyPr wrap="square" rtlCol="0">
            <a:spAutoFit/>
          </a:bodyPr>
          <a:lstStyle/>
          <a:p>
            <a:pPr algn="ctr"/>
            <a:r>
              <a:rPr lang="en-GB" sz="6000" b="1" dirty="0">
                <a:solidFill>
                  <a:srgbClr val="FFE8D1"/>
                </a:solidFill>
                <a:latin typeface="Calibri Light" panose="020F0302020204030204" pitchFamily="34" charset="0"/>
                <a:cs typeface="Calibri Light" panose="020F0302020204030204" pitchFamily="34" charset="0"/>
              </a:rPr>
              <a:t>God’s prisoner and steward</a:t>
            </a:r>
          </a:p>
        </p:txBody>
      </p:sp>
      <p:sp>
        <p:nvSpPr>
          <p:cNvPr id="4" name="TextBox 3">
            <a:extLst>
              <a:ext uri="{FF2B5EF4-FFF2-40B4-BE49-F238E27FC236}">
                <a16:creationId xmlns:a16="http://schemas.microsoft.com/office/drawing/2014/main" id="{6A047E5E-C19B-3670-3364-4AD395B8095A}"/>
              </a:ext>
            </a:extLst>
          </p:cNvPr>
          <p:cNvSpPr txBox="1"/>
          <p:nvPr/>
        </p:nvSpPr>
        <p:spPr>
          <a:xfrm>
            <a:off x="-78509" y="86186"/>
            <a:ext cx="1787236" cy="3046988"/>
          </a:xfrm>
          <a:prstGeom prst="rect">
            <a:avLst/>
          </a:prstGeom>
          <a:noFill/>
        </p:spPr>
        <p:txBody>
          <a:bodyPr wrap="square">
            <a:spAutoFit/>
          </a:bodyPr>
          <a:lstStyle/>
          <a:p>
            <a:pPr algn="ctr"/>
            <a:r>
              <a:rPr lang="en-GB" sz="2400" b="1" dirty="0">
                <a:solidFill>
                  <a:srgbClr val="462300"/>
                </a:solidFill>
                <a:latin typeface="Arial" panose="020B0604020202020204" pitchFamily="34" charset="0"/>
                <a:cs typeface="Arial" panose="020B0604020202020204" pitchFamily="34" charset="0"/>
              </a:rPr>
              <a:t>The Wealth</a:t>
            </a:r>
          </a:p>
          <a:p>
            <a:pPr algn="ctr"/>
            <a:r>
              <a:rPr lang="en-GB" sz="2400" b="1" dirty="0">
                <a:solidFill>
                  <a:srgbClr val="462300"/>
                </a:solidFill>
                <a:latin typeface="Arial" panose="020B0604020202020204" pitchFamily="34" charset="0"/>
                <a:cs typeface="Arial" panose="020B0604020202020204" pitchFamily="34" charset="0"/>
              </a:rPr>
              <a:t> of the Christian</a:t>
            </a:r>
          </a:p>
          <a:p>
            <a:pPr algn="ctr"/>
            <a:r>
              <a:rPr lang="en-GB" sz="2400" b="1" dirty="0">
                <a:solidFill>
                  <a:srgbClr val="462300"/>
                </a:solidFill>
                <a:latin typeface="Arial" panose="020B0604020202020204" pitchFamily="34" charset="0"/>
                <a:cs typeface="Arial" panose="020B0604020202020204" pitchFamily="34" charset="0"/>
              </a:rPr>
              <a:t>(Part 14)</a:t>
            </a:r>
          </a:p>
          <a:p>
            <a:pPr algn="ctr"/>
            <a:endParaRPr lang="en-GB" sz="2400" b="1" dirty="0">
              <a:solidFill>
                <a:srgbClr val="462300"/>
              </a:solidFill>
              <a:latin typeface="Arial" panose="020B0604020202020204" pitchFamily="34" charset="0"/>
              <a:cs typeface="Arial" panose="020B0604020202020204" pitchFamily="34" charset="0"/>
            </a:endParaRPr>
          </a:p>
          <a:p>
            <a:pPr algn="ctr"/>
            <a:r>
              <a:rPr lang="en-GB" sz="2400" b="1" dirty="0">
                <a:solidFill>
                  <a:srgbClr val="462300"/>
                </a:solidFill>
                <a:latin typeface="Arial" panose="020B0604020202020204" pitchFamily="34" charset="0"/>
                <a:cs typeface="Arial" panose="020B0604020202020204" pitchFamily="34" charset="0"/>
              </a:rPr>
              <a:t>Ephesians</a:t>
            </a:r>
          </a:p>
          <a:p>
            <a:pPr algn="ctr"/>
            <a:r>
              <a:rPr lang="en-GB" sz="2400" b="1" dirty="0">
                <a:solidFill>
                  <a:srgbClr val="462300"/>
                </a:solidFill>
                <a:latin typeface="Arial" panose="020B0604020202020204" pitchFamily="34" charset="0"/>
                <a:cs typeface="Arial" panose="020B0604020202020204" pitchFamily="34" charset="0"/>
              </a:rPr>
              <a:t>3:1-2</a:t>
            </a:r>
          </a:p>
        </p:txBody>
      </p:sp>
      <p:sp>
        <p:nvSpPr>
          <p:cNvPr id="2" name="TextBox 1">
            <a:extLst>
              <a:ext uri="{FF2B5EF4-FFF2-40B4-BE49-F238E27FC236}">
                <a16:creationId xmlns:a16="http://schemas.microsoft.com/office/drawing/2014/main" id="{D1A415C7-6BDA-5901-9EC7-5DE3664E7955}"/>
              </a:ext>
            </a:extLst>
          </p:cNvPr>
          <p:cNvSpPr txBox="1"/>
          <p:nvPr/>
        </p:nvSpPr>
        <p:spPr>
          <a:xfrm>
            <a:off x="1787236" y="1050273"/>
            <a:ext cx="10561782" cy="4447371"/>
          </a:xfrm>
          <a:prstGeom prst="rect">
            <a:avLst/>
          </a:prstGeom>
          <a:noFill/>
        </p:spPr>
        <p:txBody>
          <a:bodyPr wrap="square" rtlCol="0">
            <a:spAutoFit/>
          </a:bodyPr>
          <a:lstStyle/>
          <a:p>
            <a:r>
              <a:rPr lang="en-GB" sz="4000" dirty="0">
                <a:solidFill>
                  <a:srgbClr val="3E1F00"/>
                </a:solidFill>
                <a:latin typeface="Arial" panose="020B0604020202020204" pitchFamily="34" charset="0"/>
                <a:cs typeface="Arial" panose="020B0604020202020204" pitchFamily="34" charset="0"/>
              </a:rPr>
              <a:t>Paul practiced what he preached…</a:t>
            </a:r>
          </a:p>
          <a:p>
            <a:endParaRPr lang="en-GB" sz="500" b="1" dirty="0">
              <a:solidFill>
                <a:srgbClr val="3E1F00"/>
              </a:solidFill>
              <a:latin typeface="Arial" panose="020B0604020202020204" pitchFamily="34" charset="0"/>
              <a:cs typeface="Arial" panose="020B0604020202020204" pitchFamily="34" charset="0"/>
            </a:endParaRPr>
          </a:p>
          <a:p>
            <a:r>
              <a:rPr lang="en-GB" sz="4000" b="1" dirty="0">
                <a:solidFill>
                  <a:srgbClr val="3E1F00"/>
                </a:solidFill>
                <a:latin typeface="Arial" panose="020B0604020202020204" pitchFamily="34" charset="0"/>
                <a:cs typeface="Arial" panose="020B0604020202020204" pitchFamily="34" charset="0"/>
              </a:rPr>
              <a:t>Rejoicing in Christ’s rule</a:t>
            </a:r>
          </a:p>
          <a:p>
            <a:pPr marL="571500" indent="-571500">
              <a:buFont typeface="Wingdings" panose="05000000000000000000" pitchFamily="2" charset="2"/>
              <a:buChar char="Ø"/>
            </a:pPr>
            <a:r>
              <a:rPr lang="en-GB" sz="3600" dirty="0">
                <a:solidFill>
                  <a:srgbClr val="3E1F00"/>
                </a:solidFill>
                <a:latin typeface="Arial" panose="020B0604020202020204" pitchFamily="34" charset="0"/>
                <a:cs typeface="Arial" panose="020B0604020202020204" pitchFamily="34" charset="0"/>
              </a:rPr>
              <a:t>A prisoner not of Rome, but of Christ (vs.1)</a:t>
            </a:r>
          </a:p>
          <a:p>
            <a:endParaRPr lang="en-GB" sz="500" b="1" dirty="0">
              <a:solidFill>
                <a:srgbClr val="3E1F00"/>
              </a:solidFill>
              <a:latin typeface="Arial" panose="020B0604020202020204" pitchFamily="34" charset="0"/>
              <a:cs typeface="Arial" panose="020B0604020202020204" pitchFamily="34" charset="0"/>
            </a:endParaRPr>
          </a:p>
          <a:p>
            <a:r>
              <a:rPr lang="en-GB" sz="4000" b="1" dirty="0">
                <a:solidFill>
                  <a:srgbClr val="3E1F00"/>
                </a:solidFill>
                <a:latin typeface="Arial" panose="020B0604020202020204" pitchFamily="34" charset="0"/>
                <a:cs typeface="Arial" panose="020B0604020202020204" pitchFamily="34" charset="0"/>
              </a:rPr>
              <a:t>Relaying the gospel of peace</a:t>
            </a:r>
          </a:p>
          <a:p>
            <a:pPr marL="457200" indent="-457200">
              <a:buFont typeface="Wingdings" panose="05000000000000000000" pitchFamily="2" charset="2"/>
              <a:buChar char="Ø"/>
            </a:pPr>
            <a:r>
              <a:rPr lang="en-GB" sz="3600" dirty="0">
                <a:solidFill>
                  <a:srgbClr val="3E1F00"/>
                </a:solidFill>
                <a:latin typeface="Arial" panose="020B0604020202020204" pitchFamily="34" charset="0"/>
                <a:cs typeface="Arial" panose="020B0604020202020204" pitchFamily="34" charset="0"/>
              </a:rPr>
              <a:t>A prisoner not for himself, but for others (vs.1)</a:t>
            </a:r>
          </a:p>
          <a:p>
            <a:r>
              <a:rPr lang="en-GB" sz="500" b="1" dirty="0">
                <a:solidFill>
                  <a:srgbClr val="3E1F00"/>
                </a:solidFill>
                <a:latin typeface="Arial" panose="020B0604020202020204" pitchFamily="34" charset="0"/>
                <a:cs typeface="Arial" panose="020B0604020202020204" pitchFamily="34" charset="0"/>
              </a:rPr>
              <a:t>.</a:t>
            </a:r>
          </a:p>
          <a:p>
            <a:r>
              <a:rPr lang="en-GB" sz="4000" b="1" dirty="0">
                <a:solidFill>
                  <a:srgbClr val="3E1F00"/>
                </a:solidFill>
                <a:latin typeface="Arial" panose="020B0604020202020204" pitchFamily="34" charset="0"/>
                <a:cs typeface="Arial" panose="020B0604020202020204" pitchFamily="34" charset="0"/>
              </a:rPr>
              <a:t>Responsible for God’s revelation</a:t>
            </a:r>
          </a:p>
          <a:p>
            <a:pPr marL="571500" indent="-571500">
              <a:buFont typeface="Wingdings" panose="05000000000000000000" pitchFamily="2" charset="2"/>
              <a:buChar char="Ø"/>
            </a:pPr>
            <a:r>
              <a:rPr lang="en-GB" sz="3600" dirty="0">
                <a:solidFill>
                  <a:srgbClr val="3E1F00"/>
                </a:solidFill>
                <a:latin typeface="Arial" panose="020B0604020202020204" pitchFamily="34" charset="0"/>
                <a:cs typeface="Arial" panose="020B0604020202020204" pitchFamily="34" charset="0"/>
              </a:rPr>
              <a:t>A steward not of his making, but of God’s (vs.2)</a:t>
            </a:r>
            <a:endParaRPr lang="en-GB" sz="4000" b="1" dirty="0">
              <a:solidFill>
                <a:srgbClr val="3E1F00"/>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B3507BE6-0909-384F-4D2E-A5C65F672DCE}"/>
              </a:ext>
            </a:extLst>
          </p:cNvPr>
          <p:cNvSpPr/>
          <p:nvPr/>
        </p:nvSpPr>
        <p:spPr>
          <a:xfrm>
            <a:off x="1708726" y="5497644"/>
            <a:ext cx="10483274" cy="1388616"/>
          </a:xfrm>
          <a:prstGeom prst="rect">
            <a:avLst/>
          </a:prstGeom>
          <a:solidFill>
            <a:srgbClr val="3E1F00"/>
          </a:solidFill>
          <a:ln>
            <a:solidFill>
              <a:srgbClr val="462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dirty="0">
              <a:solidFill>
                <a:srgbClr val="FFE8D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509A229-0F87-328A-170F-591EBD2F5F68}"/>
              </a:ext>
            </a:extLst>
          </p:cNvPr>
          <p:cNvSpPr txBox="1"/>
          <p:nvPr/>
        </p:nvSpPr>
        <p:spPr>
          <a:xfrm>
            <a:off x="1752050" y="5497644"/>
            <a:ext cx="10439950" cy="1323439"/>
          </a:xfrm>
          <a:prstGeom prst="rect">
            <a:avLst/>
          </a:prstGeom>
          <a:noFill/>
        </p:spPr>
        <p:txBody>
          <a:bodyPr wrap="square">
            <a:spAutoFit/>
          </a:bodyPr>
          <a:lstStyle/>
          <a:p>
            <a:pPr algn="ctr"/>
            <a:r>
              <a:rPr lang="en-GB" sz="4000" dirty="0">
                <a:solidFill>
                  <a:srgbClr val="FFE8D1"/>
                </a:solidFill>
              </a:rPr>
              <a:t>‘We have different gifts, according to the grace given to each of us.’ </a:t>
            </a:r>
            <a:r>
              <a:rPr lang="en-GB" sz="3500" b="1" dirty="0">
                <a:solidFill>
                  <a:srgbClr val="FFE8D1"/>
                </a:solidFill>
              </a:rPr>
              <a:t>Romans 12:6</a:t>
            </a:r>
          </a:p>
        </p:txBody>
      </p:sp>
    </p:spTree>
    <p:extLst>
      <p:ext uri="{BB962C8B-B14F-4D97-AF65-F5344CB8AC3E}">
        <p14:creationId xmlns:p14="http://schemas.microsoft.com/office/powerpoint/2010/main" val="30841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wo people standing in a field&#10;&#10;Description automatically generated with low confidence">
            <a:extLst>
              <a:ext uri="{FF2B5EF4-FFF2-40B4-BE49-F238E27FC236}">
                <a16:creationId xmlns:a16="http://schemas.microsoft.com/office/drawing/2014/main" id="{A5B8B838-CD56-0C4E-2E0B-3EFF89DA63CA}"/>
              </a:ext>
            </a:extLst>
          </p:cNvPr>
          <p:cNvPicPr>
            <a:picLocks noChangeAspect="1"/>
          </p:cNvPicPr>
          <p:nvPr/>
        </p:nvPicPr>
        <p:blipFill rotWithShape="1">
          <a:blip r:embed="rId2">
            <a:extLst>
              <a:ext uri="{28A0092B-C50C-407E-A947-70E740481C1C}">
                <a14:useLocalDpi xmlns:a14="http://schemas.microsoft.com/office/drawing/2010/main" val="0"/>
              </a:ext>
            </a:extLst>
          </a:blip>
          <a:srcRect t="3433"/>
          <a:stretch/>
        </p:blipFill>
        <p:spPr>
          <a:xfrm>
            <a:off x="-59821" y="10"/>
            <a:ext cx="12251801" cy="6857990"/>
          </a:xfrm>
          <a:prstGeom prst="rect">
            <a:avLst/>
          </a:prstGeom>
        </p:spPr>
      </p:pic>
      <p:sp>
        <p:nvSpPr>
          <p:cNvPr id="2" name="TextBox 1">
            <a:extLst>
              <a:ext uri="{FF2B5EF4-FFF2-40B4-BE49-F238E27FC236}">
                <a16:creationId xmlns:a16="http://schemas.microsoft.com/office/drawing/2014/main" id="{9A41EF38-E43B-4A1F-E276-3E56607D6CE1}"/>
              </a:ext>
            </a:extLst>
          </p:cNvPr>
          <p:cNvSpPr txBox="1"/>
          <p:nvPr/>
        </p:nvSpPr>
        <p:spPr>
          <a:xfrm>
            <a:off x="6096000" y="98451"/>
            <a:ext cx="7389090" cy="1692771"/>
          </a:xfrm>
          <a:prstGeom prst="rect">
            <a:avLst/>
          </a:prstGeom>
          <a:noFill/>
        </p:spPr>
        <p:txBody>
          <a:bodyPr wrap="square" rtlCol="0">
            <a:spAutoFit/>
          </a:bodyPr>
          <a:lstStyle/>
          <a:p>
            <a:r>
              <a:rPr lang="en-GB" sz="10400" dirty="0">
                <a:solidFill>
                  <a:srgbClr val="663300"/>
                </a:solidFill>
                <a:latin typeface="Impact" panose="020B0806030902050204" pitchFamily="34" charset="0"/>
              </a:rPr>
              <a:t>Ephesians</a:t>
            </a:r>
          </a:p>
        </p:txBody>
      </p:sp>
      <p:sp>
        <p:nvSpPr>
          <p:cNvPr id="5" name="TextBox 4">
            <a:extLst>
              <a:ext uri="{FF2B5EF4-FFF2-40B4-BE49-F238E27FC236}">
                <a16:creationId xmlns:a16="http://schemas.microsoft.com/office/drawing/2014/main" id="{D096F7B5-A30A-27CC-C822-2677A8ACE3F8}"/>
              </a:ext>
            </a:extLst>
          </p:cNvPr>
          <p:cNvSpPr txBox="1"/>
          <p:nvPr/>
        </p:nvSpPr>
        <p:spPr>
          <a:xfrm>
            <a:off x="5783863" y="1633832"/>
            <a:ext cx="6613236" cy="707886"/>
          </a:xfrm>
          <a:prstGeom prst="rect">
            <a:avLst/>
          </a:prstGeom>
          <a:noFill/>
        </p:spPr>
        <p:txBody>
          <a:bodyPr wrap="square">
            <a:spAutoFit/>
          </a:bodyPr>
          <a:lstStyle/>
          <a:p>
            <a:r>
              <a:rPr lang="en-GB" sz="4000" b="1" dirty="0">
                <a:solidFill>
                  <a:srgbClr val="663300"/>
                </a:solidFill>
                <a:latin typeface="Arial" panose="020B0604020202020204" pitchFamily="34" charset="0"/>
                <a:cs typeface="Arial" panose="020B0604020202020204" pitchFamily="34" charset="0"/>
              </a:rPr>
              <a:t>Living as children of light</a:t>
            </a:r>
          </a:p>
        </p:txBody>
      </p:sp>
      <p:pic>
        <p:nvPicPr>
          <p:cNvPr id="10" name="Picture 9">
            <a:extLst>
              <a:ext uri="{FF2B5EF4-FFF2-40B4-BE49-F238E27FC236}">
                <a16:creationId xmlns:a16="http://schemas.microsoft.com/office/drawing/2014/main" id="{B6DBB1F1-DE64-5283-4898-D1AB967B6A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916" y="171714"/>
            <a:ext cx="1204159" cy="1204159"/>
          </a:xfrm>
          <a:prstGeom prst="rect">
            <a:avLst/>
          </a:prstGeom>
        </p:spPr>
      </p:pic>
    </p:spTree>
    <p:extLst>
      <p:ext uri="{BB962C8B-B14F-4D97-AF65-F5344CB8AC3E}">
        <p14:creationId xmlns:p14="http://schemas.microsoft.com/office/powerpoint/2010/main" val="2502342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24559</TotalTime>
  <Words>434</Words>
  <Application>Microsoft Office PowerPoint</Application>
  <PresentationFormat>Widescreen</PresentationFormat>
  <Paragraphs>81</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Impact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Strasser</dc:creator>
  <cp:lastModifiedBy>Multiple Monitors</cp:lastModifiedBy>
  <cp:revision>167</cp:revision>
  <dcterms:created xsi:type="dcterms:W3CDTF">2022-12-16T18:33:56Z</dcterms:created>
  <dcterms:modified xsi:type="dcterms:W3CDTF">2023-08-11T11:44:10Z</dcterms:modified>
</cp:coreProperties>
</file>