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494" r:id="rId3"/>
    <p:sldId id="495" r:id="rId4"/>
    <p:sldId id="492" r:id="rId5"/>
    <p:sldId id="499" r:id="rId6"/>
    <p:sldId id="497" r:id="rId7"/>
    <p:sldId id="496" r:id="rId8"/>
    <p:sldId id="500" r:id="rId9"/>
    <p:sldId id="498" r:id="rId10"/>
    <p:sldId id="501" r:id="rId11"/>
    <p:sldId id="30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D1"/>
    <a:srgbClr val="66FF33"/>
    <a:srgbClr val="3E1F00"/>
    <a:srgbClr val="FFDCB9"/>
    <a:srgbClr val="FFAE5D"/>
    <a:srgbClr val="462300"/>
    <a:srgbClr val="361B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20" autoAdjust="0"/>
  </p:normalViewPr>
  <p:slideViewPr>
    <p:cSldViewPr snapToGrid="0">
      <p:cViewPr varScale="1">
        <p:scale>
          <a:sx n="107" d="100"/>
          <a:sy n="107" d="100"/>
        </p:scale>
        <p:origin x="120" y="2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73F21-50E0-3814-74E2-828596B26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1632AD-72FC-53D8-3A0C-D3D3E36EE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89317-5262-EB70-2424-0B1720B0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B168F-083C-DA2B-9B3F-B1106DC41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B1E30-01E3-4C0D-8567-BFEF6D640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527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C6B06-2F43-BF3D-B9FF-822E67285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BD85BB-D91A-8393-A09D-B1658E0C6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B8BF0-7F8E-57AD-E8FE-2A6059E5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598A1-3D91-E977-8F1C-2F6356D84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0CC5E-9A07-BD4A-CC14-A022D516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83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5D9778-BC37-325B-194A-3D4FFA4E3E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F8CD6E-A744-7065-2366-5EEA79A76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B2B4F-F1B7-4261-10A9-426FD6D5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C7625-7F14-3A3A-F053-14DC9D4EC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64B96-C7DE-2055-A630-76D83F30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25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77B83-4ACE-3EC9-ED2D-3BBAC549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87AE8-6758-048F-A6F9-A9B803ED6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56F70-7259-2123-1606-BFBFFE79E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F7B1E-D896-9F13-A858-1FF5FC66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AAB73-760C-2949-9F6D-FD3DA9635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54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6A83F-F959-A0DE-8C14-B97D3808A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309F3-75E6-AADE-BC97-76DB5FAAA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BBC38-1F6F-CB7A-6345-565EFC281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923E2-020C-9352-0C4B-9A3A155CD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4EB5B-C0B0-7C1A-36DC-FFBEEF32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77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E64A6-C5B1-096C-F283-B775C9EAD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BC243-504F-4A5D-2FB5-1C6DC3AD6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EE9DB-321C-AFEF-90F4-6BD17FA0F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FBCDD-C39E-5A39-503E-51ED1D8B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9B4EA-839C-679E-3090-58DBE85F4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97A55-247B-BC5F-6AD6-0087660D8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93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78906-759F-3BD0-526C-46D4E163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9953A-0C95-F63C-2AEA-0F138BDF7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1586D7-A8B0-71AC-568A-AC636921C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CA6161-FA66-2C75-483D-7F3DAE2020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359CD4-3699-21F7-226D-1F490DB3D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4C4520-9CEB-D2ED-C54F-444521536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B142AE-A8A1-3D9B-CDEE-E66D44809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BF4A4F-4D12-713E-EB30-2277B410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01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DFB36-0E0C-4CC9-B1DC-696C7FC7F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B1544B-2BA6-5FC5-48EA-92C499E3D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BBC8A-E38D-D66F-5F39-5BEAD7DF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EFF59-8D4E-B9A3-59C5-D294A875C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17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C41B65-9A70-C4D3-F3D3-6EB978A0E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79341D-D865-2E5A-3635-22A652F19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3B380-B1E3-C75D-F78B-E5D8703B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99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3D9D3-6822-BF10-AD74-A3559E5C6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42499-3248-8EA7-5D89-445EC941E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6CFC08-5B1A-689A-7376-92D079C4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75BA7-172A-8D71-2A45-33E415BC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EF1B-8BB3-1B2E-851B-444D6B179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37E2C-6B76-9C15-2F0C-08CD650E1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7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51482-4E9E-D571-6A64-14A3645C4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613B2-D064-BD48-A44C-1A426968A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08AD4-54DE-AC76-38FC-9E377B98A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DD352-8B4C-EA98-F5D2-9BA51173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F5604-8190-D91E-C241-3ED66A849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7FD42-8FE1-F268-A536-AA028537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73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061734-A4ED-11A0-4022-F73907699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1E8F50-1152-CC1C-469C-B1D5DE6F6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59A1E-3874-9153-D461-CF170BA2F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E09E8-38BA-44EE-A756-D92CF857C982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07A33-BD50-ACA4-22DC-479C9F9FA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76AC0-DC21-1389-1D39-10D70897A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36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wo people standing in a field&#10;&#10;Description automatically generated with low confidence">
            <a:extLst>
              <a:ext uri="{FF2B5EF4-FFF2-40B4-BE49-F238E27FC236}">
                <a16:creationId xmlns:a16="http://schemas.microsoft.com/office/drawing/2014/main" id="{A5B8B838-CD56-0C4E-2E0B-3EFF89DA63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3"/>
          <a:stretch/>
        </p:blipFill>
        <p:spPr>
          <a:xfrm>
            <a:off x="-59821" y="10"/>
            <a:ext cx="12251801" cy="68579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41EF38-E43B-4A1F-E276-3E56607D6CE1}"/>
              </a:ext>
            </a:extLst>
          </p:cNvPr>
          <p:cNvSpPr txBox="1"/>
          <p:nvPr/>
        </p:nvSpPr>
        <p:spPr>
          <a:xfrm>
            <a:off x="6096000" y="98451"/>
            <a:ext cx="73890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400" dirty="0">
                <a:solidFill>
                  <a:srgbClr val="663300"/>
                </a:solidFill>
                <a:latin typeface="Impact" panose="020B0806030902050204" pitchFamily="34" charset="0"/>
              </a:rPr>
              <a:t>Ephesians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6F7B5-A30A-27CC-C822-2677A8ACE3F8}"/>
              </a:ext>
            </a:extLst>
          </p:cNvPr>
          <p:cNvSpPr txBox="1"/>
          <p:nvPr/>
        </p:nvSpPr>
        <p:spPr>
          <a:xfrm>
            <a:off x="5783863" y="1633832"/>
            <a:ext cx="66132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Living as children of light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DBB1F1-DE64-5283-4898-D1AB967B6A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6" y="171714"/>
            <a:ext cx="1204159" cy="120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02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greatest mystery ever!  </a:t>
            </a:r>
            <a:r>
              <a:rPr lang="en-GB" sz="4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Wealth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16)</a:t>
            </a:r>
          </a:p>
          <a:p>
            <a:pPr algn="ctr"/>
            <a:endParaRPr lang="en-GB" sz="24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3:2-12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415C7-6BDA-5901-9EC7-5DE3664E7955}"/>
              </a:ext>
            </a:extLst>
          </p:cNvPr>
          <p:cNvSpPr txBox="1"/>
          <p:nvPr/>
        </p:nvSpPr>
        <p:spPr>
          <a:xfrm>
            <a:off x="1708727" y="1059179"/>
            <a:ext cx="1056178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about: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grace to us in Christ (vs.2-9)</a:t>
            </a:r>
          </a:p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Given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believe</a:t>
            </a:r>
          </a:p>
          <a:p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Given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serve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wisdom in His church (vs.10)</a:t>
            </a:r>
          </a:p>
          <a:p>
            <a:pPr lvl="1"/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Displayed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heavenly realms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God’s purposes fulfilled in Christ (vs.11)</a:t>
            </a:r>
          </a:p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Freedom &amp; confidence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faith</a:t>
            </a:r>
          </a:p>
        </p:txBody>
      </p:sp>
    </p:spTree>
    <p:extLst>
      <p:ext uri="{BB962C8B-B14F-4D97-AF65-F5344CB8AC3E}">
        <p14:creationId xmlns:p14="http://schemas.microsoft.com/office/powerpoint/2010/main" val="3113363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wo people standing in a field&#10;&#10;Description automatically generated with low confidence">
            <a:extLst>
              <a:ext uri="{FF2B5EF4-FFF2-40B4-BE49-F238E27FC236}">
                <a16:creationId xmlns:a16="http://schemas.microsoft.com/office/drawing/2014/main" id="{A5B8B838-CD56-0C4E-2E0B-3EFF89DA63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3"/>
          <a:stretch/>
        </p:blipFill>
        <p:spPr>
          <a:xfrm>
            <a:off x="-59821" y="10"/>
            <a:ext cx="12251801" cy="68579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41EF38-E43B-4A1F-E276-3E56607D6CE1}"/>
              </a:ext>
            </a:extLst>
          </p:cNvPr>
          <p:cNvSpPr txBox="1"/>
          <p:nvPr/>
        </p:nvSpPr>
        <p:spPr>
          <a:xfrm>
            <a:off x="6096000" y="98451"/>
            <a:ext cx="73890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400" dirty="0">
                <a:solidFill>
                  <a:srgbClr val="663300"/>
                </a:solidFill>
                <a:latin typeface="Impact" panose="020B0806030902050204" pitchFamily="34" charset="0"/>
              </a:rPr>
              <a:t>Ephesians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6F7B5-A30A-27CC-C822-2677A8ACE3F8}"/>
              </a:ext>
            </a:extLst>
          </p:cNvPr>
          <p:cNvSpPr txBox="1"/>
          <p:nvPr/>
        </p:nvSpPr>
        <p:spPr>
          <a:xfrm>
            <a:off x="5783863" y="1633832"/>
            <a:ext cx="66132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Living as children of light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DBB1F1-DE64-5283-4898-D1AB967B6A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6" y="171714"/>
            <a:ext cx="1204159" cy="120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4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greatest mystery ever!  </a:t>
            </a:r>
            <a:r>
              <a:rPr lang="en-GB" sz="4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Wealth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15)</a:t>
            </a:r>
          </a:p>
          <a:p>
            <a:pPr algn="ctr"/>
            <a:endParaRPr lang="en-GB" sz="24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3:2-12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415C7-6BDA-5901-9EC7-5DE3664E7955}"/>
              </a:ext>
            </a:extLst>
          </p:cNvPr>
          <p:cNvSpPr txBox="1"/>
          <p:nvPr/>
        </p:nvSpPr>
        <p:spPr>
          <a:xfrm>
            <a:off x="1787236" y="1050273"/>
            <a:ext cx="105617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Which is God’s Revelation (vs.3)</a:t>
            </a:r>
          </a:p>
          <a:p>
            <a:r>
              <a:rPr lang="en-GB" sz="40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40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not man’s</a:t>
            </a:r>
          </a:p>
          <a:p>
            <a:r>
              <a:rPr lang="en-GB" sz="40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Which has been Revealed (vs.5 &amp; 9)</a:t>
            </a:r>
          </a:p>
          <a:p>
            <a:r>
              <a:rPr lang="en-GB" sz="40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40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no longer hidden or evolving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5387DF-9961-6F74-4986-559778915A72}"/>
              </a:ext>
            </a:extLst>
          </p:cNvPr>
          <p:cNvSpPr txBox="1"/>
          <p:nvPr/>
        </p:nvSpPr>
        <p:spPr>
          <a:xfrm>
            <a:off x="1787236" y="3639428"/>
            <a:ext cx="1033610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dirty="0"/>
              <a:t>‘This, then, is how you ought to regard us: as servants of Christ and as those entrusted with the mysteries God has revealed.’</a:t>
            </a:r>
          </a:p>
          <a:p>
            <a:pPr algn="ctr"/>
            <a:r>
              <a:rPr lang="en-GB" sz="3600" b="1" dirty="0"/>
              <a:t>1 Corinthians 4:1</a:t>
            </a:r>
          </a:p>
        </p:txBody>
      </p:sp>
    </p:spTree>
    <p:extLst>
      <p:ext uri="{BB962C8B-B14F-4D97-AF65-F5344CB8AC3E}">
        <p14:creationId xmlns:p14="http://schemas.microsoft.com/office/powerpoint/2010/main" val="393625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greatest mystery ever!  </a:t>
            </a:r>
            <a:r>
              <a:rPr lang="en-GB" sz="4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Wealth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15)</a:t>
            </a:r>
          </a:p>
          <a:p>
            <a:pPr algn="ctr"/>
            <a:endParaRPr lang="en-GB" sz="24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3:2-12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415C7-6BDA-5901-9EC7-5DE3664E7955}"/>
              </a:ext>
            </a:extLst>
          </p:cNvPr>
          <p:cNvSpPr txBox="1"/>
          <p:nvPr/>
        </p:nvSpPr>
        <p:spPr>
          <a:xfrm>
            <a:off x="1787236" y="1050273"/>
            <a:ext cx="105617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Which is God’s Revelation (vs.3)</a:t>
            </a:r>
          </a:p>
          <a:p>
            <a:r>
              <a:rPr lang="en-GB" sz="40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40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not man’s</a:t>
            </a:r>
          </a:p>
          <a:p>
            <a:r>
              <a:rPr lang="en-GB" sz="40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Which has been Revealed (vs.5 &amp; 9)</a:t>
            </a:r>
          </a:p>
          <a:p>
            <a:r>
              <a:rPr lang="en-GB" sz="40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40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no longer hidden or evolving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5387DF-9961-6F74-4986-559778915A72}"/>
              </a:ext>
            </a:extLst>
          </p:cNvPr>
          <p:cNvSpPr txBox="1"/>
          <p:nvPr/>
        </p:nvSpPr>
        <p:spPr>
          <a:xfrm>
            <a:off x="1642465" y="3639428"/>
            <a:ext cx="10439950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800" dirty="0"/>
              <a:t>‘I have become its servant by the commission God gave me to present to you the word of God in its fullness- the mystery that has been kept hidden for ages and generations, but is now disclosed </a:t>
            </a:r>
            <a:r>
              <a:rPr lang="en-GB" sz="3800" b="1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to the Lord’s people</a:t>
            </a:r>
            <a:r>
              <a:rPr lang="en-GB" sz="3800" dirty="0">
                <a:effectLst/>
              </a:rPr>
              <a:t>.</a:t>
            </a:r>
            <a:r>
              <a:rPr lang="en-GB" sz="3800" dirty="0"/>
              <a:t>’   </a:t>
            </a:r>
            <a:r>
              <a:rPr lang="en-GB" sz="3600" b="1" dirty="0"/>
              <a:t>Colossians 1:25-26</a:t>
            </a:r>
          </a:p>
        </p:txBody>
      </p:sp>
    </p:spTree>
    <p:extLst>
      <p:ext uri="{BB962C8B-B14F-4D97-AF65-F5344CB8AC3E}">
        <p14:creationId xmlns:p14="http://schemas.microsoft.com/office/powerpoint/2010/main" val="2403031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greatest mystery ever!  </a:t>
            </a:r>
            <a:r>
              <a:rPr lang="en-GB" sz="4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Wealth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16)</a:t>
            </a:r>
          </a:p>
          <a:p>
            <a:pPr algn="ctr"/>
            <a:endParaRPr lang="en-GB" sz="24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3:2-12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415C7-6BDA-5901-9EC7-5DE3664E7955}"/>
              </a:ext>
            </a:extLst>
          </p:cNvPr>
          <p:cNvSpPr txBox="1"/>
          <p:nvPr/>
        </p:nvSpPr>
        <p:spPr>
          <a:xfrm>
            <a:off x="1708727" y="1059179"/>
            <a:ext cx="1056178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about: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grace to us in Christ (vs.2-9)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64751C-60B0-1CFF-1749-4C0C6893095F}"/>
              </a:ext>
            </a:extLst>
          </p:cNvPr>
          <p:cNvSpPr txBox="1"/>
          <p:nvPr/>
        </p:nvSpPr>
        <p:spPr>
          <a:xfrm>
            <a:off x="1708727" y="2551154"/>
            <a:ext cx="10354319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750" dirty="0"/>
              <a:t>‘…but each person is tempted when they are dragged away by their own evil desire and enticed. Then, after desire has conceived, it gives birth to sin; and sin, when it is full grown, gives birth to death.’</a:t>
            </a:r>
          </a:p>
          <a:p>
            <a:pPr algn="ctr"/>
            <a:r>
              <a:rPr lang="en-GB" sz="3400" b="1" dirty="0"/>
              <a:t>James 1:14-15</a:t>
            </a:r>
          </a:p>
        </p:txBody>
      </p:sp>
    </p:spTree>
    <p:extLst>
      <p:ext uri="{BB962C8B-B14F-4D97-AF65-F5344CB8AC3E}">
        <p14:creationId xmlns:p14="http://schemas.microsoft.com/office/powerpoint/2010/main" val="344932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greatest mystery ever!  </a:t>
            </a:r>
            <a:r>
              <a:rPr lang="en-GB" sz="4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Wealth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16)</a:t>
            </a:r>
          </a:p>
          <a:p>
            <a:pPr algn="ctr"/>
            <a:endParaRPr lang="en-GB" sz="24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3:2-12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415C7-6BDA-5901-9EC7-5DE3664E7955}"/>
              </a:ext>
            </a:extLst>
          </p:cNvPr>
          <p:cNvSpPr txBox="1"/>
          <p:nvPr/>
        </p:nvSpPr>
        <p:spPr>
          <a:xfrm>
            <a:off x="1708727" y="1059179"/>
            <a:ext cx="1056178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about: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grace to us in Christ (vs.2-9)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64751C-60B0-1CFF-1749-4C0C6893095F}"/>
              </a:ext>
            </a:extLst>
          </p:cNvPr>
          <p:cNvSpPr txBox="1"/>
          <p:nvPr/>
        </p:nvSpPr>
        <p:spPr>
          <a:xfrm>
            <a:off x="1773203" y="2597945"/>
            <a:ext cx="10354319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dirty="0"/>
              <a:t>‘For He chose us in Him before the creation of the world to be holy and blameless in His sight’</a:t>
            </a:r>
          </a:p>
          <a:p>
            <a:pPr algn="ctr"/>
            <a:r>
              <a:rPr lang="en-GB" sz="3800" b="1" dirty="0"/>
              <a:t>Ephesians 1:4</a:t>
            </a:r>
          </a:p>
        </p:txBody>
      </p:sp>
    </p:spTree>
    <p:extLst>
      <p:ext uri="{BB962C8B-B14F-4D97-AF65-F5344CB8AC3E}">
        <p14:creationId xmlns:p14="http://schemas.microsoft.com/office/powerpoint/2010/main" val="1718703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greatest mystery ever!  </a:t>
            </a:r>
            <a:r>
              <a:rPr lang="en-GB" sz="4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Wealth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16)</a:t>
            </a:r>
          </a:p>
          <a:p>
            <a:pPr algn="ctr"/>
            <a:endParaRPr lang="en-GB" sz="24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3:2-12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415C7-6BDA-5901-9EC7-5DE3664E7955}"/>
              </a:ext>
            </a:extLst>
          </p:cNvPr>
          <p:cNvSpPr txBox="1"/>
          <p:nvPr/>
        </p:nvSpPr>
        <p:spPr>
          <a:xfrm>
            <a:off x="1708727" y="1059179"/>
            <a:ext cx="1056178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about: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grace to us in Christ (vs.2-9)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64751C-60B0-1CFF-1749-4C0C6893095F}"/>
              </a:ext>
            </a:extLst>
          </p:cNvPr>
          <p:cNvSpPr txBox="1"/>
          <p:nvPr/>
        </p:nvSpPr>
        <p:spPr>
          <a:xfrm>
            <a:off x="1708727" y="2588980"/>
            <a:ext cx="10354319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dirty="0"/>
              <a:t>‘To them God has chosen to make known among the Gentiles the glorious riches of this mystery, which is </a:t>
            </a:r>
            <a:r>
              <a:rPr lang="en-GB" sz="4000" b="1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Christ in you</a:t>
            </a:r>
            <a:r>
              <a:rPr lang="en-GB" sz="4000" dirty="0"/>
              <a:t>, the hope of glory.’</a:t>
            </a:r>
          </a:p>
          <a:p>
            <a:pPr algn="ctr"/>
            <a:r>
              <a:rPr lang="en-GB" sz="3800" b="1" dirty="0"/>
              <a:t>Colossians 1:27</a:t>
            </a:r>
          </a:p>
        </p:txBody>
      </p:sp>
    </p:spTree>
    <p:extLst>
      <p:ext uri="{BB962C8B-B14F-4D97-AF65-F5344CB8AC3E}">
        <p14:creationId xmlns:p14="http://schemas.microsoft.com/office/powerpoint/2010/main" val="77652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greatest mystery ever!  </a:t>
            </a:r>
            <a:r>
              <a:rPr lang="en-GB" sz="4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Wealth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16)</a:t>
            </a:r>
          </a:p>
          <a:p>
            <a:pPr algn="ctr"/>
            <a:endParaRPr lang="en-GB" sz="24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3:2-12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415C7-6BDA-5901-9EC7-5DE3664E7955}"/>
              </a:ext>
            </a:extLst>
          </p:cNvPr>
          <p:cNvSpPr txBox="1"/>
          <p:nvPr/>
        </p:nvSpPr>
        <p:spPr>
          <a:xfrm>
            <a:off x="1708727" y="1059179"/>
            <a:ext cx="1056178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about: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grace to us in Christ (vs.2-9)</a:t>
            </a:r>
          </a:p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Given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believe</a:t>
            </a:r>
          </a:p>
          <a:p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Given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serve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215401-4A8B-1637-6E7C-AB90E29155BE}"/>
              </a:ext>
            </a:extLst>
          </p:cNvPr>
          <p:cNvSpPr txBox="1"/>
          <p:nvPr/>
        </p:nvSpPr>
        <p:spPr>
          <a:xfrm>
            <a:off x="1708725" y="3530633"/>
            <a:ext cx="1035431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dirty="0"/>
              <a:t>‘We have different gifts, according to the grace given to each of us.’  </a:t>
            </a:r>
            <a:r>
              <a:rPr lang="en-GB" sz="3800" b="1" dirty="0"/>
              <a:t>Romans 12:6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AA7DF1-FA65-B7E8-71F4-80BC0FFE24F2}"/>
              </a:ext>
            </a:extLst>
          </p:cNvPr>
          <p:cNvSpPr txBox="1"/>
          <p:nvPr/>
        </p:nvSpPr>
        <p:spPr>
          <a:xfrm>
            <a:off x="1708725" y="4829325"/>
            <a:ext cx="1035431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dirty="0"/>
              <a:t>‘Each of you should use whatever gift you have received to serve others, as faithful stewards of God’s grace in its various forms.’  </a:t>
            </a:r>
            <a:r>
              <a:rPr lang="en-GB" sz="3800" b="1" dirty="0"/>
              <a:t>1 Peter 4:10</a:t>
            </a:r>
          </a:p>
        </p:txBody>
      </p:sp>
    </p:spTree>
    <p:extLst>
      <p:ext uri="{BB962C8B-B14F-4D97-AF65-F5344CB8AC3E}">
        <p14:creationId xmlns:p14="http://schemas.microsoft.com/office/powerpoint/2010/main" val="128059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greatest mystery ever!  </a:t>
            </a:r>
            <a:r>
              <a:rPr lang="en-GB" sz="4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Wealth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16)</a:t>
            </a:r>
          </a:p>
          <a:p>
            <a:pPr algn="ctr"/>
            <a:endParaRPr lang="en-GB" sz="24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3:2-12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415C7-6BDA-5901-9EC7-5DE3664E7955}"/>
              </a:ext>
            </a:extLst>
          </p:cNvPr>
          <p:cNvSpPr txBox="1"/>
          <p:nvPr/>
        </p:nvSpPr>
        <p:spPr>
          <a:xfrm>
            <a:off x="1708727" y="1059179"/>
            <a:ext cx="1056178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about: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grace to us in Christ (vs.2-9)</a:t>
            </a:r>
          </a:p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Given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believe</a:t>
            </a:r>
          </a:p>
          <a:p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Given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serve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wisdom in His church (vs.10)</a:t>
            </a:r>
          </a:p>
          <a:p>
            <a:pPr lvl="1"/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Displayed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heavenly realms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790766-BD9D-0781-E4E6-E8594F6B555F}"/>
              </a:ext>
            </a:extLst>
          </p:cNvPr>
          <p:cNvSpPr txBox="1"/>
          <p:nvPr/>
        </p:nvSpPr>
        <p:spPr>
          <a:xfrm>
            <a:off x="1773203" y="4844713"/>
            <a:ext cx="10354319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dirty="0"/>
              <a:t>‘For He chose us in Him before the creation of the world to be holy and blameless in His sight’</a:t>
            </a:r>
          </a:p>
          <a:p>
            <a:pPr algn="ctr"/>
            <a:r>
              <a:rPr lang="en-GB" sz="3800" b="1" dirty="0"/>
              <a:t>Ephesians 1:4</a:t>
            </a:r>
          </a:p>
        </p:txBody>
      </p:sp>
    </p:spTree>
    <p:extLst>
      <p:ext uri="{BB962C8B-B14F-4D97-AF65-F5344CB8AC3E}">
        <p14:creationId xmlns:p14="http://schemas.microsoft.com/office/powerpoint/2010/main" val="57946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greatest mystery ever!  </a:t>
            </a:r>
            <a:r>
              <a:rPr lang="en-GB" sz="40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Wealth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16)</a:t>
            </a:r>
          </a:p>
          <a:p>
            <a:pPr algn="ctr"/>
            <a:endParaRPr lang="en-GB" sz="24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3:2-12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415C7-6BDA-5901-9EC7-5DE3664E7955}"/>
              </a:ext>
            </a:extLst>
          </p:cNvPr>
          <p:cNvSpPr txBox="1"/>
          <p:nvPr/>
        </p:nvSpPr>
        <p:spPr>
          <a:xfrm>
            <a:off x="1708727" y="1059179"/>
            <a:ext cx="10561782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about: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grace to us in Christ (vs.2-9)</a:t>
            </a:r>
          </a:p>
          <a:p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Given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believe</a:t>
            </a:r>
          </a:p>
          <a:p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Given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serve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God’s wisdom in His church (vs.10)</a:t>
            </a:r>
          </a:p>
          <a:p>
            <a:pPr lvl="1"/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Displayed to </a:t>
            </a:r>
            <a:r>
              <a:rPr lang="en-GB" sz="3900" u="sng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3900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heavenly realms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390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God’s purposes fulfilled in Christ (vs.11)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A04841-3600-40E4-9C0D-45B0307E519D}"/>
              </a:ext>
            </a:extLst>
          </p:cNvPr>
          <p:cNvSpPr txBox="1"/>
          <p:nvPr/>
        </p:nvSpPr>
        <p:spPr>
          <a:xfrm>
            <a:off x="1708727" y="5282193"/>
            <a:ext cx="10354319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500" dirty="0"/>
              <a:t>‘God made Him who had no sin to be sin for us, so that in Him we might become the righteousness of God.’ </a:t>
            </a:r>
          </a:p>
          <a:p>
            <a:pPr algn="ctr"/>
            <a:r>
              <a:rPr lang="en-GB" sz="3100" b="1" dirty="0"/>
              <a:t>2 Corinthians 5:21</a:t>
            </a:r>
          </a:p>
        </p:txBody>
      </p:sp>
    </p:spTree>
    <p:extLst>
      <p:ext uri="{BB962C8B-B14F-4D97-AF65-F5344CB8AC3E}">
        <p14:creationId xmlns:p14="http://schemas.microsoft.com/office/powerpoint/2010/main" val="109359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28125</TotalTime>
  <Words>796</Words>
  <Application>Microsoft Office PowerPoint</Application>
  <PresentationFormat>Widescreen</PresentationFormat>
  <Paragraphs>121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Impact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Strasser</dc:creator>
  <cp:lastModifiedBy>Multiple Monitors</cp:lastModifiedBy>
  <cp:revision>182</cp:revision>
  <dcterms:created xsi:type="dcterms:W3CDTF">2022-12-16T18:33:56Z</dcterms:created>
  <dcterms:modified xsi:type="dcterms:W3CDTF">2023-09-22T23:38:49Z</dcterms:modified>
</cp:coreProperties>
</file>