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0" r:id="rId5"/>
    <p:sldId id="262" r:id="rId6"/>
    <p:sldId id="263" r:id="rId7"/>
    <p:sldId id="264" r:id="rId8"/>
    <p:sldId id="289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38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1051B-8655-7892-5B4F-B882C8C2A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7AF53-9F05-FF3A-8611-E6CEBF539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78A0D-AB0F-7223-C193-E27FD87B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1DB03-331D-DB0F-EFB5-BC10CFA1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E9F1C-C5D7-EE2F-523E-60D1FD0F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97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E49E-3EC2-85B6-5A77-D7DF48DD5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CCEB0-4AD6-3478-E899-544A4CC3C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99683-1F7F-3CD9-3600-2CC26E32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65906-13D3-BB7D-22DA-89FC6091F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80A1B-6B7C-CFA3-15D0-B07DF152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42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9A92E-DCAF-6314-5E34-A8822644E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FFFE5D-3CCF-E610-A110-5A04DFBDA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DAA84-10BB-D360-B465-9DC4DF60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DA3AE-AA99-8B49-18C6-FE31CF3D7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990D4-7CE2-243A-5F65-EE8616CE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45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8A0A6-848F-6151-8BB9-E9157A0ED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7A7D9-C9AD-5B7B-A2F1-89D28838C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3B749-FD5B-032A-F53B-2A775541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135D4-6748-6913-4DE2-2DCB0352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BAFFE-A52F-2A3E-DB00-979BE1BF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8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19DC-703E-542C-DEAD-F0936AD4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098A6-9D51-229A-79CD-E69DECBCB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16B57-1F48-C776-535A-821ED8E0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A3EF3-586B-12E0-B47E-30558149E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F8E57-B868-7474-F076-9049C226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02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7C7F-4629-47F2-B4E8-9F999582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E682E-EC38-4C74-1626-8FC69C0ED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0F1BD-8D4F-4039-596D-2E9E44BBE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723EB-59F1-9FE4-CC40-B3511489E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12079-CD55-4141-C6CF-B14614083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629ED-36F8-6433-EE35-66664C68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0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1939-9B3A-164B-5FFD-AA779B89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B5E5F-D5C1-C8D4-BFB3-076DAFC97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5A9F-6651-DF9B-2F12-F6DB21690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C845F-0717-FD19-5F91-E25FC6B6B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27B722-02EA-604F-BB54-F3393F2E3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575668-1A00-DA50-0747-7166A34D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4D277-D314-E046-D75C-811C2A3C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65CDCF-34B1-5323-25C2-9C4A5808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1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272E-33AC-044C-8E31-7BDD42D23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11A56-DC73-6743-1B8B-8983F3A0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CF542-EC5E-0DD5-7C5F-848F160A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D0D68-042B-4FFA-47F0-8DDA59DA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16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A18EA1-AEF3-A55D-03BA-839B9CCB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4C597-E4D4-634D-87FB-07267E31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021DC-2FC1-FC62-1045-AFE0EAD1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13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E47A-1C6A-6604-ED39-F5B74262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8CD7F-985A-710B-5E00-5CA206019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BE23B-D428-23B0-1005-D99D1A896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F8ACA-CD53-DA90-46D8-712BBABC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BB087-EFD9-B01A-8665-FE9514B3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E1E35-5CAC-31BE-CB05-AE2D7FE2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71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6AED-5A22-AF79-7C95-F1B45C8E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1FDE1-8289-A7A3-7550-8924C4CBA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0700B-BDCD-8419-545C-864FEF3A6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88DF9-917D-7E67-A4A0-7A5429C5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7597E-81F3-5BC6-56D4-A5CF4423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C7D0C-4EA6-1E5C-46FD-1C0AB31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76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6E70B-BF83-AA59-5B12-241EEC9B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35514-250C-57C9-246F-6996A4113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EABC9-C4D2-2592-638C-E67D5ABBE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93CED-9DA8-40C5-88AC-2AACBA84755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F4A2B-CA84-E91F-0F11-8129D2858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9D942-4F7E-29DA-0384-134739A03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020EC-F244-4B8A-B79E-277E2462B6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8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248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 replacement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expectancy of buildings</a:t>
            </a:r>
          </a:p>
        </p:txBody>
      </p:sp>
    </p:spTree>
    <p:extLst>
      <p:ext uri="{BB962C8B-B14F-4D97-AF65-F5344CB8AC3E}">
        <p14:creationId xmlns:p14="http://schemas.microsoft.com/office/powerpoint/2010/main" val="3473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 replacement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expectancy of buildings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Break-up of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5973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weep/laugh; to mourn/dance” v.4</a:t>
            </a:r>
          </a:p>
        </p:txBody>
      </p:sp>
    </p:spTree>
    <p:extLst>
      <p:ext uri="{BB962C8B-B14F-4D97-AF65-F5344CB8AC3E}">
        <p14:creationId xmlns:p14="http://schemas.microsoft.com/office/powerpoint/2010/main" val="30334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weep/laugh; to mourn/dance” v.4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OK to cry!</a:t>
            </a:r>
          </a:p>
        </p:txBody>
      </p:sp>
    </p:spTree>
    <p:extLst>
      <p:ext uri="{BB962C8B-B14F-4D97-AF65-F5344CB8AC3E}">
        <p14:creationId xmlns:p14="http://schemas.microsoft.com/office/powerpoint/2010/main" val="31685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weep/laugh; to mourn/dance” v.4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scatter/gather; to embrace/refrain” v.5</a:t>
            </a:r>
          </a:p>
        </p:txBody>
      </p:sp>
    </p:spTree>
    <p:extLst>
      <p:ext uri="{BB962C8B-B14F-4D97-AF65-F5344CB8AC3E}">
        <p14:creationId xmlns:p14="http://schemas.microsoft.com/office/powerpoint/2010/main" val="256325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weep/laugh; to mourn/dance” v.4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scatter/gather; to embrace/refrain” v.5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search/give up; to keep/throw away” v.6</a:t>
            </a:r>
          </a:p>
        </p:txBody>
      </p:sp>
    </p:spTree>
    <p:extLst>
      <p:ext uri="{BB962C8B-B14F-4D97-AF65-F5344CB8AC3E}">
        <p14:creationId xmlns:p14="http://schemas.microsoft.com/office/powerpoint/2010/main" val="37190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weep/laugh; to mourn/dance” v.4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scatter/gather; to embrace/refrain” v.5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search/give up; to keep/throw away” v.6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downsizing</a:t>
            </a:r>
          </a:p>
        </p:txBody>
      </p:sp>
    </p:spTree>
    <p:extLst>
      <p:ext uri="{BB962C8B-B14F-4D97-AF65-F5344CB8AC3E}">
        <p14:creationId xmlns:p14="http://schemas.microsoft.com/office/powerpoint/2010/main" val="313600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weep/laugh; to mourn/dance” v.4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scatter/gather; to embrace/refrain” v.5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search/give up; to keep/throw away” v.6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tear/mend; to be silent/speak” v.7</a:t>
            </a:r>
          </a:p>
        </p:txBody>
      </p:sp>
    </p:spTree>
    <p:extLst>
      <p:ext uri="{BB962C8B-B14F-4D97-AF65-F5344CB8AC3E}">
        <p14:creationId xmlns:p14="http://schemas.microsoft.com/office/powerpoint/2010/main" val="41178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weep/laugh; to mourn/dance” v.4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scatter/gather; to embrace/refrain” v.5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search/give up; to keep/throw away” v.6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tear/mend; to be silent/speak” v.7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love/hate; for war/peace” v.8</a:t>
            </a:r>
          </a:p>
        </p:txBody>
      </p:sp>
    </p:spTree>
    <p:extLst>
      <p:ext uri="{BB962C8B-B14F-4D97-AF65-F5344CB8AC3E}">
        <p14:creationId xmlns:p14="http://schemas.microsoft.com/office/powerpoint/2010/main" val="27071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weep/laugh; to mourn/dance” v.4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scatter/gather; to embrace/refrain” v.5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search/give up; to keep/throw away” v.6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tear/mend; to be silent/speak” v.7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love/hate; for war/peace” v.8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 and peace v.8b</a:t>
            </a:r>
          </a:p>
        </p:txBody>
      </p:sp>
    </p:spTree>
    <p:extLst>
      <p:ext uri="{BB962C8B-B14F-4D97-AF65-F5344CB8AC3E}">
        <p14:creationId xmlns:p14="http://schemas.microsoft.com/office/powerpoint/2010/main" val="35592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616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340" marR="0" indent="-18034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3200" b="1" kern="1400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3200" kern="1400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5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396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weep/laugh; to mourn/dance” v.4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scatter/gather; to embrace/refrain” v.5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search/give up; to keep/throw away” v.6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tear/mend; to be silent/speak” v.7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love/hate; for war/peace” v.8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 and peace v.8b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 = sometimes necessary, but peace = the objective</a:t>
            </a:r>
          </a:p>
        </p:txBody>
      </p:sp>
    </p:spTree>
    <p:extLst>
      <p:ext uri="{BB962C8B-B14F-4D97-AF65-F5344CB8AC3E}">
        <p14:creationId xmlns:p14="http://schemas.microsoft.com/office/powerpoint/2010/main" val="32867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9A1A7-C5CB-3CCC-9FAB-0759F8FEAC56}"/>
              </a:ext>
            </a:extLst>
          </p:cNvPr>
          <p:cNvSpPr txBox="1"/>
          <p:nvPr/>
        </p:nvSpPr>
        <p:spPr>
          <a:xfrm>
            <a:off x="1046205" y="2496065"/>
            <a:ext cx="107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v"/>
            </a:pPr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do workers gain?”</a:t>
            </a:r>
          </a:p>
        </p:txBody>
      </p:sp>
    </p:spTree>
    <p:extLst>
      <p:ext uri="{BB962C8B-B14F-4D97-AF65-F5344CB8AC3E}">
        <p14:creationId xmlns:p14="http://schemas.microsoft.com/office/powerpoint/2010/main" val="32286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9A1A7-C5CB-3CCC-9FAB-0759F8FEAC56}"/>
              </a:ext>
            </a:extLst>
          </p:cNvPr>
          <p:cNvSpPr txBox="1"/>
          <p:nvPr/>
        </p:nvSpPr>
        <p:spPr>
          <a:xfrm>
            <a:off x="1046205" y="2496065"/>
            <a:ext cx="107668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v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do workers gain?”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God-given burden (vv.10)</a:t>
            </a:r>
          </a:p>
        </p:txBody>
      </p:sp>
    </p:spTree>
    <p:extLst>
      <p:ext uri="{BB962C8B-B14F-4D97-AF65-F5344CB8AC3E}">
        <p14:creationId xmlns:p14="http://schemas.microsoft.com/office/powerpoint/2010/main" val="96283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9A1A7-C5CB-3CCC-9FAB-0759F8FEAC56}"/>
              </a:ext>
            </a:extLst>
          </p:cNvPr>
          <p:cNvSpPr txBox="1"/>
          <p:nvPr/>
        </p:nvSpPr>
        <p:spPr>
          <a:xfrm>
            <a:off x="1046205" y="2496065"/>
            <a:ext cx="107668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v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do workers gain?”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God-given burden (vv.10)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Beautiful and eternal (vv.11)</a:t>
            </a:r>
          </a:p>
        </p:txBody>
      </p:sp>
    </p:spTree>
    <p:extLst>
      <p:ext uri="{BB962C8B-B14F-4D97-AF65-F5344CB8AC3E}">
        <p14:creationId xmlns:p14="http://schemas.microsoft.com/office/powerpoint/2010/main" val="7435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9A1A7-C5CB-3CCC-9FAB-0759F8FEAC56}"/>
              </a:ext>
            </a:extLst>
          </p:cNvPr>
          <p:cNvSpPr txBox="1"/>
          <p:nvPr/>
        </p:nvSpPr>
        <p:spPr>
          <a:xfrm>
            <a:off x="1046205" y="2496065"/>
            <a:ext cx="107668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v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do workers gain?”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God-given burden (vv.10)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Beautiful and eternal (vv.11)</a:t>
            </a:r>
          </a:p>
          <a:p>
            <a:pPr marL="722313" lvl="1" indent="-366713">
              <a:buFont typeface="Arial" panose="020B0604020202020204" pitchFamily="34" charset="0"/>
              <a:buChar char="•"/>
            </a:pPr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Made for God</a:t>
            </a:r>
          </a:p>
        </p:txBody>
      </p:sp>
    </p:spTree>
    <p:extLst>
      <p:ext uri="{BB962C8B-B14F-4D97-AF65-F5344CB8AC3E}">
        <p14:creationId xmlns:p14="http://schemas.microsoft.com/office/powerpoint/2010/main" val="118680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Invitation to enjoy life (vv.12-13)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Invitation to enjoy life (vv.12-13)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4297E-3EB9-7BA8-1E36-ED607342CF74}"/>
              </a:ext>
            </a:extLst>
          </p:cNvPr>
          <p:cNvSpPr txBox="1"/>
          <p:nvPr/>
        </p:nvSpPr>
        <p:spPr>
          <a:xfrm>
            <a:off x="904774" y="2817141"/>
            <a:ext cx="9413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“Do you love life? Then do not squander time, for it is the stuff life is made of” </a:t>
            </a: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(Benjamin Franklin)</a:t>
            </a:r>
            <a:endParaRPr lang="en-GB" sz="2000" b="1" i="1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6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Invitation to enjoy life (vv.12-13)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The Need to Fear God (vv.14-15)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16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Invitation to enjoy life (vv.12-13)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The Need to Fear God (vv.14-15)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02F3E-04DF-59EA-A3FC-72B627D2BDBC}"/>
              </a:ext>
            </a:extLst>
          </p:cNvPr>
          <p:cNvSpPr txBox="1"/>
          <p:nvPr/>
        </p:nvSpPr>
        <p:spPr>
          <a:xfrm>
            <a:off x="385011" y="3429000"/>
            <a:ext cx="11434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terror but reverent awe</a:t>
            </a:r>
          </a:p>
        </p:txBody>
      </p:sp>
    </p:spTree>
    <p:extLst>
      <p:ext uri="{BB962C8B-B14F-4D97-AF65-F5344CB8AC3E}">
        <p14:creationId xmlns:p14="http://schemas.microsoft.com/office/powerpoint/2010/main" val="39367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Invitation to enjoy life (vv.12-13)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The Need to Fear God (vv.14-15)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02F3E-04DF-59EA-A3FC-72B627D2BDBC}"/>
              </a:ext>
            </a:extLst>
          </p:cNvPr>
          <p:cNvSpPr txBox="1"/>
          <p:nvPr/>
        </p:nvSpPr>
        <p:spPr>
          <a:xfrm>
            <a:off x="385011" y="3429000"/>
            <a:ext cx="11434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terror but reverent awe</a:t>
            </a:r>
          </a:p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Illustrations from nature</a:t>
            </a:r>
          </a:p>
        </p:txBody>
      </p:sp>
    </p:spTree>
    <p:extLst>
      <p:ext uri="{BB962C8B-B14F-4D97-AF65-F5344CB8AC3E}">
        <p14:creationId xmlns:p14="http://schemas.microsoft.com/office/powerpoint/2010/main" val="297575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1031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  <a:endParaRPr lang="en-GB" sz="2400" b="1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Invitation to enjoy life (vv.12-13)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The Need to Fear God (vv.14-15)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02F3E-04DF-59EA-A3FC-72B627D2BDBC}"/>
              </a:ext>
            </a:extLst>
          </p:cNvPr>
          <p:cNvSpPr txBox="1"/>
          <p:nvPr/>
        </p:nvSpPr>
        <p:spPr>
          <a:xfrm>
            <a:off x="385011" y="3429000"/>
            <a:ext cx="11434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terror but reverent awe</a:t>
            </a:r>
          </a:p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Illustrations from nature</a:t>
            </a:r>
          </a:p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Everything is temporary</a:t>
            </a:r>
          </a:p>
        </p:txBody>
      </p:sp>
    </p:spTree>
    <p:extLst>
      <p:ext uri="{BB962C8B-B14F-4D97-AF65-F5344CB8AC3E}">
        <p14:creationId xmlns:p14="http://schemas.microsoft.com/office/powerpoint/2010/main" val="2896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309036"/>
            <a:ext cx="11483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Times and the Seasons (vv.1-8)</a:t>
            </a:r>
            <a:endParaRPr lang="en-GB" sz="28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Need to Accept Limits (vv.9-11)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Invitation to enjoy life (vv.12-13)</a:t>
            </a:r>
          </a:p>
          <a:p>
            <a:pPr marR="0" algn="l">
              <a:spcBef>
                <a:spcPts val="0"/>
              </a:spcBef>
              <a:buClr>
                <a:srgbClr val="0070C0"/>
              </a:buClr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The Need to Fear God (vv.14-15)</a:t>
            </a:r>
            <a:endParaRPr lang="en-GB" sz="3200" b="1" kern="14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02F3E-04DF-59EA-A3FC-72B627D2BDBC}"/>
              </a:ext>
            </a:extLst>
          </p:cNvPr>
          <p:cNvSpPr txBox="1"/>
          <p:nvPr/>
        </p:nvSpPr>
        <p:spPr>
          <a:xfrm>
            <a:off x="385011" y="3429000"/>
            <a:ext cx="11434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terror but reverent awe</a:t>
            </a:r>
          </a:p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Illustrations from nature</a:t>
            </a:r>
          </a:p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Everything is temporary</a:t>
            </a:r>
          </a:p>
          <a:p>
            <a:pPr marL="895350" indent="-355600">
              <a:buFont typeface="Arial" panose="020B0604020202020204" pitchFamily="34" charset="0"/>
              <a:buChar char="•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 is eternal.</a:t>
            </a:r>
          </a:p>
        </p:txBody>
      </p:sp>
    </p:spTree>
    <p:extLst>
      <p:ext uri="{BB962C8B-B14F-4D97-AF65-F5344CB8AC3E}">
        <p14:creationId xmlns:p14="http://schemas.microsoft.com/office/powerpoint/2010/main" val="246502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  <a:endParaRPr lang="en-GB" sz="2400" b="1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461"/>
            <a:ext cx="12192000" cy="6843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1808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617663" lvl="2" indent="-539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Animals and plants 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6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21775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617663" lvl="2" indent="-539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Animals and plants </a:t>
            </a:r>
          </a:p>
          <a:p>
            <a:pPr marL="1617663" lvl="2" indent="-539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Choices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8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</p:txBody>
      </p:sp>
    </p:spTree>
    <p:extLst>
      <p:ext uri="{BB962C8B-B14F-4D97-AF65-F5344CB8AC3E}">
        <p14:creationId xmlns:p14="http://schemas.microsoft.com/office/powerpoint/2010/main" val="21989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4F5DA-476D-2666-7477-C6DAA5EE65A6}"/>
              </a:ext>
            </a:extLst>
          </p:cNvPr>
          <p:cNvSpPr txBox="1"/>
          <p:nvPr/>
        </p:nvSpPr>
        <p:spPr>
          <a:xfrm>
            <a:off x="1664043" y="3097427"/>
            <a:ext cx="10235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ln w="6350">
                  <a:solidFill>
                    <a:schemeClr val="tx1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GB" sz="2400" b="1" i="1" dirty="0">
                <a:ln w="6350"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seems to be strangely fixed between a battle-field and a first-aid station</a:t>
            </a:r>
            <a:r>
              <a:rPr lang="en-GB" sz="2000" b="1" i="1" dirty="0">
                <a:ln w="6350"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   </a:t>
            </a: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Chuck Swindoll</a:t>
            </a:r>
            <a:endParaRPr lang="en-GB" sz="2000" b="1" i="1" dirty="0">
              <a:ln w="6350"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3395013-0274-FDC1-D2E8-1ADB4103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667" cy="6883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C8A25-D2F8-61C2-10AB-205808634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686" y="179087"/>
            <a:ext cx="5085347" cy="1129949"/>
          </a:xfrm>
        </p:spPr>
        <p:txBody>
          <a:bodyPr anchor="t">
            <a:norm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Seasons of Life</a:t>
            </a:r>
            <a:br>
              <a:rPr lang="en-GB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Ecclesiastes 3:1-15</a:t>
            </a:r>
            <a:endParaRPr lang="en-GB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3447D-3465-8E83-1E18-9B75DBC99AC4}"/>
              </a:ext>
            </a:extLst>
          </p:cNvPr>
          <p:cNvSpPr txBox="1"/>
          <p:nvPr/>
        </p:nvSpPr>
        <p:spPr>
          <a:xfrm>
            <a:off x="354227" y="1296000"/>
            <a:ext cx="11483546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indent="-180340" algn="l">
              <a:spcBef>
                <a:spcPts val="0"/>
              </a:spcBef>
              <a:spcAft>
                <a:spcPts val="600"/>
              </a:spcAft>
            </a:pPr>
            <a:r>
              <a:rPr lang="en-GB" sz="32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Times and the Seasons (vv.1-8)</a:t>
            </a:r>
            <a:endParaRPr lang="en-GB" sz="3200" kern="1400" dirty="0">
              <a:ln w="6350"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15963" marR="0" indent="-360363" algn="l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”Appointed time” – see NASB and NET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be born/die; to plant/uproot” v.2</a:t>
            </a:r>
          </a:p>
          <a:p>
            <a:pPr marL="1077913" lvl="1" indent="-3556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 kill/heal; to tear down/build” v.3</a:t>
            </a:r>
          </a:p>
          <a:p>
            <a:pPr marL="1433513" lvl="2" indent="-35401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 replacement</a:t>
            </a:r>
          </a:p>
        </p:txBody>
      </p:sp>
    </p:spTree>
    <p:extLst>
      <p:ext uri="{BB962C8B-B14F-4D97-AF65-F5344CB8AC3E}">
        <p14:creationId xmlns:p14="http://schemas.microsoft.com/office/powerpoint/2010/main" val="246859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2111</Words>
  <Application>Microsoft Office PowerPoint</Application>
  <PresentationFormat>Widescreen</PresentationFormat>
  <Paragraphs>198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Wingdings</vt:lpstr>
      <vt:lpstr>Office Theme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  <vt:lpstr>The Seasons of Life Ecclesiastes 3:1-15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Seasons of Life Ecclesiastes 3:1-15</dc:title>
  <dc:creator>Colin Howells</dc:creator>
  <cp:lastModifiedBy>Colin Howells</cp:lastModifiedBy>
  <cp:revision>21</cp:revision>
  <dcterms:created xsi:type="dcterms:W3CDTF">2022-09-26T14:09:34Z</dcterms:created>
  <dcterms:modified xsi:type="dcterms:W3CDTF">2023-10-16T16:17:29Z</dcterms:modified>
</cp:coreProperties>
</file>