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58" r:id="rId6"/>
    <p:sldId id="263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7365E-00CB-1C9E-7EF0-83CAF8070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1EDAB-C362-280A-6E79-E81B242E4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B47D-12F3-CEC1-1D92-9198EC49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B851A-F630-0BE8-F4FB-97DBDE64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754F4-6083-3556-5B70-88E4B406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76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4D6F-7732-DCA3-F23A-B4526BB8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64EE1-6C4D-CA2F-939A-EEDABDF65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2812B-5B97-B082-FCC7-BB24C2BD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1C79A-9C45-06DB-513E-47EC7B82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D719-F521-0DD1-12D3-7D210430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33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4647E4-E8D2-5E26-E532-CD6B11635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10029-8A2E-B0DB-4004-0D1DF2115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6FA1A-ED6F-33B5-1AD3-63E06E83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DDEF7-C873-4B4E-5025-C2C67E32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CF2B2-66BC-C803-7CE1-4A7D1DB1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5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4145-E158-5980-E1F2-77A8ED73D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FEB9C-1898-4A40-6265-6F472E5B3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062BC-DBB0-4CE9-81E1-E213D15E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8F9E6-B2CB-20D4-1716-5385E980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30B6A-0CBB-DF18-6164-744EE8F8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9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CC7AA-2575-86DF-DFAA-AC13E186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3DA05-3BB6-D659-CD9E-5E79BDE9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2296-8015-662A-45BE-7AF49470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A541B-5EE8-2BA1-EB50-635A9897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CD157-F1B5-DEC5-77C9-C5E389D5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84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BAB8B-A9D9-4E59-B134-6D5BBB82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B70C-DA55-DA69-95D7-2F048331A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629D5-15FD-33B2-605C-D291D5E96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1959C-CBB6-54FE-FD27-0030C84A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90205-7F88-EEF3-1B55-EFB566FF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C739F-F336-8F8C-C541-8B13D8C6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85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EAC0-FDE0-3564-C55D-9FAAC4F0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F8066-319B-95BE-6C18-233D3587C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807E3-E0DD-9A91-8796-DD0B7AD0B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387FC0-4CB7-2287-96D6-74BC30426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A2A8D-B8A8-E264-E7EC-BB1412696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989A8E-B580-402A-0EA0-1B96D4B3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14A05-419F-B808-A78C-728D5513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03D247-51FC-6DB9-F3E8-F10F80FF0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5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0DB-96BC-6D2E-9F53-2488528F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1436F4-B85A-D83E-9C88-6AFE345B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CB5F7-272E-5544-935E-B29501DB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4AE7C-BB2F-2295-BF90-359CFBBE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2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06258-6E20-4084-46F9-4AD63A2C0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70D9C-5FFC-1F65-F9F8-B4CE281A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BE9D7-6FE9-A491-6513-141055CB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1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43AB7-7941-8B13-2FA6-CA7DD707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F7F6B-CC70-2C9E-1CEC-49AEA166B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00F51-7CCC-82B7-B64D-B831D5990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595A3-6845-DE5E-5F2D-6AB8BE71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1CC84-9F39-1A25-4F94-1E6EB254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A9684-EBC1-0A63-9B0F-E9508B1B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6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AC1A-C9FA-50DC-8B90-00EE027B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1FB68-32D9-A245-331A-913DC2A66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F6B8C-CA21-54C2-F548-C14725200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47653-87C3-1C33-4AD8-B42BA933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E4683-9C8C-F2DF-E310-1C1D9C4B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AAE4A-46B7-30D4-76FA-9A3973EC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4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1BD9E-9275-5741-0E20-BFDBDB78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70B1F-6EE2-1C4F-B423-C95BC488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72A5A-ED75-D5BB-4266-69E43755A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D6EF7-26DD-47F9-8BFD-9EA64EC26217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4D1D3-73FD-572A-A530-CD52030F8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EE921-BAF7-7977-91D6-25C51CE28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07AB-9667-4144-A398-7A7202046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2768DD3-1D72-8EC9-A958-7EDF9FAB6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8804" y="1739282"/>
            <a:ext cx="9144000" cy="2387600"/>
          </a:xfrm>
        </p:spPr>
        <p:txBody>
          <a:bodyPr>
            <a:noAutofit/>
          </a:bodyPr>
          <a:lstStyle/>
          <a:p>
            <a:r>
              <a:rPr lang="en-GB" sz="8000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</a:t>
            </a:r>
            <a:br>
              <a:rPr lang="en-GB" sz="8000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8000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Thanksgiving</a:t>
            </a:r>
            <a:br>
              <a:rPr lang="en-GB" sz="8000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8000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2023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8995A4D-BA4A-AE0B-0BE3-410E6C563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8804" y="4231941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‘Celebrate the Festival of Harvest’</a:t>
            </a:r>
          </a:p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Exodus 23:16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F8F7CB-AF0B-3295-92CD-1187955FC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7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3D20B94-AFFF-30D7-B74B-5AAC5B37FE35}"/>
              </a:ext>
            </a:extLst>
          </p:cNvPr>
          <p:cNvSpPr txBox="1">
            <a:spLocks/>
          </p:cNvSpPr>
          <p:nvPr/>
        </p:nvSpPr>
        <p:spPr>
          <a:xfrm>
            <a:off x="1799207" y="18581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A2B90DEE-672C-161D-BEC3-393D717FA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18" y="151472"/>
            <a:ext cx="10315853" cy="2387600"/>
          </a:xfrm>
        </p:spPr>
        <p:txBody>
          <a:bodyPr anchor="t">
            <a:noAutofit/>
          </a:bodyPr>
          <a:lstStyle/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 reminds us God is a God of…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CA4E7-443B-E1E4-CDEE-92DCF6579EF4}"/>
              </a:ext>
            </a:extLst>
          </p:cNvPr>
          <p:cNvSpPr txBox="1"/>
          <p:nvPr/>
        </p:nvSpPr>
        <p:spPr>
          <a:xfrm>
            <a:off x="1536418" y="1872698"/>
            <a:ext cx="10402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Promises</a:t>
            </a:r>
            <a:endParaRPr lang="en-GB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86742D-E63F-D066-036F-A732B9E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10449FDD-7DEB-FA82-76AA-7F3BD30B5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3D20B94-AFFF-30D7-B74B-5AAC5B37FE35}"/>
              </a:ext>
            </a:extLst>
          </p:cNvPr>
          <p:cNvSpPr txBox="1">
            <a:spLocks/>
          </p:cNvSpPr>
          <p:nvPr/>
        </p:nvSpPr>
        <p:spPr>
          <a:xfrm>
            <a:off x="1799207" y="18581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A2B90DEE-672C-161D-BEC3-393D717FA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18" y="150929"/>
            <a:ext cx="10315853" cy="2387600"/>
          </a:xfrm>
        </p:spPr>
        <p:txBody>
          <a:bodyPr anchor="t">
            <a:noAutofit/>
          </a:bodyPr>
          <a:lstStyle/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 reminds us God is a God of…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CA4E7-443B-E1E4-CDEE-92DCF6579EF4}"/>
              </a:ext>
            </a:extLst>
          </p:cNvPr>
          <p:cNvSpPr txBox="1"/>
          <p:nvPr/>
        </p:nvSpPr>
        <p:spPr>
          <a:xfrm>
            <a:off x="1536418" y="1863932"/>
            <a:ext cx="10402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Promises – That He always keeps</a:t>
            </a:r>
            <a:endParaRPr lang="en-GB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86742D-E63F-D066-036F-A732B9E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  <p:sp>
        <p:nvSpPr>
          <p:cNvPr id="2" name="Subtitle 6">
            <a:extLst>
              <a:ext uri="{FF2B5EF4-FFF2-40B4-BE49-F238E27FC236}">
                <a16:creationId xmlns:a16="http://schemas.microsoft.com/office/drawing/2014/main" id="{81137F7E-7A4C-B72B-7821-82D33C3AB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612" y="3039575"/>
            <a:ext cx="9990022" cy="262198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‘As long as the earth endures, seedtime and harvest, cold and heat, summer and winter, day and night will never cease.’</a:t>
            </a:r>
          </a:p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Genesis 8:22</a:t>
            </a:r>
          </a:p>
        </p:txBody>
      </p:sp>
    </p:spTree>
    <p:extLst>
      <p:ext uri="{BB962C8B-B14F-4D97-AF65-F5344CB8AC3E}">
        <p14:creationId xmlns:p14="http://schemas.microsoft.com/office/powerpoint/2010/main" val="336917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3D20B94-AFFF-30D7-B74B-5AAC5B37FE35}"/>
              </a:ext>
            </a:extLst>
          </p:cNvPr>
          <p:cNvSpPr txBox="1">
            <a:spLocks/>
          </p:cNvSpPr>
          <p:nvPr/>
        </p:nvSpPr>
        <p:spPr>
          <a:xfrm>
            <a:off x="1799207" y="18581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A2B90DEE-672C-161D-BEC3-393D717FA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18" y="150929"/>
            <a:ext cx="10315853" cy="2387600"/>
          </a:xfrm>
        </p:spPr>
        <p:txBody>
          <a:bodyPr anchor="t">
            <a:noAutofit/>
          </a:bodyPr>
          <a:lstStyle/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 reminds us God is a God of…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CA4E7-443B-E1E4-CDEE-92DCF6579EF4}"/>
              </a:ext>
            </a:extLst>
          </p:cNvPr>
          <p:cNvSpPr txBox="1"/>
          <p:nvPr/>
        </p:nvSpPr>
        <p:spPr>
          <a:xfrm>
            <a:off x="1536418" y="1860598"/>
            <a:ext cx="104024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Promises – That He always keeps</a:t>
            </a:r>
          </a:p>
          <a:p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Provision</a:t>
            </a:r>
            <a:endParaRPr lang="en-GB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86742D-E63F-D066-036F-A732B9E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A787858C-62AE-C341-8176-E3B224073F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81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3D20B94-AFFF-30D7-B74B-5AAC5B37FE35}"/>
              </a:ext>
            </a:extLst>
          </p:cNvPr>
          <p:cNvSpPr txBox="1">
            <a:spLocks/>
          </p:cNvSpPr>
          <p:nvPr/>
        </p:nvSpPr>
        <p:spPr>
          <a:xfrm>
            <a:off x="1799207" y="18581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A2B90DEE-672C-161D-BEC3-393D717FA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18" y="150929"/>
            <a:ext cx="10315853" cy="2387600"/>
          </a:xfrm>
        </p:spPr>
        <p:txBody>
          <a:bodyPr anchor="t">
            <a:noAutofit/>
          </a:bodyPr>
          <a:lstStyle/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 reminds us God is a God of…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CA4E7-443B-E1E4-CDEE-92DCF6579EF4}"/>
              </a:ext>
            </a:extLst>
          </p:cNvPr>
          <p:cNvSpPr txBox="1"/>
          <p:nvPr/>
        </p:nvSpPr>
        <p:spPr>
          <a:xfrm>
            <a:off x="1536418" y="1858146"/>
            <a:ext cx="104024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Promises – That He always keeps</a:t>
            </a:r>
          </a:p>
          <a:p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Provision – That meets our greatest need</a:t>
            </a:r>
            <a:endParaRPr lang="en-GB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86742D-E63F-D066-036F-A732B9E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  <p:sp>
        <p:nvSpPr>
          <p:cNvPr id="2" name="Subtitle 6">
            <a:extLst>
              <a:ext uri="{FF2B5EF4-FFF2-40B4-BE49-F238E27FC236}">
                <a16:creationId xmlns:a16="http://schemas.microsoft.com/office/drawing/2014/main" id="{9DFE058B-CC40-E0CB-0B78-0B697C885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9207" y="3703224"/>
            <a:ext cx="9990022" cy="262198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‘For Jesus Christ also suffered once for sins, the righteous for the unrighteous to bring you to God.’</a:t>
            </a:r>
          </a:p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 Peter 3:18</a:t>
            </a:r>
          </a:p>
        </p:txBody>
      </p:sp>
    </p:spTree>
    <p:extLst>
      <p:ext uri="{BB962C8B-B14F-4D97-AF65-F5344CB8AC3E}">
        <p14:creationId xmlns:p14="http://schemas.microsoft.com/office/powerpoint/2010/main" val="16859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3D20B94-AFFF-30D7-B74B-5AAC5B37FE35}"/>
              </a:ext>
            </a:extLst>
          </p:cNvPr>
          <p:cNvSpPr txBox="1">
            <a:spLocks/>
          </p:cNvSpPr>
          <p:nvPr/>
        </p:nvSpPr>
        <p:spPr>
          <a:xfrm>
            <a:off x="1799207" y="18581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A2B90DEE-672C-161D-BEC3-393D717FA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18" y="150929"/>
            <a:ext cx="10315853" cy="2387600"/>
          </a:xfrm>
        </p:spPr>
        <p:txBody>
          <a:bodyPr anchor="t">
            <a:noAutofit/>
          </a:bodyPr>
          <a:lstStyle/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 reminds us God is a God of…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CA4E7-443B-E1E4-CDEE-92DCF6579EF4}"/>
              </a:ext>
            </a:extLst>
          </p:cNvPr>
          <p:cNvSpPr txBox="1"/>
          <p:nvPr/>
        </p:nvSpPr>
        <p:spPr>
          <a:xfrm>
            <a:off x="1536418" y="1858146"/>
            <a:ext cx="104024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Promises – That He always keeps</a:t>
            </a:r>
          </a:p>
          <a:p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Provision – That meets our greatest need</a:t>
            </a:r>
            <a:endParaRPr lang="en-GB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86742D-E63F-D066-036F-A732B9E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  <p:sp>
        <p:nvSpPr>
          <p:cNvPr id="2" name="Subtitle 6">
            <a:extLst>
              <a:ext uri="{FF2B5EF4-FFF2-40B4-BE49-F238E27FC236}">
                <a16:creationId xmlns:a16="http://schemas.microsoft.com/office/drawing/2014/main" id="{9DFE058B-CC40-E0CB-0B78-0B697C885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9207" y="3703224"/>
            <a:ext cx="9754038" cy="300384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‘For God so loved the world that He gave His one and only Son that whoever believes in Him shall not perish, but have eternal life.’</a:t>
            </a:r>
          </a:p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373647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3D20B94-AFFF-30D7-B74B-5AAC5B37FE35}"/>
              </a:ext>
            </a:extLst>
          </p:cNvPr>
          <p:cNvSpPr txBox="1">
            <a:spLocks/>
          </p:cNvSpPr>
          <p:nvPr/>
        </p:nvSpPr>
        <p:spPr>
          <a:xfrm>
            <a:off x="1799207" y="18581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A2B90DEE-672C-161D-BEC3-393D717FA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18" y="150929"/>
            <a:ext cx="10315853" cy="2387600"/>
          </a:xfrm>
        </p:spPr>
        <p:txBody>
          <a:bodyPr anchor="t">
            <a:noAutofit/>
          </a:bodyPr>
          <a:lstStyle/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 reminds us God is a God of…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CA4E7-443B-E1E4-CDEE-92DCF6579EF4}"/>
              </a:ext>
            </a:extLst>
          </p:cNvPr>
          <p:cNvSpPr txBox="1"/>
          <p:nvPr/>
        </p:nvSpPr>
        <p:spPr>
          <a:xfrm>
            <a:off x="1536418" y="1858146"/>
            <a:ext cx="1040241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Promises – That He always keeps</a:t>
            </a:r>
          </a:p>
          <a:p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Provision – That meets our greatest need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Patience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86742D-E63F-D066-036F-A732B9E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1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C32D51-482F-F9A7-6F5D-D2B358533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C3D20B94-AFFF-30D7-B74B-5AAC5B37FE35}"/>
              </a:ext>
            </a:extLst>
          </p:cNvPr>
          <p:cNvSpPr txBox="1">
            <a:spLocks/>
          </p:cNvSpPr>
          <p:nvPr/>
        </p:nvSpPr>
        <p:spPr>
          <a:xfrm>
            <a:off x="1799207" y="18581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A2B90DEE-672C-161D-BEC3-393D717FA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18" y="150929"/>
            <a:ext cx="10315853" cy="2387600"/>
          </a:xfrm>
        </p:spPr>
        <p:txBody>
          <a:bodyPr anchor="t">
            <a:noAutofit/>
          </a:bodyPr>
          <a:lstStyle/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Harvest reminds us God is a God of…</a:t>
            </a:r>
            <a:br>
              <a:rPr lang="en-GB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CA4E7-443B-E1E4-CDEE-92DCF6579EF4}"/>
              </a:ext>
            </a:extLst>
          </p:cNvPr>
          <p:cNvSpPr txBox="1"/>
          <p:nvPr/>
        </p:nvSpPr>
        <p:spPr>
          <a:xfrm>
            <a:off x="1536418" y="1858146"/>
            <a:ext cx="1040241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Promises – That He always keeps</a:t>
            </a:r>
          </a:p>
          <a:p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Provision – That meets our greatest need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Patience – That people may be saved </a:t>
            </a:r>
            <a:b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en-GB" sz="4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86742D-E63F-D066-036F-A732B9E4F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592" y="5528143"/>
            <a:ext cx="1210004" cy="1210004"/>
          </a:xfrm>
          <a:prstGeom prst="rect">
            <a:avLst/>
          </a:prstGeom>
        </p:spPr>
      </p:pic>
      <p:sp>
        <p:nvSpPr>
          <p:cNvPr id="2" name="Subtitle 6">
            <a:extLst>
              <a:ext uri="{FF2B5EF4-FFF2-40B4-BE49-F238E27FC236}">
                <a16:creationId xmlns:a16="http://schemas.microsoft.com/office/drawing/2014/main" id="{66265403-AF86-024C-36AE-E6C9B2A2D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0456" y="4096982"/>
            <a:ext cx="9870983" cy="2862322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rgbClr val="FF0000"/>
                </a:solidFill>
                <a:latin typeface="Comic Sans MS" panose="030F0702030302020204" pitchFamily="66" charset="0"/>
              </a:rPr>
              <a:t>‘The Lord is not slow in keeping His promise, as some understand slowness. Instead He is patient with you, not wanting anyone to perish, but </a:t>
            </a:r>
            <a:r>
              <a:rPr lang="en-GB" sz="3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everyone</a:t>
            </a:r>
            <a:r>
              <a:rPr lang="en-GB" sz="3700" dirty="0">
                <a:solidFill>
                  <a:srgbClr val="FF0000"/>
                </a:solidFill>
                <a:latin typeface="Comic Sans MS" panose="030F0702030302020204" pitchFamily="66" charset="0"/>
              </a:rPr>
              <a:t> to come to repentance.’  </a:t>
            </a:r>
            <a:r>
              <a:rPr lang="en-GB" sz="3800" dirty="0">
                <a:solidFill>
                  <a:srgbClr val="FF0000"/>
                </a:solidFill>
                <a:latin typeface="Comic Sans MS" panose="030F0702030302020204" pitchFamily="66" charset="0"/>
              </a:rPr>
              <a:t>2 Peter 3:9</a:t>
            </a:r>
          </a:p>
        </p:txBody>
      </p:sp>
    </p:spTree>
    <p:extLst>
      <p:ext uri="{BB962C8B-B14F-4D97-AF65-F5344CB8AC3E}">
        <p14:creationId xmlns:p14="http://schemas.microsoft.com/office/powerpoint/2010/main" val="103414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298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MV Boli</vt:lpstr>
      <vt:lpstr>Office Theme</vt:lpstr>
      <vt:lpstr>Harvest Thanksgiving 2023</vt:lpstr>
      <vt:lpstr>Harvest reminds us God is a God of…</vt:lpstr>
      <vt:lpstr>Harvest reminds us God is a God of… </vt:lpstr>
      <vt:lpstr>Harvest reminds us God is a God of… </vt:lpstr>
      <vt:lpstr>Harvest reminds us God is a God of… </vt:lpstr>
      <vt:lpstr>Harvest reminds us God is a God of… </vt:lpstr>
      <vt:lpstr>Harvest reminds us God is a God of… </vt:lpstr>
      <vt:lpstr>Harvest reminds us God is a God of…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Harvest Thanksgiving 2023!</dc:title>
  <dc:creator>Multiple Monitors</dc:creator>
  <cp:lastModifiedBy>Multiple Monitors</cp:lastModifiedBy>
  <cp:revision>7</cp:revision>
  <dcterms:created xsi:type="dcterms:W3CDTF">2023-09-19T14:08:40Z</dcterms:created>
  <dcterms:modified xsi:type="dcterms:W3CDTF">2023-09-29T16:15:36Z</dcterms:modified>
</cp:coreProperties>
</file>