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7" r:id="rId1"/>
  </p:sldMasterIdLst>
  <p:notesMasterIdLst>
    <p:notesMasterId r:id="rId12"/>
  </p:notesMasterIdLst>
  <p:handoutMasterIdLst>
    <p:handoutMasterId r:id="rId13"/>
  </p:handoutMasterIdLst>
  <p:sldIdLst>
    <p:sldId id="448" r:id="rId2"/>
    <p:sldId id="447" r:id="rId3"/>
    <p:sldId id="449" r:id="rId4"/>
    <p:sldId id="450" r:id="rId5"/>
    <p:sldId id="451" r:id="rId6"/>
    <p:sldId id="452" r:id="rId7"/>
    <p:sldId id="453" r:id="rId8"/>
    <p:sldId id="454" r:id="rId9"/>
    <p:sldId id="455" r:id="rId10"/>
    <p:sldId id="456" r:id="rId11"/>
  </p:sldIdLst>
  <p:sldSz cx="9144000" cy="6858000" type="screen4x3"/>
  <p:notesSz cx="6873875" cy="10063163"/>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FF0000"/>
    <a:srgbClr val="00FFFF"/>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287" autoAdjust="0"/>
    <p:restoredTop sz="92901" autoAdjust="0"/>
  </p:normalViewPr>
  <p:slideViewPr>
    <p:cSldViewPr>
      <p:cViewPr varScale="1">
        <p:scale>
          <a:sx n="103" d="100"/>
          <a:sy n="103" d="100"/>
        </p:scale>
        <p:origin x="181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5874" name="Rectangle 2"/>
          <p:cNvSpPr>
            <a:spLocks noGrp="1" noChangeArrowheads="1"/>
          </p:cNvSpPr>
          <p:nvPr>
            <p:ph type="hdr" sz="quarter"/>
          </p:nvPr>
        </p:nvSpPr>
        <p:spPr bwMode="auto">
          <a:xfrm>
            <a:off x="0" y="0"/>
            <a:ext cx="2978150" cy="5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335875" name="Rectangle 3"/>
          <p:cNvSpPr>
            <a:spLocks noGrp="1" noChangeArrowheads="1"/>
          </p:cNvSpPr>
          <p:nvPr>
            <p:ph type="dt" sz="quarter" idx="1"/>
          </p:nvPr>
        </p:nvSpPr>
        <p:spPr bwMode="auto">
          <a:xfrm>
            <a:off x="3894138" y="0"/>
            <a:ext cx="2978150" cy="5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335876" name="Rectangle 4"/>
          <p:cNvSpPr>
            <a:spLocks noGrp="1" noChangeArrowheads="1"/>
          </p:cNvSpPr>
          <p:nvPr>
            <p:ph type="ftr" sz="quarter" idx="2"/>
          </p:nvPr>
        </p:nvSpPr>
        <p:spPr bwMode="auto">
          <a:xfrm>
            <a:off x="0" y="9558338"/>
            <a:ext cx="2978150" cy="503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335877" name="Rectangle 5"/>
          <p:cNvSpPr>
            <a:spLocks noGrp="1" noChangeArrowheads="1"/>
          </p:cNvSpPr>
          <p:nvPr>
            <p:ph type="sldNum" sz="quarter" idx="3"/>
          </p:nvPr>
        </p:nvSpPr>
        <p:spPr bwMode="auto">
          <a:xfrm>
            <a:off x="3894138" y="9558338"/>
            <a:ext cx="2978150" cy="503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B6355677-F31E-4D2F-A968-2FDDED42010F}" type="slidenum">
              <a:rPr lang="en-GB"/>
              <a:pPr>
                <a:defRPr/>
              </a:pPr>
              <a:t>‹#›</a:t>
            </a:fld>
            <a:endParaRPr lang="en-GB"/>
          </a:p>
        </p:txBody>
      </p:sp>
    </p:spTree>
    <p:extLst>
      <p:ext uri="{BB962C8B-B14F-4D97-AF65-F5344CB8AC3E}">
        <p14:creationId xmlns:p14="http://schemas.microsoft.com/office/powerpoint/2010/main" val="21048720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1602" name="Rectangle 2"/>
          <p:cNvSpPr>
            <a:spLocks noGrp="1" noChangeArrowheads="1"/>
          </p:cNvSpPr>
          <p:nvPr>
            <p:ph type="hdr" sz="quarter"/>
          </p:nvPr>
        </p:nvSpPr>
        <p:spPr bwMode="auto">
          <a:xfrm>
            <a:off x="0" y="0"/>
            <a:ext cx="2978150" cy="5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281603" name="Rectangle 3"/>
          <p:cNvSpPr>
            <a:spLocks noGrp="1" noChangeArrowheads="1"/>
          </p:cNvSpPr>
          <p:nvPr>
            <p:ph type="dt" idx="1"/>
          </p:nvPr>
        </p:nvSpPr>
        <p:spPr bwMode="auto">
          <a:xfrm>
            <a:off x="3894138" y="0"/>
            <a:ext cx="2978150" cy="5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23556" name="Rectangle 4"/>
          <p:cNvSpPr>
            <a:spLocks noGrp="1" noRot="1" noChangeAspect="1" noChangeArrowheads="1" noTextEdit="1"/>
          </p:cNvSpPr>
          <p:nvPr>
            <p:ph type="sldImg" idx="2"/>
          </p:nvPr>
        </p:nvSpPr>
        <p:spPr bwMode="auto">
          <a:xfrm>
            <a:off x="920750" y="754063"/>
            <a:ext cx="5032375" cy="377507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81605" name="Rectangle 5"/>
          <p:cNvSpPr>
            <a:spLocks noGrp="1" noChangeArrowheads="1"/>
          </p:cNvSpPr>
          <p:nvPr>
            <p:ph type="body" sz="quarter" idx="3"/>
          </p:nvPr>
        </p:nvSpPr>
        <p:spPr bwMode="auto">
          <a:xfrm>
            <a:off x="687388" y="4779963"/>
            <a:ext cx="5499100" cy="4529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281606" name="Rectangle 6"/>
          <p:cNvSpPr>
            <a:spLocks noGrp="1" noChangeArrowheads="1"/>
          </p:cNvSpPr>
          <p:nvPr>
            <p:ph type="ftr" sz="quarter" idx="4"/>
          </p:nvPr>
        </p:nvSpPr>
        <p:spPr bwMode="auto">
          <a:xfrm>
            <a:off x="0" y="9558338"/>
            <a:ext cx="2978150" cy="503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281607" name="Rectangle 7"/>
          <p:cNvSpPr>
            <a:spLocks noGrp="1" noChangeArrowheads="1"/>
          </p:cNvSpPr>
          <p:nvPr>
            <p:ph type="sldNum" sz="quarter" idx="5"/>
          </p:nvPr>
        </p:nvSpPr>
        <p:spPr bwMode="auto">
          <a:xfrm>
            <a:off x="3894138" y="9558338"/>
            <a:ext cx="2978150" cy="503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3E59D025-A5DF-4B07-A4E8-8226184A6CA0}" type="slidenum">
              <a:rPr lang="en-GB"/>
              <a:pPr>
                <a:defRPr/>
              </a:pPr>
              <a:t>‹#›</a:t>
            </a:fld>
            <a:endParaRPr lang="en-GB"/>
          </a:p>
        </p:txBody>
      </p:sp>
    </p:spTree>
    <p:extLst>
      <p:ext uri="{BB962C8B-B14F-4D97-AF65-F5344CB8AC3E}">
        <p14:creationId xmlns:p14="http://schemas.microsoft.com/office/powerpoint/2010/main" val="137944735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7C6961A-70B8-4FAF-9CA7-1F8D52F8E569}" type="slidenum">
              <a:rPr lang="en-GB" smtClean="0"/>
              <a:pPr eaLnBrk="1" hangingPunct="1"/>
              <a:t>1</a:t>
            </a:fld>
            <a:endParaRPr lang="en-GB"/>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p:spPr>
        <p:txBody>
          <a:bodyPr/>
          <a:lstStyle/>
          <a:p>
            <a:pPr eaLnBrk="1" hangingPunct="1"/>
            <a:endParaRPr lang="en-US" dirty="0"/>
          </a:p>
        </p:txBody>
      </p:sp>
    </p:spTree>
    <p:extLst>
      <p:ext uri="{BB962C8B-B14F-4D97-AF65-F5344CB8AC3E}">
        <p14:creationId xmlns:p14="http://schemas.microsoft.com/office/powerpoint/2010/main" val="11691298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7C6961A-70B8-4FAF-9CA7-1F8D52F8E569}" type="slidenum">
              <a:rPr lang="en-GB" smtClean="0"/>
              <a:pPr eaLnBrk="1" hangingPunct="1"/>
              <a:t>10</a:t>
            </a:fld>
            <a:endParaRPr lang="en-GB"/>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p:spPr>
        <p:txBody>
          <a:bodyPr/>
          <a:lstStyle/>
          <a:p>
            <a:pPr eaLnBrk="1" hangingPunct="1"/>
            <a:endParaRPr lang="en-US" dirty="0"/>
          </a:p>
        </p:txBody>
      </p:sp>
    </p:spTree>
    <p:extLst>
      <p:ext uri="{BB962C8B-B14F-4D97-AF65-F5344CB8AC3E}">
        <p14:creationId xmlns:p14="http://schemas.microsoft.com/office/powerpoint/2010/main" val="4507259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7C6961A-70B8-4FAF-9CA7-1F8D52F8E569}" type="slidenum">
              <a:rPr lang="en-GB" smtClean="0"/>
              <a:pPr eaLnBrk="1" hangingPunct="1"/>
              <a:t>2</a:t>
            </a:fld>
            <a:endParaRPr lang="en-GB"/>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p:spPr>
        <p:txBody>
          <a:bodyPr/>
          <a:lstStyle/>
          <a:p>
            <a:pPr eaLnBrk="1" hangingPunct="1"/>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7C6961A-70B8-4FAF-9CA7-1F8D52F8E569}" type="slidenum">
              <a:rPr lang="en-GB" smtClean="0"/>
              <a:pPr eaLnBrk="1" hangingPunct="1"/>
              <a:t>3</a:t>
            </a:fld>
            <a:endParaRPr lang="en-GB"/>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p:spPr>
        <p:txBody>
          <a:bodyPr/>
          <a:lstStyle/>
          <a:p>
            <a:pPr eaLnBrk="1" hangingPunct="1"/>
            <a:endParaRPr lang="en-US" dirty="0"/>
          </a:p>
        </p:txBody>
      </p:sp>
    </p:spTree>
    <p:extLst>
      <p:ext uri="{BB962C8B-B14F-4D97-AF65-F5344CB8AC3E}">
        <p14:creationId xmlns:p14="http://schemas.microsoft.com/office/powerpoint/2010/main" val="27716399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7C6961A-70B8-4FAF-9CA7-1F8D52F8E569}" type="slidenum">
              <a:rPr lang="en-GB" smtClean="0"/>
              <a:pPr eaLnBrk="1" hangingPunct="1"/>
              <a:t>4</a:t>
            </a:fld>
            <a:endParaRPr lang="en-GB"/>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p:spPr>
        <p:txBody>
          <a:bodyPr/>
          <a:lstStyle/>
          <a:p>
            <a:pPr eaLnBrk="1" hangingPunct="1"/>
            <a:endParaRPr lang="en-US" dirty="0"/>
          </a:p>
        </p:txBody>
      </p:sp>
    </p:spTree>
    <p:extLst>
      <p:ext uri="{BB962C8B-B14F-4D97-AF65-F5344CB8AC3E}">
        <p14:creationId xmlns:p14="http://schemas.microsoft.com/office/powerpoint/2010/main" val="4722151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7C6961A-70B8-4FAF-9CA7-1F8D52F8E569}" type="slidenum">
              <a:rPr lang="en-GB" smtClean="0"/>
              <a:pPr eaLnBrk="1" hangingPunct="1"/>
              <a:t>5</a:t>
            </a:fld>
            <a:endParaRPr lang="en-GB"/>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p:spPr>
        <p:txBody>
          <a:bodyPr/>
          <a:lstStyle/>
          <a:p>
            <a:pPr eaLnBrk="1" hangingPunct="1"/>
            <a:endParaRPr lang="en-US" dirty="0"/>
          </a:p>
        </p:txBody>
      </p:sp>
    </p:spTree>
    <p:extLst>
      <p:ext uri="{BB962C8B-B14F-4D97-AF65-F5344CB8AC3E}">
        <p14:creationId xmlns:p14="http://schemas.microsoft.com/office/powerpoint/2010/main" val="19356112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7C6961A-70B8-4FAF-9CA7-1F8D52F8E569}" type="slidenum">
              <a:rPr lang="en-GB" smtClean="0"/>
              <a:pPr eaLnBrk="1" hangingPunct="1"/>
              <a:t>6</a:t>
            </a:fld>
            <a:endParaRPr lang="en-GB"/>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p:spPr>
        <p:txBody>
          <a:bodyPr/>
          <a:lstStyle/>
          <a:p>
            <a:pPr eaLnBrk="1" hangingPunct="1"/>
            <a:endParaRPr lang="en-US" dirty="0"/>
          </a:p>
        </p:txBody>
      </p:sp>
    </p:spTree>
    <p:extLst>
      <p:ext uri="{BB962C8B-B14F-4D97-AF65-F5344CB8AC3E}">
        <p14:creationId xmlns:p14="http://schemas.microsoft.com/office/powerpoint/2010/main" val="10296047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7C6961A-70B8-4FAF-9CA7-1F8D52F8E569}" type="slidenum">
              <a:rPr lang="en-GB" smtClean="0"/>
              <a:pPr eaLnBrk="1" hangingPunct="1"/>
              <a:t>7</a:t>
            </a:fld>
            <a:endParaRPr lang="en-GB"/>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p:spPr>
        <p:txBody>
          <a:bodyPr/>
          <a:lstStyle/>
          <a:p>
            <a:pPr eaLnBrk="1" hangingPunct="1"/>
            <a:endParaRPr lang="en-US" dirty="0"/>
          </a:p>
        </p:txBody>
      </p:sp>
    </p:spTree>
    <p:extLst>
      <p:ext uri="{BB962C8B-B14F-4D97-AF65-F5344CB8AC3E}">
        <p14:creationId xmlns:p14="http://schemas.microsoft.com/office/powerpoint/2010/main" val="15595553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7C6961A-70B8-4FAF-9CA7-1F8D52F8E569}" type="slidenum">
              <a:rPr lang="en-GB" smtClean="0"/>
              <a:pPr eaLnBrk="1" hangingPunct="1"/>
              <a:t>8</a:t>
            </a:fld>
            <a:endParaRPr lang="en-GB"/>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p:spPr>
        <p:txBody>
          <a:bodyPr/>
          <a:lstStyle/>
          <a:p>
            <a:pPr eaLnBrk="1" hangingPunct="1"/>
            <a:endParaRPr lang="en-US" dirty="0"/>
          </a:p>
        </p:txBody>
      </p:sp>
    </p:spTree>
    <p:extLst>
      <p:ext uri="{BB962C8B-B14F-4D97-AF65-F5344CB8AC3E}">
        <p14:creationId xmlns:p14="http://schemas.microsoft.com/office/powerpoint/2010/main" val="36881682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7C6961A-70B8-4FAF-9CA7-1F8D52F8E569}" type="slidenum">
              <a:rPr lang="en-GB" smtClean="0"/>
              <a:pPr eaLnBrk="1" hangingPunct="1"/>
              <a:t>9</a:t>
            </a:fld>
            <a:endParaRPr lang="en-GB"/>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p:spPr>
        <p:txBody>
          <a:bodyPr/>
          <a:lstStyle/>
          <a:p>
            <a:pPr eaLnBrk="1" hangingPunct="1"/>
            <a:endParaRPr lang="en-US" dirty="0"/>
          </a:p>
        </p:txBody>
      </p:sp>
    </p:spTree>
    <p:extLst>
      <p:ext uri="{BB962C8B-B14F-4D97-AF65-F5344CB8AC3E}">
        <p14:creationId xmlns:p14="http://schemas.microsoft.com/office/powerpoint/2010/main" val="30561362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2400">
                <a:latin typeface="Times New Roman" pitchFamily="18" charset="0"/>
              </a:endParaRPr>
            </a:p>
          </p:txBody>
        </p:sp>
        <p:sp>
          <p:nvSpPr>
            <p:cNvPr id="6" name="Rectangle 4"/>
            <p:cNvSpPr>
              <a:spLocks noChangeArrowheads="1"/>
            </p:cNvSpPr>
            <p:nvPr/>
          </p:nvSpPr>
          <p:spPr bwMode="hidden">
            <a:xfrm>
              <a:off x="1081" y="1065"/>
              <a:ext cx="4679" cy="1596"/>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400">
                <a:latin typeface="Times New Roman" pitchFamily="18" charset="0"/>
              </a:endParaRPr>
            </a:p>
          </p:txBody>
        </p:sp>
        <p:grpSp>
          <p:nvGrpSpPr>
            <p:cNvPr id="7"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400">
                  <a:latin typeface="Times New Roman" pitchFamily="18" charset="0"/>
                </a:endParaRPr>
              </a:p>
            </p:txBody>
          </p:sp>
          <p:sp>
            <p:nvSpPr>
              <p:cNvPr id="9" name="Rectangle 7"/>
              <p:cNvSpPr>
                <a:spLocks noChangeArrowheads="1"/>
              </p:cNvSpPr>
              <p:nvPr userDrawn="1"/>
            </p:nvSpPr>
            <p:spPr bwMode="auto">
              <a:xfrm>
                <a:off x="1081" y="1065"/>
                <a:ext cx="362" cy="405"/>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400">
                  <a:latin typeface="Times New Roman" pitchFamily="18" charset="0"/>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400">
                  <a:latin typeface="Times New Roman" pitchFamily="18" charset="0"/>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400">
                  <a:latin typeface="Times New Roman" pitchFamily="18" charset="0"/>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400">
                  <a:latin typeface="Times New Roman" pitchFamily="18" charset="0"/>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400">
                  <a:latin typeface="Times New Roman" pitchFamily="18" charset="0"/>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400">
                  <a:latin typeface="Times New Roman" pitchFamily="18" charset="0"/>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400">
                  <a:latin typeface="Times New Roman" pitchFamily="18" charset="0"/>
                </a:endParaRPr>
              </a:p>
            </p:txBody>
          </p:sp>
          <p:sp>
            <p:nvSpPr>
              <p:cNvPr id="16" name="Rectangle 14"/>
              <p:cNvSpPr>
                <a:spLocks noChangeArrowheads="1"/>
              </p:cNvSpPr>
              <p:nvPr userDrawn="1"/>
            </p:nvSpPr>
            <p:spPr bwMode="auto">
              <a:xfrm>
                <a:off x="361" y="1857"/>
                <a:ext cx="363" cy="406"/>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400">
                  <a:latin typeface="Times New Roman" pitchFamily="18" charset="0"/>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400">
                  <a:latin typeface="Times New Roman" pitchFamily="18" charset="0"/>
                </a:endParaRPr>
              </a:p>
            </p:txBody>
          </p:sp>
        </p:grpSp>
      </p:grpSp>
      <p:sp>
        <p:nvSpPr>
          <p:cNvPr id="392211"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pPr lvl="0"/>
            <a:r>
              <a:rPr lang="en-GB" noProof="0"/>
              <a:t>Click to edit Master title style</a:t>
            </a:r>
          </a:p>
        </p:txBody>
      </p:sp>
      <p:sp>
        <p:nvSpPr>
          <p:cNvPr id="392212"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pPr lvl="0"/>
            <a:r>
              <a:rPr lang="en-GB" noProof="0"/>
              <a:t>Click to edit Master subtitle style</a:t>
            </a:r>
          </a:p>
        </p:txBody>
      </p:sp>
      <p:sp>
        <p:nvSpPr>
          <p:cNvPr id="18" name="Rectangle 16"/>
          <p:cNvSpPr>
            <a:spLocks noGrp="1" noChangeArrowheads="1"/>
          </p:cNvSpPr>
          <p:nvPr>
            <p:ph type="dt" sz="half" idx="10"/>
          </p:nvPr>
        </p:nvSpPr>
        <p:spPr>
          <a:xfrm>
            <a:off x="457200" y="6248400"/>
            <a:ext cx="2133600" cy="457200"/>
          </a:xfrm>
        </p:spPr>
        <p:txBody>
          <a:bodyPr/>
          <a:lstStyle>
            <a:lvl1pPr>
              <a:defRPr/>
            </a:lvl1pPr>
          </a:lstStyle>
          <a:p>
            <a:pPr>
              <a:defRPr/>
            </a:pPr>
            <a:endParaRPr lang="en-GB"/>
          </a:p>
        </p:txBody>
      </p:sp>
      <p:sp>
        <p:nvSpPr>
          <p:cNvPr id="19" name="Rectangle 17"/>
          <p:cNvSpPr>
            <a:spLocks noGrp="1" noChangeArrowheads="1"/>
          </p:cNvSpPr>
          <p:nvPr>
            <p:ph type="ftr" sz="quarter" idx="11"/>
          </p:nvPr>
        </p:nvSpPr>
        <p:spPr/>
        <p:txBody>
          <a:bodyPr/>
          <a:lstStyle>
            <a:lvl1pPr>
              <a:defRPr/>
            </a:lvl1pPr>
          </a:lstStyle>
          <a:p>
            <a:pPr>
              <a:defRPr/>
            </a:pPr>
            <a:endParaRPr lang="en-GB"/>
          </a:p>
        </p:txBody>
      </p:sp>
      <p:sp>
        <p:nvSpPr>
          <p:cNvPr id="20" name="Rectangle 18"/>
          <p:cNvSpPr>
            <a:spLocks noGrp="1" noChangeArrowheads="1"/>
          </p:cNvSpPr>
          <p:nvPr>
            <p:ph type="sldNum" sz="quarter" idx="12"/>
          </p:nvPr>
        </p:nvSpPr>
        <p:spPr/>
        <p:txBody>
          <a:bodyPr/>
          <a:lstStyle>
            <a:lvl1pPr>
              <a:defRPr/>
            </a:lvl1pPr>
          </a:lstStyle>
          <a:p>
            <a:pPr>
              <a:defRPr/>
            </a:pPr>
            <a:fld id="{193DE77E-25B6-4D7C-B8C7-7755C6886DC0}" type="slidenum">
              <a:rPr lang="en-GB"/>
              <a:pPr>
                <a:defRPr/>
              </a:pPr>
              <a:t>‹#›</a:t>
            </a:fld>
            <a:endParaRPr lang="en-GB"/>
          </a:p>
        </p:txBody>
      </p:sp>
    </p:spTree>
    <p:extLst>
      <p:ext uri="{BB962C8B-B14F-4D97-AF65-F5344CB8AC3E}">
        <p14:creationId xmlns:p14="http://schemas.microsoft.com/office/powerpoint/2010/main" val="7080050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2"/>
          <p:cNvSpPr>
            <a:spLocks noGrp="1" noChangeArrowheads="1"/>
          </p:cNvSpPr>
          <p:nvPr>
            <p:ph type="ftr" sz="quarter" idx="10"/>
          </p:nvPr>
        </p:nvSpPr>
        <p:spPr>
          <a:ln/>
        </p:spPr>
        <p:txBody>
          <a:bodyPr/>
          <a:lstStyle>
            <a:lvl1pPr>
              <a:defRPr/>
            </a:lvl1pPr>
          </a:lstStyle>
          <a:p>
            <a:pPr>
              <a:defRPr/>
            </a:pPr>
            <a:endParaRPr lang="en-GB"/>
          </a:p>
        </p:txBody>
      </p:sp>
      <p:sp>
        <p:nvSpPr>
          <p:cNvPr id="5" name="Rectangle 3"/>
          <p:cNvSpPr>
            <a:spLocks noGrp="1" noChangeArrowheads="1"/>
          </p:cNvSpPr>
          <p:nvPr>
            <p:ph type="sldNum" sz="quarter" idx="11"/>
          </p:nvPr>
        </p:nvSpPr>
        <p:spPr>
          <a:ln/>
        </p:spPr>
        <p:txBody>
          <a:bodyPr/>
          <a:lstStyle>
            <a:lvl1pPr>
              <a:defRPr/>
            </a:lvl1pPr>
          </a:lstStyle>
          <a:p>
            <a:pPr>
              <a:defRPr/>
            </a:pPr>
            <a:fld id="{16224104-F546-4214-A975-C229962DD581}" type="slidenum">
              <a:rPr lang="en-GB"/>
              <a:pPr>
                <a:defRPr/>
              </a:pPr>
              <a:t>‹#›</a:t>
            </a:fld>
            <a:endParaRPr lang="en-GB"/>
          </a:p>
        </p:txBody>
      </p:sp>
      <p:sp>
        <p:nvSpPr>
          <p:cNvPr id="6" name="Rectangle 16"/>
          <p:cNvSpPr>
            <a:spLocks noGrp="1" noChangeArrowheads="1"/>
          </p:cNvSpPr>
          <p:nvPr>
            <p:ph type="dt" sz="half" idx="12"/>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9466263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4102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457200"/>
            <a:ext cx="60198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2"/>
          <p:cNvSpPr>
            <a:spLocks noGrp="1" noChangeArrowheads="1"/>
          </p:cNvSpPr>
          <p:nvPr>
            <p:ph type="ftr" sz="quarter" idx="10"/>
          </p:nvPr>
        </p:nvSpPr>
        <p:spPr>
          <a:ln/>
        </p:spPr>
        <p:txBody>
          <a:bodyPr/>
          <a:lstStyle>
            <a:lvl1pPr>
              <a:defRPr/>
            </a:lvl1pPr>
          </a:lstStyle>
          <a:p>
            <a:pPr>
              <a:defRPr/>
            </a:pPr>
            <a:endParaRPr lang="en-GB"/>
          </a:p>
        </p:txBody>
      </p:sp>
      <p:sp>
        <p:nvSpPr>
          <p:cNvPr id="5" name="Rectangle 3"/>
          <p:cNvSpPr>
            <a:spLocks noGrp="1" noChangeArrowheads="1"/>
          </p:cNvSpPr>
          <p:nvPr>
            <p:ph type="sldNum" sz="quarter" idx="11"/>
          </p:nvPr>
        </p:nvSpPr>
        <p:spPr>
          <a:ln/>
        </p:spPr>
        <p:txBody>
          <a:bodyPr/>
          <a:lstStyle>
            <a:lvl1pPr>
              <a:defRPr/>
            </a:lvl1pPr>
          </a:lstStyle>
          <a:p>
            <a:pPr>
              <a:defRPr/>
            </a:pPr>
            <a:fld id="{A57D2C1D-E00A-46AC-BED2-B37E9CA63833}" type="slidenum">
              <a:rPr lang="en-GB"/>
              <a:pPr>
                <a:defRPr/>
              </a:pPr>
              <a:t>‹#›</a:t>
            </a:fld>
            <a:endParaRPr lang="en-GB"/>
          </a:p>
        </p:txBody>
      </p:sp>
      <p:sp>
        <p:nvSpPr>
          <p:cNvPr id="6" name="Rectangle 16"/>
          <p:cNvSpPr>
            <a:spLocks noGrp="1" noChangeArrowheads="1"/>
          </p:cNvSpPr>
          <p:nvPr>
            <p:ph type="dt" sz="half" idx="12"/>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7345791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2"/>
          <p:cNvSpPr>
            <a:spLocks noGrp="1" noChangeArrowheads="1"/>
          </p:cNvSpPr>
          <p:nvPr>
            <p:ph type="ftr" sz="quarter" idx="10"/>
          </p:nvPr>
        </p:nvSpPr>
        <p:spPr>
          <a:ln/>
        </p:spPr>
        <p:txBody>
          <a:bodyPr/>
          <a:lstStyle>
            <a:lvl1pPr>
              <a:defRPr/>
            </a:lvl1pPr>
          </a:lstStyle>
          <a:p>
            <a:pPr>
              <a:defRPr/>
            </a:pPr>
            <a:endParaRPr lang="en-GB"/>
          </a:p>
        </p:txBody>
      </p:sp>
      <p:sp>
        <p:nvSpPr>
          <p:cNvPr id="5" name="Rectangle 3"/>
          <p:cNvSpPr>
            <a:spLocks noGrp="1" noChangeArrowheads="1"/>
          </p:cNvSpPr>
          <p:nvPr>
            <p:ph type="sldNum" sz="quarter" idx="11"/>
          </p:nvPr>
        </p:nvSpPr>
        <p:spPr>
          <a:ln/>
        </p:spPr>
        <p:txBody>
          <a:bodyPr/>
          <a:lstStyle>
            <a:lvl1pPr>
              <a:defRPr/>
            </a:lvl1pPr>
          </a:lstStyle>
          <a:p>
            <a:pPr>
              <a:defRPr/>
            </a:pPr>
            <a:fld id="{E182CA0E-EEFB-4B08-ADCE-14D2DE833E89}" type="slidenum">
              <a:rPr lang="en-GB"/>
              <a:pPr>
                <a:defRPr/>
              </a:pPr>
              <a:t>‹#›</a:t>
            </a:fld>
            <a:endParaRPr lang="en-GB"/>
          </a:p>
        </p:txBody>
      </p:sp>
      <p:sp>
        <p:nvSpPr>
          <p:cNvPr id="6" name="Rectangle 16"/>
          <p:cNvSpPr>
            <a:spLocks noGrp="1" noChangeArrowheads="1"/>
          </p:cNvSpPr>
          <p:nvPr>
            <p:ph type="dt" sz="half" idx="12"/>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3607105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p:cNvSpPr>
            <a:spLocks noGrp="1" noChangeArrowheads="1"/>
          </p:cNvSpPr>
          <p:nvPr>
            <p:ph type="ftr" sz="quarter" idx="10"/>
          </p:nvPr>
        </p:nvSpPr>
        <p:spPr>
          <a:ln/>
        </p:spPr>
        <p:txBody>
          <a:bodyPr/>
          <a:lstStyle>
            <a:lvl1pPr>
              <a:defRPr/>
            </a:lvl1pPr>
          </a:lstStyle>
          <a:p>
            <a:pPr>
              <a:defRPr/>
            </a:pPr>
            <a:endParaRPr lang="en-GB"/>
          </a:p>
        </p:txBody>
      </p:sp>
      <p:sp>
        <p:nvSpPr>
          <p:cNvPr id="5" name="Rectangle 3"/>
          <p:cNvSpPr>
            <a:spLocks noGrp="1" noChangeArrowheads="1"/>
          </p:cNvSpPr>
          <p:nvPr>
            <p:ph type="sldNum" sz="quarter" idx="11"/>
          </p:nvPr>
        </p:nvSpPr>
        <p:spPr>
          <a:ln/>
        </p:spPr>
        <p:txBody>
          <a:bodyPr/>
          <a:lstStyle>
            <a:lvl1pPr>
              <a:defRPr/>
            </a:lvl1pPr>
          </a:lstStyle>
          <a:p>
            <a:pPr>
              <a:defRPr/>
            </a:pPr>
            <a:fld id="{5D6A07D0-0B33-4547-8352-0F3C6710EC5F}" type="slidenum">
              <a:rPr lang="en-GB"/>
              <a:pPr>
                <a:defRPr/>
              </a:pPr>
              <a:t>‹#›</a:t>
            </a:fld>
            <a:endParaRPr lang="en-GB"/>
          </a:p>
        </p:txBody>
      </p:sp>
      <p:sp>
        <p:nvSpPr>
          <p:cNvPr id="6" name="Rectangle 16"/>
          <p:cNvSpPr>
            <a:spLocks noGrp="1" noChangeArrowheads="1"/>
          </p:cNvSpPr>
          <p:nvPr>
            <p:ph type="dt" sz="half" idx="12"/>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38235118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2"/>
          <p:cNvSpPr>
            <a:spLocks noGrp="1" noChangeArrowheads="1"/>
          </p:cNvSpPr>
          <p:nvPr>
            <p:ph type="ftr" sz="quarter" idx="10"/>
          </p:nvPr>
        </p:nvSpPr>
        <p:spPr>
          <a:ln/>
        </p:spPr>
        <p:txBody>
          <a:bodyPr/>
          <a:lstStyle>
            <a:lvl1pPr>
              <a:defRPr/>
            </a:lvl1pPr>
          </a:lstStyle>
          <a:p>
            <a:pPr>
              <a:defRPr/>
            </a:pPr>
            <a:endParaRPr lang="en-GB"/>
          </a:p>
        </p:txBody>
      </p:sp>
      <p:sp>
        <p:nvSpPr>
          <p:cNvPr id="6" name="Rectangle 3"/>
          <p:cNvSpPr>
            <a:spLocks noGrp="1" noChangeArrowheads="1"/>
          </p:cNvSpPr>
          <p:nvPr>
            <p:ph type="sldNum" sz="quarter" idx="11"/>
          </p:nvPr>
        </p:nvSpPr>
        <p:spPr>
          <a:ln/>
        </p:spPr>
        <p:txBody>
          <a:bodyPr/>
          <a:lstStyle>
            <a:lvl1pPr>
              <a:defRPr/>
            </a:lvl1pPr>
          </a:lstStyle>
          <a:p>
            <a:pPr>
              <a:defRPr/>
            </a:pPr>
            <a:fld id="{4CF69CBC-CF32-4F60-8B1D-903C02F1ABBE}" type="slidenum">
              <a:rPr lang="en-GB"/>
              <a:pPr>
                <a:defRPr/>
              </a:pPr>
              <a:t>‹#›</a:t>
            </a:fld>
            <a:endParaRPr lang="en-GB"/>
          </a:p>
        </p:txBody>
      </p:sp>
      <p:sp>
        <p:nvSpPr>
          <p:cNvPr id="7" name="Rectangle 16"/>
          <p:cNvSpPr>
            <a:spLocks noGrp="1" noChangeArrowheads="1"/>
          </p:cNvSpPr>
          <p:nvPr>
            <p:ph type="dt" sz="half" idx="12"/>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30826736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2"/>
          <p:cNvSpPr>
            <a:spLocks noGrp="1" noChangeArrowheads="1"/>
          </p:cNvSpPr>
          <p:nvPr>
            <p:ph type="ftr" sz="quarter" idx="10"/>
          </p:nvPr>
        </p:nvSpPr>
        <p:spPr>
          <a:ln/>
        </p:spPr>
        <p:txBody>
          <a:bodyPr/>
          <a:lstStyle>
            <a:lvl1pPr>
              <a:defRPr/>
            </a:lvl1pPr>
          </a:lstStyle>
          <a:p>
            <a:pPr>
              <a:defRPr/>
            </a:pPr>
            <a:endParaRPr lang="en-GB"/>
          </a:p>
        </p:txBody>
      </p:sp>
      <p:sp>
        <p:nvSpPr>
          <p:cNvPr id="8" name="Rectangle 3"/>
          <p:cNvSpPr>
            <a:spLocks noGrp="1" noChangeArrowheads="1"/>
          </p:cNvSpPr>
          <p:nvPr>
            <p:ph type="sldNum" sz="quarter" idx="11"/>
          </p:nvPr>
        </p:nvSpPr>
        <p:spPr>
          <a:ln/>
        </p:spPr>
        <p:txBody>
          <a:bodyPr/>
          <a:lstStyle>
            <a:lvl1pPr>
              <a:defRPr/>
            </a:lvl1pPr>
          </a:lstStyle>
          <a:p>
            <a:pPr>
              <a:defRPr/>
            </a:pPr>
            <a:fld id="{61591683-C215-4349-9947-A34E8892629A}" type="slidenum">
              <a:rPr lang="en-GB"/>
              <a:pPr>
                <a:defRPr/>
              </a:pPr>
              <a:t>‹#›</a:t>
            </a:fld>
            <a:endParaRPr lang="en-GB"/>
          </a:p>
        </p:txBody>
      </p:sp>
      <p:sp>
        <p:nvSpPr>
          <p:cNvPr id="9" name="Rectangle 16"/>
          <p:cNvSpPr>
            <a:spLocks noGrp="1" noChangeArrowheads="1"/>
          </p:cNvSpPr>
          <p:nvPr>
            <p:ph type="dt" sz="half" idx="12"/>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284105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2"/>
          <p:cNvSpPr>
            <a:spLocks noGrp="1" noChangeArrowheads="1"/>
          </p:cNvSpPr>
          <p:nvPr>
            <p:ph type="ftr" sz="quarter" idx="10"/>
          </p:nvPr>
        </p:nvSpPr>
        <p:spPr>
          <a:ln/>
        </p:spPr>
        <p:txBody>
          <a:bodyPr/>
          <a:lstStyle>
            <a:lvl1pPr>
              <a:defRPr/>
            </a:lvl1pPr>
          </a:lstStyle>
          <a:p>
            <a:pPr>
              <a:defRPr/>
            </a:pPr>
            <a:endParaRPr lang="en-GB"/>
          </a:p>
        </p:txBody>
      </p:sp>
      <p:sp>
        <p:nvSpPr>
          <p:cNvPr id="4" name="Rectangle 3"/>
          <p:cNvSpPr>
            <a:spLocks noGrp="1" noChangeArrowheads="1"/>
          </p:cNvSpPr>
          <p:nvPr>
            <p:ph type="sldNum" sz="quarter" idx="11"/>
          </p:nvPr>
        </p:nvSpPr>
        <p:spPr>
          <a:ln/>
        </p:spPr>
        <p:txBody>
          <a:bodyPr/>
          <a:lstStyle>
            <a:lvl1pPr>
              <a:defRPr/>
            </a:lvl1pPr>
          </a:lstStyle>
          <a:p>
            <a:pPr>
              <a:defRPr/>
            </a:pPr>
            <a:fld id="{52C474C0-1AC8-4E3A-804F-0E363AD3D851}" type="slidenum">
              <a:rPr lang="en-GB"/>
              <a:pPr>
                <a:defRPr/>
              </a:pPr>
              <a:t>‹#›</a:t>
            </a:fld>
            <a:endParaRPr lang="en-GB"/>
          </a:p>
        </p:txBody>
      </p:sp>
      <p:sp>
        <p:nvSpPr>
          <p:cNvPr id="5" name="Rectangle 16"/>
          <p:cNvSpPr>
            <a:spLocks noGrp="1" noChangeArrowheads="1"/>
          </p:cNvSpPr>
          <p:nvPr>
            <p:ph type="dt" sz="half" idx="12"/>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2960171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endParaRPr lang="en-GB"/>
          </a:p>
        </p:txBody>
      </p:sp>
      <p:sp>
        <p:nvSpPr>
          <p:cNvPr id="3" name="Rectangle 3"/>
          <p:cNvSpPr>
            <a:spLocks noGrp="1" noChangeArrowheads="1"/>
          </p:cNvSpPr>
          <p:nvPr>
            <p:ph type="sldNum" sz="quarter" idx="11"/>
          </p:nvPr>
        </p:nvSpPr>
        <p:spPr>
          <a:ln/>
        </p:spPr>
        <p:txBody>
          <a:bodyPr/>
          <a:lstStyle>
            <a:lvl1pPr>
              <a:defRPr/>
            </a:lvl1pPr>
          </a:lstStyle>
          <a:p>
            <a:pPr>
              <a:defRPr/>
            </a:pPr>
            <a:fld id="{F2A5C43A-A3F4-47B3-AB67-875FC3CDBEBC}" type="slidenum">
              <a:rPr lang="en-GB"/>
              <a:pPr>
                <a:defRPr/>
              </a:pPr>
              <a:t>‹#›</a:t>
            </a:fld>
            <a:endParaRPr lang="en-GB"/>
          </a:p>
        </p:txBody>
      </p:sp>
      <p:sp>
        <p:nvSpPr>
          <p:cNvPr id="4" name="Rectangle 16"/>
          <p:cNvSpPr>
            <a:spLocks noGrp="1" noChangeArrowheads="1"/>
          </p:cNvSpPr>
          <p:nvPr>
            <p:ph type="dt" sz="half" idx="12"/>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1253435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GB"/>
          </a:p>
        </p:txBody>
      </p:sp>
      <p:sp>
        <p:nvSpPr>
          <p:cNvPr id="6" name="Rectangle 3"/>
          <p:cNvSpPr>
            <a:spLocks noGrp="1" noChangeArrowheads="1"/>
          </p:cNvSpPr>
          <p:nvPr>
            <p:ph type="sldNum" sz="quarter" idx="11"/>
          </p:nvPr>
        </p:nvSpPr>
        <p:spPr>
          <a:ln/>
        </p:spPr>
        <p:txBody>
          <a:bodyPr/>
          <a:lstStyle>
            <a:lvl1pPr>
              <a:defRPr/>
            </a:lvl1pPr>
          </a:lstStyle>
          <a:p>
            <a:pPr>
              <a:defRPr/>
            </a:pPr>
            <a:fld id="{4AEC928E-C79B-41EF-AE42-4885E06C5F05}" type="slidenum">
              <a:rPr lang="en-GB"/>
              <a:pPr>
                <a:defRPr/>
              </a:pPr>
              <a:t>‹#›</a:t>
            </a:fld>
            <a:endParaRPr lang="en-GB"/>
          </a:p>
        </p:txBody>
      </p:sp>
      <p:sp>
        <p:nvSpPr>
          <p:cNvPr id="7" name="Rectangle 16"/>
          <p:cNvSpPr>
            <a:spLocks noGrp="1" noChangeArrowheads="1"/>
          </p:cNvSpPr>
          <p:nvPr>
            <p:ph type="dt" sz="half" idx="12"/>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2751671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GB"/>
          </a:p>
        </p:txBody>
      </p:sp>
      <p:sp>
        <p:nvSpPr>
          <p:cNvPr id="6" name="Rectangle 3"/>
          <p:cNvSpPr>
            <a:spLocks noGrp="1" noChangeArrowheads="1"/>
          </p:cNvSpPr>
          <p:nvPr>
            <p:ph type="sldNum" sz="quarter" idx="11"/>
          </p:nvPr>
        </p:nvSpPr>
        <p:spPr>
          <a:ln/>
        </p:spPr>
        <p:txBody>
          <a:bodyPr/>
          <a:lstStyle>
            <a:lvl1pPr>
              <a:defRPr/>
            </a:lvl1pPr>
          </a:lstStyle>
          <a:p>
            <a:pPr>
              <a:defRPr/>
            </a:pPr>
            <a:fld id="{71F5BF07-F0B5-40CA-BBE7-77F0371D4AE0}" type="slidenum">
              <a:rPr lang="en-GB"/>
              <a:pPr>
                <a:defRPr/>
              </a:pPr>
              <a:t>‹#›</a:t>
            </a:fld>
            <a:endParaRPr lang="en-GB"/>
          </a:p>
        </p:txBody>
      </p:sp>
      <p:sp>
        <p:nvSpPr>
          <p:cNvPr id="7" name="Rectangle 16"/>
          <p:cNvSpPr>
            <a:spLocks noGrp="1" noChangeArrowheads="1"/>
          </p:cNvSpPr>
          <p:nvPr>
            <p:ph type="dt" sz="half" idx="12"/>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32590097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1170" name="Rectangle 2"/>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200"/>
            </a:lvl1pPr>
          </a:lstStyle>
          <a:p>
            <a:pPr>
              <a:defRPr/>
            </a:pPr>
            <a:endParaRPr lang="en-GB"/>
          </a:p>
        </p:txBody>
      </p:sp>
      <p:sp>
        <p:nvSpPr>
          <p:cNvPr id="391171" name="Rectangle 3"/>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Black" pitchFamily="34" charset="0"/>
              </a:defRPr>
            </a:lvl1pPr>
          </a:lstStyle>
          <a:p>
            <a:pPr>
              <a:defRPr/>
            </a:pPr>
            <a:fld id="{4EC8F354-E4C5-4126-9B5E-E37E63CF1232}" type="slidenum">
              <a:rPr lang="en-GB"/>
              <a:pPr>
                <a:defRPr/>
              </a:pPr>
              <a:t>‹#›</a:t>
            </a:fld>
            <a:endParaRPr lang="en-GB"/>
          </a:p>
        </p:txBody>
      </p:sp>
      <p:grpSp>
        <p:nvGrpSpPr>
          <p:cNvPr id="1028" name="Group 4"/>
          <p:cNvGrpSpPr>
            <a:grpSpLocks/>
          </p:cNvGrpSpPr>
          <p:nvPr/>
        </p:nvGrpSpPr>
        <p:grpSpPr bwMode="auto">
          <a:xfrm>
            <a:off x="0" y="0"/>
            <a:ext cx="9144000" cy="546100"/>
            <a:chOff x="0" y="0"/>
            <a:chExt cx="5760" cy="344"/>
          </a:xfrm>
        </p:grpSpPr>
        <p:sp>
          <p:nvSpPr>
            <p:cNvPr id="1032"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2400">
                <a:latin typeface="Times New Roman" pitchFamily="18" charset="0"/>
              </a:endParaRPr>
            </a:p>
          </p:txBody>
        </p:sp>
        <p:sp>
          <p:nvSpPr>
            <p:cNvPr id="1033"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400">
                <a:latin typeface="Times New Roman" pitchFamily="18" charset="0"/>
              </a:endParaRPr>
            </a:p>
          </p:txBody>
        </p:sp>
        <p:sp>
          <p:nvSpPr>
            <p:cNvPr id="1034" name="Rectangle 7"/>
            <p:cNvSpPr>
              <a:spLocks noChangeArrowheads="1"/>
            </p:cNvSpPr>
            <p:nvPr/>
          </p:nvSpPr>
          <p:spPr bwMode="auto">
            <a:xfrm>
              <a:off x="258" y="85"/>
              <a:ext cx="87" cy="89"/>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solidFill>
                  <a:schemeClr val="hlink"/>
                </a:solidFill>
              </a:endParaRPr>
            </a:p>
          </p:txBody>
        </p:sp>
        <p:sp>
          <p:nvSpPr>
            <p:cNvPr id="1035" name="Rectangle 8"/>
            <p:cNvSpPr>
              <a:spLocks noChangeArrowheads="1"/>
            </p:cNvSpPr>
            <p:nvPr/>
          </p:nvSpPr>
          <p:spPr bwMode="auto">
            <a:xfrm>
              <a:off x="345" y="0"/>
              <a:ext cx="88" cy="87"/>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solidFill>
                  <a:schemeClr val="hlink"/>
                </a:solidFill>
              </a:endParaRPr>
            </a:p>
          </p:txBody>
        </p:sp>
        <p:sp>
          <p:nvSpPr>
            <p:cNvPr id="1036" name="Rectangle 9"/>
            <p:cNvSpPr>
              <a:spLocks noChangeArrowheads="1"/>
            </p:cNvSpPr>
            <p:nvPr/>
          </p:nvSpPr>
          <p:spPr bwMode="auto">
            <a:xfrm>
              <a:off x="345" y="85"/>
              <a:ext cx="88" cy="8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solidFill>
                  <a:schemeClr val="accent2"/>
                </a:solidFill>
              </a:endParaRPr>
            </a:p>
          </p:txBody>
        </p:sp>
        <p:sp>
          <p:nvSpPr>
            <p:cNvPr id="1037" name="Rectangle 10"/>
            <p:cNvSpPr>
              <a:spLocks noChangeArrowheads="1"/>
            </p:cNvSpPr>
            <p:nvPr/>
          </p:nvSpPr>
          <p:spPr bwMode="auto">
            <a:xfrm>
              <a:off x="173" y="173"/>
              <a:ext cx="86" cy="87"/>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solidFill>
                  <a:schemeClr val="hlink"/>
                </a:solidFill>
              </a:endParaRPr>
            </a:p>
          </p:txBody>
        </p:sp>
        <p:sp>
          <p:nvSpPr>
            <p:cNvPr id="1038" name="Rectangle 11"/>
            <p:cNvSpPr>
              <a:spLocks noChangeArrowheads="1"/>
            </p:cNvSpPr>
            <p:nvPr/>
          </p:nvSpPr>
          <p:spPr bwMode="auto">
            <a:xfrm>
              <a:off x="83" y="86"/>
              <a:ext cx="89" cy="87"/>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400">
                <a:latin typeface="Times New Roman" pitchFamily="18" charset="0"/>
              </a:endParaRPr>
            </a:p>
          </p:txBody>
        </p:sp>
        <p:sp>
          <p:nvSpPr>
            <p:cNvPr id="1039" name="Rectangle 12"/>
            <p:cNvSpPr>
              <a:spLocks noChangeArrowheads="1"/>
            </p:cNvSpPr>
            <p:nvPr/>
          </p:nvSpPr>
          <p:spPr bwMode="auto">
            <a:xfrm>
              <a:off x="258" y="171"/>
              <a:ext cx="87" cy="87"/>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solidFill>
                  <a:schemeClr val="accent2"/>
                </a:solidFill>
              </a:endParaRPr>
            </a:p>
          </p:txBody>
        </p:sp>
        <p:sp>
          <p:nvSpPr>
            <p:cNvPr id="1040" name="Rectangle 13"/>
            <p:cNvSpPr>
              <a:spLocks noChangeArrowheads="1"/>
            </p:cNvSpPr>
            <p:nvPr/>
          </p:nvSpPr>
          <p:spPr bwMode="auto">
            <a:xfrm>
              <a:off x="173" y="258"/>
              <a:ext cx="86" cy="86"/>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solidFill>
                  <a:schemeClr val="accent2"/>
                </a:solidFill>
              </a:endParaRPr>
            </a:p>
          </p:txBody>
        </p:sp>
      </p:grpSp>
      <p:sp>
        <p:nvSpPr>
          <p:cNvPr id="1029" name="Rectangle 14"/>
          <p:cNvSpPr>
            <a:spLocks noGrp="1" noChangeArrowheads="1"/>
          </p:cNvSpPr>
          <p:nvPr>
            <p:ph type="title"/>
          </p:nvPr>
        </p:nvSpPr>
        <p:spPr bwMode="auto">
          <a:xfrm>
            <a:off x="457200" y="457200"/>
            <a:ext cx="82296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t>Click to edit Master title style</a:t>
            </a:r>
          </a:p>
        </p:txBody>
      </p:sp>
      <p:sp>
        <p:nvSpPr>
          <p:cNvPr id="1030" name="Rectangle 15"/>
          <p:cNvSpPr>
            <a:spLocks noGrp="1" noChangeArrowheads="1"/>
          </p:cNvSpPr>
          <p:nvPr>
            <p:ph type="body" idx="1"/>
          </p:nvPr>
        </p:nvSpPr>
        <p:spPr bwMode="auto">
          <a:xfrm>
            <a:off x="457200" y="1981200"/>
            <a:ext cx="8229600" cy="388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391184" name="Rectangle 16"/>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Tree>
  </p:cSld>
  <p:clrMap bg1="lt1" tx1="dk1" bg2="lt2" tx2="dk2" accent1="accent1" accent2="accent2" accent3="accent3" accent4="accent4" accent5="accent5" accent6="accent6" hlink="hlink" folHlink="folHlink"/>
  <p:sldLayoutIdLst>
    <p:sldLayoutId id="2147483732"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charset="0"/>
        </a:defRPr>
      </a:lvl2pPr>
      <a:lvl3pPr algn="l" rtl="0" eaLnBrk="0" fontAlgn="base" hangingPunct="0">
        <a:spcBef>
          <a:spcPct val="0"/>
        </a:spcBef>
        <a:spcAft>
          <a:spcPct val="0"/>
        </a:spcAft>
        <a:defRPr sz="4400">
          <a:solidFill>
            <a:schemeClr val="tx1"/>
          </a:solidFill>
          <a:latin typeface="Arial" charset="0"/>
        </a:defRPr>
      </a:lvl3pPr>
      <a:lvl4pPr algn="l" rtl="0" eaLnBrk="0" fontAlgn="base" hangingPunct="0">
        <a:spcBef>
          <a:spcPct val="0"/>
        </a:spcBef>
        <a:spcAft>
          <a:spcPct val="0"/>
        </a:spcAft>
        <a:defRPr sz="4400">
          <a:solidFill>
            <a:schemeClr val="tx1"/>
          </a:solidFill>
          <a:latin typeface="Arial" charset="0"/>
        </a:defRPr>
      </a:lvl4pPr>
      <a:lvl5pPr algn="l" rtl="0" eaLnBrk="0" fontAlgn="base" hangingPunct="0">
        <a:spcBef>
          <a:spcPct val="0"/>
        </a:spcBef>
        <a:spcAft>
          <a:spcPct val="0"/>
        </a:spcAft>
        <a:defRPr sz="4400">
          <a:solidFill>
            <a:schemeClr val="tx1"/>
          </a:solidFill>
          <a:latin typeface="Arial" charset="0"/>
        </a:defRPr>
      </a:lvl5pPr>
      <a:lvl6pPr marL="457200" algn="l" rtl="0" fontAlgn="base">
        <a:spcBef>
          <a:spcPct val="0"/>
        </a:spcBef>
        <a:spcAft>
          <a:spcPct val="0"/>
        </a:spcAft>
        <a:defRPr sz="4400">
          <a:solidFill>
            <a:schemeClr val="tx1"/>
          </a:solidFill>
          <a:latin typeface="Arial" charset="0"/>
        </a:defRPr>
      </a:lvl6pPr>
      <a:lvl7pPr marL="914400" algn="l" rtl="0" fontAlgn="base">
        <a:spcBef>
          <a:spcPct val="0"/>
        </a:spcBef>
        <a:spcAft>
          <a:spcPct val="0"/>
        </a:spcAft>
        <a:defRPr sz="4400">
          <a:solidFill>
            <a:schemeClr val="tx1"/>
          </a:solidFill>
          <a:latin typeface="Arial" charset="0"/>
        </a:defRPr>
      </a:lvl7pPr>
      <a:lvl8pPr marL="1371600" algn="l" rtl="0" fontAlgn="base">
        <a:spcBef>
          <a:spcPct val="0"/>
        </a:spcBef>
        <a:spcAft>
          <a:spcPct val="0"/>
        </a:spcAft>
        <a:defRPr sz="4400">
          <a:solidFill>
            <a:schemeClr val="tx1"/>
          </a:solidFill>
          <a:latin typeface="Arial" charset="0"/>
        </a:defRPr>
      </a:lvl8pPr>
      <a:lvl9pPr marL="1828800" algn="l" rtl="0" fontAlgn="base">
        <a:spcBef>
          <a:spcPct val="0"/>
        </a:spcBef>
        <a:spcAft>
          <a:spcPct val="0"/>
        </a:spcAft>
        <a:defRPr sz="4400">
          <a:solidFill>
            <a:schemeClr val="tx1"/>
          </a:solidFill>
          <a:latin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460980A-F4DF-0947-3239-DB95F81084A1}"/>
              </a:ext>
            </a:extLst>
          </p:cNvPr>
          <p:cNvSpPr txBox="1"/>
          <p:nvPr/>
        </p:nvSpPr>
        <p:spPr bwMode="auto">
          <a:xfrm>
            <a:off x="457200" y="457200"/>
            <a:ext cx="8229600" cy="1371600"/>
          </a:xfrm>
          <a:prstGeom prst="rect">
            <a:avLst/>
          </a:prstGeom>
          <a:noFill/>
          <a:ln>
            <a:noFill/>
          </a:ln>
          <a:effectLst/>
        </p:spPr>
        <p:txBody>
          <a:bodyPr vert="horz" wrap="square" lIns="91440" tIns="45720" rIns="91440" bIns="45720" numCol="1" rtlCol="0" anchor="ctr" anchorCtr="0" compatLnSpc="1">
            <a:prstTxWarp prst="textNoShape">
              <a:avLst/>
            </a:prstTxWarp>
            <a:noAutofit/>
          </a:bodyPr>
          <a:lstStyle/>
          <a:p>
            <a:pPr eaLnBrk="0" hangingPunct="0">
              <a:lnSpc>
                <a:spcPct val="90000"/>
              </a:lnSpc>
              <a:spcAft>
                <a:spcPts val="600"/>
              </a:spcAft>
            </a:pPr>
            <a:r>
              <a:rPr lang="en-US" sz="4800" dirty="0">
                <a:latin typeface="Imprint MT Shadow" panose="04020605060303030202" pitchFamily="82" charset="0"/>
                <a:ea typeface="+mj-ea"/>
                <a:cs typeface="+mj-cs"/>
              </a:rPr>
              <a:t>Living as children of light</a:t>
            </a:r>
          </a:p>
          <a:p>
            <a:pPr eaLnBrk="0" hangingPunct="0">
              <a:lnSpc>
                <a:spcPct val="90000"/>
              </a:lnSpc>
              <a:spcAft>
                <a:spcPts val="600"/>
              </a:spcAft>
            </a:pPr>
            <a:r>
              <a:rPr lang="en-US" sz="4800" dirty="0">
                <a:latin typeface="Imprint MT Shadow" panose="04020605060303030202" pitchFamily="82" charset="0"/>
                <a:ea typeface="+mj-ea"/>
                <a:cs typeface="+mj-cs"/>
              </a:rPr>
              <a:t>in the face of</a:t>
            </a:r>
            <a:endParaRPr lang="en-GB" sz="4800" dirty="0">
              <a:latin typeface="Imprint MT Shadow" panose="04020605060303030202" pitchFamily="82" charset="0"/>
              <a:ea typeface="+mj-ea"/>
              <a:cs typeface="+mj-cs"/>
            </a:endParaRPr>
          </a:p>
        </p:txBody>
      </p:sp>
      <p:sp>
        <p:nvSpPr>
          <p:cNvPr id="4" name="TextBox 3">
            <a:extLst>
              <a:ext uri="{FF2B5EF4-FFF2-40B4-BE49-F238E27FC236}">
                <a16:creationId xmlns:a16="http://schemas.microsoft.com/office/drawing/2014/main" id="{7666C227-2857-5DF6-3AD4-C5844F90E0D0}"/>
              </a:ext>
            </a:extLst>
          </p:cNvPr>
          <p:cNvSpPr txBox="1"/>
          <p:nvPr/>
        </p:nvSpPr>
        <p:spPr>
          <a:xfrm>
            <a:off x="5701749" y="5157192"/>
            <a:ext cx="3343478" cy="954107"/>
          </a:xfrm>
          <a:prstGeom prst="rect">
            <a:avLst/>
          </a:prstGeom>
          <a:noFill/>
        </p:spPr>
        <p:txBody>
          <a:bodyPr wrap="square" rtlCol="0">
            <a:spAutoFit/>
          </a:bodyPr>
          <a:lstStyle/>
          <a:p>
            <a:pPr algn="ctr"/>
            <a:r>
              <a:rPr lang="en-US" sz="2800" dirty="0">
                <a:latin typeface="Arial Black" panose="020B0A04020102020204" pitchFamily="34" charset="0"/>
              </a:rPr>
              <a:t>Acts </a:t>
            </a:r>
          </a:p>
          <a:p>
            <a:pPr algn="ctr"/>
            <a:r>
              <a:rPr lang="en-US" sz="2800" dirty="0">
                <a:latin typeface="Arial Black" panose="020B0A04020102020204" pitchFamily="34" charset="0"/>
              </a:rPr>
              <a:t>17 v 16 - 34</a:t>
            </a:r>
            <a:endParaRPr lang="en-GB" sz="2800" dirty="0">
              <a:latin typeface="Arial Black" panose="020B0A04020102020204" pitchFamily="34" charset="0"/>
            </a:endParaRPr>
          </a:p>
        </p:txBody>
      </p:sp>
      <p:sp>
        <p:nvSpPr>
          <p:cNvPr id="5" name="Rectangle 4">
            <a:extLst>
              <a:ext uri="{FF2B5EF4-FFF2-40B4-BE49-F238E27FC236}">
                <a16:creationId xmlns:a16="http://schemas.microsoft.com/office/drawing/2014/main" id="{CC609C37-5060-77BF-217E-9052A3D3026B}"/>
              </a:ext>
            </a:extLst>
          </p:cNvPr>
          <p:cNvSpPr/>
          <p:nvPr/>
        </p:nvSpPr>
        <p:spPr>
          <a:xfrm>
            <a:off x="669602" y="2204864"/>
            <a:ext cx="5032147" cy="2123658"/>
          </a:xfrm>
          <a:prstGeom prst="rect">
            <a:avLst/>
          </a:prstGeom>
          <a:noFill/>
        </p:spPr>
        <p:txBody>
          <a:bodyPr wrap="none" lIns="91440" tIns="45720" rIns="91440" bIns="45720">
            <a:spAutoFit/>
          </a:bodyPr>
          <a:lstStyle/>
          <a:p>
            <a:r>
              <a:rPr lang="en-US" sz="66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Gospel</a:t>
            </a:r>
          </a:p>
          <a:p>
            <a:r>
              <a:rPr lang="en-US" sz="66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Opportunity</a:t>
            </a:r>
          </a:p>
        </p:txBody>
      </p:sp>
      <p:pic>
        <p:nvPicPr>
          <p:cNvPr id="1028" name="Picture 4" descr="Free Gospel Cliparts, Download Free Gospel Cliparts png images, Free ClipArts on Clipart Library">
            <a:extLst>
              <a:ext uri="{FF2B5EF4-FFF2-40B4-BE49-F238E27FC236}">
                <a16:creationId xmlns:a16="http://schemas.microsoft.com/office/drawing/2014/main" id="{18765D03-5664-3177-3DDF-C4D21E58039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84518" y="1412776"/>
            <a:ext cx="2577941" cy="35010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9223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par>
                          <p:cTn id="8" fill="hold">
                            <p:stCondLst>
                              <p:cond delay="500"/>
                            </p:stCondLst>
                            <p:childTnLst>
                              <p:par>
                                <p:cTn id="9" presetID="6" presetClass="entr" presetSubtype="16" fill="hold" nodeType="afterEffect">
                                  <p:stCondLst>
                                    <p:cond delay="250"/>
                                  </p:stCondLst>
                                  <p:childTnLst>
                                    <p:set>
                                      <p:cBhvr>
                                        <p:cTn id="10" dur="1" fill="hold">
                                          <p:stCondLst>
                                            <p:cond delay="0"/>
                                          </p:stCondLst>
                                        </p:cTn>
                                        <p:tgtEl>
                                          <p:spTgt spid="1028"/>
                                        </p:tgtEl>
                                        <p:attrNameLst>
                                          <p:attrName>style.visibility</p:attrName>
                                        </p:attrNameLst>
                                      </p:cBhvr>
                                      <p:to>
                                        <p:strVal val="visible"/>
                                      </p:to>
                                    </p:set>
                                    <p:animEffect transition="in" filter="circle(in)">
                                      <p:cBhvr>
                                        <p:cTn id="11" dur="2000"/>
                                        <p:tgtEl>
                                          <p:spTgt spid="1028"/>
                                        </p:tgtEl>
                                      </p:cBhvr>
                                    </p:animEffect>
                                  </p:childTnLst>
                                </p:cTn>
                              </p:par>
                              <p:par>
                                <p:cTn id="12" presetID="22" presetClass="entr" presetSubtype="4" fill="hold" grpId="0" nodeType="with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down)">
                                      <p:cBhvr>
                                        <p:cTn id="1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35" name="Text Placeholder 3">
            <a:extLst>
              <a:ext uri="{FF2B5EF4-FFF2-40B4-BE49-F238E27FC236}">
                <a16:creationId xmlns:a16="http://schemas.microsoft.com/office/drawing/2014/main" id="{0D5E3E99-FEF5-BA70-0C1C-6EB81C690825}"/>
              </a:ext>
            </a:extLst>
          </p:cNvPr>
          <p:cNvSpPr>
            <a:spLocks noGrp="1"/>
          </p:cNvSpPr>
          <p:nvPr>
            <p:ph type="body" sz="half" idx="2"/>
          </p:nvPr>
        </p:nvSpPr>
        <p:spPr>
          <a:xfrm>
            <a:off x="611560" y="3510334"/>
            <a:ext cx="7920880" cy="2943002"/>
          </a:xfrm>
        </p:spPr>
        <p:txBody>
          <a:bodyPr/>
          <a:lstStyle/>
          <a:p>
            <a:endParaRPr lang="en-US" sz="2800" dirty="0"/>
          </a:p>
          <a:p>
            <a:endParaRPr lang="en-US" sz="2800" dirty="0"/>
          </a:p>
        </p:txBody>
      </p:sp>
      <p:sp>
        <p:nvSpPr>
          <p:cNvPr id="3" name="Rectangle 2">
            <a:extLst>
              <a:ext uri="{FF2B5EF4-FFF2-40B4-BE49-F238E27FC236}">
                <a16:creationId xmlns:a16="http://schemas.microsoft.com/office/drawing/2014/main" id="{EE21FBCA-A5B7-9986-50EC-B7CA545A7432}"/>
              </a:ext>
            </a:extLst>
          </p:cNvPr>
          <p:cNvSpPr/>
          <p:nvPr/>
        </p:nvSpPr>
        <p:spPr>
          <a:xfrm>
            <a:off x="501821" y="193968"/>
            <a:ext cx="8140370" cy="1107996"/>
          </a:xfrm>
          <a:prstGeom prst="rect">
            <a:avLst/>
          </a:prstGeom>
          <a:noFill/>
        </p:spPr>
        <p:txBody>
          <a:bodyPr wrap="none" lIns="91440" tIns="45720" rIns="91440" bIns="45720">
            <a:spAutoFit/>
          </a:bodyPr>
          <a:lstStyle/>
          <a:p>
            <a:pPr algn="ctr"/>
            <a:r>
              <a:rPr lang="en-US" sz="66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Gospel Opportunity</a:t>
            </a:r>
          </a:p>
        </p:txBody>
      </p:sp>
      <p:pic>
        <p:nvPicPr>
          <p:cNvPr id="4" name="Picture 4" descr="Free Gospel Cliparts, Download Free Gospel Cliparts png images, Free ClipArts on Clipart Library">
            <a:extLst>
              <a:ext uri="{FF2B5EF4-FFF2-40B4-BE49-F238E27FC236}">
                <a16:creationId xmlns:a16="http://schemas.microsoft.com/office/drawing/2014/main" id="{F585A2F5-7615-CE1B-8A14-EBD6C1B486E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38325" y="1490662"/>
            <a:ext cx="994115" cy="1350071"/>
          </a:xfrm>
          <a:prstGeom prst="rect">
            <a:avLst/>
          </a:prstGeom>
          <a:noFill/>
          <a:extLst>
            <a:ext uri="{909E8E84-426E-40DD-AFC4-6F175D3DCCD1}">
              <a14:hiddenFill xmlns:a14="http://schemas.microsoft.com/office/drawing/2010/main">
                <a:solidFill>
                  <a:srgbClr val="FFFFFF"/>
                </a:solidFill>
              </a14:hiddenFill>
            </a:ext>
          </a:extLst>
        </p:spPr>
      </p:pic>
      <p:sp>
        <p:nvSpPr>
          <p:cNvPr id="2" name="Text Placeholder 3">
            <a:extLst>
              <a:ext uri="{FF2B5EF4-FFF2-40B4-BE49-F238E27FC236}">
                <a16:creationId xmlns:a16="http://schemas.microsoft.com/office/drawing/2014/main" id="{61A8D54C-F13C-9832-F2F9-55F0BD6B333E}"/>
              </a:ext>
            </a:extLst>
          </p:cNvPr>
          <p:cNvSpPr txBox="1">
            <a:spLocks/>
          </p:cNvSpPr>
          <p:nvPr/>
        </p:nvSpPr>
        <p:spPr bwMode="auto">
          <a:xfrm>
            <a:off x="611560" y="1490662"/>
            <a:ext cx="6840760" cy="51733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0" fontAlgn="base" hangingPunct="0">
              <a:spcBef>
                <a:spcPct val="20000"/>
              </a:spcBef>
              <a:spcAft>
                <a:spcPct val="0"/>
              </a:spcAft>
              <a:buClr>
                <a:schemeClr val="bg2"/>
              </a:buClr>
              <a:buSzPct val="75000"/>
              <a:buFont typeface="Wingdings" pitchFamily="2" charset="2"/>
              <a:buNone/>
              <a:defRPr sz="1400">
                <a:solidFill>
                  <a:schemeClr val="tx1"/>
                </a:solidFill>
                <a:latin typeface="+mn-lt"/>
                <a:ea typeface="+mn-ea"/>
                <a:cs typeface="+mn-cs"/>
              </a:defRPr>
            </a:lvl1pPr>
            <a:lvl2pPr marL="457200" indent="0" algn="l" rtl="0" eaLnBrk="0" fontAlgn="base" hangingPunct="0">
              <a:spcBef>
                <a:spcPct val="20000"/>
              </a:spcBef>
              <a:spcAft>
                <a:spcPct val="0"/>
              </a:spcAft>
              <a:buClr>
                <a:schemeClr val="accent2"/>
              </a:buClr>
              <a:buSzPct val="80000"/>
              <a:buFont typeface="Wingdings" pitchFamily="2" charset="2"/>
              <a:buNone/>
              <a:defRPr sz="1200">
                <a:solidFill>
                  <a:schemeClr val="tx1"/>
                </a:solidFill>
                <a:latin typeface="+mn-lt"/>
              </a:defRPr>
            </a:lvl2pPr>
            <a:lvl3pPr marL="914400" indent="0" algn="l" rtl="0" eaLnBrk="0" fontAlgn="base" hangingPunct="0">
              <a:spcBef>
                <a:spcPct val="20000"/>
              </a:spcBef>
              <a:spcAft>
                <a:spcPct val="0"/>
              </a:spcAft>
              <a:buClr>
                <a:schemeClr val="bg2"/>
              </a:buClr>
              <a:buSzPct val="65000"/>
              <a:buFont typeface="Wingdings" pitchFamily="2" charset="2"/>
              <a:buNone/>
              <a:defRPr sz="1000">
                <a:solidFill>
                  <a:schemeClr val="tx1"/>
                </a:solidFill>
                <a:latin typeface="+mn-lt"/>
              </a:defRPr>
            </a:lvl3pPr>
            <a:lvl4pPr marL="1371600" indent="0" algn="l" rtl="0" eaLnBrk="0" fontAlgn="base" hangingPunct="0">
              <a:spcBef>
                <a:spcPct val="20000"/>
              </a:spcBef>
              <a:spcAft>
                <a:spcPct val="0"/>
              </a:spcAft>
              <a:buClr>
                <a:schemeClr val="accent2"/>
              </a:buClr>
              <a:buSzPct val="70000"/>
              <a:buFont typeface="Wingdings" pitchFamily="2" charset="2"/>
              <a:buNone/>
              <a:defRPr sz="900">
                <a:solidFill>
                  <a:schemeClr val="tx1"/>
                </a:solidFill>
                <a:latin typeface="+mn-lt"/>
              </a:defRPr>
            </a:lvl4pPr>
            <a:lvl5pPr marL="1828800" indent="0" algn="l" rtl="0" eaLnBrk="0" fontAlgn="base" hangingPunct="0">
              <a:spcBef>
                <a:spcPct val="20000"/>
              </a:spcBef>
              <a:spcAft>
                <a:spcPct val="0"/>
              </a:spcAft>
              <a:buClr>
                <a:schemeClr val="bg2"/>
              </a:buClr>
              <a:buFont typeface="Wingdings" pitchFamily="2" charset="2"/>
              <a:buNone/>
              <a:defRPr sz="900">
                <a:solidFill>
                  <a:schemeClr val="tx1"/>
                </a:solidFill>
                <a:latin typeface="+mn-lt"/>
              </a:defRPr>
            </a:lvl5pPr>
            <a:lvl6pPr marL="2286000" indent="0" algn="l" rtl="0" fontAlgn="base">
              <a:spcBef>
                <a:spcPct val="20000"/>
              </a:spcBef>
              <a:spcAft>
                <a:spcPct val="0"/>
              </a:spcAft>
              <a:buClr>
                <a:schemeClr val="bg2"/>
              </a:buClr>
              <a:buFont typeface="Wingdings" pitchFamily="2" charset="2"/>
              <a:buNone/>
              <a:defRPr sz="900">
                <a:solidFill>
                  <a:schemeClr val="tx1"/>
                </a:solidFill>
                <a:latin typeface="+mn-lt"/>
              </a:defRPr>
            </a:lvl6pPr>
            <a:lvl7pPr marL="2743200" indent="0" algn="l" rtl="0" fontAlgn="base">
              <a:spcBef>
                <a:spcPct val="20000"/>
              </a:spcBef>
              <a:spcAft>
                <a:spcPct val="0"/>
              </a:spcAft>
              <a:buClr>
                <a:schemeClr val="bg2"/>
              </a:buClr>
              <a:buFont typeface="Wingdings" pitchFamily="2" charset="2"/>
              <a:buNone/>
              <a:defRPr sz="900">
                <a:solidFill>
                  <a:schemeClr val="tx1"/>
                </a:solidFill>
                <a:latin typeface="+mn-lt"/>
              </a:defRPr>
            </a:lvl7pPr>
            <a:lvl8pPr marL="3200400" indent="0" algn="l" rtl="0" fontAlgn="base">
              <a:spcBef>
                <a:spcPct val="20000"/>
              </a:spcBef>
              <a:spcAft>
                <a:spcPct val="0"/>
              </a:spcAft>
              <a:buClr>
                <a:schemeClr val="bg2"/>
              </a:buClr>
              <a:buFont typeface="Wingdings" pitchFamily="2" charset="2"/>
              <a:buNone/>
              <a:defRPr sz="900">
                <a:solidFill>
                  <a:schemeClr val="tx1"/>
                </a:solidFill>
                <a:latin typeface="+mn-lt"/>
              </a:defRPr>
            </a:lvl8pPr>
            <a:lvl9pPr marL="3657600" indent="0" algn="l" rtl="0" fontAlgn="base">
              <a:spcBef>
                <a:spcPct val="20000"/>
              </a:spcBef>
              <a:spcAft>
                <a:spcPct val="0"/>
              </a:spcAft>
              <a:buClr>
                <a:schemeClr val="bg2"/>
              </a:buClr>
              <a:buFont typeface="Wingdings" pitchFamily="2" charset="2"/>
              <a:buNone/>
              <a:defRPr sz="900">
                <a:solidFill>
                  <a:schemeClr val="tx1"/>
                </a:solidFill>
                <a:latin typeface="+mn-lt"/>
              </a:defRPr>
            </a:lvl9pPr>
          </a:lstStyle>
          <a:p>
            <a:pPr algn="ctr"/>
            <a:r>
              <a:rPr lang="en-GB" sz="2000" b="1" i="1" dirty="0">
                <a:solidFill>
                  <a:srgbClr val="0070C0"/>
                </a:solidFill>
              </a:rPr>
              <a:t>‘1 </a:t>
            </a:r>
            <a:r>
              <a:rPr lang="en-GB" sz="2000" i="1" dirty="0">
                <a:solidFill>
                  <a:srgbClr val="0070C0"/>
                </a:solidFill>
              </a:rPr>
              <a:t>Paul, a servant of Christ Jesus, called to be an apostle and set apart for the gospel of God— </a:t>
            </a:r>
            <a:r>
              <a:rPr lang="en-GB" sz="2000" b="1" i="1" baseline="30000" dirty="0">
                <a:solidFill>
                  <a:srgbClr val="0070C0"/>
                </a:solidFill>
              </a:rPr>
              <a:t>2 </a:t>
            </a:r>
            <a:r>
              <a:rPr lang="en-GB" sz="2000" i="1" dirty="0">
                <a:solidFill>
                  <a:srgbClr val="0070C0"/>
                </a:solidFill>
              </a:rPr>
              <a:t>the gospel he promised beforehand through his prophets in the Holy Scriptures </a:t>
            </a:r>
            <a:r>
              <a:rPr lang="en-GB" sz="2000" b="1" i="1" baseline="30000" dirty="0">
                <a:solidFill>
                  <a:srgbClr val="0070C0"/>
                </a:solidFill>
              </a:rPr>
              <a:t>3 </a:t>
            </a:r>
            <a:r>
              <a:rPr lang="en-GB" sz="2000" i="1" dirty="0">
                <a:solidFill>
                  <a:srgbClr val="0070C0"/>
                </a:solidFill>
              </a:rPr>
              <a:t>regarding his Son, who as to his earthly life was a descendant of David, </a:t>
            </a:r>
            <a:r>
              <a:rPr lang="en-GB" sz="2000" b="1" i="1" baseline="30000" dirty="0">
                <a:solidFill>
                  <a:srgbClr val="0070C0"/>
                </a:solidFill>
              </a:rPr>
              <a:t>4 </a:t>
            </a:r>
            <a:r>
              <a:rPr lang="en-GB" sz="2000" i="1" dirty="0">
                <a:solidFill>
                  <a:srgbClr val="0070C0"/>
                </a:solidFill>
              </a:rPr>
              <a:t>and who through the Spirit of holiness was appointed the Son of God in power by his resurrection from the dead: Jesus Christ our Lord. </a:t>
            </a:r>
            <a:r>
              <a:rPr lang="en-GB" sz="2000" b="1" i="1" baseline="30000" dirty="0">
                <a:solidFill>
                  <a:srgbClr val="0070C0"/>
                </a:solidFill>
              </a:rPr>
              <a:t>5 </a:t>
            </a:r>
            <a:r>
              <a:rPr lang="en-GB" sz="2000" i="1" dirty="0">
                <a:solidFill>
                  <a:srgbClr val="0070C0"/>
                </a:solidFill>
              </a:rPr>
              <a:t>Through him we received grace and apostleship to call all the Gentiles to the obedience that comes from faith for his name’s sake. </a:t>
            </a:r>
            <a:r>
              <a:rPr lang="en-GB" sz="2000" b="1" i="1" baseline="30000" dirty="0">
                <a:solidFill>
                  <a:srgbClr val="0070C0"/>
                </a:solidFill>
              </a:rPr>
              <a:t>6 </a:t>
            </a:r>
            <a:r>
              <a:rPr lang="en-GB" sz="2000" i="1" dirty="0">
                <a:solidFill>
                  <a:srgbClr val="0070C0"/>
                </a:solidFill>
              </a:rPr>
              <a:t>And you also are among those Gentiles who are called to belong to Jesus Christ. </a:t>
            </a:r>
            <a:r>
              <a:rPr lang="en-GB" sz="2000" b="1" i="1" baseline="30000" dirty="0">
                <a:solidFill>
                  <a:srgbClr val="0070C0"/>
                </a:solidFill>
              </a:rPr>
              <a:t>7 </a:t>
            </a:r>
            <a:r>
              <a:rPr lang="en-GB" sz="2000" i="1" dirty="0">
                <a:solidFill>
                  <a:srgbClr val="0070C0"/>
                </a:solidFill>
              </a:rPr>
              <a:t>To all in Rome who are loved by God and called to be his holy people: Grace and peace to you from God our Father and from the Lord Jesus Christ.’</a:t>
            </a:r>
          </a:p>
          <a:p>
            <a:pPr algn="ctr"/>
            <a:r>
              <a:rPr lang="en-GB" sz="2000" dirty="0">
                <a:solidFill>
                  <a:srgbClr val="0070C0"/>
                </a:solidFill>
              </a:rPr>
              <a:t>(Rom 1:1-7)</a:t>
            </a:r>
          </a:p>
          <a:p>
            <a:endParaRPr lang="en-GB" dirty="0"/>
          </a:p>
          <a:p>
            <a:endParaRPr lang="en-US" sz="2800" kern="0" dirty="0"/>
          </a:p>
          <a:p>
            <a:endParaRPr lang="en-US" sz="2800" kern="0" dirty="0"/>
          </a:p>
        </p:txBody>
      </p:sp>
    </p:spTree>
    <p:extLst>
      <p:ext uri="{BB962C8B-B14F-4D97-AF65-F5344CB8AC3E}">
        <p14:creationId xmlns:p14="http://schemas.microsoft.com/office/powerpoint/2010/main" val="15148834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33" name="Title 1">
            <a:extLst>
              <a:ext uri="{FF2B5EF4-FFF2-40B4-BE49-F238E27FC236}">
                <a16:creationId xmlns:a16="http://schemas.microsoft.com/office/drawing/2014/main" id="{ED8644AB-C0F9-4A44-E21D-E40214997893}"/>
              </a:ext>
            </a:extLst>
          </p:cNvPr>
          <p:cNvSpPr>
            <a:spLocks noGrp="1"/>
          </p:cNvSpPr>
          <p:nvPr>
            <p:ph type="title"/>
          </p:nvPr>
        </p:nvSpPr>
        <p:spPr>
          <a:xfrm>
            <a:off x="532657" y="1490662"/>
            <a:ext cx="5486400" cy="566738"/>
          </a:xfrm>
        </p:spPr>
        <p:txBody>
          <a:bodyPr/>
          <a:lstStyle/>
          <a:p>
            <a:r>
              <a:rPr lang="en-US" sz="2800" dirty="0"/>
              <a:t>Introduction</a:t>
            </a:r>
          </a:p>
        </p:txBody>
      </p:sp>
      <p:sp>
        <p:nvSpPr>
          <p:cNvPr id="1035" name="Text Placeholder 3">
            <a:extLst>
              <a:ext uri="{FF2B5EF4-FFF2-40B4-BE49-F238E27FC236}">
                <a16:creationId xmlns:a16="http://schemas.microsoft.com/office/drawing/2014/main" id="{0D5E3E99-FEF5-BA70-0C1C-6EB81C690825}"/>
              </a:ext>
            </a:extLst>
          </p:cNvPr>
          <p:cNvSpPr>
            <a:spLocks noGrp="1"/>
          </p:cNvSpPr>
          <p:nvPr>
            <p:ph type="body" sz="half" idx="2"/>
          </p:nvPr>
        </p:nvSpPr>
        <p:spPr>
          <a:xfrm>
            <a:off x="611560" y="2204864"/>
            <a:ext cx="7920880" cy="4248472"/>
          </a:xfrm>
        </p:spPr>
        <p:txBody>
          <a:bodyPr/>
          <a:lstStyle/>
          <a:p>
            <a:pPr marL="457200" indent="-457200">
              <a:buAutoNum type="arabicParenR"/>
            </a:pPr>
            <a:r>
              <a:rPr lang="en-US" sz="2800" dirty="0"/>
              <a:t>See the opportunity</a:t>
            </a:r>
          </a:p>
          <a:p>
            <a:pPr marL="457200" indent="-457200">
              <a:buAutoNum type="arabicParenR"/>
            </a:pPr>
            <a:r>
              <a:rPr lang="en-US" sz="2800" dirty="0"/>
              <a:t>Seize the opportunity</a:t>
            </a:r>
          </a:p>
          <a:p>
            <a:pPr marL="457200" indent="-457200">
              <a:buAutoNum type="arabicParenR"/>
            </a:pPr>
            <a:r>
              <a:rPr lang="en-US" sz="2800" dirty="0"/>
              <a:t>Share the good news</a:t>
            </a:r>
          </a:p>
          <a:p>
            <a:endParaRPr lang="en-US" sz="2800" dirty="0"/>
          </a:p>
          <a:p>
            <a:endParaRPr lang="en-US" sz="2800" dirty="0"/>
          </a:p>
        </p:txBody>
      </p:sp>
      <p:sp>
        <p:nvSpPr>
          <p:cNvPr id="3" name="Rectangle 2">
            <a:extLst>
              <a:ext uri="{FF2B5EF4-FFF2-40B4-BE49-F238E27FC236}">
                <a16:creationId xmlns:a16="http://schemas.microsoft.com/office/drawing/2014/main" id="{EE21FBCA-A5B7-9986-50EC-B7CA545A7432}"/>
              </a:ext>
            </a:extLst>
          </p:cNvPr>
          <p:cNvSpPr/>
          <p:nvPr/>
        </p:nvSpPr>
        <p:spPr>
          <a:xfrm>
            <a:off x="501821" y="193968"/>
            <a:ext cx="8140370" cy="1107996"/>
          </a:xfrm>
          <a:prstGeom prst="rect">
            <a:avLst/>
          </a:prstGeom>
          <a:noFill/>
        </p:spPr>
        <p:txBody>
          <a:bodyPr wrap="none" lIns="91440" tIns="45720" rIns="91440" bIns="45720">
            <a:spAutoFit/>
          </a:bodyPr>
          <a:lstStyle/>
          <a:p>
            <a:pPr algn="ctr"/>
            <a:r>
              <a:rPr lang="en-US" sz="66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Gospel Opportunity</a:t>
            </a:r>
          </a:p>
        </p:txBody>
      </p:sp>
      <p:pic>
        <p:nvPicPr>
          <p:cNvPr id="4" name="Picture 4" descr="Free Gospel Cliparts, Download Free Gospel Cliparts png images, Free ClipArts on Clipart Library">
            <a:extLst>
              <a:ext uri="{FF2B5EF4-FFF2-40B4-BE49-F238E27FC236}">
                <a16:creationId xmlns:a16="http://schemas.microsoft.com/office/drawing/2014/main" id="{F585A2F5-7615-CE1B-8A14-EBD6C1B486E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38325" y="1490662"/>
            <a:ext cx="994115" cy="135007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35">
                                            <p:txEl>
                                              <p:pRg st="0" end="0"/>
                                            </p:txEl>
                                          </p:spTgt>
                                        </p:tgtEl>
                                        <p:attrNameLst>
                                          <p:attrName>style.visibility</p:attrName>
                                        </p:attrNameLst>
                                      </p:cBhvr>
                                      <p:to>
                                        <p:strVal val="visible"/>
                                      </p:to>
                                    </p:set>
                                    <p:animEffect transition="in" filter="wipe(left)">
                                      <p:cBhvr>
                                        <p:cTn id="7" dur="500"/>
                                        <p:tgtEl>
                                          <p:spTgt spid="103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35">
                                            <p:txEl>
                                              <p:pRg st="1" end="1"/>
                                            </p:txEl>
                                          </p:spTgt>
                                        </p:tgtEl>
                                        <p:attrNameLst>
                                          <p:attrName>style.visibility</p:attrName>
                                        </p:attrNameLst>
                                      </p:cBhvr>
                                      <p:to>
                                        <p:strVal val="visible"/>
                                      </p:to>
                                    </p:set>
                                    <p:animEffect transition="in" filter="wipe(left)">
                                      <p:cBhvr>
                                        <p:cTn id="12" dur="500"/>
                                        <p:tgtEl>
                                          <p:spTgt spid="103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035">
                                            <p:txEl>
                                              <p:pRg st="2" end="2"/>
                                            </p:txEl>
                                          </p:spTgt>
                                        </p:tgtEl>
                                        <p:attrNameLst>
                                          <p:attrName>style.visibility</p:attrName>
                                        </p:attrNameLst>
                                      </p:cBhvr>
                                      <p:to>
                                        <p:strVal val="visible"/>
                                      </p:to>
                                    </p:set>
                                    <p:animEffect transition="in" filter="wipe(left)">
                                      <p:cBhvr>
                                        <p:cTn id="17" dur="500"/>
                                        <p:tgtEl>
                                          <p:spTgt spid="103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5"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33" name="Title 1">
            <a:extLst>
              <a:ext uri="{FF2B5EF4-FFF2-40B4-BE49-F238E27FC236}">
                <a16:creationId xmlns:a16="http://schemas.microsoft.com/office/drawing/2014/main" id="{ED8644AB-C0F9-4A44-E21D-E40214997893}"/>
              </a:ext>
            </a:extLst>
          </p:cNvPr>
          <p:cNvSpPr>
            <a:spLocks noGrp="1"/>
          </p:cNvSpPr>
          <p:nvPr>
            <p:ph type="title"/>
          </p:nvPr>
        </p:nvSpPr>
        <p:spPr>
          <a:xfrm>
            <a:off x="611560" y="1971565"/>
            <a:ext cx="5486400" cy="566738"/>
          </a:xfrm>
        </p:spPr>
        <p:txBody>
          <a:bodyPr/>
          <a:lstStyle/>
          <a:p>
            <a:r>
              <a:rPr lang="en-US" sz="2800" dirty="0"/>
              <a:t>Introduction</a:t>
            </a:r>
            <a:br>
              <a:rPr lang="en-US" sz="2800" dirty="0"/>
            </a:br>
            <a:r>
              <a:rPr lang="en-US" sz="2800" dirty="0"/>
              <a:t>1. See the Opportunity</a:t>
            </a:r>
          </a:p>
        </p:txBody>
      </p:sp>
      <p:sp>
        <p:nvSpPr>
          <p:cNvPr id="1035" name="Text Placeholder 3">
            <a:extLst>
              <a:ext uri="{FF2B5EF4-FFF2-40B4-BE49-F238E27FC236}">
                <a16:creationId xmlns:a16="http://schemas.microsoft.com/office/drawing/2014/main" id="{0D5E3E99-FEF5-BA70-0C1C-6EB81C690825}"/>
              </a:ext>
            </a:extLst>
          </p:cNvPr>
          <p:cNvSpPr>
            <a:spLocks noGrp="1"/>
          </p:cNvSpPr>
          <p:nvPr>
            <p:ph type="body" sz="half" idx="2"/>
          </p:nvPr>
        </p:nvSpPr>
        <p:spPr>
          <a:xfrm>
            <a:off x="611560" y="2708920"/>
            <a:ext cx="7920880" cy="2376264"/>
          </a:xfrm>
        </p:spPr>
        <p:txBody>
          <a:bodyPr/>
          <a:lstStyle/>
          <a:p>
            <a:pPr marL="457200" indent="-457200">
              <a:buFont typeface="Arial" panose="020B0604020202020204" pitchFamily="34" charset="0"/>
              <a:buChar char="•"/>
            </a:pPr>
            <a:r>
              <a:rPr lang="en-US" sz="2800" dirty="0"/>
              <a:t>Look carefully</a:t>
            </a:r>
          </a:p>
          <a:p>
            <a:pPr marL="457200" indent="-457200">
              <a:buFont typeface="Arial" panose="020B0604020202020204" pitchFamily="34" charset="0"/>
              <a:buChar char="•"/>
            </a:pPr>
            <a:r>
              <a:rPr lang="en-US" sz="2800" dirty="0"/>
              <a:t>Listen carefully</a:t>
            </a:r>
          </a:p>
          <a:p>
            <a:pPr algn="ctr"/>
            <a:r>
              <a:rPr lang="en-GB" sz="2000" i="1" dirty="0">
                <a:solidFill>
                  <a:srgbClr val="0070C0"/>
                </a:solidFill>
              </a:rPr>
              <a:t>‘…from Issachar, men who understood the times and knew what Israel should do…’</a:t>
            </a:r>
            <a:endParaRPr lang="en-GB" sz="2000" dirty="0">
              <a:solidFill>
                <a:srgbClr val="0070C0"/>
              </a:solidFill>
            </a:endParaRPr>
          </a:p>
          <a:p>
            <a:pPr algn="ctr"/>
            <a:r>
              <a:rPr lang="en-GB" sz="2000" dirty="0">
                <a:solidFill>
                  <a:srgbClr val="0070C0"/>
                </a:solidFill>
              </a:rPr>
              <a:t>(1 Chr 12:32)</a:t>
            </a:r>
            <a:endParaRPr lang="en-US" sz="2000" dirty="0">
              <a:solidFill>
                <a:srgbClr val="0070C0"/>
              </a:solidFill>
            </a:endParaRPr>
          </a:p>
          <a:p>
            <a:endParaRPr lang="en-US" sz="2800" dirty="0"/>
          </a:p>
        </p:txBody>
      </p:sp>
      <p:sp>
        <p:nvSpPr>
          <p:cNvPr id="3" name="Rectangle 2">
            <a:extLst>
              <a:ext uri="{FF2B5EF4-FFF2-40B4-BE49-F238E27FC236}">
                <a16:creationId xmlns:a16="http://schemas.microsoft.com/office/drawing/2014/main" id="{EE21FBCA-A5B7-9986-50EC-B7CA545A7432}"/>
              </a:ext>
            </a:extLst>
          </p:cNvPr>
          <p:cNvSpPr/>
          <p:nvPr/>
        </p:nvSpPr>
        <p:spPr>
          <a:xfrm>
            <a:off x="501821" y="193968"/>
            <a:ext cx="8140370" cy="1107996"/>
          </a:xfrm>
          <a:prstGeom prst="rect">
            <a:avLst/>
          </a:prstGeom>
          <a:noFill/>
        </p:spPr>
        <p:txBody>
          <a:bodyPr wrap="none" lIns="91440" tIns="45720" rIns="91440" bIns="45720">
            <a:spAutoFit/>
          </a:bodyPr>
          <a:lstStyle/>
          <a:p>
            <a:pPr algn="ctr"/>
            <a:r>
              <a:rPr lang="en-US" sz="66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Gospel Opportunity</a:t>
            </a:r>
          </a:p>
        </p:txBody>
      </p:sp>
      <p:pic>
        <p:nvPicPr>
          <p:cNvPr id="4" name="Picture 4" descr="Free Gospel Cliparts, Download Free Gospel Cliparts png images, Free ClipArts on Clipart Library">
            <a:extLst>
              <a:ext uri="{FF2B5EF4-FFF2-40B4-BE49-F238E27FC236}">
                <a16:creationId xmlns:a16="http://schemas.microsoft.com/office/drawing/2014/main" id="{F585A2F5-7615-CE1B-8A14-EBD6C1B486E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38325" y="1490662"/>
            <a:ext cx="994115" cy="1350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6578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35">
                                            <p:txEl>
                                              <p:pRg st="0" end="0"/>
                                            </p:txEl>
                                          </p:spTgt>
                                        </p:tgtEl>
                                        <p:attrNameLst>
                                          <p:attrName>style.visibility</p:attrName>
                                        </p:attrNameLst>
                                      </p:cBhvr>
                                      <p:to>
                                        <p:strVal val="visible"/>
                                      </p:to>
                                    </p:set>
                                    <p:animEffect transition="in" filter="wipe(left)">
                                      <p:cBhvr>
                                        <p:cTn id="7" dur="500"/>
                                        <p:tgtEl>
                                          <p:spTgt spid="103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35">
                                            <p:txEl>
                                              <p:pRg st="1" end="1"/>
                                            </p:txEl>
                                          </p:spTgt>
                                        </p:tgtEl>
                                        <p:attrNameLst>
                                          <p:attrName>style.visibility</p:attrName>
                                        </p:attrNameLst>
                                      </p:cBhvr>
                                      <p:to>
                                        <p:strVal val="visible"/>
                                      </p:to>
                                    </p:set>
                                    <p:animEffect transition="in" filter="wipe(left)">
                                      <p:cBhvr>
                                        <p:cTn id="12" dur="500"/>
                                        <p:tgtEl>
                                          <p:spTgt spid="103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035">
                                            <p:txEl>
                                              <p:pRg st="2" end="2"/>
                                            </p:txEl>
                                          </p:spTgt>
                                        </p:tgtEl>
                                        <p:attrNameLst>
                                          <p:attrName>style.visibility</p:attrName>
                                        </p:attrNameLst>
                                      </p:cBhvr>
                                      <p:to>
                                        <p:strVal val="visible"/>
                                      </p:to>
                                    </p:set>
                                    <p:animEffect transition="in" filter="wipe(left)">
                                      <p:cBhvr>
                                        <p:cTn id="17" dur="500"/>
                                        <p:tgtEl>
                                          <p:spTgt spid="1035">
                                            <p:txEl>
                                              <p:pRg st="2" end="2"/>
                                            </p:txEl>
                                          </p:spTgt>
                                        </p:tgtEl>
                                      </p:cBhvr>
                                    </p:animEffect>
                                  </p:childTnLst>
                                </p:cTn>
                              </p:par>
                              <p:par>
                                <p:cTn id="18" presetID="22" presetClass="entr" presetSubtype="8" fill="hold" grpId="0" nodeType="withEffect">
                                  <p:stCondLst>
                                    <p:cond delay="0"/>
                                  </p:stCondLst>
                                  <p:childTnLst>
                                    <p:set>
                                      <p:cBhvr>
                                        <p:cTn id="19" dur="1" fill="hold">
                                          <p:stCondLst>
                                            <p:cond delay="0"/>
                                          </p:stCondLst>
                                        </p:cTn>
                                        <p:tgtEl>
                                          <p:spTgt spid="1035">
                                            <p:txEl>
                                              <p:pRg st="3" end="3"/>
                                            </p:txEl>
                                          </p:spTgt>
                                        </p:tgtEl>
                                        <p:attrNameLst>
                                          <p:attrName>style.visibility</p:attrName>
                                        </p:attrNameLst>
                                      </p:cBhvr>
                                      <p:to>
                                        <p:strVal val="visible"/>
                                      </p:to>
                                    </p:set>
                                    <p:animEffect transition="in" filter="wipe(left)">
                                      <p:cBhvr>
                                        <p:cTn id="20" dur="500"/>
                                        <p:tgtEl>
                                          <p:spTgt spid="103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5"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33" name="Title 1">
            <a:extLst>
              <a:ext uri="{FF2B5EF4-FFF2-40B4-BE49-F238E27FC236}">
                <a16:creationId xmlns:a16="http://schemas.microsoft.com/office/drawing/2014/main" id="{ED8644AB-C0F9-4A44-E21D-E40214997893}"/>
              </a:ext>
            </a:extLst>
          </p:cNvPr>
          <p:cNvSpPr>
            <a:spLocks noGrp="1"/>
          </p:cNvSpPr>
          <p:nvPr>
            <p:ph type="title"/>
          </p:nvPr>
        </p:nvSpPr>
        <p:spPr>
          <a:xfrm>
            <a:off x="611560" y="1971565"/>
            <a:ext cx="5486400" cy="566738"/>
          </a:xfrm>
        </p:spPr>
        <p:txBody>
          <a:bodyPr/>
          <a:lstStyle/>
          <a:p>
            <a:r>
              <a:rPr lang="en-US" sz="2800" dirty="0"/>
              <a:t>Introduction</a:t>
            </a:r>
            <a:br>
              <a:rPr lang="en-US" sz="2800" dirty="0"/>
            </a:br>
            <a:r>
              <a:rPr lang="en-US" sz="2800" dirty="0"/>
              <a:t>1. See the Opportunity</a:t>
            </a:r>
          </a:p>
        </p:txBody>
      </p:sp>
      <p:sp>
        <p:nvSpPr>
          <p:cNvPr id="1035" name="Text Placeholder 3">
            <a:extLst>
              <a:ext uri="{FF2B5EF4-FFF2-40B4-BE49-F238E27FC236}">
                <a16:creationId xmlns:a16="http://schemas.microsoft.com/office/drawing/2014/main" id="{0D5E3E99-FEF5-BA70-0C1C-6EB81C690825}"/>
              </a:ext>
            </a:extLst>
          </p:cNvPr>
          <p:cNvSpPr>
            <a:spLocks noGrp="1"/>
          </p:cNvSpPr>
          <p:nvPr>
            <p:ph type="body" sz="half" idx="2"/>
          </p:nvPr>
        </p:nvSpPr>
        <p:spPr>
          <a:xfrm>
            <a:off x="611560" y="2708920"/>
            <a:ext cx="7920880" cy="3528392"/>
          </a:xfrm>
        </p:spPr>
        <p:txBody>
          <a:bodyPr/>
          <a:lstStyle/>
          <a:p>
            <a:pPr marL="457200" indent="-457200">
              <a:buFont typeface="Arial" panose="020B0604020202020204" pitchFamily="34" charset="0"/>
              <a:buChar char="•"/>
            </a:pPr>
            <a:r>
              <a:rPr lang="en-US" sz="2800" dirty="0"/>
              <a:t>Look carefully</a:t>
            </a:r>
          </a:p>
          <a:p>
            <a:pPr marL="457200" indent="-457200">
              <a:buFont typeface="Arial" panose="020B0604020202020204" pitchFamily="34" charset="0"/>
              <a:buChar char="•"/>
            </a:pPr>
            <a:r>
              <a:rPr lang="en-US" sz="2800" dirty="0"/>
              <a:t>Listen carefully</a:t>
            </a:r>
          </a:p>
          <a:p>
            <a:pPr marL="457200" indent="-457200">
              <a:buFont typeface="Arial" panose="020B0604020202020204" pitchFamily="34" charset="0"/>
              <a:buChar char="•"/>
            </a:pPr>
            <a:r>
              <a:rPr lang="en-US" sz="2800" dirty="0"/>
              <a:t>React</a:t>
            </a:r>
          </a:p>
          <a:p>
            <a:pPr algn="ctr"/>
            <a:r>
              <a:rPr lang="en-GB" sz="2000" b="1" i="1" baseline="30000" dirty="0">
                <a:solidFill>
                  <a:srgbClr val="0070C0"/>
                </a:solidFill>
              </a:rPr>
              <a:t>‘35 </a:t>
            </a:r>
            <a:r>
              <a:rPr lang="en-GB" sz="2000" i="1" dirty="0">
                <a:solidFill>
                  <a:srgbClr val="0070C0"/>
                </a:solidFill>
              </a:rPr>
              <a:t>Jesus went through all the towns and villages, teaching in their synagogues, proclaiming the good news of the kingdom and healing every disease and sickness. </a:t>
            </a:r>
            <a:r>
              <a:rPr lang="en-GB" sz="2000" b="1" i="1" baseline="30000" dirty="0">
                <a:solidFill>
                  <a:srgbClr val="0070C0"/>
                </a:solidFill>
              </a:rPr>
              <a:t>36 </a:t>
            </a:r>
            <a:r>
              <a:rPr lang="en-GB" sz="2000" i="1" dirty="0">
                <a:solidFill>
                  <a:srgbClr val="0070C0"/>
                </a:solidFill>
              </a:rPr>
              <a:t>When he saw the crowds, he had compassion on them, because they were harassed and helpless, like sheep without a shepherd.’</a:t>
            </a:r>
            <a:endParaRPr lang="en-GB" sz="2000" dirty="0">
              <a:solidFill>
                <a:srgbClr val="0070C0"/>
              </a:solidFill>
            </a:endParaRPr>
          </a:p>
          <a:p>
            <a:pPr algn="ctr"/>
            <a:r>
              <a:rPr lang="en-GB" sz="2000" dirty="0">
                <a:solidFill>
                  <a:srgbClr val="0070C0"/>
                </a:solidFill>
              </a:rPr>
              <a:t>(Matt 9:35-36)</a:t>
            </a:r>
            <a:endParaRPr lang="en-US" sz="2000" dirty="0">
              <a:solidFill>
                <a:srgbClr val="0070C0"/>
              </a:solidFill>
            </a:endParaRPr>
          </a:p>
          <a:p>
            <a:endParaRPr lang="en-US" sz="2800" dirty="0"/>
          </a:p>
        </p:txBody>
      </p:sp>
      <p:sp>
        <p:nvSpPr>
          <p:cNvPr id="3" name="Rectangle 2">
            <a:extLst>
              <a:ext uri="{FF2B5EF4-FFF2-40B4-BE49-F238E27FC236}">
                <a16:creationId xmlns:a16="http://schemas.microsoft.com/office/drawing/2014/main" id="{EE21FBCA-A5B7-9986-50EC-B7CA545A7432}"/>
              </a:ext>
            </a:extLst>
          </p:cNvPr>
          <p:cNvSpPr/>
          <p:nvPr/>
        </p:nvSpPr>
        <p:spPr>
          <a:xfrm>
            <a:off x="501821" y="193968"/>
            <a:ext cx="8140370" cy="1107996"/>
          </a:xfrm>
          <a:prstGeom prst="rect">
            <a:avLst/>
          </a:prstGeom>
          <a:noFill/>
        </p:spPr>
        <p:txBody>
          <a:bodyPr wrap="none" lIns="91440" tIns="45720" rIns="91440" bIns="45720">
            <a:spAutoFit/>
          </a:bodyPr>
          <a:lstStyle/>
          <a:p>
            <a:pPr algn="ctr"/>
            <a:r>
              <a:rPr lang="en-US" sz="66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Gospel Opportunity</a:t>
            </a:r>
          </a:p>
        </p:txBody>
      </p:sp>
      <p:pic>
        <p:nvPicPr>
          <p:cNvPr id="4" name="Picture 4" descr="Free Gospel Cliparts, Download Free Gospel Cliparts png images, Free ClipArts on Clipart Library">
            <a:extLst>
              <a:ext uri="{FF2B5EF4-FFF2-40B4-BE49-F238E27FC236}">
                <a16:creationId xmlns:a16="http://schemas.microsoft.com/office/drawing/2014/main" id="{F585A2F5-7615-CE1B-8A14-EBD6C1B486E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38325" y="1490662"/>
            <a:ext cx="994115" cy="1350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3863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35">
                                            <p:txEl>
                                              <p:pRg st="2" end="2"/>
                                            </p:txEl>
                                          </p:spTgt>
                                        </p:tgtEl>
                                        <p:attrNameLst>
                                          <p:attrName>style.visibility</p:attrName>
                                        </p:attrNameLst>
                                      </p:cBhvr>
                                      <p:to>
                                        <p:strVal val="visible"/>
                                      </p:to>
                                    </p:set>
                                    <p:animEffect transition="in" filter="wipe(left)">
                                      <p:cBhvr>
                                        <p:cTn id="7" dur="500"/>
                                        <p:tgtEl>
                                          <p:spTgt spid="103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35">
                                            <p:txEl>
                                              <p:pRg st="3" end="3"/>
                                            </p:txEl>
                                          </p:spTgt>
                                        </p:tgtEl>
                                        <p:attrNameLst>
                                          <p:attrName>style.visibility</p:attrName>
                                        </p:attrNameLst>
                                      </p:cBhvr>
                                      <p:to>
                                        <p:strVal val="visible"/>
                                      </p:to>
                                    </p:set>
                                    <p:animEffect transition="in" filter="wipe(left)">
                                      <p:cBhvr>
                                        <p:cTn id="12" dur="500"/>
                                        <p:tgtEl>
                                          <p:spTgt spid="1035">
                                            <p:txEl>
                                              <p:pRg st="3" end="3"/>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1035">
                                            <p:txEl>
                                              <p:pRg st="4" end="4"/>
                                            </p:txEl>
                                          </p:spTgt>
                                        </p:tgtEl>
                                        <p:attrNameLst>
                                          <p:attrName>style.visibility</p:attrName>
                                        </p:attrNameLst>
                                      </p:cBhvr>
                                      <p:to>
                                        <p:strVal val="visible"/>
                                      </p:to>
                                    </p:set>
                                    <p:animEffect transition="in" filter="wipe(left)">
                                      <p:cBhvr>
                                        <p:cTn id="15" dur="500"/>
                                        <p:tgtEl>
                                          <p:spTgt spid="103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5"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33" name="Title 1">
            <a:extLst>
              <a:ext uri="{FF2B5EF4-FFF2-40B4-BE49-F238E27FC236}">
                <a16:creationId xmlns:a16="http://schemas.microsoft.com/office/drawing/2014/main" id="{ED8644AB-C0F9-4A44-E21D-E40214997893}"/>
              </a:ext>
            </a:extLst>
          </p:cNvPr>
          <p:cNvSpPr>
            <a:spLocks noGrp="1"/>
          </p:cNvSpPr>
          <p:nvPr>
            <p:ph type="title"/>
          </p:nvPr>
        </p:nvSpPr>
        <p:spPr>
          <a:xfrm>
            <a:off x="611560" y="1971565"/>
            <a:ext cx="5486400" cy="566738"/>
          </a:xfrm>
        </p:spPr>
        <p:txBody>
          <a:bodyPr/>
          <a:lstStyle/>
          <a:p>
            <a:r>
              <a:rPr lang="en-US" sz="2800" dirty="0"/>
              <a:t>Introduction</a:t>
            </a:r>
            <a:br>
              <a:rPr lang="en-US" sz="2800" dirty="0"/>
            </a:br>
            <a:r>
              <a:rPr lang="en-US" sz="2800" dirty="0"/>
              <a:t>1. See the Opportunity</a:t>
            </a:r>
          </a:p>
        </p:txBody>
      </p:sp>
      <p:sp>
        <p:nvSpPr>
          <p:cNvPr id="1035" name="Text Placeholder 3">
            <a:extLst>
              <a:ext uri="{FF2B5EF4-FFF2-40B4-BE49-F238E27FC236}">
                <a16:creationId xmlns:a16="http://schemas.microsoft.com/office/drawing/2014/main" id="{0D5E3E99-FEF5-BA70-0C1C-6EB81C690825}"/>
              </a:ext>
            </a:extLst>
          </p:cNvPr>
          <p:cNvSpPr>
            <a:spLocks noGrp="1"/>
          </p:cNvSpPr>
          <p:nvPr>
            <p:ph type="body" sz="half" idx="2"/>
          </p:nvPr>
        </p:nvSpPr>
        <p:spPr>
          <a:xfrm>
            <a:off x="611560" y="2708920"/>
            <a:ext cx="7920880" cy="3744416"/>
          </a:xfrm>
        </p:spPr>
        <p:txBody>
          <a:bodyPr/>
          <a:lstStyle/>
          <a:p>
            <a:pPr marL="457200" indent="-457200">
              <a:buFont typeface="Arial" panose="020B0604020202020204" pitchFamily="34" charset="0"/>
              <a:buChar char="•"/>
            </a:pPr>
            <a:r>
              <a:rPr lang="en-US" sz="2800" dirty="0"/>
              <a:t>Look carefully</a:t>
            </a:r>
          </a:p>
          <a:p>
            <a:pPr marL="457200" indent="-457200">
              <a:buFont typeface="Arial" panose="020B0604020202020204" pitchFamily="34" charset="0"/>
              <a:buChar char="•"/>
            </a:pPr>
            <a:r>
              <a:rPr lang="en-US" sz="2800" dirty="0"/>
              <a:t>Listen carefully</a:t>
            </a:r>
          </a:p>
          <a:p>
            <a:pPr marL="457200" indent="-457200">
              <a:buFont typeface="Arial" panose="020B0604020202020204" pitchFamily="34" charset="0"/>
              <a:buChar char="•"/>
            </a:pPr>
            <a:r>
              <a:rPr lang="en-US" sz="2800" dirty="0"/>
              <a:t>React to the idolatry</a:t>
            </a:r>
          </a:p>
          <a:p>
            <a:pPr algn="ctr"/>
            <a:r>
              <a:rPr lang="en-GB" sz="2000" i="1" dirty="0">
                <a:solidFill>
                  <a:srgbClr val="0070C0"/>
                </a:solidFill>
              </a:rPr>
              <a:t>‘Do not make any gods to be alongside me; do not make for yourselves gods of silver or gods of gold.’</a:t>
            </a:r>
          </a:p>
          <a:p>
            <a:pPr algn="ctr"/>
            <a:r>
              <a:rPr lang="en-GB" sz="2000" dirty="0">
                <a:solidFill>
                  <a:srgbClr val="0070C0"/>
                </a:solidFill>
              </a:rPr>
              <a:t>(Ex 20:23)</a:t>
            </a:r>
          </a:p>
          <a:p>
            <a:pPr algn="ctr"/>
            <a:r>
              <a:rPr lang="en-GB" sz="2000" i="1" dirty="0">
                <a:solidFill>
                  <a:srgbClr val="0070C0"/>
                </a:solidFill>
              </a:rPr>
              <a:t>‘Great is the </a:t>
            </a:r>
            <a:r>
              <a:rPr lang="en-GB" sz="2000" i="1" cap="small" dirty="0">
                <a:solidFill>
                  <a:srgbClr val="0070C0"/>
                </a:solidFill>
              </a:rPr>
              <a:t>Lord</a:t>
            </a:r>
            <a:r>
              <a:rPr lang="en-GB" sz="2000" i="1" dirty="0">
                <a:solidFill>
                  <a:srgbClr val="0070C0"/>
                </a:solidFill>
              </a:rPr>
              <a:t> and most worthy of praise;</a:t>
            </a:r>
            <a:br>
              <a:rPr lang="en-GB" sz="2000" i="1" dirty="0">
                <a:solidFill>
                  <a:srgbClr val="0070C0"/>
                </a:solidFill>
              </a:rPr>
            </a:br>
            <a:r>
              <a:rPr lang="en-GB" sz="2000" i="1" dirty="0">
                <a:solidFill>
                  <a:srgbClr val="0070C0"/>
                </a:solidFill>
              </a:rPr>
              <a:t>    his greatness no one can fathom.’</a:t>
            </a:r>
            <a:endParaRPr lang="en-GB" sz="2000" dirty="0">
              <a:solidFill>
                <a:srgbClr val="0070C0"/>
              </a:solidFill>
            </a:endParaRPr>
          </a:p>
          <a:p>
            <a:pPr algn="ctr"/>
            <a:r>
              <a:rPr lang="en-GB" sz="2000" dirty="0">
                <a:solidFill>
                  <a:srgbClr val="0070C0"/>
                </a:solidFill>
              </a:rPr>
              <a:t>(Ps 145:3)</a:t>
            </a:r>
          </a:p>
          <a:p>
            <a:endParaRPr lang="en-US" sz="2800" dirty="0"/>
          </a:p>
          <a:p>
            <a:endParaRPr lang="en-US" sz="2800" dirty="0"/>
          </a:p>
        </p:txBody>
      </p:sp>
      <p:sp>
        <p:nvSpPr>
          <p:cNvPr id="3" name="Rectangle 2">
            <a:extLst>
              <a:ext uri="{FF2B5EF4-FFF2-40B4-BE49-F238E27FC236}">
                <a16:creationId xmlns:a16="http://schemas.microsoft.com/office/drawing/2014/main" id="{EE21FBCA-A5B7-9986-50EC-B7CA545A7432}"/>
              </a:ext>
            </a:extLst>
          </p:cNvPr>
          <p:cNvSpPr/>
          <p:nvPr/>
        </p:nvSpPr>
        <p:spPr>
          <a:xfrm>
            <a:off x="501821" y="193968"/>
            <a:ext cx="8140370" cy="1107996"/>
          </a:xfrm>
          <a:prstGeom prst="rect">
            <a:avLst/>
          </a:prstGeom>
          <a:noFill/>
        </p:spPr>
        <p:txBody>
          <a:bodyPr wrap="none" lIns="91440" tIns="45720" rIns="91440" bIns="45720">
            <a:spAutoFit/>
          </a:bodyPr>
          <a:lstStyle/>
          <a:p>
            <a:pPr algn="ctr"/>
            <a:r>
              <a:rPr lang="en-US" sz="66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Gospel Opportunity</a:t>
            </a:r>
          </a:p>
        </p:txBody>
      </p:sp>
      <p:pic>
        <p:nvPicPr>
          <p:cNvPr id="4" name="Picture 4" descr="Free Gospel Cliparts, Download Free Gospel Cliparts png images, Free ClipArts on Clipart Library">
            <a:extLst>
              <a:ext uri="{FF2B5EF4-FFF2-40B4-BE49-F238E27FC236}">
                <a16:creationId xmlns:a16="http://schemas.microsoft.com/office/drawing/2014/main" id="{F585A2F5-7615-CE1B-8A14-EBD6C1B486E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38325" y="1490662"/>
            <a:ext cx="994115" cy="1350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2779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35">
                                            <p:txEl>
                                              <p:pRg st="2" end="2"/>
                                            </p:txEl>
                                          </p:spTgt>
                                        </p:tgtEl>
                                        <p:attrNameLst>
                                          <p:attrName>style.visibility</p:attrName>
                                        </p:attrNameLst>
                                      </p:cBhvr>
                                      <p:to>
                                        <p:strVal val="visible"/>
                                      </p:to>
                                    </p:set>
                                    <p:animEffect transition="in" filter="wipe(left)">
                                      <p:cBhvr>
                                        <p:cTn id="7" dur="500"/>
                                        <p:tgtEl>
                                          <p:spTgt spid="103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35">
                                            <p:txEl>
                                              <p:pRg st="3" end="3"/>
                                            </p:txEl>
                                          </p:spTgt>
                                        </p:tgtEl>
                                        <p:attrNameLst>
                                          <p:attrName>style.visibility</p:attrName>
                                        </p:attrNameLst>
                                      </p:cBhvr>
                                      <p:to>
                                        <p:strVal val="visible"/>
                                      </p:to>
                                    </p:set>
                                    <p:animEffect transition="in" filter="wipe(left)">
                                      <p:cBhvr>
                                        <p:cTn id="12" dur="500"/>
                                        <p:tgtEl>
                                          <p:spTgt spid="1035">
                                            <p:txEl>
                                              <p:pRg st="3" end="3"/>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1035">
                                            <p:txEl>
                                              <p:pRg st="4" end="4"/>
                                            </p:txEl>
                                          </p:spTgt>
                                        </p:tgtEl>
                                        <p:attrNameLst>
                                          <p:attrName>style.visibility</p:attrName>
                                        </p:attrNameLst>
                                      </p:cBhvr>
                                      <p:to>
                                        <p:strVal val="visible"/>
                                      </p:to>
                                    </p:set>
                                    <p:animEffect transition="in" filter="wipe(left)">
                                      <p:cBhvr>
                                        <p:cTn id="15" dur="500"/>
                                        <p:tgtEl>
                                          <p:spTgt spid="1035">
                                            <p:txEl>
                                              <p:pRg st="4" end="4"/>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1035">
                                            <p:txEl>
                                              <p:pRg st="5" end="5"/>
                                            </p:txEl>
                                          </p:spTgt>
                                        </p:tgtEl>
                                        <p:attrNameLst>
                                          <p:attrName>style.visibility</p:attrName>
                                        </p:attrNameLst>
                                      </p:cBhvr>
                                      <p:to>
                                        <p:strVal val="visible"/>
                                      </p:to>
                                    </p:set>
                                    <p:animEffect transition="in" filter="wipe(left)">
                                      <p:cBhvr>
                                        <p:cTn id="20" dur="500"/>
                                        <p:tgtEl>
                                          <p:spTgt spid="1035">
                                            <p:txEl>
                                              <p:pRg st="5" end="5"/>
                                            </p:txEl>
                                          </p:spTgt>
                                        </p:tgtEl>
                                      </p:cBhvr>
                                    </p:animEffect>
                                  </p:childTnLst>
                                </p:cTn>
                              </p:par>
                              <p:par>
                                <p:cTn id="21" presetID="22" presetClass="entr" presetSubtype="8" fill="hold" grpId="0" nodeType="withEffect">
                                  <p:stCondLst>
                                    <p:cond delay="0"/>
                                  </p:stCondLst>
                                  <p:childTnLst>
                                    <p:set>
                                      <p:cBhvr>
                                        <p:cTn id="22" dur="1" fill="hold">
                                          <p:stCondLst>
                                            <p:cond delay="0"/>
                                          </p:stCondLst>
                                        </p:cTn>
                                        <p:tgtEl>
                                          <p:spTgt spid="1035">
                                            <p:txEl>
                                              <p:pRg st="6" end="6"/>
                                            </p:txEl>
                                          </p:spTgt>
                                        </p:tgtEl>
                                        <p:attrNameLst>
                                          <p:attrName>style.visibility</p:attrName>
                                        </p:attrNameLst>
                                      </p:cBhvr>
                                      <p:to>
                                        <p:strVal val="visible"/>
                                      </p:to>
                                    </p:set>
                                    <p:animEffect transition="in" filter="wipe(left)">
                                      <p:cBhvr>
                                        <p:cTn id="23" dur="500"/>
                                        <p:tgtEl>
                                          <p:spTgt spid="103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5"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33" name="Title 1">
            <a:extLst>
              <a:ext uri="{FF2B5EF4-FFF2-40B4-BE49-F238E27FC236}">
                <a16:creationId xmlns:a16="http://schemas.microsoft.com/office/drawing/2014/main" id="{ED8644AB-C0F9-4A44-E21D-E40214997893}"/>
              </a:ext>
            </a:extLst>
          </p:cNvPr>
          <p:cNvSpPr>
            <a:spLocks noGrp="1"/>
          </p:cNvSpPr>
          <p:nvPr>
            <p:ph type="title"/>
          </p:nvPr>
        </p:nvSpPr>
        <p:spPr>
          <a:xfrm>
            <a:off x="611560" y="2183344"/>
            <a:ext cx="5486400" cy="566738"/>
          </a:xfrm>
        </p:spPr>
        <p:txBody>
          <a:bodyPr/>
          <a:lstStyle/>
          <a:p>
            <a:r>
              <a:rPr lang="en-US" sz="2800" dirty="0"/>
              <a:t>Introduction</a:t>
            </a:r>
            <a:br>
              <a:rPr lang="en-US" sz="2800" dirty="0"/>
            </a:br>
            <a:r>
              <a:rPr lang="en-US" sz="2800" dirty="0"/>
              <a:t>1. See the Opportunity</a:t>
            </a:r>
            <a:br>
              <a:rPr lang="en-US" sz="2800" dirty="0"/>
            </a:br>
            <a:r>
              <a:rPr lang="en-US" sz="2800" dirty="0"/>
              <a:t>2. Seize the Opportunity</a:t>
            </a:r>
          </a:p>
        </p:txBody>
      </p:sp>
      <p:sp>
        <p:nvSpPr>
          <p:cNvPr id="1035" name="Text Placeholder 3">
            <a:extLst>
              <a:ext uri="{FF2B5EF4-FFF2-40B4-BE49-F238E27FC236}">
                <a16:creationId xmlns:a16="http://schemas.microsoft.com/office/drawing/2014/main" id="{0D5E3E99-FEF5-BA70-0C1C-6EB81C690825}"/>
              </a:ext>
            </a:extLst>
          </p:cNvPr>
          <p:cNvSpPr>
            <a:spLocks noGrp="1"/>
          </p:cNvSpPr>
          <p:nvPr>
            <p:ph type="body" sz="half" idx="2"/>
          </p:nvPr>
        </p:nvSpPr>
        <p:spPr>
          <a:xfrm>
            <a:off x="611560" y="3510334"/>
            <a:ext cx="7920880" cy="2943002"/>
          </a:xfrm>
        </p:spPr>
        <p:txBody>
          <a:bodyPr/>
          <a:lstStyle/>
          <a:p>
            <a:endParaRPr lang="en-US" sz="2800" dirty="0"/>
          </a:p>
          <a:p>
            <a:endParaRPr lang="en-US" sz="2800" dirty="0"/>
          </a:p>
        </p:txBody>
      </p:sp>
      <p:sp>
        <p:nvSpPr>
          <p:cNvPr id="3" name="Rectangle 2">
            <a:extLst>
              <a:ext uri="{FF2B5EF4-FFF2-40B4-BE49-F238E27FC236}">
                <a16:creationId xmlns:a16="http://schemas.microsoft.com/office/drawing/2014/main" id="{EE21FBCA-A5B7-9986-50EC-B7CA545A7432}"/>
              </a:ext>
            </a:extLst>
          </p:cNvPr>
          <p:cNvSpPr/>
          <p:nvPr/>
        </p:nvSpPr>
        <p:spPr>
          <a:xfrm>
            <a:off x="501821" y="193968"/>
            <a:ext cx="8140370" cy="1107996"/>
          </a:xfrm>
          <a:prstGeom prst="rect">
            <a:avLst/>
          </a:prstGeom>
          <a:noFill/>
        </p:spPr>
        <p:txBody>
          <a:bodyPr wrap="none" lIns="91440" tIns="45720" rIns="91440" bIns="45720">
            <a:spAutoFit/>
          </a:bodyPr>
          <a:lstStyle/>
          <a:p>
            <a:pPr algn="ctr"/>
            <a:r>
              <a:rPr lang="en-US" sz="66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Gospel Opportunity</a:t>
            </a:r>
          </a:p>
        </p:txBody>
      </p:sp>
      <p:pic>
        <p:nvPicPr>
          <p:cNvPr id="4" name="Picture 4" descr="Free Gospel Cliparts, Download Free Gospel Cliparts png images, Free ClipArts on Clipart Library">
            <a:extLst>
              <a:ext uri="{FF2B5EF4-FFF2-40B4-BE49-F238E27FC236}">
                <a16:creationId xmlns:a16="http://schemas.microsoft.com/office/drawing/2014/main" id="{F585A2F5-7615-CE1B-8A14-EBD6C1B486E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38325" y="1490662"/>
            <a:ext cx="994115" cy="1350071"/>
          </a:xfrm>
          <a:prstGeom prst="rect">
            <a:avLst/>
          </a:prstGeom>
          <a:noFill/>
          <a:extLst>
            <a:ext uri="{909E8E84-426E-40DD-AFC4-6F175D3DCCD1}">
              <a14:hiddenFill xmlns:a14="http://schemas.microsoft.com/office/drawing/2010/main">
                <a:solidFill>
                  <a:srgbClr val="FFFFFF"/>
                </a:solidFill>
              </a14:hiddenFill>
            </a:ext>
          </a:extLst>
        </p:spPr>
      </p:pic>
      <p:sp>
        <p:nvSpPr>
          <p:cNvPr id="2" name="Text Placeholder 3">
            <a:extLst>
              <a:ext uri="{FF2B5EF4-FFF2-40B4-BE49-F238E27FC236}">
                <a16:creationId xmlns:a16="http://schemas.microsoft.com/office/drawing/2014/main" id="{61A8D54C-F13C-9832-F2F9-55F0BD6B333E}"/>
              </a:ext>
            </a:extLst>
          </p:cNvPr>
          <p:cNvSpPr txBox="1">
            <a:spLocks/>
          </p:cNvSpPr>
          <p:nvPr/>
        </p:nvSpPr>
        <p:spPr bwMode="auto">
          <a:xfrm>
            <a:off x="611560" y="2835865"/>
            <a:ext cx="7920880" cy="3528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0" fontAlgn="base" hangingPunct="0">
              <a:spcBef>
                <a:spcPct val="20000"/>
              </a:spcBef>
              <a:spcAft>
                <a:spcPct val="0"/>
              </a:spcAft>
              <a:buClr>
                <a:schemeClr val="bg2"/>
              </a:buClr>
              <a:buSzPct val="75000"/>
              <a:buFont typeface="Wingdings" pitchFamily="2" charset="2"/>
              <a:buNone/>
              <a:defRPr sz="1400">
                <a:solidFill>
                  <a:schemeClr val="tx1"/>
                </a:solidFill>
                <a:latin typeface="+mn-lt"/>
                <a:ea typeface="+mn-ea"/>
                <a:cs typeface="+mn-cs"/>
              </a:defRPr>
            </a:lvl1pPr>
            <a:lvl2pPr marL="457200" indent="0" algn="l" rtl="0" eaLnBrk="0" fontAlgn="base" hangingPunct="0">
              <a:spcBef>
                <a:spcPct val="20000"/>
              </a:spcBef>
              <a:spcAft>
                <a:spcPct val="0"/>
              </a:spcAft>
              <a:buClr>
                <a:schemeClr val="accent2"/>
              </a:buClr>
              <a:buSzPct val="80000"/>
              <a:buFont typeface="Wingdings" pitchFamily="2" charset="2"/>
              <a:buNone/>
              <a:defRPr sz="1200">
                <a:solidFill>
                  <a:schemeClr val="tx1"/>
                </a:solidFill>
                <a:latin typeface="+mn-lt"/>
              </a:defRPr>
            </a:lvl2pPr>
            <a:lvl3pPr marL="914400" indent="0" algn="l" rtl="0" eaLnBrk="0" fontAlgn="base" hangingPunct="0">
              <a:spcBef>
                <a:spcPct val="20000"/>
              </a:spcBef>
              <a:spcAft>
                <a:spcPct val="0"/>
              </a:spcAft>
              <a:buClr>
                <a:schemeClr val="bg2"/>
              </a:buClr>
              <a:buSzPct val="65000"/>
              <a:buFont typeface="Wingdings" pitchFamily="2" charset="2"/>
              <a:buNone/>
              <a:defRPr sz="1000">
                <a:solidFill>
                  <a:schemeClr val="tx1"/>
                </a:solidFill>
                <a:latin typeface="+mn-lt"/>
              </a:defRPr>
            </a:lvl3pPr>
            <a:lvl4pPr marL="1371600" indent="0" algn="l" rtl="0" eaLnBrk="0" fontAlgn="base" hangingPunct="0">
              <a:spcBef>
                <a:spcPct val="20000"/>
              </a:spcBef>
              <a:spcAft>
                <a:spcPct val="0"/>
              </a:spcAft>
              <a:buClr>
                <a:schemeClr val="accent2"/>
              </a:buClr>
              <a:buSzPct val="70000"/>
              <a:buFont typeface="Wingdings" pitchFamily="2" charset="2"/>
              <a:buNone/>
              <a:defRPr sz="900">
                <a:solidFill>
                  <a:schemeClr val="tx1"/>
                </a:solidFill>
                <a:latin typeface="+mn-lt"/>
              </a:defRPr>
            </a:lvl4pPr>
            <a:lvl5pPr marL="1828800" indent="0" algn="l" rtl="0" eaLnBrk="0" fontAlgn="base" hangingPunct="0">
              <a:spcBef>
                <a:spcPct val="20000"/>
              </a:spcBef>
              <a:spcAft>
                <a:spcPct val="0"/>
              </a:spcAft>
              <a:buClr>
                <a:schemeClr val="bg2"/>
              </a:buClr>
              <a:buFont typeface="Wingdings" pitchFamily="2" charset="2"/>
              <a:buNone/>
              <a:defRPr sz="900">
                <a:solidFill>
                  <a:schemeClr val="tx1"/>
                </a:solidFill>
                <a:latin typeface="+mn-lt"/>
              </a:defRPr>
            </a:lvl5pPr>
            <a:lvl6pPr marL="2286000" indent="0" algn="l" rtl="0" fontAlgn="base">
              <a:spcBef>
                <a:spcPct val="20000"/>
              </a:spcBef>
              <a:spcAft>
                <a:spcPct val="0"/>
              </a:spcAft>
              <a:buClr>
                <a:schemeClr val="bg2"/>
              </a:buClr>
              <a:buFont typeface="Wingdings" pitchFamily="2" charset="2"/>
              <a:buNone/>
              <a:defRPr sz="900">
                <a:solidFill>
                  <a:schemeClr val="tx1"/>
                </a:solidFill>
                <a:latin typeface="+mn-lt"/>
              </a:defRPr>
            </a:lvl6pPr>
            <a:lvl7pPr marL="2743200" indent="0" algn="l" rtl="0" fontAlgn="base">
              <a:spcBef>
                <a:spcPct val="20000"/>
              </a:spcBef>
              <a:spcAft>
                <a:spcPct val="0"/>
              </a:spcAft>
              <a:buClr>
                <a:schemeClr val="bg2"/>
              </a:buClr>
              <a:buFont typeface="Wingdings" pitchFamily="2" charset="2"/>
              <a:buNone/>
              <a:defRPr sz="900">
                <a:solidFill>
                  <a:schemeClr val="tx1"/>
                </a:solidFill>
                <a:latin typeface="+mn-lt"/>
              </a:defRPr>
            </a:lvl7pPr>
            <a:lvl8pPr marL="3200400" indent="0" algn="l" rtl="0" fontAlgn="base">
              <a:spcBef>
                <a:spcPct val="20000"/>
              </a:spcBef>
              <a:spcAft>
                <a:spcPct val="0"/>
              </a:spcAft>
              <a:buClr>
                <a:schemeClr val="bg2"/>
              </a:buClr>
              <a:buFont typeface="Wingdings" pitchFamily="2" charset="2"/>
              <a:buNone/>
              <a:defRPr sz="900">
                <a:solidFill>
                  <a:schemeClr val="tx1"/>
                </a:solidFill>
                <a:latin typeface="+mn-lt"/>
              </a:defRPr>
            </a:lvl8pPr>
            <a:lvl9pPr marL="3657600" indent="0" algn="l" rtl="0" fontAlgn="base">
              <a:spcBef>
                <a:spcPct val="20000"/>
              </a:spcBef>
              <a:spcAft>
                <a:spcPct val="0"/>
              </a:spcAft>
              <a:buClr>
                <a:schemeClr val="bg2"/>
              </a:buClr>
              <a:buFont typeface="Wingdings" pitchFamily="2" charset="2"/>
              <a:buNone/>
              <a:defRPr sz="900">
                <a:solidFill>
                  <a:schemeClr val="tx1"/>
                </a:solidFill>
                <a:latin typeface="+mn-lt"/>
              </a:defRPr>
            </a:lvl9pPr>
          </a:lstStyle>
          <a:p>
            <a:pPr marL="457200" indent="-457200">
              <a:buFont typeface="Arial" panose="020B0604020202020204" pitchFamily="34" charset="0"/>
              <a:buChar char="•"/>
            </a:pPr>
            <a:r>
              <a:rPr lang="en-GB" sz="2800" kern="0" dirty="0"/>
              <a:t>Speaking to everyone everywhere</a:t>
            </a:r>
          </a:p>
          <a:p>
            <a:pPr marL="457200" indent="-457200">
              <a:buFont typeface="Arial" panose="020B0604020202020204" pitchFamily="34" charset="0"/>
              <a:buChar char="•"/>
            </a:pPr>
            <a:r>
              <a:rPr lang="en-GB" sz="2800" kern="0" dirty="0"/>
              <a:t>Epicureans – life is pleasure</a:t>
            </a:r>
          </a:p>
          <a:p>
            <a:pPr marL="457200" indent="-457200">
              <a:buFont typeface="Arial" panose="020B0604020202020204" pitchFamily="34" charset="0"/>
              <a:buChar char="•"/>
            </a:pPr>
            <a:r>
              <a:rPr lang="en-GB" sz="2800" kern="0" dirty="0"/>
              <a:t>Stoics – life is harmony with nature</a:t>
            </a:r>
          </a:p>
          <a:p>
            <a:pPr marL="457200" indent="-457200">
              <a:buFont typeface="Arial" panose="020B0604020202020204" pitchFamily="34" charset="0"/>
              <a:buChar char="•"/>
            </a:pPr>
            <a:r>
              <a:rPr lang="en-GB" sz="2800" kern="0" dirty="0"/>
              <a:t>Create curiosity</a:t>
            </a:r>
            <a:endParaRPr lang="en-GB" sz="2000" kern="0" dirty="0"/>
          </a:p>
          <a:p>
            <a:endParaRPr lang="en-US" sz="2800" kern="0" dirty="0"/>
          </a:p>
          <a:p>
            <a:endParaRPr lang="en-US" sz="2800" kern="0" dirty="0"/>
          </a:p>
        </p:txBody>
      </p:sp>
    </p:spTree>
    <p:extLst>
      <p:ext uri="{BB962C8B-B14F-4D97-AF65-F5344CB8AC3E}">
        <p14:creationId xmlns:p14="http://schemas.microsoft.com/office/powerpoint/2010/main" val="2104038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left)">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left)">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wipe(left)">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33" name="Title 1">
            <a:extLst>
              <a:ext uri="{FF2B5EF4-FFF2-40B4-BE49-F238E27FC236}">
                <a16:creationId xmlns:a16="http://schemas.microsoft.com/office/drawing/2014/main" id="{ED8644AB-C0F9-4A44-E21D-E40214997893}"/>
              </a:ext>
            </a:extLst>
          </p:cNvPr>
          <p:cNvSpPr>
            <a:spLocks noGrp="1"/>
          </p:cNvSpPr>
          <p:nvPr>
            <p:ph type="title"/>
          </p:nvPr>
        </p:nvSpPr>
        <p:spPr>
          <a:xfrm>
            <a:off x="611560" y="2608796"/>
            <a:ext cx="5486400" cy="566738"/>
          </a:xfrm>
        </p:spPr>
        <p:txBody>
          <a:bodyPr/>
          <a:lstStyle/>
          <a:p>
            <a:r>
              <a:rPr lang="en-US" sz="2800" dirty="0"/>
              <a:t>Introduction</a:t>
            </a:r>
            <a:br>
              <a:rPr lang="en-US" sz="2800" dirty="0"/>
            </a:br>
            <a:r>
              <a:rPr lang="en-US" sz="2800" dirty="0"/>
              <a:t>1. See the Opportunity</a:t>
            </a:r>
            <a:br>
              <a:rPr lang="en-US" sz="2800" dirty="0"/>
            </a:br>
            <a:r>
              <a:rPr lang="en-US" sz="2800" dirty="0"/>
              <a:t>2. Seize the Opportunity</a:t>
            </a:r>
            <a:br>
              <a:rPr lang="en-US" sz="2800" dirty="0"/>
            </a:br>
            <a:r>
              <a:rPr lang="en-US" sz="2800" dirty="0"/>
              <a:t>3. Share the Good News</a:t>
            </a:r>
          </a:p>
        </p:txBody>
      </p:sp>
      <p:sp>
        <p:nvSpPr>
          <p:cNvPr id="1035" name="Text Placeholder 3">
            <a:extLst>
              <a:ext uri="{FF2B5EF4-FFF2-40B4-BE49-F238E27FC236}">
                <a16:creationId xmlns:a16="http://schemas.microsoft.com/office/drawing/2014/main" id="{0D5E3E99-FEF5-BA70-0C1C-6EB81C690825}"/>
              </a:ext>
            </a:extLst>
          </p:cNvPr>
          <p:cNvSpPr>
            <a:spLocks noGrp="1"/>
          </p:cNvSpPr>
          <p:nvPr>
            <p:ph type="body" sz="half" idx="2"/>
          </p:nvPr>
        </p:nvSpPr>
        <p:spPr>
          <a:xfrm>
            <a:off x="611560" y="3510334"/>
            <a:ext cx="7920880" cy="2943002"/>
          </a:xfrm>
        </p:spPr>
        <p:txBody>
          <a:bodyPr/>
          <a:lstStyle/>
          <a:p>
            <a:endParaRPr lang="en-US" sz="2800" dirty="0"/>
          </a:p>
          <a:p>
            <a:endParaRPr lang="en-US" sz="2800" dirty="0"/>
          </a:p>
        </p:txBody>
      </p:sp>
      <p:sp>
        <p:nvSpPr>
          <p:cNvPr id="3" name="Rectangle 2">
            <a:extLst>
              <a:ext uri="{FF2B5EF4-FFF2-40B4-BE49-F238E27FC236}">
                <a16:creationId xmlns:a16="http://schemas.microsoft.com/office/drawing/2014/main" id="{EE21FBCA-A5B7-9986-50EC-B7CA545A7432}"/>
              </a:ext>
            </a:extLst>
          </p:cNvPr>
          <p:cNvSpPr/>
          <p:nvPr/>
        </p:nvSpPr>
        <p:spPr>
          <a:xfrm>
            <a:off x="501821" y="193968"/>
            <a:ext cx="8140370" cy="1107996"/>
          </a:xfrm>
          <a:prstGeom prst="rect">
            <a:avLst/>
          </a:prstGeom>
          <a:noFill/>
        </p:spPr>
        <p:txBody>
          <a:bodyPr wrap="none" lIns="91440" tIns="45720" rIns="91440" bIns="45720">
            <a:spAutoFit/>
          </a:bodyPr>
          <a:lstStyle/>
          <a:p>
            <a:pPr algn="ctr"/>
            <a:r>
              <a:rPr lang="en-US" sz="66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Gospel Opportunity</a:t>
            </a:r>
          </a:p>
        </p:txBody>
      </p:sp>
      <p:pic>
        <p:nvPicPr>
          <p:cNvPr id="4" name="Picture 4" descr="Free Gospel Cliparts, Download Free Gospel Cliparts png images, Free ClipArts on Clipart Library">
            <a:extLst>
              <a:ext uri="{FF2B5EF4-FFF2-40B4-BE49-F238E27FC236}">
                <a16:creationId xmlns:a16="http://schemas.microsoft.com/office/drawing/2014/main" id="{F585A2F5-7615-CE1B-8A14-EBD6C1B486E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38325" y="1490662"/>
            <a:ext cx="994115" cy="1350071"/>
          </a:xfrm>
          <a:prstGeom prst="rect">
            <a:avLst/>
          </a:prstGeom>
          <a:noFill/>
          <a:extLst>
            <a:ext uri="{909E8E84-426E-40DD-AFC4-6F175D3DCCD1}">
              <a14:hiddenFill xmlns:a14="http://schemas.microsoft.com/office/drawing/2010/main">
                <a:solidFill>
                  <a:srgbClr val="FFFFFF"/>
                </a:solidFill>
              </a14:hiddenFill>
            </a:ext>
          </a:extLst>
        </p:spPr>
      </p:pic>
      <p:sp>
        <p:nvSpPr>
          <p:cNvPr id="2" name="Text Placeholder 3">
            <a:extLst>
              <a:ext uri="{FF2B5EF4-FFF2-40B4-BE49-F238E27FC236}">
                <a16:creationId xmlns:a16="http://schemas.microsoft.com/office/drawing/2014/main" id="{61A8D54C-F13C-9832-F2F9-55F0BD6B333E}"/>
              </a:ext>
            </a:extLst>
          </p:cNvPr>
          <p:cNvSpPr txBox="1">
            <a:spLocks/>
          </p:cNvSpPr>
          <p:nvPr/>
        </p:nvSpPr>
        <p:spPr bwMode="auto">
          <a:xfrm>
            <a:off x="611560" y="3347666"/>
            <a:ext cx="7920880" cy="26813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0" fontAlgn="base" hangingPunct="0">
              <a:spcBef>
                <a:spcPct val="20000"/>
              </a:spcBef>
              <a:spcAft>
                <a:spcPct val="0"/>
              </a:spcAft>
              <a:buClr>
                <a:schemeClr val="bg2"/>
              </a:buClr>
              <a:buSzPct val="75000"/>
              <a:buFont typeface="Wingdings" pitchFamily="2" charset="2"/>
              <a:buNone/>
              <a:defRPr sz="1400">
                <a:solidFill>
                  <a:schemeClr val="tx1"/>
                </a:solidFill>
                <a:latin typeface="+mn-lt"/>
                <a:ea typeface="+mn-ea"/>
                <a:cs typeface="+mn-cs"/>
              </a:defRPr>
            </a:lvl1pPr>
            <a:lvl2pPr marL="457200" indent="0" algn="l" rtl="0" eaLnBrk="0" fontAlgn="base" hangingPunct="0">
              <a:spcBef>
                <a:spcPct val="20000"/>
              </a:spcBef>
              <a:spcAft>
                <a:spcPct val="0"/>
              </a:spcAft>
              <a:buClr>
                <a:schemeClr val="accent2"/>
              </a:buClr>
              <a:buSzPct val="80000"/>
              <a:buFont typeface="Wingdings" pitchFamily="2" charset="2"/>
              <a:buNone/>
              <a:defRPr sz="1200">
                <a:solidFill>
                  <a:schemeClr val="tx1"/>
                </a:solidFill>
                <a:latin typeface="+mn-lt"/>
              </a:defRPr>
            </a:lvl2pPr>
            <a:lvl3pPr marL="914400" indent="0" algn="l" rtl="0" eaLnBrk="0" fontAlgn="base" hangingPunct="0">
              <a:spcBef>
                <a:spcPct val="20000"/>
              </a:spcBef>
              <a:spcAft>
                <a:spcPct val="0"/>
              </a:spcAft>
              <a:buClr>
                <a:schemeClr val="bg2"/>
              </a:buClr>
              <a:buSzPct val="65000"/>
              <a:buFont typeface="Wingdings" pitchFamily="2" charset="2"/>
              <a:buNone/>
              <a:defRPr sz="1000">
                <a:solidFill>
                  <a:schemeClr val="tx1"/>
                </a:solidFill>
                <a:latin typeface="+mn-lt"/>
              </a:defRPr>
            </a:lvl3pPr>
            <a:lvl4pPr marL="1371600" indent="0" algn="l" rtl="0" eaLnBrk="0" fontAlgn="base" hangingPunct="0">
              <a:spcBef>
                <a:spcPct val="20000"/>
              </a:spcBef>
              <a:spcAft>
                <a:spcPct val="0"/>
              </a:spcAft>
              <a:buClr>
                <a:schemeClr val="accent2"/>
              </a:buClr>
              <a:buSzPct val="70000"/>
              <a:buFont typeface="Wingdings" pitchFamily="2" charset="2"/>
              <a:buNone/>
              <a:defRPr sz="900">
                <a:solidFill>
                  <a:schemeClr val="tx1"/>
                </a:solidFill>
                <a:latin typeface="+mn-lt"/>
              </a:defRPr>
            </a:lvl4pPr>
            <a:lvl5pPr marL="1828800" indent="0" algn="l" rtl="0" eaLnBrk="0" fontAlgn="base" hangingPunct="0">
              <a:spcBef>
                <a:spcPct val="20000"/>
              </a:spcBef>
              <a:spcAft>
                <a:spcPct val="0"/>
              </a:spcAft>
              <a:buClr>
                <a:schemeClr val="bg2"/>
              </a:buClr>
              <a:buFont typeface="Wingdings" pitchFamily="2" charset="2"/>
              <a:buNone/>
              <a:defRPr sz="900">
                <a:solidFill>
                  <a:schemeClr val="tx1"/>
                </a:solidFill>
                <a:latin typeface="+mn-lt"/>
              </a:defRPr>
            </a:lvl5pPr>
            <a:lvl6pPr marL="2286000" indent="0" algn="l" rtl="0" fontAlgn="base">
              <a:spcBef>
                <a:spcPct val="20000"/>
              </a:spcBef>
              <a:spcAft>
                <a:spcPct val="0"/>
              </a:spcAft>
              <a:buClr>
                <a:schemeClr val="bg2"/>
              </a:buClr>
              <a:buFont typeface="Wingdings" pitchFamily="2" charset="2"/>
              <a:buNone/>
              <a:defRPr sz="900">
                <a:solidFill>
                  <a:schemeClr val="tx1"/>
                </a:solidFill>
                <a:latin typeface="+mn-lt"/>
              </a:defRPr>
            </a:lvl6pPr>
            <a:lvl7pPr marL="2743200" indent="0" algn="l" rtl="0" fontAlgn="base">
              <a:spcBef>
                <a:spcPct val="20000"/>
              </a:spcBef>
              <a:spcAft>
                <a:spcPct val="0"/>
              </a:spcAft>
              <a:buClr>
                <a:schemeClr val="bg2"/>
              </a:buClr>
              <a:buFont typeface="Wingdings" pitchFamily="2" charset="2"/>
              <a:buNone/>
              <a:defRPr sz="900">
                <a:solidFill>
                  <a:schemeClr val="tx1"/>
                </a:solidFill>
                <a:latin typeface="+mn-lt"/>
              </a:defRPr>
            </a:lvl7pPr>
            <a:lvl8pPr marL="3200400" indent="0" algn="l" rtl="0" fontAlgn="base">
              <a:spcBef>
                <a:spcPct val="20000"/>
              </a:spcBef>
              <a:spcAft>
                <a:spcPct val="0"/>
              </a:spcAft>
              <a:buClr>
                <a:schemeClr val="bg2"/>
              </a:buClr>
              <a:buFont typeface="Wingdings" pitchFamily="2" charset="2"/>
              <a:buNone/>
              <a:defRPr sz="900">
                <a:solidFill>
                  <a:schemeClr val="tx1"/>
                </a:solidFill>
                <a:latin typeface="+mn-lt"/>
              </a:defRPr>
            </a:lvl8pPr>
            <a:lvl9pPr marL="3657600" indent="0" algn="l" rtl="0" fontAlgn="base">
              <a:spcBef>
                <a:spcPct val="20000"/>
              </a:spcBef>
              <a:spcAft>
                <a:spcPct val="0"/>
              </a:spcAft>
              <a:buClr>
                <a:schemeClr val="bg2"/>
              </a:buClr>
              <a:buFont typeface="Wingdings" pitchFamily="2" charset="2"/>
              <a:buNone/>
              <a:defRPr sz="900">
                <a:solidFill>
                  <a:schemeClr val="tx1"/>
                </a:solidFill>
                <a:latin typeface="+mn-lt"/>
              </a:defRPr>
            </a:lvl9pPr>
          </a:lstStyle>
          <a:p>
            <a:pPr marL="457200" indent="-457200">
              <a:buFont typeface="Arial" panose="020B0604020202020204" pitchFamily="34" charset="0"/>
              <a:buChar char="•"/>
            </a:pPr>
            <a:r>
              <a:rPr lang="en-GB" sz="2800" kern="0" dirty="0"/>
              <a:t>Connecting with your hearers</a:t>
            </a:r>
          </a:p>
          <a:p>
            <a:pPr marL="457200" indent="-457200">
              <a:buFont typeface="Arial" panose="020B0604020202020204" pitchFamily="34" charset="0"/>
              <a:buChar char="•"/>
            </a:pPr>
            <a:r>
              <a:rPr lang="en-GB" sz="2800" kern="0" dirty="0"/>
              <a:t>Be prepared</a:t>
            </a:r>
          </a:p>
          <a:p>
            <a:pPr algn="ctr"/>
            <a:r>
              <a:rPr lang="en-GB" sz="2000" i="1" dirty="0">
                <a:solidFill>
                  <a:srgbClr val="0070C0"/>
                </a:solidFill>
              </a:rPr>
              <a:t>‘But in your hearts revere Christ as Lord. Always be prepared to give an answer to everyone who asks you to give the reason for the hope that you have. But do this with gentleness and respect.’</a:t>
            </a:r>
            <a:endParaRPr lang="en-GB" sz="2000" dirty="0">
              <a:solidFill>
                <a:srgbClr val="0070C0"/>
              </a:solidFill>
            </a:endParaRPr>
          </a:p>
          <a:p>
            <a:pPr algn="ctr"/>
            <a:r>
              <a:rPr lang="en-GB" sz="2000" dirty="0">
                <a:solidFill>
                  <a:srgbClr val="0070C0"/>
                </a:solidFill>
              </a:rPr>
              <a:t>(1 Pe 3:15),</a:t>
            </a:r>
            <a:endParaRPr lang="en-GB" sz="2000" kern="0" dirty="0">
              <a:solidFill>
                <a:srgbClr val="0070C0"/>
              </a:solidFill>
            </a:endParaRPr>
          </a:p>
          <a:p>
            <a:endParaRPr lang="en-US" sz="2800" kern="0" dirty="0"/>
          </a:p>
          <a:p>
            <a:endParaRPr lang="en-US" sz="2800" kern="0" dirty="0"/>
          </a:p>
        </p:txBody>
      </p:sp>
    </p:spTree>
    <p:extLst>
      <p:ext uri="{BB962C8B-B14F-4D97-AF65-F5344CB8AC3E}">
        <p14:creationId xmlns:p14="http://schemas.microsoft.com/office/powerpoint/2010/main" val="858822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left)">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left)">
                                      <p:cBhvr>
                                        <p:cTn id="17" dur="500"/>
                                        <p:tgtEl>
                                          <p:spTgt spid="2">
                                            <p:txEl>
                                              <p:pRg st="2" end="2"/>
                                            </p:txEl>
                                          </p:spTgt>
                                        </p:tgtEl>
                                      </p:cBhvr>
                                    </p:animEffect>
                                  </p:childTnLst>
                                </p:cTn>
                              </p:par>
                              <p:par>
                                <p:cTn id="18" presetID="22" presetClass="entr" presetSubtype="8" fill="hold" grpId="0" nodeType="withEffect">
                                  <p:stCondLst>
                                    <p:cond delay="0"/>
                                  </p:stCondLst>
                                  <p:childTnLst>
                                    <p:set>
                                      <p:cBhvr>
                                        <p:cTn id="19" dur="1" fill="hold">
                                          <p:stCondLst>
                                            <p:cond delay="0"/>
                                          </p:stCondLst>
                                        </p:cTn>
                                        <p:tgtEl>
                                          <p:spTgt spid="2">
                                            <p:txEl>
                                              <p:pRg st="3" end="3"/>
                                            </p:txEl>
                                          </p:spTgt>
                                        </p:tgtEl>
                                        <p:attrNameLst>
                                          <p:attrName>style.visibility</p:attrName>
                                        </p:attrNameLst>
                                      </p:cBhvr>
                                      <p:to>
                                        <p:strVal val="visible"/>
                                      </p:to>
                                    </p:set>
                                    <p:animEffect transition="in" filter="wipe(left)">
                                      <p:cBhvr>
                                        <p:cTn id="20"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33" name="Title 1">
            <a:extLst>
              <a:ext uri="{FF2B5EF4-FFF2-40B4-BE49-F238E27FC236}">
                <a16:creationId xmlns:a16="http://schemas.microsoft.com/office/drawing/2014/main" id="{ED8644AB-C0F9-4A44-E21D-E40214997893}"/>
              </a:ext>
            </a:extLst>
          </p:cNvPr>
          <p:cNvSpPr>
            <a:spLocks noGrp="1"/>
          </p:cNvSpPr>
          <p:nvPr>
            <p:ph type="title"/>
          </p:nvPr>
        </p:nvSpPr>
        <p:spPr>
          <a:xfrm>
            <a:off x="611560" y="2608796"/>
            <a:ext cx="5486400" cy="566738"/>
          </a:xfrm>
        </p:spPr>
        <p:txBody>
          <a:bodyPr/>
          <a:lstStyle/>
          <a:p>
            <a:r>
              <a:rPr lang="en-US" sz="2800" dirty="0"/>
              <a:t>Introduction</a:t>
            </a:r>
            <a:br>
              <a:rPr lang="en-US" sz="2800" dirty="0"/>
            </a:br>
            <a:r>
              <a:rPr lang="en-US" sz="2800" dirty="0"/>
              <a:t>1. See the Opportunity</a:t>
            </a:r>
            <a:br>
              <a:rPr lang="en-US" sz="2800" dirty="0"/>
            </a:br>
            <a:r>
              <a:rPr lang="en-US" sz="2800" dirty="0"/>
              <a:t>2. Seize the Opportunity</a:t>
            </a:r>
            <a:br>
              <a:rPr lang="en-US" sz="2800" dirty="0"/>
            </a:br>
            <a:r>
              <a:rPr lang="en-US" sz="2800" dirty="0"/>
              <a:t>3. Share the Good News</a:t>
            </a:r>
          </a:p>
        </p:txBody>
      </p:sp>
      <p:sp>
        <p:nvSpPr>
          <p:cNvPr id="1035" name="Text Placeholder 3">
            <a:extLst>
              <a:ext uri="{FF2B5EF4-FFF2-40B4-BE49-F238E27FC236}">
                <a16:creationId xmlns:a16="http://schemas.microsoft.com/office/drawing/2014/main" id="{0D5E3E99-FEF5-BA70-0C1C-6EB81C690825}"/>
              </a:ext>
            </a:extLst>
          </p:cNvPr>
          <p:cNvSpPr>
            <a:spLocks noGrp="1"/>
          </p:cNvSpPr>
          <p:nvPr>
            <p:ph type="body" sz="half" idx="2"/>
          </p:nvPr>
        </p:nvSpPr>
        <p:spPr>
          <a:xfrm>
            <a:off x="611560" y="3510334"/>
            <a:ext cx="7920880" cy="2943002"/>
          </a:xfrm>
        </p:spPr>
        <p:txBody>
          <a:bodyPr/>
          <a:lstStyle/>
          <a:p>
            <a:endParaRPr lang="en-US" sz="2800" dirty="0"/>
          </a:p>
          <a:p>
            <a:endParaRPr lang="en-US" sz="2800" dirty="0"/>
          </a:p>
        </p:txBody>
      </p:sp>
      <p:sp>
        <p:nvSpPr>
          <p:cNvPr id="3" name="Rectangle 2">
            <a:extLst>
              <a:ext uri="{FF2B5EF4-FFF2-40B4-BE49-F238E27FC236}">
                <a16:creationId xmlns:a16="http://schemas.microsoft.com/office/drawing/2014/main" id="{EE21FBCA-A5B7-9986-50EC-B7CA545A7432}"/>
              </a:ext>
            </a:extLst>
          </p:cNvPr>
          <p:cNvSpPr/>
          <p:nvPr/>
        </p:nvSpPr>
        <p:spPr>
          <a:xfrm>
            <a:off x="501821" y="193968"/>
            <a:ext cx="8140370" cy="1107996"/>
          </a:xfrm>
          <a:prstGeom prst="rect">
            <a:avLst/>
          </a:prstGeom>
          <a:noFill/>
        </p:spPr>
        <p:txBody>
          <a:bodyPr wrap="none" lIns="91440" tIns="45720" rIns="91440" bIns="45720">
            <a:spAutoFit/>
          </a:bodyPr>
          <a:lstStyle/>
          <a:p>
            <a:pPr algn="ctr"/>
            <a:r>
              <a:rPr lang="en-US" sz="66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Gospel Opportunity</a:t>
            </a:r>
          </a:p>
        </p:txBody>
      </p:sp>
      <p:pic>
        <p:nvPicPr>
          <p:cNvPr id="4" name="Picture 4" descr="Free Gospel Cliparts, Download Free Gospel Cliparts png images, Free ClipArts on Clipart Library">
            <a:extLst>
              <a:ext uri="{FF2B5EF4-FFF2-40B4-BE49-F238E27FC236}">
                <a16:creationId xmlns:a16="http://schemas.microsoft.com/office/drawing/2014/main" id="{F585A2F5-7615-CE1B-8A14-EBD6C1B486E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38325" y="1490662"/>
            <a:ext cx="994115" cy="1350071"/>
          </a:xfrm>
          <a:prstGeom prst="rect">
            <a:avLst/>
          </a:prstGeom>
          <a:noFill/>
          <a:extLst>
            <a:ext uri="{909E8E84-426E-40DD-AFC4-6F175D3DCCD1}">
              <a14:hiddenFill xmlns:a14="http://schemas.microsoft.com/office/drawing/2010/main">
                <a:solidFill>
                  <a:srgbClr val="FFFFFF"/>
                </a:solidFill>
              </a14:hiddenFill>
            </a:ext>
          </a:extLst>
        </p:spPr>
      </p:pic>
      <p:sp>
        <p:nvSpPr>
          <p:cNvPr id="2" name="Text Placeholder 3">
            <a:extLst>
              <a:ext uri="{FF2B5EF4-FFF2-40B4-BE49-F238E27FC236}">
                <a16:creationId xmlns:a16="http://schemas.microsoft.com/office/drawing/2014/main" id="{61A8D54C-F13C-9832-F2F9-55F0BD6B333E}"/>
              </a:ext>
            </a:extLst>
          </p:cNvPr>
          <p:cNvSpPr txBox="1">
            <a:spLocks/>
          </p:cNvSpPr>
          <p:nvPr/>
        </p:nvSpPr>
        <p:spPr bwMode="auto">
          <a:xfrm>
            <a:off x="611560" y="3347666"/>
            <a:ext cx="7920880" cy="3316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0" fontAlgn="base" hangingPunct="0">
              <a:spcBef>
                <a:spcPct val="20000"/>
              </a:spcBef>
              <a:spcAft>
                <a:spcPct val="0"/>
              </a:spcAft>
              <a:buClr>
                <a:schemeClr val="bg2"/>
              </a:buClr>
              <a:buSzPct val="75000"/>
              <a:buFont typeface="Wingdings" pitchFamily="2" charset="2"/>
              <a:buNone/>
              <a:defRPr sz="1400">
                <a:solidFill>
                  <a:schemeClr val="tx1"/>
                </a:solidFill>
                <a:latin typeface="+mn-lt"/>
                <a:ea typeface="+mn-ea"/>
                <a:cs typeface="+mn-cs"/>
              </a:defRPr>
            </a:lvl1pPr>
            <a:lvl2pPr marL="457200" indent="0" algn="l" rtl="0" eaLnBrk="0" fontAlgn="base" hangingPunct="0">
              <a:spcBef>
                <a:spcPct val="20000"/>
              </a:spcBef>
              <a:spcAft>
                <a:spcPct val="0"/>
              </a:spcAft>
              <a:buClr>
                <a:schemeClr val="accent2"/>
              </a:buClr>
              <a:buSzPct val="80000"/>
              <a:buFont typeface="Wingdings" pitchFamily="2" charset="2"/>
              <a:buNone/>
              <a:defRPr sz="1200">
                <a:solidFill>
                  <a:schemeClr val="tx1"/>
                </a:solidFill>
                <a:latin typeface="+mn-lt"/>
              </a:defRPr>
            </a:lvl2pPr>
            <a:lvl3pPr marL="914400" indent="0" algn="l" rtl="0" eaLnBrk="0" fontAlgn="base" hangingPunct="0">
              <a:spcBef>
                <a:spcPct val="20000"/>
              </a:spcBef>
              <a:spcAft>
                <a:spcPct val="0"/>
              </a:spcAft>
              <a:buClr>
                <a:schemeClr val="bg2"/>
              </a:buClr>
              <a:buSzPct val="65000"/>
              <a:buFont typeface="Wingdings" pitchFamily="2" charset="2"/>
              <a:buNone/>
              <a:defRPr sz="1000">
                <a:solidFill>
                  <a:schemeClr val="tx1"/>
                </a:solidFill>
                <a:latin typeface="+mn-lt"/>
              </a:defRPr>
            </a:lvl3pPr>
            <a:lvl4pPr marL="1371600" indent="0" algn="l" rtl="0" eaLnBrk="0" fontAlgn="base" hangingPunct="0">
              <a:spcBef>
                <a:spcPct val="20000"/>
              </a:spcBef>
              <a:spcAft>
                <a:spcPct val="0"/>
              </a:spcAft>
              <a:buClr>
                <a:schemeClr val="accent2"/>
              </a:buClr>
              <a:buSzPct val="70000"/>
              <a:buFont typeface="Wingdings" pitchFamily="2" charset="2"/>
              <a:buNone/>
              <a:defRPr sz="900">
                <a:solidFill>
                  <a:schemeClr val="tx1"/>
                </a:solidFill>
                <a:latin typeface="+mn-lt"/>
              </a:defRPr>
            </a:lvl4pPr>
            <a:lvl5pPr marL="1828800" indent="0" algn="l" rtl="0" eaLnBrk="0" fontAlgn="base" hangingPunct="0">
              <a:spcBef>
                <a:spcPct val="20000"/>
              </a:spcBef>
              <a:spcAft>
                <a:spcPct val="0"/>
              </a:spcAft>
              <a:buClr>
                <a:schemeClr val="bg2"/>
              </a:buClr>
              <a:buFont typeface="Wingdings" pitchFamily="2" charset="2"/>
              <a:buNone/>
              <a:defRPr sz="900">
                <a:solidFill>
                  <a:schemeClr val="tx1"/>
                </a:solidFill>
                <a:latin typeface="+mn-lt"/>
              </a:defRPr>
            </a:lvl5pPr>
            <a:lvl6pPr marL="2286000" indent="0" algn="l" rtl="0" fontAlgn="base">
              <a:spcBef>
                <a:spcPct val="20000"/>
              </a:spcBef>
              <a:spcAft>
                <a:spcPct val="0"/>
              </a:spcAft>
              <a:buClr>
                <a:schemeClr val="bg2"/>
              </a:buClr>
              <a:buFont typeface="Wingdings" pitchFamily="2" charset="2"/>
              <a:buNone/>
              <a:defRPr sz="900">
                <a:solidFill>
                  <a:schemeClr val="tx1"/>
                </a:solidFill>
                <a:latin typeface="+mn-lt"/>
              </a:defRPr>
            </a:lvl6pPr>
            <a:lvl7pPr marL="2743200" indent="0" algn="l" rtl="0" fontAlgn="base">
              <a:spcBef>
                <a:spcPct val="20000"/>
              </a:spcBef>
              <a:spcAft>
                <a:spcPct val="0"/>
              </a:spcAft>
              <a:buClr>
                <a:schemeClr val="bg2"/>
              </a:buClr>
              <a:buFont typeface="Wingdings" pitchFamily="2" charset="2"/>
              <a:buNone/>
              <a:defRPr sz="900">
                <a:solidFill>
                  <a:schemeClr val="tx1"/>
                </a:solidFill>
                <a:latin typeface="+mn-lt"/>
              </a:defRPr>
            </a:lvl7pPr>
            <a:lvl8pPr marL="3200400" indent="0" algn="l" rtl="0" fontAlgn="base">
              <a:spcBef>
                <a:spcPct val="20000"/>
              </a:spcBef>
              <a:spcAft>
                <a:spcPct val="0"/>
              </a:spcAft>
              <a:buClr>
                <a:schemeClr val="bg2"/>
              </a:buClr>
              <a:buFont typeface="Wingdings" pitchFamily="2" charset="2"/>
              <a:buNone/>
              <a:defRPr sz="900">
                <a:solidFill>
                  <a:schemeClr val="tx1"/>
                </a:solidFill>
                <a:latin typeface="+mn-lt"/>
              </a:defRPr>
            </a:lvl8pPr>
            <a:lvl9pPr marL="3657600" indent="0" algn="l" rtl="0" fontAlgn="base">
              <a:spcBef>
                <a:spcPct val="20000"/>
              </a:spcBef>
              <a:spcAft>
                <a:spcPct val="0"/>
              </a:spcAft>
              <a:buClr>
                <a:schemeClr val="bg2"/>
              </a:buClr>
              <a:buFont typeface="Wingdings" pitchFamily="2" charset="2"/>
              <a:buNone/>
              <a:defRPr sz="900">
                <a:solidFill>
                  <a:schemeClr val="tx1"/>
                </a:solidFill>
                <a:latin typeface="+mn-lt"/>
              </a:defRPr>
            </a:lvl9pPr>
          </a:lstStyle>
          <a:p>
            <a:pPr marL="457200" indent="-457200">
              <a:buFont typeface="Arial" panose="020B0604020202020204" pitchFamily="34" charset="0"/>
              <a:buChar char="•"/>
            </a:pPr>
            <a:r>
              <a:rPr lang="en-GB" sz="2800" kern="0" dirty="0"/>
              <a:t>Connecting with your hearers</a:t>
            </a:r>
          </a:p>
          <a:p>
            <a:pPr marL="457200" indent="-457200">
              <a:buFont typeface="Arial" panose="020B0604020202020204" pitchFamily="34" charset="0"/>
              <a:buChar char="•"/>
            </a:pPr>
            <a:r>
              <a:rPr lang="en-GB" sz="2800" kern="0" dirty="0"/>
              <a:t>Be prepared</a:t>
            </a:r>
          </a:p>
          <a:p>
            <a:pPr marL="457200" indent="-457200">
              <a:buFont typeface="Arial" panose="020B0604020202020204" pitchFamily="34" charset="0"/>
              <a:buChar char="•"/>
            </a:pPr>
            <a:r>
              <a:rPr lang="en-GB" sz="2800" kern="0" dirty="0"/>
              <a:t>Establish common ground</a:t>
            </a:r>
          </a:p>
          <a:p>
            <a:pPr marL="457200" indent="-457200">
              <a:buFont typeface="Arial" panose="020B0604020202020204" pitchFamily="34" charset="0"/>
              <a:buChar char="•"/>
            </a:pPr>
            <a:r>
              <a:rPr lang="en-GB" sz="2800" kern="0" dirty="0"/>
              <a:t>Make God known</a:t>
            </a:r>
          </a:p>
          <a:p>
            <a:pPr algn="ctr"/>
            <a:r>
              <a:rPr lang="en-GB" sz="2000" i="1" dirty="0">
                <a:solidFill>
                  <a:srgbClr val="0070C0"/>
                </a:solidFill>
              </a:rPr>
              <a:t>‘For since the creation of the world God’s invisible qualities—his eternal power and divine nature—have been clearly seen, being understood from what has been made, so that people are without excuse.’  (</a:t>
            </a:r>
            <a:r>
              <a:rPr lang="en-GB" sz="2000" dirty="0">
                <a:solidFill>
                  <a:srgbClr val="0070C0"/>
                </a:solidFill>
              </a:rPr>
              <a:t>Romans 1:20)</a:t>
            </a:r>
            <a:endParaRPr lang="en-GB" sz="2000" kern="0" dirty="0">
              <a:solidFill>
                <a:srgbClr val="0070C0"/>
              </a:solidFill>
            </a:endParaRPr>
          </a:p>
          <a:p>
            <a:endParaRPr lang="en-US" sz="2800" kern="0" dirty="0"/>
          </a:p>
          <a:p>
            <a:endParaRPr lang="en-US" sz="2800" kern="0" dirty="0"/>
          </a:p>
        </p:txBody>
      </p:sp>
    </p:spTree>
    <p:extLst>
      <p:ext uri="{BB962C8B-B14F-4D97-AF65-F5344CB8AC3E}">
        <p14:creationId xmlns:p14="http://schemas.microsoft.com/office/powerpoint/2010/main" val="1602508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wipe(left)">
                                      <p:cBhvr>
                                        <p:cTn id="7" dur="5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wipe(left)">
                                      <p:cBhvr>
                                        <p:cTn id="12" dur="500"/>
                                        <p:tgtEl>
                                          <p:spTgt spid="2">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wipe(left)">
                                      <p:cBhvr>
                                        <p:cTn id="1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33" name="Title 1">
            <a:extLst>
              <a:ext uri="{FF2B5EF4-FFF2-40B4-BE49-F238E27FC236}">
                <a16:creationId xmlns:a16="http://schemas.microsoft.com/office/drawing/2014/main" id="{ED8644AB-C0F9-4A44-E21D-E40214997893}"/>
              </a:ext>
            </a:extLst>
          </p:cNvPr>
          <p:cNvSpPr>
            <a:spLocks noGrp="1"/>
          </p:cNvSpPr>
          <p:nvPr>
            <p:ph type="title"/>
          </p:nvPr>
        </p:nvSpPr>
        <p:spPr>
          <a:xfrm>
            <a:off x="611560" y="2608796"/>
            <a:ext cx="5486400" cy="566738"/>
          </a:xfrm>
        </p:spPr>
        <p:txBody>
          <a:bodyPr/>
          <a:lstStyle/>
          <a:p>
            <a:r>
              <a:rPr lang="en-US" sz="2800" dirty="0"/>
              <a:t>Introduction</a:t>
            </a:r>
            <a:br>
              <a:rPr lang="en-US" sz="2800" dirty="0"/>
            </a:br>
            <a:r>
              <a:rPr lang="en-US" sz="2800" dirty="0"/>
              <a:t>1. See the Opportunity</a:t>
            </a:r>
            <a:br>
              <a:rPr lang="en-US" sz="2800" dirty="0"/>
            </a:br>
            <a:r>
              <a:rPr lang="en-US" sz="2800" dirty="0"/>
              <a:t>2. Seize the Opportunity</a:t>
            </a:r>
            <a:br>
              <a:rPr lang="en-US" sz="2800" dirty="0"/>
            </a:br>
            <a:r>
              <a:rPr lang="en-US" sz="2800" dirty="0"/>
              <a:t>3. Share the Good News</a:t>
            </a:r>
          </a:p>
        </p:txBody>
      </p:sp>
      <p:sp>
        <p:nvSpPr>
          <p:cNvPr id="1035" name="Text Placeholder 3">
            <a:extLst>
              <a:ext uri="{FF2B5EF4-FFF2-40B4-BE49-F238E27FC236}">
                <a16:creationId xmlns:a16="http://schemas.microsoft.com/office/drawing/2014/main" id="{0D5E3E99-FEF5-BA70-0C1C-6EB81C690825}"/>
              </a:ext>
            </a:extLst>
          </p:cNvPr>
          <p:cNvSpPr>
            <a:spLocks noGrp="1"/>
          </p:cNvSpPr>
          <p:nvPr>
            <p:ph type="body" sz="half" idx="2"/>
          </p:nvPr>
        </p:nvSpPr>
        <p:spPr>
          <a:xfrm>
            <a:off x="611560" y="3510334"/>
            <a:ext cx="7920880" cy="2943002"/>
          </a:xfrm>
        </p:spPr>
        <p:txBody>
          <a:bodyPr/>
          <a:lstStyle/>
          <a:p>
            <a:endParaRPr lang="en-US" sz="2800" dirty="0"/>
          </a:p>
          <a:p>
            <a:endParaRPr lang="en-US" sz="2800" dirty="0"/>
          </a:p>
        </p:txBody>
      </p:sp>
      <p:sp>
        <p:nvSpPr>
          <p:cNvPr id="3" name="Rectangle 2">
            <a:extLst>
              <a:ext uri="{FF2B5EF4-FFF2-40B4-BE49-F238E27FC236}">
                <a16:creationId xmlns:a16="http://schemas.microsoft.com/office/drawing/2014/main" id="{EE21FBCA-A5B7-9986-50EC-B7CA545A7432}"/>
              </a:ext>
            </a:extLst>
          </p:cNvPr>
          <p:cNvSpPr/>
          <p:nvPr/>
        </p:nvSpPr>
        <p:spPr>
          <a:xfrm>
            <a:off x="501821" y="193968"/>
            <a:ext cx="8140370" cy="1107996"/>
          </a:xfrm>
          <a:prstGeom prst="rect">
            <a:avLst/>
          </a:prstGeom>
          <a:noFill/>
        </p:spPr>
        <p:txBody>
          <a:bodyPr wrap="none" lIns="91440" tIns="45720" rIns="91440" bIns="45720">
            <a:spAutoFit/>
          </a:bodyPr>
          <a:lstStyle/>
          <a:p>
            <a:pPr algn="ctr"/>
            <a:r>
              <a:rPr lang="en-US" sz="66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Gospel Opportunity</a:t>
            </a:r>
          </a:p>
        </p:txBody>
      </p:sp>
      <p:pic>
        <p:nvPicPr>
          <p:cNvPr id="4" name="Picture 4" descr="Free Gospel Cliparts, Download Free Gospel Cliparts png images, Free ClipArts on Clipart Library">
            <a:extLst>
              <a:ext uri="{FF2B5EF4-FFF2-40B4-BE49-F238E27FC236}">
                <a16:creationId xmlns:a16="http://schemas.microsoft.com/office/drawing/2014/main" id="{F585A2F5-7615-CE1B-8A14-EBD6C1B486E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38325" y="1490662"/>
            <a:ext cx="994115" cy="1350071"/>
          </a:xfrm>
          <a:prstGeom prst="rect">
            <a:avLst/>
          </a:prstGeom>
          <a:noFill/>
          <a:extLst>
            <a:ext uri="{909E8E84-426E-40DD-AFC4-6F175D3DCCD1}">
              <a14:hiddenFill xmlns:a14="http://schemas.microsoft.com/office/drawing/2010/main">
                <a:solidFill>
                  <a:srgbClr val="FFFFFF"/>
                </a:solidFill>
              </a14:hiddenFill>
            </a:ext>
          </a:extLst>
        </p:spPr>
      </p:pic>
      <p:sp>
        <p:nvSpPr>
          <p:cNvPr id="2" name="Text Placeholder 3">
            <a:extLst>
              <a:ext uri="{FF2B5EF4-FFF2-40B4-BE49-F238E27FC236}">
                <a16:creationId xmlns:a16="http://schemas.microsoft.com/office/drawing/2014/main" id="{61A8D54C-F13C-9832-F2F9-55F0BD6B333E}"/>
              </a:ext>
            </a:extLst>
          </p:cNvPr>
          <p:cNvSpPr txBox="1">
            <a:spLocks/>
          </p:cNvSpPr>
          <p:nvPr/>
        </p:nvSpPr>
        <p:spPr bwMode="auto">
          <a:xfrm>
            <a:off x="611560" y="3347666"/>
            <a:ext cx="7920880" cy="3316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0" fontAlgn="base" hangingPunct="0">
              <a:spcBef>
                <a:spcPct val="20000"/>
              </a:spcBef>
              <a:spcAft>
                <a:spcPct val="0"/>
              </a:spcAft>
              <a:buClr>
                <a:schemeClr val="bg2"/>
              </a:buClr>
              <a:buSzPct val="75000"/>
              <a:buFont typeface="Wingdings" pitchFamily="2" charset="2"/>
              <a:buNone/>
              <a:defRPr sz="1400">
                <a:solidFill>
                  <a:schemeClr val="tx1"/>
                </a:solidFill>
                <a:latin typeface="+mn-lt"/>
                <a:ea typeface="+mn-ea"/>
                <a:cs typeface="+mn-cs"/>
              </a:defRPr>
            </a:lvl1pPr>
            <a:lvl2pPr marL="457200" indent="0" algn="l" rtl="0" eaLnBrk="0" fontAlgn="base" hangingPunct="0">
              <a:spcBef>
                <a:spcPct val="20000"/>
              </a:spcBef>
              <a:spcAft>
                <a:spcPct val="0"/>
              </a:spcAft>
              <a:buClr>
                <a:schemeClr val="accent2"/>
              </a:buClr>
              <a:buSzPct val="80000"/>
              <a:buFont typeface="Wingdings" pitchFamily="2" charset="2"/>
              <a:buNone/>
              <a:defRPr sz="1200">
                <a:solidFill>
                  <a:schemeClr val="tx1"/>
                </a:solidFill>
                <a:latin typeface="+mn-lt"/>
              </a:defRPr>
            </a:lvl2pPr>
            <a:lvl3pPr marL="914400" indent="0" algn="l" rtl="0" eaLnBrk="0" fontAlgn="base" hangingPunct="0">
              <a:spcBef>
                <a:spcPct val="20000"/>
              </a:spcBef>
              <a:spcAft>
                <a:spcPct val="0"/>
              </a:spcAft>
              <a:buClr>
                <a:schemeClr val="bg2"/>
              </a:buClr>
              <a:buSzPct val="65000"/>
              <a:buFont typeface="Wingdings" pitchFamily="2" charset="2"/>
              <a:buNone/>
              <a:defRPr sz="1000">
                <a:solidFill>
                  <a:schemeClr val="tx1"/>
                </a:solidFill>
                <a:latin typeface="+mn-lt"/>
              </a:defRPr>
            </a:lvl3pPr>
            <a:lvl4pPr marL="1371600" indent="0" algn="l" rtl="0" eaLnBrk="0" fontAlgn="base" hangingPunct="0">
              <a:spcBef>
                <a:spcPct val="20000"/>
              </a:spcBef>
              <a:spcAft>
                <a:spcPct val="0"/>
              </a:spcAft>
              <a:buClr>
                <a:schemeClr val="accent2"/>
              </a:buClr>
              <a:buSzPct val="70000"/>
              <a:buFont typeface="Wingdings" pitchFamily="2" charset="2"/>
              <a:buNone/>
              <a:defRPr sz="900">
                <a:solidFill>
                  <a:schemeClr val="tx1"/>
                </a:solidFill>
                <a:latin typeface="+mn-lt"/>
              </a:defRPr>
            </a:lvl4pPr>
            <a:lvl5pPr marL="1828800" indent="0" algn="l" rtl="0" eaLnBrk="0" fontAlgn="base" hangingPunct="0">
              <a:spcBef>
                <a:spcPct val="20000"/>
              </a:spcBef>
              <a:spcAft>
                <a:spcPct val="0"/>
              </a:spcAft>
              <a:buClr>
                <a:schemeClr val="bg2"/>
              </a:buClr>
              <a:buFont typeface="Wingdings" pitchFamily="2" charset="2"/>
              <a:buNone/>
              <a:defRPr sz="900">
                <a:solidFill>
                  <a:schemeClr val="tx1"/>
                </a:solidFill>
                <a:latin typeface="+mn-lt"/>
              </a:defRPr>
            </a:lvl5pPr>
            <a:lvl6pPr marL="2286000" indent="0" algn="l" rtl="0" fontAlgn="base">
              <a:spcBef>
                <a:spcPct val="20000"/>
              </a:spcBef>
              <a:spcAft>
                <a:spcPct val="0"/>
              </a:spcAft>
              <a:buClr>
                <a:schemeClr val="bg2"/>
              </a:buClr>
              <a:buFont typeface="Wingdings" pitchFamily="2" charset="2"/>
              <a:buNone/>
              <a:defRPr sz="900">
                <a:solidFill>
                  <a:schemeClr val="tx1"/>
                </a:solidFill>
                <a:latin typeface="+mn-lt"/>
              </a:defRPr>
            </a:lvl6pPr>
            <a:lvl7pPr marL="2743200" indent="0" algn="l" rtl="0" fontAlgn="base">
              <a:spcBef>
                <a:spcPct val="20000"/>
              </a:spcBef>
              <a:spcAft>
                <a:spcPct val="0"/>
              </a:spcAft>
              <a:buClr>
                <a:schemeClr val="bg2"/>
              </a:buClr>
              <a:buFont typeface="Wingdings" pitchFamily="2" charset="2"/>
              <a:buNone/>
              <a:defRPr sz="900">
                <a:solidFill>
                  <a:schemeClr val="tx1"/>
                </a:solidFill>
                <a:latin typeface="+mn-lt"/>
              </a:defRPr>
            </a:lvl7pPr>
            <a:lvl8pPr marL="3200400" indent="0" algn="l" rtl="0" fontAlgn="base">
              <a:spcBef>
                <a:spcPct val="20000"/>
              </a:spcBef>
              <a:spcAft>
                <a:spcPct val="0"/>
              </a:spcAft>
              <a:buClr>
                <a:schemeClr val="bg2"/>
              </a:buClr>
              <a:buFont typeface="Wingdings" pitchFamily="2" charset="2"/>
              <a:buNone/>
              <a:defRPr sz="900">
                <a:solidFill>
                  <a:schemeClr val="tx1"/>
                </a:solidFill>
                <a:latin typeface="+mn-lt"/>
              </a:defRPr>
            </a:lvl8pPr>
            <a:lvl9pPr marL="3657600" indent="0" algn="l" rtl="0" fontAlgn="base">
              <a:spcBef>
                <a:spcPct val="20000"/>
              </a:spcBef>
              <a:spcAft>
                <a:spcPct val="0"/>
              </a:spcAft>
              <a:buClr>
                <a:schemeClr val="bg2"/>
              </a:buClr>
              <a:buFont typeface="Wingdings" pitchFamily="2" charset="2"/>
              <a:buNone/>
              <a:defRPr sz="900">
                <a:solidFill>
                  <a:schemeClr val="tx1"/>
                </a:solidFill>
                <a:latin typeface="+mn-lt"/>
              </a:defRPr>
            </a:lvl9pPr>
          </a:lstStyle>
          <a:p>
            <a:pPr marL="457200" indent="-457200">
              <a:buFont typeface="Arial" panose="020B0604020202020204" pitchFamily="34" charset="0"/>
              <a:buChar char="•"/>
            </a:pPr>
            <a:r>
              <a:rPr lang="en-GB" sz="2800" kern="0" dirty="0"/>
              <a:t>Connecting with your hearers</a:t>
            </a:r>
          </a:p>
          <a:p>
            <a:pPr marL="457200" indent="-457200">
              <a:buFont typeface="Arial" panose="020B0604020202020204" pitchFamily="34" charset="0"/>
              <a:buChar char="•"/>
            </a:pPr>
            <a:r>
              <a:rPr lang="en-GB" sz="2800" kern="0" dirty="0"/>
              <a:t>Be prepared</a:t>
            </a:r>
          </a:p>
          <a:p>
            <a:pPr marL="457200" indent="-457200">
              <a:buFont typeface="Arial" panose="020B0604020202020204" pitchFamily="34" charset="0"/>
              <a:buChar char="•"/>
            </a:pPr>
            <a:r>
              <a:rPr lang="en-GB" sz="2800" kern="0" dirty="0"/>
              <a:t>Establish common ground</a:t>
            </a:r>
          </a:p>
          <a:p>
            <a:pPr marL="457200" indent="-457200">
              <a:buFont typeface="Arial" panose="020B0604020202020204" pitchFamily="34" charset="0"/>
              <a:buChar char="•"/>
            </a:pPr>
            <a:r>
              <a:rPr lang="en-GB" sz="2800" kern="0" dirty="0"/>
              <a:t>Make God known</a:t>
            </a:r>
          </a:p>
          <a:p>
            <a:pPr marL="457200" indent="-457200">
              <a:buFont typeface="Arial" panose="020B0604020202020204" pitchFamily="34" charset="0"/>
              <a:buChar char="•"/>
            </a:pPr>
            <a:r>
              <a:rPr lang="en-GB" sz="2800" kern="0" dirty="0"/>
              <a:t>Contextualise </a:t>
            </a:r>
          </a:p>
          <a:p>
            <a:pPr marL="457200" indent="-457200">
              <a:buFont typeface="Arial" panose="020B0604020202020204" pitchFamily="34" charset="0"/>
              <a:buChar char="•"/>
            </a:pPr>
            <a:r>
              <a:rPr lang="en-GB" sz="2800" kern="0" dirty="0"/>
              <a:t>Moving to Christ</a:t>
            </a:r>
          </a:p>
          <a:p>
            <a:endParaRPr lang="en-US" sz="2800" kern="0" dirty="0"/>
          </a:p>
          <a:p>
            <a:endParaRPr lang="en-US" sz="2800" kern="0" dirty="0"/>
          </a:p>
        </p:txBody>
      </p:sp>
    </p:spTree>
    <p:extLst>
      <p:ext uri="{BB962C8B-B14F-4D97-AF65-F5344CB8AC3E}">
        <p14:creationId xmlns:p14="http://schemas.microsoft.com/office/powerpoint/2010/main" val="1084591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Effect transition="in" filter="wipe(left)">
                                      <p:cBhvr>
                                        <p:cTn id="7" dur="500"/>
                                        <p:tgtEl>
                                          <p:spTgt spid="2">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
                                            <p:txEl>
                                              <p:pRg st="5" end="5"/>
                                            </p:txEl>
                                          </p:spTgt>
                                        </p:tgtEl>
                                        <p:attrNameLst>
                                          <p:attrName>style.visibility</p:attrName>
                                        </p:attrNameLst>
                                      </p:cBhvr>
                                      <p:to>
                                        <p:strVal val="visible"/>
                                      </p:to>
                                    </p:set>
                                    <p:animEffect transition="in" filter="wipe(left)">
                                      <p:cBhvr>
                                        <p:cTn id="1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Pixel">
  <a:themeElements>
    <a:clrScheme name="Perspective">
      <a:dk1>
        <a:sysClr val="windowText" lastClr="000000"/>
      </a:dk1>
      <a:lt1>
        <a:sysClr val="window" lastClr="FFFFFF"/>
      </a:lt1>
      <a:dk2>
        <a:srgbClr val="283138"/>
      </a:dk2>
      <a:lt2>
        <a:srgbClr val="FF8600"/>
      </a:lt2>
      <a:accent1>
        <a:srgbClr val="838D9B"/>
      </a:accent1>
      <a:accent2>
        <a:srgbClr val="D2610C"/>
      </a:accent2>
      <a:accent3>
        <a:srgbClr val="80716A"/>
      </a:accent3>
      <a:accent4>
        <a:srgbClr val="94147C"/>
      </a:accent4>
      <a:accent5>
        <a:srgbClr val="5D5AD2"/>
      </a:accent5>
      <a:accent6>
        <a:srgbClr val="6F6C7D"/>
      </a:accent6>
      <a:hlink>
        <a:srgbClr val="6187E3"/>
      </a:hlink>
      <a:folHlink>
        <a:srgbClr val="7B8EB8"/>
      </a:folHlink>
    </a:clrScheme>
    <a:fontScheme name="Pix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Pixel</Template>
  <TotalTime>3735</TotalTime>
  <Words>603</Words>
  <Application>Microsoft Office PowerPoint</Application>
  <PresentationFormat>On-screen Show (4:3)</PresentationFormat>
  <Paragraphs>74</Paragraphs>
  <Slides>10</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Arial Black</vt:lpstr>
      <vt:lpstr>Imprint MT Shadow</vt:lpstr>
      <vt:lpstr>Times New Roman</vt:lpstr>
      <vt:lpstr>Wingdings</vt:lpstr>
      <vt:lpstr>Pixel</vt:lpstr>
      <vt:lpstr>PowerPoint Presentation</vt:lpstr>
      <vt:lpstr>Introduction</vt:lpstr>
      <vt:lpstr>Introduction 1. See the Opportunity</vt:lpstr>
      <vt:lpstr>Introduction 1. See the Opportunity</vt:lpstr>
      <vt:lpstr>Introduction 1. See the Opportunity</vt:lpstr>
      <vt:lpstr>Introduction 1. See the Opportunity 2. Seize the Opportunity</vt:lpstr>
      <vt:lpstr>Introduction 1. See the Opportunity 2. Seize the Opportunity 3. Share the Good News</vt:lpstr>
      <vt:lpstr>Introduction 1. See the Opportunity 2. Seize the Opportunity 3. Share the Good News</vt:lpstr>
      <vt:lpstr>Introduction 1. See the Opportunity 2. Seize the Opportunity 3. Share the Good News</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Nigel Hoad</cp:lastModifiedBy>
  <cp:revision>421</cp:revision>
  <cp:lastPrinted>2012-03-18T15:33:20Z</cp:lastPrinted>
  <dcterms:created xsi:type="dcterms:W3CDTF">2008-03-04T16:42:50Z</dcterms:created>
  <dcterms:modified xsi:type="dcterms:W3CDTF">2023-11-10T17:01:13Z</dcterms:modified>
</cp:coreProperties>
</file>