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522" r:id="rId3"/>
    <p:sldId id="524" r:id="rId4"/>
    <p:sldId id="521" r:id="rId5"/>
    <p:sldId id="523" r:id="rId6"/>
    <p:sldId id="525" r:id="rId7"/>
    <p:sldId id="526" r:id="rId8"/>
    <p:sldId id="527" r:id="rId9"/>
    <p:sldId id="528" r:id="rId10"/>
    <p:sldId id="30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8F5A"/>
    <a:srgbClr val="361B00"/>
    <a:srgbClr val="3E1F00"/>
    <a:srgbClr val="462300"/>
    <a:srgbClr val="FFE8D1"/>
    <a:srgbClr val="66FF33"/>
    <a:srgbClr val="FFDCB9"/>
    <a:srgbClr val="FFAE5D"/>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20" autoAdjust="0"/>
  </p:normalViewPr>
  <p:slideViewPr>
    <p:cSldViewPr snapToGrid="0">
      <p:cViewPr varScale="1">
        <p:scale>
          <a:sx n="107" d="100"/>
          <a:sy n="107" d="100"/>
        </p:scale>
        <p:origin x="120" y="39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73F21-50E0-3814-74E2-828596B26F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D1632AD-72FC-53D8-3A0C-D3D3E36EE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689317-5262-EB70-2424-0B1720B0AAA3}"/>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5" name="Footer Placeholder 4">
            <a:extLst>
              <a:ext uri="{FF2B5EF4-FFF2-40B4-BE49-F238E27FC236}">
                <a16:creationId xmlns:a16="http://schemas.microsoft.com/office/drawing/2014/main" id="{C8CB168F-083C-DA2B-9B3F-B1106DC419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B1E30-01E3-4C0D-8567-BFEF6D64016B}"/>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2974527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C6B06-2F43-BF3D-B9FF-822E672858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BD85BB-D91A-8393-A09D-B1658E0C6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3B8BF0-7F8E-57AD-E8FE-2A6059E57854}"/>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5" name="Footer Placeholder 4">
            <a:extLst>
              <a:ext uri="{FF2B5EF4-FFF2-40B4-BE49-F238E27FC236}">
                <a16:creationId xmlns:a16="http://schemas.microsoft.com/office/drawing/2014/main" id="{C31598A1-3D91-E977-8F1C-2F6356D84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10CC5E-9A07-BD4A-CC14-A022D51693D9}"/>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613834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5D9778-BC37-325B-194A-3D4FFA4E3E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F8CD6E-A744-7065-2366-5EEA79A76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DB2B4F-F1B7-4261-10A9-426FD6D5B8CB}"/>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5" name="Footer Placeholder 4">
            <a:extLst>
              <a:ext uri="{FF2B5EF4-FFF2-40B4-BE49-F238E27FC236}">
                <a16:creationId xmlns:a16="http://schemas.microsoft.com/office/drawing/2014/main" id="{FE5C7625-7F14-3A3A-F053-14DC9D4EC9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D64B96-C7DE-2055-A630-76D83F30B7C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794256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77B83-4ACE-3EC9-ED2D-3BBAC54974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887AE8-6758-048F-A6F9-A9B803ED63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B56F70-7259-2123-1606-BFBFFE79E56D}"/>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5" name="Footer Placeholder 4">
            <a:extLst>
              <a:ext uri="{FF2B5EF4-FFF2-40B4-BE49-F238E27FC236}">
                <a16:creationId xmlns:a16="http://schemas.microsoft.com/office/drawing/2014/main" id="{91CF7B1E-D896-9F13-A858-1FF5FC66B1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DAAB73-760C-2949-9F6D-FD3DA9635FD7}"/>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50654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6A83F-F959-A0DE-8C14-B97D3808AA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3309F3-75E6-AADE-BC97-76DB5FAAAF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9BBC38-1F6F-CB7A-6345-565EFC281899}"/>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5" name="Footer Placeholder 4">
            <a:extLst>
              <a:ext uri="{FF2B5EF4-FFF2-40B4-BE49-F238E27FC236}">
                <a16:creationId xmlns:a16="http://schemas.microsoft.com/office/drawing/2014/main" id="{BC0923E2-020C-9352-0C4B-9A3A155CD4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4EB5B-C0B0-7C1A-36DC-FFBEEF32488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793776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64A6-C5B1-096C-F283-B775C9EAD8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3BC243-504F-4A5D-2FB5-1C6DC3AD69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4EE9DB-321C-AFEF-90F4-6BD17FA0F1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8FBCDD-C39E-5A39-503E-51ED1D8B9152}"/>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6" name="Footer Placeholder 5">
            <a:extLst>
              <a:ext uri="{FF2B5EF4-FFF2-40B4-BE49-F238E27FC236}">
                <a16:creationId xmlns:a16="http://schemas.microsoft.com/office/drawing/2014/main" id="{3A09B4EA-839C-679E-3090-58DBE85F4D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297A55-247B-BC5F-6AD6-0087660D8D2C}"/>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566934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78906-759F-3BD0-526C-46D4E163806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09953A-0C95-F63C-2AEA-0F138BDF7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586D7-A8B0-71AC-568A-AC636921C0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0CA6161-FA66-2C75-483D-7F3DAE202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359CD4-3699-21F7-226D-1F490DB3D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44C4520-9CEB-D2ED-C54F-44452153646D}"/>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8" name="Footer Placeholder 7">
            <a:extLst>
              <a:ext uri="{FF2B5EF4-FFF2-40B4-BE49-F238E27FC236}">
                <a16:creationId xmlns:a16="http://schemas.microsoft.com/office/drawing/2014/main" id="{43B142AE-A8A1-3D9B-CDEE-E66D448094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BF4A4F-4D12-713E-EB30-2277B410C7A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8701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DFB36-0E0C-4CC9-B1DC-696C7FC7F5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B1544B-2BA6-5FC5-48EA-92C499E3DE16}"/>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4" name="Footer Placeholder 3">
            <a:extLst>
              <a:ext uri="{FF2B5EF4-FFF2-40B4-BE49-F238E27FC236}">
                <a16:creationId xmlns:a16="http://schemas.microsoft.com/office/drawing/2014/main" id="{AAABBC8A-E38D-D66F-5F39-5BEAD7DF89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1BEFF59-8D4E-B9A3-59C5-D294A875CF7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33617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C41B65-9A70-C4D3-F3D3-6EB978A0E978}"/>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3" name="Footer Placeholder 2">
            <a:extLst>
              <a:ext uri="{FF2B5EF4-FFF2-40B4-BE49-F238E27FC236}">
                <a16:creationId xmlns:a16="http://schemas.microsoft.com/office/drawing/2014/main" id="{7B79341D-D865-2E5A-3635-22A652F191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83B380-B1E3-C75D-F78B-E5D8703B283E}"/>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7699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3D9D3-6822-BF10-AD74-A3559E5C6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5942499-3248-8EA7-5D89-445EC941E0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6CFC08-5B1A-689A-7376-92D079C4C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75BA7-172A-8D71-2A45-33E415BCA56C}"/>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6" name="Footer Placeholder 5">
            <a:extLst>
              <a:ext uri="{FF2B5EF4-FFF2-40B4-BE49-F238E27FC236}">
                <a16:creationId xmlns:a16="http://schemas.microsoft.com/office/drawing/2014/main" id="{4447EF1B-8BB3-1B2E-851B-444D6B1799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337E2C-6B76-9C15-2F0C-08CD650E1EB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5807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1482-4E9E-D571-6A64-14A3645C45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8613B2-D064-BD48-A44C-1A426968A2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708AD4-54DE-AC76-38FC-9E377B98A8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7DD352-8B4C-EA98-F5D2-9BA51173687F}"/>
              </a:ext>
            </a:extLst>
          </p:cNvPr>
          <p:cNvSpPr>
            <a:spLocks noGrp="1"/>
          </p:cNvSpPr>
          <p:nvPr>
            <p:ph type="dt" sz="half" idx="10"/>
          </p:nvPr>
        </p:nvSpPr>
        <p:spPr/>
        <p:txBody>
          <a:bodyPr/>
          <a:lstStyle/>
          <a:p>
            <a:fld id="{98EE09E8-38BA-44EE-A756-D92CF857C982}" type="datetimeFigureOut">
              <a:rPr lang="en-GB" smtClean="0"/>
              <a:t>03/11/2023</a:t>
            </a:fld>
            <a:endParaRPr lang="en-GB"/>
          </a:p>
        </p:txBody>
      </p:sp>
      <p:sp>
        <p:nvSpPr>
          <p:cNvPr id="6" name="Footer Placeholder 5">
            <a:extLst>
              <a:ext uri="{FF2B5EF4-FFF2-40B4-BE49-F238E27FC236}">
                <a16:creationId xmlns:a16="http://schemas.microsoft.com/office/drawing/2014/main" id="{24DF5604-8190-D91E-C241-3ED66A8497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C7FD42-8FE1-F268-A536-AA028537703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1373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061734-A4ED-11A0-4022-F73907699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E8F50-1152-CC1C-469C-B1D5DE6F6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559A1E-3874-9153-D461-CF170BA2F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E09E8-38BA-44EE-A756-D92CF857C982}" type="datetimeFigureOut">
              <a:rPr lang="en-GB" smtClean="0"/>
              <a:t>03/11/2023</a:t>
            </a:fld>
            <a:endParaRPr lang="en-GB"/>
          </a:p>
        </p:txBody>
      </p:sp>
      <p:sp>
        <p:nvSpPr>
          <p:cNvPr id="5" name="Footer Placeholder 4">
            <a:extLst>
              <a:ext uri="{FF2B5EF4-FFF2-40B4-BE49-F238E27FC236}">
                <a16:creationId xmlns:a16="http://schemas.microsoft.com/office/drawing/2014/main" id="{91007A33-BD50-ACA4-22DC-479C9F9FA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B376AC0-DC21-1389-1D39-10D70897A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A638E-9364-49F4-887A-4058905A5636}" type="slidenum">
              <a:rPr lang="en-GB" smtClean="0"/>
              <a:t>‹#›</a:t>
            </a:fld>
            <a:endParaRPr lang="en-GB"/>
          </a:p>
        </p:txBody>
      </p:sp>
    </p:spTree>
    <p:extLst>
      <p:ext uri="{BB962C8B-B14F-4D97-AF65-F5344CB8AC3E}">
        <p14:creationId xmlns:p14="http://schemas.microsoft.com/office/powerpoint/2010/main" val="343636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Living as children of light</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1158102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Living as children of light</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25023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18)</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3:14-21</a:t>
            </a:r>
          </a:p>
        </p:txBody>
      </p:sp>
      <p:sp>
        <p:nvSpPr>
          <p:cNvPr id="5" name="TextBox 4">
            <a:extLst>
              <a:ext uri="{FF2B5EF4-FFF2-40B4-BE49-F238E27FC236}">
                <a16:creationId xmlns:a16="http://schemas.microsoft.com/office/drawing/2014/main" id="{8ACDE680-643A-8A05-5504-859B00542C07}"/>
              </a:ext>
            </a:extLst>
          </p:cNvPr>
          <p:cNvSpPr txBox="1"/>
          <p:nvPr/>
        </p:nvSpPr>
        <p:spPr>
          <a:xfrm>
            <a:off x="1787236" y="1050273"/>
            <a:ext cx="10561782" cy="2554545"/>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A prayer revealing a pastor’s heart (vs.14)</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Humility before God</a:t>
            </a:r>
          </a:p>
          <a:p>
            <a:r>
              <a:rPr lang="en-GB" sz="4000" dirty="0">
                <a:solidFill>
                  <a:srgbClr val="3E1F00"/>
                </a:solidFill>
                <a:latin typeface="Arial" panose="020B0604020202020204" pitchFamily="34" charset="0"/>
                <a:cs typeface="Arial" panose="020B0604020202020204" pitchFamily="34" charset="0"/>
              </a:rPr>
              <a:t>	‘I </a:t>
            </a:r>
            <a:r>
              <a:rPr lang="en-GB" sz="4000" b="1" dirty="0">
                <a:solidFill>
                  <a:srgbClr val="3E1F00"/>
                </a:solidFill>
                <a:latin typeface="Arial" panose="020B0604020202020204" pitchFamily="34" charset="0"/>
                <a:cs typeface="Arial" panose="020B0604020202020204" pitchFamily="34" charset="0"/>
              </a:rPr>
              <a:t>kneel</a:t>
            </a:r>
            <a:r>
              <a:rPr lang="en-GB" sz="4000" dirty="0">
                <a:solidFill>
                  <a:srgbClr val="3E1F00"/>
                </a:solidFill>
                <a:latin typeface="Arial" panose="020B0604020202020204" pitchFamily="34" charset="0"/>
                <a:cs typeface="Arial" panose="020B0604020202020204" pitchFamily="34" charset="0"/>
              </a:rPr>
              <a:t> before the </a:t>
            </a:r>
            <a:r>
              <a:rPr lang="en-GB" sz="4000" b="1" dirty="0">
                <a:solidFill>
                  <a:srgbClr val="3E1F00"/>
                </a:solidFill>
                <a:latin typeface="Arial" panose="020B0604020202020204" pitchFamily="34" charset="0"/>
                <a:cs typeface="Arial" panose="020B0604020202020204" pitchFamily="34" charset="0"/>
              </a:rPr>
              <a:t>Father</a:t>
            </a:r>
            <a:r>
              <a:rPr lang="en-GB" sz="4000" dirty="0">
                <a:solidFill>
                  <a:srgbClr val="3E1F00"/>
                </a:solidFill>
                <a:latin typeface="Arial" panose="020B0604020202020204" pitchFamily="34" charset="0"/>
                <a:cs typeface="Arial" panose="020B0604020202020204" pitchFamily="34" charset="0"/>
              </a:rPr>
              <a:t>’</a:t>
            </a:r>
          </a:p>
          <a:p>
            <a:r>
              <a:rPr lang="en-GB" sz="4000" dirty="0">
                <a:solidFill>
                  <a:srgbClr val="3E1F00"/>
                </a:solidFill>
                <a:latin typeface="Arial" panose="020B0604020202020204" pitchFamily="34" charset="0"/>
                <a:cs typeface="Arial" panose="020B0604020202020204" pitchFamily="34" charset="0"/>
              </a:rPr>
              <a:t>	The importance of teach, pray, repeat!</a:t>
            </a:r>
          </a:p>
        </p:txBody>
      </p:sp>
      <p:sp>
        <p:nvSpPr>
          <p:cNvPr id="2" name="TextBox 1">
            <a:extLst>
              <a:ext uri="{FF2B5EF4-FFF2-40B4-BE49-F238E27FC236}">
                <a16:creationId xmlns:a16="http://schemas.microsoft.com/office/drawing/2014/main" id="{5F8D9175-75C1-6E7A-73FC-911F03FAFF5F}"/>
              </a:ext>
            </a:extLst>
          </p:cNvPr>
          <p:cNvSpPr txBox="1"/>
          <p:nvPr/>
        </p:nvSpPr>
        <p:spPr>
          <a:xfrm>
            <a:off x="1892205" y="3738692"/>
            <a:ext cx="10116316" cy="2985433"/>
          </a:xfrm>
          <a:prstGeom prst="rect">
            <a:avLst/>
          </a:prstGeom>
          <a:noFill/>
        </p:spPr>
        <p:txBody>
          <a:bodyPr wrap="square">
            <a:spAutoFit/>
          </a:bodyPr>
          <a:lstStyle/>
          <a:p>
            <a:pPr algn="ctr"/>
            <a:r>
              <a:rPr lang="en-GB" sz="3800" dirty="0"/>
              <a:t>‘I planted the seed, Apollos watered it, but God has been making it grow. So, neither the one who plants nor the one who waters is anything, but only God, who makes things grow.’ </a:t>
            </a:r>
          </a:p>
          <a:p>
            <a:pPr algn="ctr"/>
            <a:r>
              <a:rPr lang="en-GB" sz="3600" b="1" dirty="0"/>
              <a:t>1 Corinthians 3:6-7</a:t>
            </a:r>
          </a:p>
        </p:txBody>
      </p:sp>
      <p:sp>
        <p:nvSpPr>
          <p:cNvPr id="7" name="TextBox 6">
            <a:extLst>
              <a:ext uri="{FF2B5EF4-FFF2-40B4-BE49-F238E27FC236}">
                <a16:creationId xmlns:a16="http://schemas.microsoft.com/office/drawing/2014/main" id="{9547935A-2ACE-6A66-BBC8-E2C89A96DE7C}"/>
              </a:ext>
            </a:extLst>
          </p:cNvPr>
          <p:cNvSpPr txBox="1"/>
          <p:nvPr/>
        </p:nvSpPr>
        <p:spPr>
          <a:xfrm>
            <a:off x="1708727" y="0"/>
            <a:ext cx="10483273" cy="954107"/>
          </a:xfrm>
          <a:prstGeom prst="rect">
            <a:avLst/>
          </a:prstGeom>
          <a:solidFill>
            <a:srgbClr val="361B00"/>
          </a:solidFill>
        </p:spPr>
        <p:txBody>
          <a:bodyPr wrap="square" rtlCol="0">
            <a:spAutoFit/>
          </a:bodyPr>
          <a:lstStyle/>
          <a:p>
            <a:pPr algn="ctr"/>
            <a:r>
              <a:rPr lang="en-GB" sz="5600" b="1" dirty="0">
                <a:solidFill>
                  <a:srgbClr val="FFE8D1"/>
                </a:solidFill>
                <a:latin typeface="Calibri Light" panose="020F0302020204030204" pitchFamily="34" charset="0"/>
                <a:cs typeface="Calibri Light" panose="020F0302020204030204" pitchFamily="34" charset="0"/>
              </a:rPr>
              <a:t>A prayer for us to experience God </a:t>
            </a:r>
            <a:r>
              <a:rPr lang="en-GB" sz="4000" b="1" dirty="0">
                <a:solidFill>
                  <a:srgbClr val="FFE8D1"/>
                </a:solidFill>
                <a:latin typeface="Calibri Light" panose="020F0302020204030204" pitchFamily="34" charset="0"/>
                <a:cs typeface="Calibri Light" panose="020F0302020204030204" pitchFamily="34" charset="0"/>
              </a:rPr>
              <a:t>(1)</a:t>
            </a:r>
          </a:p>
        </p:txBody>
      </p:sp>
    </p:spTree>
    <p:extLst>
      <p:ext uri="{BB962C8B-B14F-4D97-AF65-F5344CB8AC3E}">
        <p14:creationId xmlns:p14="http://schemas.microsoft.com/office/powerpoint/2010/main" val="1873317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1"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954107"/>
          </a:xfrm>
          <a:prstGeom prst="rect">
            <a:avLst/>
          </a:prstGeom>
          <a:solidFill>
            <a:srgbClr val="361B00"/>
          </a:solidFill>
        </p:spPr>
        <p:txBody>
          <a:bodyPr wrap="square" rtlCol="0">
            <a:spAutoFit/>
          </a:bodyPr>
          <a:lstStyle/>
          <a:p>
            <a:pPr algn="ctr"/>
            <a:r>
              <a:rPr lang="en-GB" sz="5600" b="1" dirty="0">
                <a:solidFill>
                  <a:srgbClr val="FFE8D1"/>
                </a:solidFill>
                <a:latin typeface="Calibri Light" panose="020F0302020204030204" pitchFamily="34" charset="0"/>
                <a:cs typeface="Calibri Light" panose="020F0302020204030204" pitchFamily="34" charset="0"/>
              </a:rPr>
              <a:t>A prayer for us to experience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18)</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3:14-21</a:t>
            </a:r>
          </a:p>
        </p:txBody>
      </p:sp>
      <p:sp>
        <p:nvSpPr>
          <p:cNvPr id="5" name="TextBox 4">
            <a:extLst>
              <a:ext uri="{FF2B5EF4-FFF2-40B4-BE49-F238E27FC236}">
                <a16:creationId xmlns:a16="http://schemas.microsoft.com/office/drawing/2014/main" id="{8ACDE680-643A-8A05-5504-859B00542C07}"/>
              </a:ext>
            </a:extLst>
          </p:cNvPr>
          <p:cNvSpPr txBox="1"/>
          <p:nvPr/>
        </p:nvSpPr>
        <p:spPr>
          <a:xfrm>
            <a:off x="1787236" y="1050273"/>
            <a:ext cx="10561782" cy="3170099"/>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A prayer revealing a pastor’s heart (vs.14)</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Humility before God</a:t>
            </a:r>
          </a:p>
          <a:p>
            <a:r>
              <a:rPr lang="en-GB" sz="4000" dirty="0">
                <a:solidFill>
                  <a:srgbClr val="3E1F00"/>
                </a:solidFill>
                <a:latin typeface="Arial" panose="020B0604020202020204" pitchFamily="34" charset="0"/>
                <a:cs typeface="Arial" panose="020B0604020202020204" pitchFamily="34" charset="0"/>
              </a:rPr>
              <a:t>	‘I </a:t>
            </a:r>
            <a:r>
              <a:rPr lang="en-GB" sz="4000" b="1" dirty="0">
                <a:solidFill>
                  <a:srgbClr val="3E1F00"/>
                </a:solidFill>
                <a:latin typeface="Arial" panose="020B0604020202020204" pitchFamily="34" charset="0"/>
                <a:cs typeface="Arial" panose="020B0604020202020204" pitchFamily="34" charset="0"/>
              </a:rPr>
              <a:t>kneel</a:t>
            </a:r>
            <a:r>
              <a:rPr lang="en-GB" sz="4000" dirty="0">
                <a:solidFill>
                  <a:srgbClr val="3E1F00"/>
                </a:solidFill>
                <a:latin typeface="Arial" panose="020B0604020202020204" pitchFamily="34" charset="0"/>
                <a:cs typeface="Arial" panose="020B0604020202020204" pitchFamily="34" charset="0"/>
              </a:rPr>
              <a:t> before the </a:t>
            </a:r>
            <a:r>
              <a:rPr lang="en-GB" sz="4000" b="1" dirty="0">
                <a:solidFill>
                  <a:srgbClr val="3E1F00"/>
                </a:solidFill>
                <a:latin typeface="Arial" panose="020B0604020202020204" pitchFamily="34" charset="0"/>
                <a:cs typeface="Arial" panose="020B0604020202020204" pitchFamily="34" charset="0"/>
              </a:rPr>
              <a:t>Father</a:t>
            </a:r>
            <a:r>
              <a:rPr lang="en-GB" sz="4000" dirty="0">
                <a:solidFill>
                  <a:srgbClr val="3E1F00"/>
                </a:solidFill>
                <a:latin typeface="Arial" panose="020B0604020202020204" pitchFamily="34" charset="0"/>
                <a:cs typeface="Arial" panose="020B0604020202020204" pitchFamily="34" charset="0"/>
              </a:rPr>
              <a:t>’</a:t>
            </a:r>
          </a:p>
          <a:p>
            <a:r>
              <a:rPr lang="en-GB" sz="4000" dirty="0">
                <a:solidFill>
                  <a:srgbClr val="3E1F00"/>
                </a:solidFill>
                <a:latin typeface="Arial" panose="020B0604020202020204" pitchFamily="34" charset="0"/>
                <a:cs typeface="Arial" panose="020B0604020202020204" pitchFamily="34" charset="0"/>
              </a:rPr>
              <a:t>	The importance of teach, pray, repeat!</a:t>
            </a:r>
          </a:p>
          <a:p>
            <a:r>
              <a:rPr lang="en-GB" sz="4000" dirty="0">
                <a:solidFill>
                  <a:srgbClr val="3E1F00"/>
                </a:solidFill>
                <a:latin typeface="Arial" panose="020B0604020202020204" pitchFamily="34" charset="0"/>
                <a:cs typeface="Arial" panose="020B0604020202020204" pitchFamily="34" charset="0"/>
              </a:rPr>
              <a:t>	- Hunger for God’s people to grow</a:t>
            </a:r>
          </a:p>
        </p:txBody>
      </p:sp>
    </p:spTree>
    <p:extLst>
      <p:ext uri="{BB962C8B-B14F-4D97-AF65-F5344CB8AC3E}">
        <p14:creationId xmlns:p14="http://schemas.microsoft.com/office/powerpoint/2010/main" val="3580639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954107"/>
          </a:xfrm>
          <a:prstGeom prst="rect">
            <a:avLst/>
          </a:prstGeom>
          <a:solidFill>
            <a:srgbClr val="361B00"/>
          </a:solidFill>
        </p:spPr>
        <p:txBody>
          <a:bodyPr wrap="square" rtlCol="0">
            <a:spAutoFit/>
          </a:bodyPr>
          <a:lstStyle/>
          <a:p>
            <a:pPr algn="ctr"/>
            <a:r>
              <a:rPr lang="en-GB" sz="5600" b="1" dirty="0">
                <a:solidFill>
                  <a:srgbClr val="FFE8D1"/>
                </a:solidFill>
                <a:latin typeface="Calibri Light" panose="020F0302020204030204" pitchFamily="34" charset="0"/>
                <a:cs typeface="Calibri Light" panose="020F0302020204030204" pitchFamily="34" charset="0"/>
              </a:rPr>
              <a:t>A prayer for us to experience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18)</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3:14-21</a:t>
            </a:r>
          </a:p>
        </p:txBody>
      </p:sp>
      <p:sp>
        <p:nvSpPr>
          <p:cNvPr id="5" name="TextBox 4">
            <a:extLst>
              <a:ext uri="{FF2B5EF4-FFF2-40B4-BE49-F238E27FC236}">
                <a16:creationId xmlns:a16="http://schemas.microsoft.com/office/drawing/2014/main" id="{8ACDE680-643A-8A05-5504-859B00542C07}"/>
              </a:ext>
            </a:extLst>
          </p:cNvPr>
          <p:cNvSpPr txBox="1"/>
          <p:nvPr/>
        </p:nvSpPr>
        <p:spPr>
          <a:xfrm>
            <a:off x="1787236" y="1050273"/>
            <a:ext cx="10561782" cy="2554545"/>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A prayer revealing a pastor’s heart (vs.14)</a:t>
            </a:r>
          </a:p>
          <a:p>
            <a:r>
              <a:rPr lang="en-GB" sz="4000" b="1" dirty="0">
                <a:solidFill>
                  <a:srgbClr val="3E1F00"/>
                </a:solidFill>
                <a:latin typeface="Arial" panose="020B0604020202020204" pitchFamily="34" charset="0"/>
                <a:cs typeface="Arial" panose="020B0604020202020204" pitchFamily="34" charset="0"/>
              </a:rPr>
              <a:t>A prayer for every believer (vs.18)</a:t>
            </a:r>
          </a:p>
          <a:p>
            <a:r>
              <a:rPr lang="en-GB" sz="4000" dirty="0">
                <a:solidFill>
                  <a:srgbClr val="3E1F00"/>
                </a:solidFill>
                <a:latin typeface="Arial" panose="020B0604020202020204" pitchFamily="34" charset="0"/>
                <a:cs typeface="Arial" panose="020B0604020202020204" pitchFamily="34" charset="0"/>
              </a:rPr>
              <a:t>	- Not just for Ephesians</a:t>
            </a:r>
          </a:p>
          <a:p>
            <a:r>
              <a:rPr lang="en-GB" sz="4000" dirty="0">
                <a:solidFill>
                  <a:srgbClr val="3E1F00"/>
                </a:solidFill>
                <a:latin typeface="Arial" panose="020B0604020202020204" pitchFamily="34" charset="0"/>
                <a:cs typeface="Arial" panose="020B0604020202020204" pitchFamily="34" charset="0"/>
              </a:rPr>
              <a:t>	- Not just for ‘super’ saints</a:t>
            </a:r>
          </a:p>
        </p:txBody>
      </p:sp>
    </p:spTree>
    <p:extLst>
      <p:ext uri="{BB962C8B-B14F-4D97-AF65-F5344CB8AC3E}">
        <p14:creationId xmlns:p14="http://schemas.microsoft.com/office/powerpoint/2010/main" val="3609192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954107"/>
          </a:xfrm>
          <a:prstGeom prst="rect">
            <a:avLst/>
          </a:prstGeom>
          <a:solidFill>
            <a:srgbClr val="361B00"/>
          </a:solidFill>
        </p:spPr>
        <p:txBody>
          <a:bodyPr wrap="square" rtlCol="0">
            <a:spAutoFit/>
          </a:bodyPr>
          <a:lstStyle/>
          <a:p>
            <a:pPr algn="ctr"/>
            <a:r>
              <a:rPr lang="en-GB" sz="5600" b="1" dirty="0">
                <a:solidFill>
                  <a:srgbClr val="FFE8D1"/>
                </a:solidFill>
                <a:latin typeface="Calibri Light" panose="020F0302020204030204" pitchFamily="34" charset="0"/>
                <a:cs typeface="Calibri Light" panose="020F0302020204030204" pitchFamily="34" charset="0"/>
              </a:rPr>
              <a:t>A prayer for us to experience God </a:t>
            </a:r>
            <a:r>
              <a:rPr lang="en-GB" sz="4000" b="1" dirty="0">
                <a:solidFill>
                  <a:srgbClr val="FFE8D1"/>
                </a:solidFill>
                <a:latin typeface="Calibri Light" panose="020F0302020204030204" pitchFamily="34" charset="0"/>
                <a:cs typeface="Calibri Light" panose="020F0302020204030204" pitchFamily="34" charset="0"/>
              </a:rPr>
              <a:t>(1) </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18)</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3:14-21</a:t>
            </a:r>
          </a:p>
        </p:txBody>
      </p:sp>
      <p:sp>
        <p:nvSpPr>
          <p:cNvPr id="5" name="TextBox 4">
            <a:extLst>
              <a:ext uri="{FF2B5EF4-FFF2-40B4-BE49-F238E27FC236}">
                <a16:creationId xmlns:a16="http://schemas.microsoft.com/office/drawing/2014/main" id="{8ACDE680-643A-8A05-5504-859B00542C07}"/>
              </a:ext>
            </a:extLst>
          </p:cNvPr>
          <p:cNvSpPr txBox="1"/>
          <p:nvPr/>
        </p:nvSpPr>
        <p:spPr>
          <a:xfrm>
            <a:off x="1787236" y="1050273"/>
            <a:ext cx="10561782" cy="4401205"/>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A prayer revealing a pastor’s heart (vs.14)</a:t>
            </a:r>
          </a:p>
          <a:p>
            <a:r>
              <a:rPr lang="en-GB" sz="4000" b="1" dirty="0">
                <a:solidFill>
                  <a:srgbClr val="3E1F00"/>
                </a:solidFill>
                <a:latin typeface="Arial" panose="020B0604020202020204" pitchFamily="34" charset="0"/>
                <a:cs typeface="Arial" panose="020B0604020202020204" pitchFamily="34" charset="0"/>
              </a:rPr>
              <a:t>A prayer for every believer (vs.16 &amp; 18)</a:t>
            </a:r>
          </a:p>
          <a:p>
            <a:r>
              <a:rPr lang="en-GB" sz="4000" b="1" dirty="0">
                <a:solidFill>
                  <a:srgbClr val="3E1F00"/>
                </a:solidFill>
                <a:latin typeface="Arial" panose="020B0604020202020204" pitchFamily="34" charset="0"/>
                <a:cs typeface="Arial" panose="020B0604020202020204" pitchFamily="34" charset="0"/>
              </a:rPr>
              <a:t>A prayer for believers to experience:</a:t>
            </a:r>
          </a:p>
          <a:p>
            <a:pPr marL="571500" indent="-571500">
              <a:buFont typeface="Wingdings" panose="05000000000000000000" pitchFamily="2" charset="2"/>
              <a:buChar char="Ø"/>
            </a:pPr>
            <a:r>
              <a:rPr lang="en-GB" sz="4000" dirty="0">
                <a:solidFill>
                  <a:srgbClr val="3E1F00"/>
                </a:solidFill>
                <a:latin typeface="Arial" panose="020B0604020202020204" pitchFamily="34" charset="0"/>
                <a:cs typeface="Arial" panose="020B0604020202020204" pitchFamily="34" charset="0"/>
              </a:rPr>
              <a:t>Christ’s presence (vs.16-17)</a:t>
            </a:r>
          </a:p>
          <a:p>
            <a:pPr marL="571500" indent="-571500">
              <a:buFont typeface="Wingdings" panose="05000000000000000000" pitchFamily="2" charset="2"/>
              <a:buChar char="Ø"/>
            </a:pPr>
            <a:r>
              <a:rPr lang="en-GB" sz="4000" dirty="0">
                <a:solidFill>
                  <a:srgbClr val="3E1F00"/>
                </a:solidFill>
                <a:latin typeface="Arial" panose="020B0604020202020204" pitchFamily="34" charset="0"/>
                <a:cs typeface="Arial" panose="020B0604020202020204" pitchFamily="34" charset="0"/>
              </a:rPr>
              <a:t>Christ’s love (vs.17-19)</a:t>
            </a:r>
          </a:p>
          <a:p>
            <a:pPr marL="571500" indent="-571500">
              <a:buFont typeface="Wingdings" panose="05000000000000000000" pitchFamily="2" charset="2"/>
              <a:buChar char="Ø"/>
            </a:pPr>
            <a:r>
              <a:rPr lang="en-GB" sz="4000" dirty="0">
                <a:solidFill>
                  <a:srgbClr val="3E1F00"/>
                </a:solidFill>
                <a:latin typeface="Arial" panose="020B0604020202020204" pitchFamily="34" charset="0"/>
                <a:cs typeface="Arial" panose="020B0604020202020204" pitchFamily="34" charset="0"/>
              </a:rPr>
              <a:t>The fullness of God! (vs.19)</a:t>
            </a:r>
          </a:p>
          <a:p>
            <a:endParaRPr lang="en-GB" sz="4000" b="1" dirty="0">
              <a:solidFill>
                <a:srgbClr val="3E1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384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954107"/>
          </a:xfrm>
          <a:prstGeom prst="rect">
            <a:avLst/>
          </a:prstGeom>
          <a:solidFill>
            <a:srgbClr val="361B00"/>
          </a:solidFill>
        </p:spPr>
        <p:txBody>
          <a:bodyPr wrap="square" rtlCol="0">
            <a:spAutoFit/>
          </a:bodyPr>
          <a:lstStyle/>
          <a:p>
            <a:pPr algn="ctr"/>
            <a:r>
              <a:rPr lang="en-GB" sz="5600" b="1" dirty="0">
                <a:solidFill>
                  <a:srgbClr val="FFE8D1"/>
                </a:solidFill>
                <a:latin typeface="Calibri Light" panose="020F0302020204030204" pitchFamily="34" charset="0"/>
                <a:cs typeface="Calibri Light" panose="020F0302020204030204" pitchFamily="34" charset="0"/>
              </a:rPr>
              <a:t>A prayer for us to experience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18)</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3:14-21</a:t>
            </a:r>
          </a:p>
        </p:txBody>
      </p:sp>
      <p:sp>
        <p:nvSpPr>
          <p:cNvPr id="5" name="TextBox 4">
            <a:extLst>
              <a:ext uri="{FF2B5EF4-FFF2-40B4-BE49-F238E27FC236}">
                <a16:creationId xmlns:a16="http://schemas.microsoft.com/office/drawing/2014/main" id="{8ACDE680-643A-8A05-5504-859B00542C07}"/>
              </a:ext>
            </a:extLst>
          </p:cNvPr>
          <p:cNvSpPr txBox="1"/>
          <p:nvPr/>
        </p:nvSpPr>
        <p:spPr>
          <a:xfrm>
            <a:off x="1787236" y="1050273"/>
            <a:ext cx="10561782" cy="4401205"/>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A prayer revealing a pastor’s heart (vs.14)</a:t>
            </a:r>
          </a:p>
          <a:p>
            <a:r>
              <a:rPr lang="en-GB" sz="4000" b="1" dirty="0">
                <a:solidFill>
                  <a:srgbClr val="3E1F00"/>
                </a:solidFill>
                <a:latin typeface="Arial" panose="020B0604020202020204" pitchFamily="34" charset="0"/>
                <a:cs typeface="Arial" panose="020B0604020202020204" pitchFamily="34" charset="0"/>
              </a:rPr>
              <a:t>A prayer for every believer (vs.16 &amp; 18)</a:t>
            </a:r>
          </a:p>
          <a:p>
            <a:r>
              <a:rPr lang="en-GB" sz="4000" b="1" dirty="0">
                <a:solidFill>
                  <a:srgbClr val="3E1F00"/>
                </a:solidFill>
                <a:latin typeface="Arial" panose="020B0604020202020204" pitchFamily="34" charset="0"/>
                <a:cs typeface="Arial" panose="020B0604020202020204" pitchFamily="34" charset="0"/>
              </a:rPr>
              <a:t>A prayer for believers to experience:</a:t>
            </a:r>
          </a:p>
          <a:p>
            <a:pPr marL="571500" indent="-571500">
              <a:buFont typeface="Wingdings" panose="05000000000000000000" pitchFamily="2" charset="2"/>
              <a:buChar char="Ø"/>
            </a:pPr>
            <a:r>
              <a:rPr lang="en-GB" sz="4000" dirty="0">
                <a:solidFill>
                  <a:srgbClr val="3E1F00"/>
                </a:solidFill>
                <a:effectLst>
                  <a:glow rad="139700">
                    <a:schemeClr val="accent4">
                      <a:satMod val="175000"/>
                      <a:alpha val="40000"/>
                    </a:schemeClr>
                  </a:glow>
                </a:effectLst>
                <a:latin typeface="Arial" panose="020B0604020202020204" pitchFamily="34" charset="0"/>
                <a:cs typeface="Arial" panose="020B0604020202020204" pitchFamily="34" charset="0"/>
              </a:rPr>
              <a:t>Christ’s presence (vs.16-17)</a:t>
            </a:r>
          </a:p>
          <a:p>
            <a:pPr marL="571500" indent="-571500">
              <a:buFont typeface="Wingdings" panose="05000000000000000000" pitchFamily="2" charset="2"/>
              <a:buChar char="Ø"/>
            </a:pPr>
            <a:r>
              <a:rPr lang="en-GB" sz="4000" dirty="0">
                <a:solidFill>
                  <a:srgbClr val="B68F5A"/>
                </a:solidFill>
                <a:latin typeface="Arial" panose="020B0604020202020204" pitchFamily="34" charset="0"/>
                <a:cs typeface="Arial" panose="020B0604020202020204" pitchFamily="34" charset="0"/>
              </a:rPr>
              <a:t>Christ’s love (vs.17-19)</a:t>
            </a:r>
          </a:p>
          <a:p>
            <a:pPr marL="571500" indent="-571500">
              <a:buFont typeface="Wingdings" panose="05000000000000000000" pitchFamily="2" charset="2"/>
              <a:buChar char="Ø"/>
            </a:pPr>
            <a:r>
              <a:rPr lang="en-GB" sz="4000" dirty="0">
                <a:solidFill>
                  <a:srgbClr val="B68F5A"/>
                </a:solidFill>
                <a:latin typeface="Arial" panose="020B0604020202020204" pitchFamily="34" charset="0"/>
                <a:cs typeface="Arial" panose="020B0604020202020204" pitchFamily="34" charset="0"/>
              </a:rPr>
              <a:t>The fullness of God! (vs.19)</a:t>
            </a:r>
          </a:p>
          <a:p>
            <a:endParaRPr lang="en-GB" sz="4000" b="1" dirty="0">
              <a:solidFill>
                <a:srgbClr val="3E1F0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42534EC-D2AC-9689-556B-E674F443DA8B}"/>
              </a:ext>
            </a:extLst>
          </p:cNvPr>
          <p:cNvSpPr txBox="1"/>
          <p:nvPr/>
        </p:nvSpPr>
        <p:spPr>
          <a:xfrm>
            <a:off x="1892205" y="4791273"/>
            <a:ext cx="10116316" cy="1846659"/>
          </a:xfrm>
          <a:prstGeom prst="rect">
            <a:avLst/>
          </a:prstGeom>
          <a:noFill/>
        </p:spPr>
        <p:txBody>
          <a:bodyPr wrap="square">
            <a:spAutoFit/>
          </a:bodyPr>
          <a:lstStyle/>
          <a:p>
            <a:pPr algn="ctr"/>
            <a:r>
              <a:rPr lang="en-GB" sz="3800" dirty="0"/>
              <a:t>‘When you believed, you were marked in Him with a seal, the promised Holy Spirit, who is a deposit guaranteeing our inheritance…’ </a:t>
            </a:r>
            <a:r>
              <a:rPr lang="en-GB" sz="3400" b="1" dirty="0"/>
              <a:t>Ephesians 1:13-14*</a:t>
            </a:r>
          </a:p>
        </p:txBody>
      </p:sp>
    </p:spTree>
    <p:extLst>
      <p:ext uri="{BB962C8B-B14F-4D97-AF65-F5344CB8AC3E}">
        <p14:creationId xmlns:p14="http://schemas.microsoft.com/office/powerpoint/2010/main" val="3225470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954107"/>
          </a:xfrm>
          <a:prstGeom prst="rect">
            <a:avLst/>
          </a:prstGeom>
          <a:solidFill>
            <a:srgbClr val="361B00"/>
          </a:solidFill>
        </p:spPr>
        <p:txBody>
          <a:bodyPr wrap="square" rtlCol="0">
            <a:spAutoFit/>
          </a:bodyPr>
          <a:lstStyle/>
          <a:p>
            <a:pPr algn="ctr"/>
            <a:r>
              <a:rPr lang="en-GB" sz="5600" b="1" dirty="0">
                <a:solidFill>
                  <a:srgbClr val="FFE8D1"/>
                </a:solidFill>
                <a:latin typeface="Calibri Light" panose="020F0302020204030204" pitchFamily="34" charset="0"/>
                <a:cs typeface="Calibri Light" panose="020F0302020204030204" pitchFamily="34" charset="0"/>
              </a:rPr>
              <a:t>A prayer for us to experience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18)</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3:14-21</a:t>
            </a:r>
          </a:p>
        </p:txBody>
      </p:sp>
      <p:sp>
        <p:nvSpPr>
          <p:cNvPr id="5" name="TextBox 4">
            <a:extLst>
              <a:ext uri="{FF2B5EF4-FFF2-40B4-BE49-F238E27FC236}">
                <a16:creationId xmlns:a16="http://schemas.microsoft.com/office/drawing/2014/main" id="{8ACDE680-643A-8A05-5504-859B00542C07}"/>
              </a:ext>
            </a:extLst>
          </p:cNvPr>
          <p:cNvSpPr txBox="1"/>
          <p:nvPr/>
        </p:nvSpPr>
        <p:spPr>
          <a:xfrm>
            <a:off x="1787236" y="1050273"/>
            <a:ext cx="10561782" cy="4401205"/>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A prayer revealing a pastor’s heart (vs.14)</a:t>
            </a:r>
          </a:p>
          <a:p>
            <a:r>
              <a:rPr lang="en-GB" sz="4000" b="1" dirty="0">
                <a:solidFill>
                  <a:srgbClr val="3E1F00"/>
                </a:solidFill>
                <a:latin typeface="Arial" panose="020B0604020202020204" pitchFamily="34" charset="0"/>
                <a:cs typeface="Arial" panose="020B0604020202020204" pitchFamily="34" charset="0"/>
              </a:rPr>
              <a:t>A prayer for every believer (vs.16 &amp; 18)</a:t>
            </a:r>
          </a:p>
          <a:p>
            <a:r>
              <a:rPr lang="en-GB" sz="4000" b="1" dirty="0">
                <a:solidFill>
                  <a:srgbClr val="3E1F00"/>
                </a:solidFill>
                <a:latin typeface="Arial" panose="020B0604020202020204" pitchFamily="34" charset="0"/>
                <a:cs typeface="Arial" panose="020B0604020202020204" pitchFamily="34" charset="0"/>
              </a:rPr>
              <a:t>A prayer for believers to experience:</a:t>
            </a:r>
          </a:p>
          <a:p>
            <a:pPr marL="571500" indent="-571500">
              <a:buFont typeface="Wingdings" panose="05000000000000000000" pitchFamily="2" charset="2"/>
              <a:buChar char="Ø"/>
            </a:pPr>
            <a:r>
              <a:rPr lang="en-GB" sz="4000" dirty="0">
                <a:solidFill>
                  <a:srgbClr val="3E1F00"/>
                </a:solidFill>
                <a:effectLst>
                  <a:glow rad="139700">
                    <a:schemeClr val="accent4">
                      <a:satMod val="175000"/>
                      <a:alpha val="40000"/>
                    </a:schemeClr>
                  </a:glow>
                </a:effectLst>
                <a:latin typeface="Arial" panose="020B0604020202020204" pitchFamily="34" charset="0"/>
                <a:cs typeface="Arial" panose="020B0604020202020204" pitchFamily="34" charset="0"/>
              </a:rPr>
              <a:t>Christ’s presence (vs.16-17)</a:t>
            </a:r>
          </a:p>
          <a:p>
            <a:pPr marL="571500" indent="-571500">
              <a:buFont typeface="Wingdings" panose="05000000000000000000" pitchFamily="2" charset="2"/>
              <a:buChar char="Ø"/>
            </a:pPr>
            <a:r>
              <a:rPr lang="en-GB" sz="4000" dirty="0">
                <a:solidFill>
                  <a:srgbClr val="B68F5A"/>
                </a:solidFill>
                <a:latin typeface="Arial" panose="020B0604020202020204" pitchFamily="34" charset="0"/>
                <a:cs typeface="Arial" panose="020B0604020202020204" pitchFamily="34" charset="0"/>
              </a:rPr>
              <a:t>Christ’s love (vs.17-19)</a:t>
            </a:r>
          </a:p>
          <a:p>
            <a:pPr marL="571500" indent="-571500">
              <a:buFont typeface="Wingdings" panose="05000000000000000000" pitchFamily="2" charset="2"/>
              <a:buChar char="Ø"/>
            </a:pPr>
            <a:r>
              <a:rPr lang="en-GB" sz="4000" dirty="0">
                <a:solidFill>
                  <a:srgbClr val="B68F5A"/>
                </a:solidFill>
                <a:latin typeface="Arial" panose="020B0604020202020204" pitchFamily="34" charset="0"/>
                <a:cs typeface="Arial" panose="020B0604020202020204" pitchFamily="34" charset="0"/>
              </a:rPr>
              <a:t>The fullness of God! (vs.19)</a:t>
            </a:r>
          </a:p>
          <a:p>
            <a:endParaRPr lang="en-GB" sz="4000" b="1" dirty="0">
              <a:solidFill>
                <a:srgbClr val="3E1F0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42534EC-D2AC-9689-556B-E674F443DA8B}"/>
              </a:ext>
            </a:extLst>
          </p:cNvPr>
          <p:cNvSpPr txBox="1"/>
          <p:nvPr/>
        </p:nvSpPr>
        <p:spPr>
          <a:xfrm>
            <a:off x="1892205" y="4823078"/>
            <a:ext cx="10116316" cy="1785104"/>
          </a:xfrm>
          <a:prstGeom prst="rect">
            <a:avLst/>
          </a:prstGeom>
          <a:noFill/>
        </p:spPr>
        <p:txBody>
          <a:bodyPr wrap="square">
            <a:spAutoFit/>
          </a:bodyPr>
          <a:lstStyle/>
          <a:p>
            <a:pPr algn="ctr"/>
            <a:r>
              <a:rPr lang="en-GB" sz="3800" dirty="0"/>
              <a:t>‘On that day you will realise that I am in my Father, and you are in me, and I am in you.’</a:t>
            </a:r>
          </a:p>
          <a:p>
            <a:pPr algn="ctr"/>
            <a:r>
              <a:rPr lang="en-GB" sz="3400" b="1" dirty="0"/>
              <a:t>John 14:20</a:t>
            </a:r>
          </a:p>
        </p:txBody>
      </p:sp>
    </p:spTree>
    <p:extLst>
      <p:ext uri="{BB962C8B-B14F-4D97-AF65-F5344CB8AC3E}">
        <p14:creationId xmlns:p14="http://schemas.microsoft.com/office/powerpoint/2010/main" val="1098302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954107"/>
          </a:xfrm>
          <a:prstGeom prst="rect">
            <a:avLst/>
          </a:prstGeom>
          <a:solidFill>
            <a:srgbClr val="361B00"/>
          </a:solidFill>
        </p:spPr>
        <p:txBody>
          <a:bodyPr wrap="square" rtlCol="0">
            <a:spAutoFit/>
          </a:bodyPr>
          <a:lstStyle/>
          <a:p>
            <a:pPr algn="ctr"/>
            <a:r>
              <a:rPr lang="en-GB" sz="5600" b="1" dirty="0">
                <a:solidFill>
                  <a:srgbClr val="FFE8D1"/>
                </a:solidFill>
                <a:latin typeface="Calibri Light" panose="020F0302020204030204" pitchFamily="34" charset="0"/>
                <a:cs typeface="Calibri Light" panose="020F0302020204030204" pitchFamily="34" charset="0"/>
              </a:rPr>
              <a:t>A prayer for us to experience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18)</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3:14-21</a:t>
            </a:r>
          </a:p>
        </p:txBody>
      </p:sp>
      <p:sp>
        <p:nvSpPr>
          <p:cNvPr id="5" name="TextBox 4">
            <a:extLst>
              <a:ext uri="{FF2B5EF4-FFF2-40B4-BE49-F238E27FC236}">
                <a16:creationId xmlns:a16="http://schemas.microsoft.com/office/drawing/2014/main" id="{8ACDE680-643A-8A05-5504-859B00542C07}"/>
              </a:ext>
            </a:extLst>
          </p:cNvPr>
          <p:cNvSpPr txBox="1"/>
          <p:nvPr/>
        </p:nvSpPr>
        <p:spPr>
          <a:xfrm>
            <a:off x="1787236" y="1050273"/>
            <a:ext cx="10561782" cy="4401205"/>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A prayer revealing a pastor’s heart (vs.14)</a:t>
            </a:r>
          </a:p>
          <a:p>
            <a:r>
              <a:rPr lang="en-GB" sz="4000" b="1" dirty="0">
                <a:solidFill>
                  <a:srgbClr val="3E1F00"/>
                </a:solidFill>
                <a:latin typeface="Arial" panose="020B0604020202020204" pitchFamily="34" charset="0"/>
                <a:cs typeface="Arial" panose="020B0604020202020204" pitchFamily="34" charset="0"/>
              </a:rPr>
              <a:t>A prayer for every believer (vs.16 &amp; 18)</a:t>
            </a:r>
          </a:p>
          <a:p>
            <a:r>
              <a:rPr lang="en-GB" sz="4000" b="1" dirty="0">
                <a:solidFill>
                  <a:srgbClr val="3E1F00"/>
                </a:solidFill>
                <a:latin typeface="Arial" panose="020B0604020202020204" pitchFamily="34" charset="0"/>
                <a:cs typeface="Arial" panose="020B0604020202020204" pitchFamily="34" charset="0"/>
              </a:rPr>
              <a:t>A prayer for believers to experience:</a:t>
            </a:r>
          </a:p>
          <a:p>
            <a:pPr marL="571500" indent="-571500">
              <a:buFont typeface="Wingdings" panose="05000000000000000000" pitchFamily="2" charset="2"/>
              <a:buChar char="Ø"/>
            </a:pPr>
            <a:r>
              <a:rPr lang="en-GB" sz="4000" dirty="0">
                <a:solidFill>
                  <a:srgbClr val="3E1F00"/>
                </a:solidFill>
                <a:effectLst>
                  <a:glow rad="139700">
                    <a:schemeClr val="accent4">
                      <a:satMod val="175000"/>
                      <a:alpha val="40000"/>
                    </a:schemeClr>
                  </a:glow>
                </a:effectLst>
                <a:latin typeface="Arial" panose="020B0604020202020204" pitchFamily="34" charset="0"/>
                <a:cs typeface="Arial" panose="020B0604020202020204" pitchFamily="34" charset="0"/>
              </a:rPr>
              <a:t>Christ’s presence (vs.16-17)</a:t>
            </a:r>
          </a:p>
          <a:p>
            <a:pPr marL="571500" indent="-571500">
              <a:buFont typeface="Wingdings" panose="05000000000000000000" pitchFamily="2" charset="2"/>
              <a:buChar char="Ø"/>
            </a:pPr>
            <a:r>
              <a:rPr lang="en-GB" sz="4000" dirty="0">
                <a:solidFill>
                  <a:srgbClr val="B68F5A"/>
                </a:solidFill>
                <a:latin typeface="Arial" panose="020B0604020202020204" pitchFamily="34" charset="0"/>
                <a:cs typeface="Arial" panose="020B0604020202020204" pitchFamily="34" charset="0"/>
              </a:rPr>
              <a:t>Christ’s love (vs.17-19)</a:t>
            </a:r>
          </a:p>
          <a:p>
            <a:pPr marL="571500" indent="-571500">
              <a:buFont typeface="Wingdings" panose="05000000000000000000" pitchFamily="2" charset="2"/>
              <a:buChar char="Ø"/>
            </a:pPr>
            <a:r>
              <a:rPr lang="en-GB" sz="4000" dirty="0">
                <a:solidFill>
                  <a:srgbClr val="B68F5A"/>
                </a:solidFill>
                <a:latin typeface="Arial" panose="020B0604020202020204" pitchFamily="34" charset="0"/>
                <a:cs typeface="Arial" panose="020B0604020202020204" pitchFamily="34" charset="0"/>
              </a:rPr>
              <a:t>The fullness of God! (vs.19)</a:t>
            </a:r>
          </a:p>
          <a:p>
            <a:endParaRPr lang="en-GB" sz="4000" b="1" dirty="0">
              <a:solidFill>
                <a:srgbClr val="3E1F00"/>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42534EC-D2AC-9689-556B-E674F443DA8B}"/>
              </a:ext>
            </a:extLst>
          </p:cNvPr>
          <p:cNvSpPr txBox="1"/>
          <p:nvPr/>
        </p:nvSpPr>
        <p:spPr>
          <a:xfrm>
            <a:off x="1892205" y="4823078"/>
            <a:ext cx="10116316" cy="1785104"/>
          </a:xfrm>
          <a:prstGeom prst="rect">
            <a:avLst/>
          </a:prstGeom>
          <a:noFill/>
        </p:spPr>
        <p:txBody>
          <a:bodyPr wrap="square">
            <a:spAutoFit/>
          </a:bodyPr>
          <a:lstStyle/>
          <a:p>
            <a:pPr algn="ctr"/>
            <a:r>
              <a:rPr lang="en-GB" sz="3800" dirty="0"/>
              <a:t>‘And if anyone does not have the Spirit of Christ, they do not belong to Christ.’</a:t>
            </a:r>
          </a:p>
          <a:p>
            <a:pPr algn="ctr"/>
            <a:r>
              <a:rPr lang="en-GB" sz="3400" b="1" dirty="0"/>
              <a:t>Romans 8:9</a:t>
            </a:r>
          </a:p>
        </p:txBody>
      </p:sp>
    </p:spTree>
    <p:extLst>
      <p:ext uri="{BB962C8B-B14F-4D97-AF65-F5344CB8AC3E}">
        <p14:creationId xmlns:p14="http://schemas.microsoft.com/office/powerpoint/2010/main" val="623506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954107"/>
          </a:xfrm>
          <a:prstGeom prst="rect">
            <a:avLst/>
          </a:prstGeom>
          <a:solidFill>
            <a:srgbClr val="361B00"/>
          </a:solidFill>
        </p:spPr>
        <p:txBody>
          <a:bodyPr wrap="square" rtlCol="0">
            <a:spAutoFit/>
          </a:bodyPr>
          <a:lstStyle/>
          <a:p>
            <a:pPr algn="ctr"/>
            <a:r>
              <a:rPr lang="en-GB" sz="5600" b="1" dirty="0">
                <a:solidFill>
                  <a:srgbClr val="FFE8D1"/>
                </a:solidFill>
                <a:latin typeface="Calibri Light" panose="020F0302020204030204" pitchFamily="34" charset="0"/>
                <a:cs typeface="Calibri Light" panose="020F0302020204030204" pitchFamily="34" charset="0"/>
              </a:rPr>
              <a:t>A prayer for us to experience God </a:t>
            </a:r>
            <a:r>
              <a:rPr lang="en-GB" sz="4000" b="1" dirty="0">
                <a:solidFill>
                  <a:srgbClr val="FFE8D1"/>
                </a:solidFill>
                <a:latin typeface="Calibri Light" panose="020F0302020204030204" pitchFamily="34" charset="0"/>
                <a:cs typeface="Calibri Light" panose="020F0302020204030204" pitchFamily="34" charset="0"/>
              </a:rPr>
              <a:t>(1)</a:t>
            </a: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18)</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3:14-21</a:t>
            </a:r>
          </a:p>
        </p:txBody>
      </p:sp>
      <p:sp>
        <p:nvSpPr>
          <p:cNvPr id="5" name="TextBox 4">
            <a:extLst>
              <a:ext uri="{FF2B5EF4-FFF2-40B4-BE49-F238E27FC236}">
                <a16:creationId xmlns:a16="http://schemas.microsoft.com/office/drawing/2014/main" id="{8ACDE680-643A-8A05-5504-859B00542C07}"/>
              </a:ext>
            </a:extLst>
          </p:cNvPr>
          <p:cNvSpPr txBox="1"/>
          <p:nvPr/>
        </p:nvSpPr>
        <p:spPr>
          <a:xfrm>
            <a:off x="1787236" y="1050273"/>
            <a:ext cx="10561782" cy="4401205"/>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A prayer revealing a pastor’s heart (vs.14)</a:t>
            </a:r>
          </a:p>
          <a:p>
            <a:r>
              <a:rPr lang="en-GB" sz="4000" b="1" dirty="0">
                <a:solidFill>
                  <a:srgbClr val="3E1F00"/>
                </a:solidFill>
                <a:latin typeface="Arial" panose="020B0604020202020204" pitchFamily="34" charset="0"/>
                <a:cs typeface="Arial" panose="020B0604020202020204" pitchFamily="34" charset="0"/>
              </a:rPr>
              <a:t>A prayer for every believer (vs.16 &amp; 18)</a:t>
            </a:r>
          </a:p>
          <a:p>
            <a:r>
              <a:rPr lang="en-GB" sz="4000" b="1" dirty="0">
                <a:solidFill>
                  <a:srgbClr val="3E1F00"/>
                </a:solidFill>
                <a:latin typeface="Arial" panose="020B0604020202020204" pitchFamily="34" charset="0"/>
                <a:cs typeface="Arial" panose="020B0604020202020204" pitchFamily="34" charset="0"/>
              </a:rPr>
              <a:t>A prayer for believers to experience:</a:t>
            </a:r>
          </a:p>
          <a:p>
            <a:pPr marL="571500" indent="-571500">
              <a:buFont typeface="Wingdings" panose="05000000000000000000" pitchFamily="2" charset="2"/>
              <a:buChar char="Ø"/>
            </a:pPr>
            <a:r>
              <a:rPr lang="en-GB" sz="4000" dirty="0">
                <a:solidFill>
                  <a:srgbClr val="3E1F00"/>
                </a:solidFill>
                <a:effectLst>
                  <a:glow rad="139700">
                    <a:schemeClr val="accent4">
                      <a:satMod val="175000"/>
                      <a:alpha val="40000"/>
                    </a:schemeClr>
                  </a:glow>
                </a:effectLst>
                <a:latin typeface="Arial" panose="020B0604020202020204" pitchFamily="34" charset="0"/>
                <a:cs typeface="Arial" panose="020B0604020202020204" pitchFamily="34" charset="0"/>
              </a:rPr>
              <a:t>Christ’s presence (vs.16-17)</a:t>
            </a:r>
          </a:p>
          <a:p>
            <a:pPr marL="571500" indent="-571500">
              <a:buFont typeface="Wingdings" panose="05000000000000000000" pitchFamily="2" charset="2"/>
              <a:buChar char="Ø"/>
            </a:pPr>
            <a:r>
              <a:rPr lang="en-GB" sz="4000" dirty="0">
                <a:solidFill>
                  <a:srgbClr val="B68F5A"/>
                </a:solidFill>
                <a:latin typeface="Arial" panose="020B0604020202020204" pitchFamily="34" charset="0"/>
                <a:cs typeface="Arial" panose="020B0604020202020204" pitchFamily="34" charset="0"/>
              </a:rPr>
              <a:t>Christ’s love (vs.17-19)</a:t>
            </a:r>
          </a:p>
          <a:p>
            <a:pPr marL="571500" indent="-571500">
              <a:buFont typeface="Wingdings" panose="05000000000000000000" pitchFamily="2" charset="2"/>
              <a:buChar char="Ø"/>
            </a:pPr>
            <a:r>
              <a:rPr lang="en-GB" sz="4000" dirty="0">
                <a:solidFill>
                  <a:srgbClr val="B68F5A"/>
                </a:solidFill>
                <a:latin typeface="Arial" panose="020B0604020202020204" pitchFamily="34" charset="0"/>
                <a:cs typeface="Arial" panose="020B0604020202020204" pitchFamily="34" charset="0"/>
              </a:rPr>
              <a:t>The fullness of God! (vs.19)</a:t>
            </a:r>
          </a:p>
          <a:p>
            <a:endParaRPr lang="en-GB" sz="4000" b="1" dirty="0">
              <a:solidFill>
                <a:srgbClr val="3E1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63531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32805</TotalTime>
  <Words>694</Words>
  <Application>Microsoft Office PowerPoint</Application>
  <PresentationFormat>Widescreen</PresentationFormat>
  <Paragraphs>110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Impact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Strasser</dc:creator>
  <cp:lastModifiedBy>Multiple Monitors</cp:lastModifiedBy>
  <cp:revision>206</cp:revision>
  <dcterms:created xsi:type="dcterms:W3CDTF">2022-12-16T18:33:56Z</dcterms:created>
  <dcterms:modified xsi:type="dcterms:W3CDTF">2023-11-04T00:45:38Z</dcterms:modified>
</cp:coreProperties>
</file>