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35" r:id="rId3"/>
    <p:sldId id="534" r:id="rId4"/>
    <p:sldId id="528" r:id="rId5"/>
    <p:sldId id="529" r:id="rId6"/>
    <p:sldId id="530" r:id="rId7"/>
    <p:sldId id="536" r:id="rId8"/>
    <p:sldId id="541" r:id="rId9"/>
    <p:sldId id="544" r:id="rId10"/>
    <p:sldId id="545" r:id="rId11"/>
    <p:sldId id="538" r:id="rId12"/>
    <p:sldId id="546" r:id="rId13"/>
    <p:sldId id="539" r:id="rId14"/>
    <p:sldId id="540" r:id="rId15"/>
    <p:sldId id="542" r:id="rId16"/>
    <p:sldId id="543" r:id="rId17"/>
    <p:sldId id="537" r:id="rId18"/>
    <p:sldId id="533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FE8D1"/>
    <a:srgbClr val="FFDCB9"/>
    <a:srgbClr val="B68F5A"/>
    <a:srgbClr val="361B00"/>
    <a:srgbClr val="3E1F00"/>
    <a:srgbClr val="462300"/>
    <a:srgbClr val="66FF33"/>
    <a:srgbClr val="FFAE5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>
      <p:cViewPr varScale="1">
        <p:scale>
          <a:sx n="117" d="100"/>
          <a:sy n="117" d="100"/>
        </p:scale>
        <p:origin x="12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Love for Malcolm (Years)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24771700564482"/>
          <c:y val="0.45567944239611979"/>
          <c:w val="0.79004988227919382"/>
          <c:h val="0.22435752438870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Michelle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2-46C0-B0CB-BCE0A2578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3907584"/>
        <c:axId val="561960416"/>
      </c:barChart>
      <c:catAx>
        <c:axId val="94390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60416"/>
        <c:crosses val="autoZero"/>
        <c:auto val="1"/>
        <c:lblAlgn val="ctr"/>
        <c:lblOffset val="100"/>
        <c:noMultiLvlLbl val="0"/>
      </c:catAx>
      <c:valAx>
        <c:axId val="56196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9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5264645254507"/>
          <c:y val="0.23316214385257539"/>
          <c:w val="0.7426536656514835"/>
          <c:h val="0.46978786347788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Love for Malcolm! (Years)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Michelle</c:v>
                </c:pt>
                <c:pt idx="2">
                  <c:v>Mum &amp; Dad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2-46C0-B0CB-BCE0A2578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3907584"/>
        <c:axId val="561960416"/>
      </c:barChart>
      <c:catAx>
        <c:axId val="94390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60416"/>
        <c:crosses val="autoZero"/>
        <c:auto val="1"/>
        <c:lblAlgn val="ctr"/>
        <c:lblOffset val="100"/>
        <c:noMultiLvlLbl val="0"/>
      </c:catAx>
      <c:valAx>
        <c:axId val="56196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90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24771700564482"/>
          <c:y val="0.1867454609344997"/>
          <c:w val="0.7863226525258713"/>
          <c:h val="0.345219924418716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Love for Malcolm (Years)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Michelle</c:v>
                </c:pt>
                <c:pt idx="1">
                  <c:v>Mum &amp; Dad</c:v>
                </c:pt>
                <c:pt idx="2">
                  <c:v>Christ's Love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44</c:v>
                </c:pt>
                <c:pt idx="2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2-46C0-B0CB-BCE0A2578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3907584"/>
        <c:axId val="561960416"/>
      </c:barChart>
      <c:catAx>
        <c:axId val="94390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960416"/>
        <c:crosses val="autoZero"/>
        <c:auto val="1"/>
        <c:lblAlgn val="ctr"/>
        <c:lblOffset val="100"/>
        <c:noMultiLvlLbl val="0"/>
      </c:catAx>
      <c:valAx>
        <c:axId val="56196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9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3F21-50E0-3814-74E2-828596B2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32AD-72FC-53D8-3A0C-D3D3E36E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9317-5262-EB70-2424-0B1720B0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68F-083C-DA2B-9B3F-B1106DC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1E30-01E3-4C0D-8567-BFEF6D64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6B06-2F43-BF3D-B9FF-822E672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85BB-D91A-8393-A09D-B1658E0C6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8BF0-7F8E-57AD-E8FE-2A6059E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98A1-3D91-E977-8F1C-2F6356D8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CC5E-9A07-BD4A-CC14-A022D516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D9778-BC37-325B-194A-3D4FFA4E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8CD6E-A744-7065-2366-5EEA79A7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2B4F-F1B7-4261-10A9-426FD6D5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7625-7F14-3A3A-F053-14DC9D4E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4B96-C7DE-2055-A630-76D83F30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B83-4ACE-3EC9-ED2D-3BBAC549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7AE8-6758-048F-A6F9-A9B803ED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6F70-7259-2123-1606-BFBFFE7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7B1E-D896-9F13-A858-1FF5FC6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AB73-760C-2949-9F6D-FD3DA963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A83F-F959-A0DE-8C14-B97D3808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09F3-75E6-AADE-BC97-76DB5FAA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BC38-1F6F-CB7A-6345-565EFC2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23E2-020C-9352-0C4B-9A3A155C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EB5B-C0B0-7C1A-36DC-FFBEEF3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64A6-C5B1-096C-F283-B775C9EA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C243-504F-4A5D-2FB5-1C6DC3AD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EE9DB-321C-AFEF-90F4-6BD17FA0F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BCDD-C39E-5A39-503E-51ED1D8B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B4EA-839C-679E-3090-58DBE85F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97A55-247B-BC5F-6AD6-0087660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8906-759F-3BD0-526C-46D4E163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9953A-0C95-F63C-2AEA-0F138BDF7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586D7-A8B0-71AC-568A-AC636921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A6161-FA66-2C75-483D-7F3DAE202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59CD4-3699-21F7-226D-1F490DB3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C4520-9CEB-D2ED-C54F-44452153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142AE-A8A1-3D9B-CDEE-E66D448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F4A4F-4D12-713E-EB30-2277B41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FB36-0E0C-4CC9-B1DC-696C7FC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1544B-2BA6-5FC5-48EA-92C499E3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BBC8A-E38D-D66F-5F39-5BEAD7DF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FF59-8D4E-B9A3-59C5-D294A875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41B65-9A70-C4D3-F3D3-6EB978A0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9341D-D865-2E5A-3635-22A652F1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B380-B1E3-C75D-F78B-E5D8703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9D3-6822-BF10-AD74-A3559E5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2499-3248-8EA7-5D89-445EC941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CFC08-5B1A-689A-7376-92D079C4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5BA7-172A-8D71-2A45-33E415B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EF1B-8BB3-1B2E-851B-444D6B17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37E2C-6B76-9C15-2F0C-08CD650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1482-4E9E-D571-6A64-14A3645C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3B2-D064-BD48-A44C-1A426968A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8AD4-54DE-AC76-38FC-9E377B98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DD352-8B4C-EA98-F5D2-9BA5117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5604-8190-D91E-C241-3ED66A8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FD42-8FE1-F268-A536-AA028537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1734-A4ED-11A0-4022-F739076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8F50-1152-CC1C-469C-B1D5DE6F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9A1E-3874-9153-D461-CF170BA2F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09E8-38BA-44EE-A756-D92CF857C982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7A33-BD50-ACA4-22DC-479C9F9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6AC0-DC21-1389-1D39-10D70897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739AA4-BF0C-C449-107D-C7AD4DE79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55359"/>
              </p:ext>
            </p:extLst>
          </p:nvPr>
        </p:nvGraphicFramePr>
        <p:xfrm>
          <a:off x="3249733" y="4964079"/>
          <a:ext cx="7155031" cy="183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BF9FEC-33D0-943E-5A94-F73D5F6720B0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4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5066756"/>
            <a:ext cx="10483273" cy="1791243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326777" y="5228193"/>
            <a:ext cx="10730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 He chose us in Him before the creation of the world…’  </a:t>
            </a:r>
            <a:r>
              <a:rPr lang="en-GB" sz="36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1:4</a:t>
            </a:r>
          </a:p>
        </p:txBody>
      </p:sp>
    </p:spTree>
    <p:extLst>
      <p:ext uri="{BB962C8B-B14F-4D97-AF65-F5344CB8AC3E}">
        <p14:creationId xmlns:p14="http://schemas.microsoft.com/office/powerpoint/2010/main" val="236817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739AA4-BF0C-C449-107D-C7AD4DE79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820575"/>
              </p:ext>
            </p:extLst>
          </p:nvPr>
        </p:nvGraphicFramePr>
        <p:xfrm>
          <a:off x="2433374" y="4887567"/>
          <a:ext cx="9269506" cy="275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D47D60F-BD03-7D80-EE9A-0128298E60F9}"/>
              </a:ext>
            </a:extLst>
          </p:cNvPr>
          <p:cNvSpPr/>
          <p:nvPr/>
        </p:nvSpPr>
        <p:spPr>
          <a:xfrm>
            <a:off x="10404764" y="5217459"/>
            <a:ext cx="1633043" cy="1559859"/>
          </a:xfrm>
          <a:prstGeom prst="rect">
            <a:avLst/>
          </a:prstGeom>
          <a:solidFill>
            <a:srgbClr val="FDF0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B8C5C-C531-9376-2866-51D040FE674D}"/>
              </a:ext>
            </a:extLst>
          </p:cNvPr>
          <p:cNvSpPr/>
          <p:nvPr/>
        </p:nvSpPr>
        <p:spPr>
          <a:xfrm>
            <a:off x="4066391" y="5465330"/>
            <a:ext cx="8204118" cy="150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2D8B0-2257-35E6-EEC7-2D1B6EE3AB61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3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5066756"/>
            <a:ext cx="10483273" cy="1791243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344706" y="5264052"/>
            <a:ext cx="10676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‘Give thanks to the LORD, for He is good. </a:t>
            </a:r>
          </a:p>
          <a:p>
            <a:pPr lvl="1" algn="ctr"/>
            <a:r>
              <a:rPr lang="en-GB" sz="4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His love endures forever.’   </a:t>
            </a:r>
            <a:r>
              <a:rPr lang="en-GB" sz="36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136:1</a:t>
            </a:r>
          </a:p>
        </p:txBody>
      </p:sp>
    </p:spTree>
    <p:extLst>
      <p:ext uri="{BB962C8B-B14F-4D97-AF65-F5344CB8AC3E}">
        <p14:creationId xmlns:p14="http://schemas.microsoft.com/office/powerpoint/2010/main" val="45106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long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5066756"/>
            <a:ext cx="10483273" cy="1791243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308848" y="5084623"/>
            <a:ext cx="106769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35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‘And God raised us up with Christ and seated us with Him in the heavenly realms in Christ Jesus…’</a:t>
            </a:r>
          </a:p>
          <a:p>
            <a:pPr lvl="1" algn="ctr"/>
            <a:r>
              <a:rPr lang="en-GB" sz="32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2:6</a:t>
            </a:r>
          </a:p>
        </p:txBody>
      </p:sp>
    </p:spTree>
    <p:extLst>
      <p:ext uri="{BB962C8B-B14F-4D97-AF65-F5344CB8AC3E}">
        <p14:creationId xmlns:p14="http://schemas.microsoft.com/office/powerpoint/2010/main" val="8516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long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5066756"/>
            <a:ext cx="10483273" cy="1791243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308848" y="5084623"/>
            <a:ext cx="106769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35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order that in the coming ages He might show the incomparable riches of His grace expressed to us in Christ Jesus.’   </a:t>
            </a:r>
            <a:r>
              <a:rPr lang="en-GB" sz="32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2:7</a:t>
            </a:r>
          </a:p>
        </p:txBody>
      </p:sp>
    </p:spTree>
    <p:extLst>
      <p:ext uri="{BB962C8B-B14F-4D97-AF65-F5344CB8AC3E}">
        <p14:creationId xmlns:p14="http://schemas.microsoft.com/office/powerpoint/2010/main" val="302690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long and </a:t>
            </a:r>
            <a:r>
              <a:rPr lang="en-GB" sz="4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5066756"/>
            <a:ext cx="10483273" cy="1791243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308848" y="5057507"/>
            <a:ext cx="1067696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38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‘Greater love has no one than this: to lay down one’s life for one’s friends.’</a:t>
            </a:r>
          </a:p>
          <a:p>
            <a:pPr lvl="1" algn="ctr"/>
            <a:r>
              <a:rPr lang="en-GB" sz="35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15:13</a:t>
            </a:r>
            <a:endParaRPr lang="en-GB" sz="32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long and high and deep’</a:t>
            </a:r>
          </a:p>
          <a:p>
            <a:pPr lvl="2"/>
            <a:endParaRPr lang="en-GB" sz="3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our limitations…  </a:t>
            </a:r>
          </a:p>
          <a:p>
            <a:pPr lvl="2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‘that surpasses knowledge’</a:t>
            </a:r>
            <a:r>
              <a:rPr lang="en-GB" sz="4000" b="1" i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768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fullness of God! (vs.19)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BF168-BDF7-3FC5-2C86-2C92703AFC2F}"/>
              </a:ext>
            </a:extLst>
          </p:cNvPr>
          <p:cNvSpPr txBox="1"/>
          <p:nvPr/>
        </p:nvSpPr>
        <p:spPr>
          <a:xfrm>
            <a:off x="1995439" y="3023112"/>
            <a:ext cx="990984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‘For God was pleased to have all His fullness dwell in Him.’ </a:t>
            </a:r>
          </a:p>
          <a:p>
            <a:pPr algn="ctr"/>
            <a:r>
              <a:rPr lang="en-GB" sz="3800" b="1" dirty="0"/>
              <a:t>Colossians 1:19</a:t>
            </a:r>
          </a:p>
          <a:p>
            <a:pPr algn="ctr"/>
            <a:endParaRPr lang="en-GB" sz="500" dirty="0"/>
          </a:p>
          <a:p>
            <a:pPr algn="ctr"/>
            <a:r>
              <a:rPr lang="en-GB" sz="4000" dirty="0"/>
              <a:t>‘For in Christ all the fullness of the Deity lives in bodily form.’ </a:t>
            </a:r>
          </a:p>
          <a:p>
            <a:pPr algn="ctr"/>
            <a:r>
              <a:rPr lang="en-GB" sz="3800" b="1" dirty="0"/>
              <a:t>Colossians 2:9</a:t>
            </a:r>
          </a:p>
        </p:txBody>
      </p:sp>
    </p:spTree>
    <p:extLst>
      <p:ext uri="{BB962C8B-B14F-4D97-AF65-F5344CB8AC3E}">
        <p14:creationId xmlns:p14="http://schemas.microsoft.com/office/powerpoint/2010/main" val="28877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18)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00099-45ED-51B9-900C-C0F32C98F77E}"/>
              </a:ext>
            </a:extLst>
          </p:cNvPr>
          <p:cNvSpPr txBox="1"/>
          <p:nvPr/>
        </p:nvSpPr>
        <p:spPr>
          <a:xfrm>
            <a:off x="1896670" y="997565"/>
            <a:ext cx="1010738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/>
              <a:t>‘He may </a:t>
            </a:r>
            <a:r>
              <a:rPr lang="en-GB" sz="3800" b="1" dirty="0"/>
              <a:t>strengthen you </a:t>
            </a:r>
            <a:r>
              <a:rPr lang="en-GB" sz="3800" dirty="0"/>
              <a:t>with power…’ (vs.16)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</a:t>
            </a:r>
            <a:r>
              <a:rPr lang="en-GB" sz="3800" b="1" dirty="0"/>
              <a:t>in your </a:t>
            </a:r>
            <a:r>
              <a:rPr lang="en-GB" sz="3800" dirty="0"/>
              <a:t>inner being…’ (vs.16)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‘Christ may dwell </a:t>
            </a:r>
            <a:r>
              <a:rPr lang="en-GB" sz="3800" b="1" dirty="0"/>
              <a:t>in your </a:t>
            </a:r>
            <a:r>
              <a:rPr lang="en-GB" sz="3800" dirty="0"/>
              <a:t>hearts…’ (vs.17)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‘And I pray </a:t>
            </a:r>
            <a:r>
              <a:rPr lang="en-GB" sz="3800" b="1" dirty="0"/>
              <a:t>that you</a:t>
            </a:r>
            <a:r>
              <a:rPr lang="en-GB" sz="3800" dirty="0"/>
              <a:t>, being rooted and established in love, </a:t>
            </a:r>
            <a:r>
              <a:rPr lang="en-GB" sz="3800" b="1" dirty="0"/>
              <a:t>may have power</a:t>
            </a:r>
            <a:r>
              <a:rPr lang="en-GB" sz="3800" dirty="0"/>
              <a:t>…’ (vs.17&amp;18)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‘and </a:t>
            </a:r>
            <a:r>
              <a:rPr lang="en-GB" sz="3800" b="1" dirty="0"/>
              <a:t>to know </a:t>
            </a:r>
            <a:r>
              <a:rPr lang="en-GB" sz="3800" dirty="0"/>
              <a:t>this love…’ (vs.19)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‘that </a:t>
            </a:r>
            <a:r>
              <a:rPr lang="en-GB" sz="3800" b="1" dirty="0"/>
              <a:t>you may be filled </a:t>
            </a:r>
            <a:r>
              <a:rPr lang="en-GB" sz="3800" dirty="0"/>
              <a:t>to the measure of all the fullness of God.’ (vs.19)</a:t>
            </a:r>
          </a:p>
          <a:p>
            <a:pPr algn="ctr"/>
            <a:endParaRPr lang="en-GB" sz="500" dirty="0"/>
          </a:p>
          <a:p>
            <a:pPr algn="ctr"/>
            <a:r>
              <a:rPr lang="en-GB" sz="3800" dirty="0"/>
              <a:t>‘His power that is at work </a:t>
            </a:r>
            <a:r>
              <a:rPr lang="en-GB" sz="3800" b="1" dirty="0"/>
              <a:t>within us</a:t>
            </a:r>
            <a:r>
              <a:rPr lang="en-GB" sz="3800" dirty="0"/>
              <a:t>…’ (vs.20)</a:t>
            </a:r>
          </a:p>
        </p:txBody>
      </p:sp>
    </p:spTree>
    <p:extLst>
      <p:ext uri="{BB962C8B-B14F-4D97-AF65-F5344CB8AC3E}">
        <p14:creationId xmlns:p14="http://schemas.microsoft.com/office/powerpoint/2010/main" val="31520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18)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revealing a pastor’s heart (vs.14)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every believer (vs.18)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believers to experience: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presence (vs.16-17)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fullness of God! (vs.19)</a:t>
            </a:r>
          </a:p>
          <a:p>
            <a:endParaRPr lang="en-GB" sz="4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4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18)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revealing a pastor’s heart (vs.14)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every believer (vs.18)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believers to experience: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Christ’s presence (vs.16-17)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fullness of God! (vs.19)</a:t>
            </a:r>
          </a:p>
          <a:p>
            <a:endParaRPr lang="en-GB" sz="4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5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revealing a pastor’s heart (vs.14)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every believer (vs.18)</a:t>
            </a: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believers to experience: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fullness of God! (vs.19)</a:t>
            </a:r>
          </a:p>
          <a:p>
            <a:endParaRPr lang="en-GB" sz="4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8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8A367-B29D-330B-6FD5-F9B78C5DBD4D}"/>
              </a:ext>
            </a:extLst>
          </p:cNvPr>
          <p:cNvSpPr txBox="1"/>
          <p:nvPr/>
        </p:nvSpPr>
        <p:spPr>
          <a:xfrm>
            <a:off x="1807580" y="3764846"/>
            <a:ext cx="1028556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900" dirty="0"/>
              <a:t>‘And hope does not put us to shame, because God's love has been poured into our hearts through the Holy Spirit who has been given to us.’</a:t>
            </a:r>
          </a:p>
          <a:p>
            <a:pPr algn="ctr"/>
            <a:r>
              <a:rPr lang="en-GB" sz="3900" b="1" dirty="0"/>
              <a:t>Romans 5:5</a:t>
            </a:r>
          </a:p>
          <a:p>
            <a:pPr algn="ctr"/>
            <a:endParaRPr lang="en-GB" sz="3900" dirty="0"/>
          </a:p>
        </p:txBody>
      </p:sp>
    </p:spTree>
    <p:extLst>
      <p:ext uri="{BB962C8B-B14F-4D97-AF65-F5344CB8AC3E}">
        <p14:creationId xmlns:p14="http://schemas.microsoft.com/office/powerpoint/2010/main" val="14506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long 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DE680-643A-8A05-5504-859B00542C07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</a:t>
            </a:r>
            <a:r>
              <a:rPr lang="en-GB" sz="4000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en-GB" sz="4000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long 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89F9D-11B7-B870-A0FA-03B74047D59A}"/>
              </a:ext>
            </a:extLst>
          </p:cNvPr>
          <p:cNvSpPr/>
          <p:nvPr/>
        </p:nvSpPr>
        <p:spPr>
          <a:xfrm>
            <a:off x="1708727" y="4876800"/>
            <a:ext cx="10483273" cy="1981200"/>
          </a:xfrm>
          <a:prstGeom prst="rect">
            <a:avLst/>
          </a:prstGeom>
          <a:solidFill>
            <a:srgbClr val="3E1F00"/>
          </a:solidFill>
          <a:ln>
            <a:solidFill>
              <a:srgbClr val="462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sz="4000" b="1" dirty="0">
              <a:solidFill>
                <a:srgbClr val="FFE8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B9DA-9410-F208-292F-9265831478EB}"/>
              </a:ext>
            </a:extLst>
          </p:cNvPr>
          <p:cNvSpPr txBox="1"/>
          <p:nvPr/>
        </p:nvSpPr>
        <p:spPr>
          <a:xfrm>
            <a:off x="1270815" y="4862272"/>
            <a:ext cx="109996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33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‘…</a:t>
            </a:r>
            <a:r>
              <a:rPr lang="en-GB" sz="33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</a:t>
            </a:r>
            <a:r>
              <a:rPr lang="en-GB" sz="33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comes to me I will never drive away.’</a:t>
            </a:r>
          </a:p>
          <a:p>
            <a:pPr lvl="1" algn="ctr"/>
            <a:r>
              <a:rPr lang="en-GB" sz="30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6:37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9D312-97DE-6AA2-4AFB-509437DB7B9C}"/>
              </a:ext>
            </a:extLst>
          </p:cNvPr>
          <p:cNvSpPr txBox="1"/>
          <p:nvPr/>
        </p:nvSpPr>
        <p:spPr>
          <a:xfrm>
            <a:off x="1380904" y="5793284"/>
            <a:ext cx="107795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GB" sz="3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30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GB" sz="3000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calls on the name of the Lord will be saved’</a:t>
            </a:r>
          </a:p>
          <a:p>
            <a:pPr lvl="1" algn="ctr"/>
            <a:r>
              <a:rPr lang="en-GB" sz="3000" b="1" dirty="0">
                <a:solidFill>
                  <a:srgbClr val="FFE8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10:13</a:t>
            </a:r>
          </a:p>
        </p:txBody>
      </p:sp>
    </p:spTree>
    <p:extLst>
      <p:ext uri="{BB962C8B-B14F-4D97-AF65-F5344CB8AC3E}">
        <p14:creationId xmlns:p14="http://schemas.microsoft.com/office/powerpoint/2010/main" val="18212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prayer for us to experience God </a:t>
            </a:r>
            <a:r>
              <a:rPr lang="en-GB" sz="4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19)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3:14-21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4739AA4-BF0C-C449-107D-C7AD4DE79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330342"/>
              </p:ext>
            </p:extLst>
          </p:nvPr>
        </p:nvGraphicFramePr>
        <p:xfrm>
          <a:off x="3325037" y="5141417"/>
          <a:ext cx="6993666" cy="123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2FE011-5955-BC8B-4E17-688B662CEB52}"/>
              </a:ext>
            </a:extLst>
          </p:cNvPr>
          <p:cNvSpPr txBox="1"/>
          <p:nvPr/>
        </p:nvSpPr>
        <p:spPr>
          <a:xfrm>
            <a:off x="1787236" y="1050273"/>
            <a:ext cx="105617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presence (vs.16-17) - 5</a:t>
            </a:r>
            <a:r>
              <a:rPr lang="en-GB" sz="4000" baseline="30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4000" dirty="0">
                <a:solidFill>
                  <a:srgbClr val="B68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0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Christ’s love (vs.17-19)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300" dirty="0">
              <a:solidFill>
                <a:srgbClr val="3E1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foundation…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‘rooted and established’</a:t>
            </a:r>
          </a:p>
          <a:p>
            <a:pPr lvl="2"/>
            <a:endParaRPr lang="en-GB" sz="3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limitless dimensions…</a:t>
            </a:r>
          </a:p>
          <a:p>
            <a:pPr lvl="1"/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   ‘How wide and </a:t>
            </a:r>
            <a:r>
              <a:rPr lang="en-GB" sz="4000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and high and deep’</a:t>
            </a:r>
          </a:p>
          <a:p>
            <a:pPr lvl="2"/>
            <a:endParaRPr lang="en-GB" sz="5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35947</TotalTime>
  <Words>1388</Words>
  <Application>Microsoft Office PowerPoint</Application>
  <PresentationFormat>Widescreen</PresentationFormat>
  <Paragraphs>274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Strasser</dc:creator>
  <cp:lastModifiedBy>Multiple Monitors</cp:lastModifiedBy>
  <cp:revision>216</cp:revision>
  <dcterms:created xsi:type="dcterms:W3CDTF">2022-12-16T18:33:56Z</dcterms:created>
  <dcterms:modified xsi:type="dcterms:W3CDTF">2023-11-18T12:40:34Z</dcterms:modified>
</cp:coreProperties>
</file>