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83" r:id="rId3"/>
    <p:sldId id="284" r:id="rId4"/>
    <p:sldId id="285" r:id="rId5"/>
    <p:sldId id="286" r:id="rId6"/>
    <p:sldId id="269" r:id="rId7"/>
    <p:sldId id="290" r:id="rId8"/>
    <p:sldId id="291" r:id="rId9"/>
    <p:sldId id="2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D7F"/>
    <a:srgbClr val="FFFF00"/>
    <a:srgbClr val="B1E4F0"/>
    <a:srgbClr val="BBD6EC"/>
    <a:srgbClr val="98D8EB"/>
    <a:srgbClr val="518DC4"/>
    <a:srgbClr val="051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7:55.2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7.0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3.3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9.1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9.5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24575,'3'0'0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9.8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0.2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0.6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1.9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2.8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3.2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3.5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4.3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4.0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4.8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5.1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5.5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5.9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6.3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9.8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50.5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51.1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52.0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52.4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4.6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52.9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55.1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09.7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0.1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0.8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1.4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1.9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2.5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3.0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24575,'0'3'0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3.9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5.1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4.6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 1 24575,'-4'0'0,"-5"0"0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5.4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6.4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1.3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1.8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2.6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3.3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4.0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4.6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5.1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5.5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24575,'0'4'0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5.5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24575,'0'4'0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6.1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6.5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24575,'0'4'0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7.3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7.8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8.5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0.5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1.6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2.4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2.8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6.1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3.2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3.5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3.9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5.0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5.4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5.7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6.1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6.5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7.2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7.6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6.5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24575,'0'4'0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8.0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9 24575,'4'0'0,"5"-8"0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8.3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8.6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9.0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9.3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9.8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24575,'4'-4'0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0.1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0.5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24575,'3'0'0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0.8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24575,'3'0'0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1.1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7.3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1.5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1.9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2.2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2.6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24575,'0'-3'0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3.3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3.6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4.0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24575,'-4'0'0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4.3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4.7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5.4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7.8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6.5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7.6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8.3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9.0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9.4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9.8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24575,'0'4'0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0.2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0.8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1.7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2.7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8.5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5.9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6.6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7.1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7.6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8.0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8.4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9.0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9.3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9.7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0.2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7.5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0.5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0.5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1.0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1.5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2.0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2.9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3.3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24575,'15'4'0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3.7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12 24575,'7'-11'0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4.0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4.4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5.2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1.6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5.6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6.0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6.6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7.2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7.6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8.0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8.7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0.1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0.5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2.7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2.4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3.1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3.6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4.2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7.8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24.6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25.5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26.0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26.4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29.3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29.7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2.8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0.0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0.4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0.9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1.7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2.2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2.6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3.8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7.6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8.5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6.2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3.2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6.5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6.9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43 24575,'0'-3'0,"4"-6"0,8-5 0,6-3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7.2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7.6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7.9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8.3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8.9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9.3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50.2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09.1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3.5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09.5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 24575,'0'-4'0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0.0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0.4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0.8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1.3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2.4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2.9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3.3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24575,'0'-4'0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4.0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4.3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3.9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4.8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5.1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5.5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5.9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7.0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7.4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7.7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8.2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24575,'0'-3'0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8.5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24575,'-4'0'0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9.4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5.0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9.7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0.2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0.5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1.0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1.3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1.9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24575,'4'0'0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2.7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1 24575,'-4'0'0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3.3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3.8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4.2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5.4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5.0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5.4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6.0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7.0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7.9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8.5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9.2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24575,'0'-3'0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9.6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31.7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5.7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32.5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24575,'-3'0'0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32.9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33.4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34.1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24575,'0'-3'0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47.1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47.7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48.2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48.6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49.0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49.6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8.0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6.1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0.0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3.6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4.5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5.5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6.0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6.4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6.9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7.9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9.1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9.5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6.5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9.9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0.7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1.7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2.6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3.5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6.5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24575,'4'0'0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7.1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8.0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8.7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9.2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7.2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9.7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24575,'-3'0'0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1.0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24575,'4'0'0,"1"-4"0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1.6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2.4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3.0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4.0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4.7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5.7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6.4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7.1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7.6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7.5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8.9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20.3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24575,'0'3'0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9.4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14 24575,'4'-4'0,"5"-5"0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21.9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23.1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23.5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24.5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27.7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32.0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8.0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9 24575,'4'0'0,"5"-8"0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33.2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37.4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37.9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4.2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5.1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7.0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24575,'0'-4'0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8.0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8.8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9.3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9.8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8.3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0.2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0.9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24575,'0'3'0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1.4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2.2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3.6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3.0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5.1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7.5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8.4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8.8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8.6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9.2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24575,'4'0'0,"5"0"0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00.0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24575,'0'4'0,"0"5"0,0 5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11.8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14.2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16.8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19.4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20.7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21.6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22.4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26.0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9.0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3.0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5.0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5.8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24575,'3'0'0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6.2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6.9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7.3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7.8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8.2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8.7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9.4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9.3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40.1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40.6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1.7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2.5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3.1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24575,'-4'0'0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3.6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4.0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4.4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4.8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5.2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39.8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24575,'4'-4'0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5.6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6.5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6.9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7.3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7.9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24575,'4'0'0,"5"4"0,1 5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8.6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9.8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0.2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53 24575,'0'-4'0,"0"-13"0,-4-14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0.6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24575,'-4'0'0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1.2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24575,'-3'4'0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8.8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0.1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1.6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2.0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2.4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2.8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3.3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4.9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6.4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7.3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8.0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8.3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0.5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24575,'3'0'0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9.0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9.8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0.6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1.4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2.8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3.5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4.0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4.3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5.5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6.1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0.8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24575,'3'0'0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6.6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7.0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7.5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7.9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8.2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8.6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24575,'4'4'0,"1"5"0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9.1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9.7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0.1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0.7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1.1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1.0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1.4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1.8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 24575,'0'-4'0,"7"-1"0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2.2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2.6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3.1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3.5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4.1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4.4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14 24575,'0'-4'0,"0"-5"0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4.8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1.5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5.1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5.5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5.9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6.3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6.7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7.5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7.9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24575,'0'4'0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8.2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8.6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9.0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1.9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9.3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9.7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0.4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1.9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2.3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3.0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3.4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4.1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24575,'4'-3'0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5.9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8.2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2.2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9.9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40.9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43.7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47.8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48.5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52.2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53.6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54.0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2.4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4.5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2.6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24575,'0'-3'0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5.0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5.4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6.1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6.8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7.5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8.2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8.8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9.4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0.1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0.9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3.3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1.5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2.0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2.5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3.2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4.1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4.8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5.4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5.9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6.5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7.1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24575,'-4'0'0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3.6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7.6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8.1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8.7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9.8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20.2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21.2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 24575,'0'-4'0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25.6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1.9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2.7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3.2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9.6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4.0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24575,'-4'0'0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3.7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4.2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4.8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24575,'0'3'0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5.2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5.9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6.8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7.2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9.0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9.4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24575,'0'-3'0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9.9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24575,'4'0'0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4.3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0.2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0.6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0.9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1.3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1.6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2.0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6.4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24575,'0'4'0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7.7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8.7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24575,'0'4'0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9.1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24575,'4'0'0,"5"0"0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4.7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9.5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9.9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0.3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0.9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24575,'-4'0'0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1.2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1.8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2.2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17 24575,'4'0'0,"1"-4"0,4-8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2.6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2.9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3.9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5.4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4.5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24575,'0'4'0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4.9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5.2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5.8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6.2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24575,'-4'0'0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6.8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7.3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24575,'-3'0'0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8.2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24575,'-4'4'0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8.5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8.9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6.5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9.3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9.7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0.1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0.5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0.9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1.6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2.1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2.9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3.3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5.1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7.6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5.6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6.1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6.6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8.5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8.9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9.3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9.7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0.0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0.7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1.1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8.3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1.6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2.3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2.8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3.3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3.9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4.3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4.7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24575,'0'4'0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5.4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5.9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6.6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9.0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7.1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7.5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7.9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24575,'-4'0'0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8.3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8.8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0.0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0.8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1.3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1.8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2.7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9.4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3.6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4.1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4.8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5.6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6.1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6.9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7.3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8.3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24575,'-3'0'0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8.8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9.2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49.8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24575,'0'4'0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9.8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24575,'0'-3'0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0.3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0.9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1.2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1.6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1.9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2.6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3.4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24575,'0'-3'0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6.6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9.1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0.3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0.2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4.1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5.8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24575,'0'7'0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6.1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6.5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6.8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7.2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24575,'4'0'0,"5"0"0,8 0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7.6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24575,'0'4'0,"0"12"0,0 12 0,-4 9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7.9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8.3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19 24575,'4'-4'0,"5"-2"0,5-2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8.6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0.8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9.2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9.8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0.4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1.3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24575,'0'-4'0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1.8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2.3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3.2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3.5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24575,'4'-4'0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3.9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4.6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1.7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5.0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5.4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24575,'8'-4'0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5.8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27 24575,'0'-3'0,"4"-3"0,1-2 0,3-1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6.2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6.5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 0 24575,'-3'0'0,"-6"0"0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6.9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7.4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7.9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9.0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9.3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24575,'0'-4'0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2.7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9.8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0.3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0.7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24575,'4'0'0,"5"0"0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1.1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24575,'4'0'0,"1"4"0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1.4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1.7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40 24575,'4'0'0,"1"-4"0,4-5 0,4-1 0,12-7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2.4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3.6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4.0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4.4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 31 24575,'0'-3'0,"0"-6"0,-8-9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5.9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4.7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5.1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5.6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6.0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6.8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7.6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8.4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9.4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9.9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0.3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6.6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1.0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1.5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2.0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2.4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3.2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3.6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4.0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4.3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4.7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24575,'4'0'0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5.5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7.1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6.0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6.4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6.8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7.1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7.5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7.8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8.3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8.7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9.1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40 24575,'0'-4'0,"4"-1"0,5-8 0,13-5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22.6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7.6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23.0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24575,'4'0'0,"1"-3"0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23.7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5.5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6.7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7.1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7.7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8.2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8.8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9.4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1.1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8.0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1.7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2.1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24575,'0'4'0,"4"1"0,1 3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2.6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3.0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3.6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4.6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5.2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5.6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6.0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6.5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8.4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6.8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7.3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24575,'-3'0'0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7.7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8.1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8.5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24575,'0'3'0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9.2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8.9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9.7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13 24575,'4'0'0,"5"-4"0,5-5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0.0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36 24575,'0'-4'0,"0"-5"0,4-1 0,5-2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0.5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0.8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9.0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1.5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1.9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2.3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24575,'0'3'0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2.6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3.4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3.8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4.6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5.1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1.5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2.2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9.3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2.9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3.6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4.2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4.8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6.7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7.4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39.5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41.9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42.6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54.7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59.7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55.6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5:59.1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5:59.6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0.0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0.6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1.0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2.3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2.7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3.0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3.4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0.2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3.8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4.2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4.5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5.0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5.6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6.2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8.2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9.7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0.5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1.0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0.5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1.5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2.0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2.4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24575,'0'4'0,"-4"6"0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2.8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24575,'-4'0'0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4.2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5.0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3.7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5.7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6.1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6.6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24575,'-4'0'0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1.0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7.1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7.6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8.6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9.2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9.6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0.1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0.5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1.5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2.0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8.5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1.5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9.4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9.8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24575,'0'4'0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0.7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1.1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1.7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2.1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2.4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24575,'0'5'0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2.8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24575,'0'4'0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3.4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 0 24575,'-4'0'0,"-6"0"0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3.8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2.0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4.2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4.6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5.8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6.2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6.8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7.4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8.1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9.2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9.8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40.7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2.9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42.5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48.6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51.1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02.7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03.1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03.8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13.2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24575,'0'4'0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13.7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14.2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14.6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3.3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24575,'15'4'0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15.3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18.2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22.8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23.3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23.9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25.0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27.6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0.2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1.4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2.9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1.8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3.7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12 24575,'7'-11'0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4.4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7.3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9.0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9.7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0.2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0.9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1.8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2.8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3.8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4.2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4.0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4.7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5.4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6.0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05.4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06.0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07.3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07.8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09.6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10.6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12.6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4.4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14.0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14.6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15.3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2.1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3.0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3.6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6.2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7.2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 24575,'0'-4'0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8.3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8.7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5.2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21.4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22.3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23.9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24.8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26.1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38.2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39.0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3.6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4.7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5.2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5.6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5.9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6.3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7.0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7.7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8.4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9.6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0.3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0.9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1.4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1.9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24575,'0'4'0,"-5"7"0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6.0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2.5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3.2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24575,'-5'0'0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4.0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4.7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5.1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6.2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6.8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7.5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8.2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24575,'0'-5'0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9.0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6.6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9.6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0.3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1.3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1.7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2.7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3.2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4.6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5.9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6.6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7.5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7.2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8.3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8.8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9.2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0.2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0.6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24575,'0'5'0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1.2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1.8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2.9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5.8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6.7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7.6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7.4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7.9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8.7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9.6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30.8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32.2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32.9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34.8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36.4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38.3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8.0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0.1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1.4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2.5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3.5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4.8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7.8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9.1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0.1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1.6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2.1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2.3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08.7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2.5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2.9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3.4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4.6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5.2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7.4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9.0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9.7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0.1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1.0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0.1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1.4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2.4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3.0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3.5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4.3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4.8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5.4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6.1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24575,'0'-5'0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28.8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29.5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0.5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0.0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0.6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2.0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2.7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3.1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3.7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4.3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8.4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42.7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45.2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2.7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46.4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48.5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1.1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2.9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4.8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5.5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6.7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8.2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9.7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2.0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3.1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3.1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4.1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5.8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6.7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7.9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8.5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9.9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1.1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1.6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2.1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24575,'0'-4'0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3.6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2.9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3.9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5.7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6.4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7.5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8.7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2.2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3.0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4.8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5.6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4.2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6.3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7.0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7.7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9.3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0.1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1.0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2.0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3.1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4.9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5.6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17.8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9.3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24575,'0'4'0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40.6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42.5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24.6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25.5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2.7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26.0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26.4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29.3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29.7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0.0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0.4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0.9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1.7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2.2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2.6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0.5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3.2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3.8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7.6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38.5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6.2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6.5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6.9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43 24575,'0'-3'0,"4"-6"0,8-5 0,6-3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7.2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7.6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7.9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8.3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5.1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 0 24575,'-4'4'0,"-4"5"0,-10 8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8.9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49.3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0:50.2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09.1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09.5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 24575,'0'-4'0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0.0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0.4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0.8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1.3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2.4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6.6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2.9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3.3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24575,'0'-4'0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4.0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4.3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4.8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5.1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5.5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5.9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7.0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7.4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7.1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7.7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8.2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24575,'0'-3'0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8.5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24575,'-4'0'0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9.4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19.7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0.2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0.5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1.0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1.3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1.9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7.5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2.7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1 24575,'-4'0'0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3.3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3.8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4.2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5.0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5.4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6.0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7.0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7.9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8.5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8.1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24575,'-4'0'0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9.2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24575,'0'-3'0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29.6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31.7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32.5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24575,'-3'0'0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32.9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33.4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34.1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24575,'0'-3'0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47.1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47.7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8.6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24575,'0'4'0,"0"4"0,0 6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48.2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48.6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49.0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49.6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0.0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3.6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4.5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5.5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6.0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6.4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9.1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6.9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7.9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9.1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9.5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3:59.9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0.7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1.7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2.6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3.5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6.5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9.5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7.1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8.0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8.7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9.2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09.7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24575,'-3'0'0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1.0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24575,'4'0'0,"1"-4"0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1.6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2.4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3.0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4.0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9.9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24575,'0'18'0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4.7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5.7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6.4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7.1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7.5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8.9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20.3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24575,'0'3'0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19.4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14 24575,'4'-4'0,"5"-5"0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21.9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23.1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1.1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0.4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23.5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24.5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27.7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32.0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33.2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37.4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37.9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4.2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5.1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7.0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24575,'0'-4'0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1.2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8.0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8.8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9.3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49.8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0.2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0.9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24575,'0'3'0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1.4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2.2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3.6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3.0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1.7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5.1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7.5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8.4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8.8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4:59.2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24575,'4'0'0,"5"0"0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00.0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24575,'0'4'0,"0"5"0,0 5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11.8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14.2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16.8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19.4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2.2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20.7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21.6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22.4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26.0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3.0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5.0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5.8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24575,'3'0'0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6.2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6.9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7.3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2.6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24575,'0'4'0,"0"4"0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7.8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8.2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8.7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39.4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40.1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40.6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1.7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2.5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3.1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24575,'-4'0'0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3.6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3.1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24575,'0'8'0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4.0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4.4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4.8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5.2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5.6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6.5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6.9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7.3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7.9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24575,'4'0'0,"5"4"0,1 5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8.6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3.6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24575,'0'4'0,"0"5"0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5:59.8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0.2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53 24575,'0'-4'0,"0"-13"0,-4-14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0.6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24575,'-4'0'0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1.2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24575,'-3'4'0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1.6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2.0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2.4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2.8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3.3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4.9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4.1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6.4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7.3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8.0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8.3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9.0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09.8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0.6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1.4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2.8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3.5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4.7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4.0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4.3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5.5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6.1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6.6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7.0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7.5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7.9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8.2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8.6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24575,'4'4'0,"1"5"0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5.4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9.1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19.7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0.1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0.7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1.0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1.4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1.8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 24575,'0'-4'0,"7"-1"0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2.2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2.6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3.1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1.8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5.8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 0 24575,'-4'0'0,"-4"0"0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3.5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4.1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4.4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14 24575,'0'-4'0,"0"-5"0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4.8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5.1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5.5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5.9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6.3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6.7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7.5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6.3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7.9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24575,'0'4'0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8.2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8.6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9.0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9.3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29.7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0.4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1.9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2.3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3.0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6.6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3.4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4.1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24575,'4'-3'0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5.9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8.2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39.9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40.9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43.7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47.8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48.5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52.2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7.7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24575,'0'4'0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53.6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6:54.0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2.4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4.5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5.0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5.4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6.1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6.8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7.5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8.2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8.1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8.8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09.4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0.1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0.9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1.5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2.0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2.5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3.2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4.1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4.8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8.7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24575,'3'0'0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5.4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5.9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6.5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7.1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24575,'-4'0'0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7.6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8.1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8.7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19.8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20.2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21.2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 24575,'0'-4'0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9.2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 17 24575,'-3'-4'0,"-6"-8"0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25.6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1.9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2.7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3.2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3.7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4.2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4.8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24575,'0'3'0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5.2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5.9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6.8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9.6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7.2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9.0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9.4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24575,'0'-3'0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39.9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24575,'4'0'0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0.2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0.6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0.9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1.3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1.6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2.0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0.1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1 24575,'-4'0'0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6.4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24575,'0'4'0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7.7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8.7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24575,'0'4'0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9.1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24575,'4'0'0,"5"0"0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9.5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49.9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0.3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0.9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24575,'-4'0'0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1.2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1.8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0.5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24575,'-4'7'0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2.2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17 24575,'4'0'0,"1"-4"0,4-8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2.6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2.9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3.9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4.5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24575,'0'4'0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4.9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5.2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5.8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6.2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24575,'-4'0'0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6.8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2.3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1.0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7.3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24575,'-3'0'0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8.2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24575,'-4'4'0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8.5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8.9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9.3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7:59.7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0.1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0.5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0.9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1.6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1.5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24575,'0'4'0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2.1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2.9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3.3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5.1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5.6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6.1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6.6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8.5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8.9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9.3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2.0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09.7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0.0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0.7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1.1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1.6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2.3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2.8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3.3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3.9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4.3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2.6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4.7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24575,'0'4'0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5.4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5.9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6.6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7.1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7.5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7.9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24575,'-4'0'0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8.3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18.8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0.0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3.4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0.8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1.3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1.8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2.7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3.6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4.1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4.8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5.6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6.1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6.9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3.8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7.3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8.3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24575,'-3'0'0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8.8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9.2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29.8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24575,'0'-3'0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0.3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0.9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1.2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1.6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1.9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4.5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2.6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3.4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24575,'0'-3'0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6.6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39.1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4.1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5.8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24575,'0'7'0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6.1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6.5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6.8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7.2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24575,'4'0'0,"5"0"0,8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4.8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7.6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24575,'0'4'0,"0"12"0,0 12 0,-4 9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7.9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8.3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19 24575,'4'-4'0,"5"-2"0,5-2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8.6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9.2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49.8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0.4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1.3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24575,'0'-4'0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1.8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2.3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5.7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3.2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3.5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24575,'4'-4'0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3.9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4.6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5.0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5.4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24575,'8'-4'0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5.8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27 24575,'0'-3'0,"4"-3"0,1-2 0,3-1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6.2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6.5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 0 24575,'-3'0'0,"-6"0"0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6.9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6.1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24575,'0'3'0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7.4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7.9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9.0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9.3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24575,'0'-4'0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8:59.8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0.3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0.7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24575,'4'0'0,"5"0"0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1.1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24575,'4'0'0,"1"4"0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1.4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1.7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40 24575,'4'0'0,"1"-4"0,4-5 0,4-1 0,12-7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2.9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6.6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0 24575,'-4'0'0,"-1"4"0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2.4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3.6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4.0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4.4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 31 24575,'0'-3'0,"0"-6"0,-8-9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4.7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5.1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5.6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6.0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6.8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7.6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7.1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8.4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9.4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09.9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0.3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1.0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1.5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2.0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2.4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3.2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3.6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7.8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4.0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4.3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4.7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24575,'4'0'0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5.5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6.0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6.4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6.8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7.1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7.5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7.8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8.4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8.3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8.7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19.1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40 24575,'0'-4'0,"4"-1"0,5-8 0,13-5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22.6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23.0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24575,'4'0'0,"1"-3"0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23.7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5.5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6.7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7.1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7.7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9.1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8.2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8.8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39.4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1.1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1.7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2.1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24575,'0'4'0,"4"1"0,1 3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2.6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3.0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3.6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4.6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9.5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24575,'3'0'0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5.2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5.6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6.0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6.5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6.8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7.3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24575,'-3'0'0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7.7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8.1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8.5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24575,'0'3'0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9.2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9.8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8.9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49.7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13 24575,'4'0'0,"5"-4"0,5-5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0.0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36 24575,'0'-4'0,"0"-5"0,4-1 0,5-2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0.5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1.5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1.9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2.3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24575,'0'3'0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2.6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3.4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3.8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0.2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4.6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39:55.1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1.5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2.2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2.9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3.6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4.2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4.8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6.7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07.4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0.6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39.5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41.9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42.6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54.7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0:55.6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5:59.1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5:59.6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0.0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0.6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1.0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1.9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2.3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2.7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3.0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3.4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3.8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4.2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4.5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5.0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5.6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6.2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4.0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2.8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8.2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09.7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0.5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1.0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1.5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2.0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2.4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24575,'0'4'0,"-4"6"0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2.8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24575,'-4'0'0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4.2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5.0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3.2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3.7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5.7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6.1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6.6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24575,'-4'0'0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7.1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7.6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8.6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9.2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19.6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0.1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3.5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0.5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1.5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2.0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8.5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9.4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29.8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24575,'0'4'0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0.7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1.1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1.7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2.1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4.3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2.4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24575,'0'5'0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2.8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24575,'0'4'0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3.4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 0 24575,'-4'0'0,"-6"0"0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3.8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4.2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4.6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5.8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6.2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6.8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7.4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4.8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8.1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9.2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39.8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40.7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42.5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48.6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6:51.1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02.7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03.1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03.8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5.1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13.2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24575,'0'4'0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13.7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14.2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14.6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15.3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18.2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22.8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23.3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23.9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25.0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5.5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27.6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0.2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1.4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2.9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4.4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7.3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9.0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39.7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0.2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0.9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5.9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1.8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2.8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3.8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4.2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4.7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5.4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7:46.0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05.4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06.0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07.3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6.3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07.8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09.6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10.6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12.6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14.0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14.6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48:15.3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2.1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3.0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3.6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49.8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6.2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7.2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 24575,'0'-4'0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8.3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18.7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21.4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22.3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23.9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24.8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26.1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38.2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4.4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50.5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52:39.0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3.6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4.7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5.2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5.9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6.3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7.0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7.7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8.4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8:59.6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51.1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0.3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0.9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1.4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1.9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24575,'0'4'0,"-5"7"0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2.5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3.2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24575,'-5'0'0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4.0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4.7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5.1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6.2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52.0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24575,'0'-4'0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6.8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7.5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8.2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24575,'0'-5'0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9.0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09.6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0.3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1.3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1.7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2.7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3.2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52.4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4.6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5.9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6.6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7.5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8.3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8.8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19.2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0.2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0.6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24575,'0'5'0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1.2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52.9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1.8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2.9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5.8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6.7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7.4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7.9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8.7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29.6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30.8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32.2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55.1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32.9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34.8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36.4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38.3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0.1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1.4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2.5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3.5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4.8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7.8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09.7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49.1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0.1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1.6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2.1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2.5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2.9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3.4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4.6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5.2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7.4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0.1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9.0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19:59.7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0.1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1.0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1.4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2.4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3.0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3.5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4.3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4.8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0.8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5.4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0:06.1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24575,'0'-5'0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28.8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29.5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0.0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0.6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2.0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2.7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3.1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3.7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1.4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4.3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38.4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42.7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45.2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46.4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48.5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1.1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2.9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4.8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5.5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6.6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24575,'0'4'0,"0"5"0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1.9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6.7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8.2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1:59.7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2.0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3.1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4.1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5.8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6.7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7.9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8.5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2.5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09.9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1.1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1.6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2.1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24575,'0'-4'0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2.9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3.9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5.7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6.4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7.5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18.7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3.0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24575,'0'3'0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2.2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3.0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4.8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5.6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6.3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7.0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7.7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29.3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0.1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1.0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3.9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2.0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3.1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4.9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5.6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39.3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24575,'0'4'0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40.6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1:22:42.5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7:55.2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0.5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1.1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4.6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 1 24575,'-4'0'0,"-5"0"0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1.8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2.38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2.9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4.0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4.4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6.6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24575,'0'4'0,"0"5"0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7.0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7.5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8.0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8.8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5.4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09.6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0.3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0.8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1.8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2.3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2.7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3.2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5.1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 0 24575,'-4'4'0,"-4"5"0,-10 8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6.6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7.1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16.4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7.5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8.1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24575,'-4'0'0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8.6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24575,'0'4'0,"0"4"0,0 6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9.1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9.5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19.9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24575,'0'18'0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0.4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1.2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1.7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2.2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1.3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2.6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24575,'0'4'0,"0"4"0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3.1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24575,'0'8'0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3.6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24575,'0'4'0,"0"5"0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4.1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4.7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5.4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24575,'4'0'0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5.8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 0 24575,'-4'0'0,"-4"0"0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6.3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6.6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7.7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24575,'0'4'0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1.8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8.1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8.7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24575,'3'0'0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9.2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 17 24575,'-3'-4'0,"-6"-8"0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29.6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24575,'0'-4'0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0.1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1 24575,'-4'0'0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0.5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24575,'-4'7'0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1.0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1.5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24575,'0'4'0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2.0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24575,'4'0'0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2.6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9:22.6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3.4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3.8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4.5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4.8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5.7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6.1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24575,'0'3'0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6.6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0 24575,'-4'0'0,"-1"4"0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7.1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7.8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8T10:28:38.4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55158-4CE9-A448-CC0B-7F453EA5C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4A957-E6E0-1D7E-F582-18E1FE300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E925B-3214-7903-A179-062EC4213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7456-0D8C-47CF-889A-F1CEF4D88FF2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17A63-BBBC-E59F-5C1F-209A735B7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ED423-8822-8286-0020-101B54250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B979-F1AB-48C9-B9EA-EFAEE76E3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704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BC1A1-AC1B-BF68-F160-E2E6E3C95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203DE3-9739-63AE-04E1-0B53A8835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81E8C-6F86-1B36-70B1-171557694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7456-0D8C-47CF-889A-F1CEF4D88FF2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DBDD1-959B-7439-BA73-9C30DB96F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5099C-511D-5EE4-410B-6ACE0C568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B979-F1AB-48C9-B9EA-EFAEE76E3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364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F7EAC4-8075-F98F-CBF6-797742E61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3D03D3-CF29-249A-80FD-3910E7C19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CCAD5-A576-33AD-AA9F-A59930119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7456-0D8C-47CF-889A-F1CEF4D88FF2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BEE23-2CC9-1A7E-C055-5A8060F4F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7E2EF-BA26-B5CE-8044-41C6662F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B979-F1AB-48C9-B9EA-EFAEE76E3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58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75A54-B4D7-389C-656C-DB34FD170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27233-C4AE-4063-9060-0A36F0464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AE419-F2B3-9E3D-5BC5-960D69182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7456-0D8C-47CF-889A-F1CEF4D88FF2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77E84-B36D-D377-C6EE-EF6E0B8BF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AB716-0064-8A2D-C3A7-55108CCF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B979-F1AB-48C9-B9EA-EFAEE76E3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516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53D6D-7755-6B4C-6C09-25E2A1E18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F6630-8B6F-E7EE-E84C-32A33E5AC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F70DB-427E-9589-5452-47465F667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7456-0D8C-47CF-889A-F1CEF4D88FF2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5F6D9-CDFD-C77E-3F3D-723DFE063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C0F00-42DF-2F0A-4246-606869A7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B979-F1AB-48C9-B9EA-EFAEE76E3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849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0562B-5073-A16F-83AE-824E7900F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33D40-9614-ED20-4310-E539EDCAA9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51277-3368-A11A-CB1E-C036DE3B2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63EC6-6144-020B-4C60-DDFB0F25E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7456-0D8C-47CF-889A-F1CEF4D88FF2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06FA0-8AE8-25C1-E295-85D8104A9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1049D4-E027-162A-E7E4-1027E264C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B979-F1AB-48C9-B9EA-EFAEE76E3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93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3DE17-B1F0-41EC-DD02-AC95332BF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095495-C83D-1932-0BD2-3CC4AB8C0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0E73E-B7CA-32BE-00AE-A98BE1C68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597B4E-800A-9A7F-6889-BBD8664E3D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F450AC-42EB-E67B-0345-A87A35D648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402BCD-A3D8-F7A7-182D-DE1F0FA9E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7456-0D8C-47CF-889A-F1CEF4D88FF2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FC211B-87D5-4A9E-E2D0-A8D92BF31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D83CED-7BBE-582B-0094-6172D10D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B979-F1AB-48C9-B9EA-EFAEE76E3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88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EEBCE-A368-BEB8-DDC6-86355AAB2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23E3BC-9E2C-ED6C-6841-F1D62EB91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7456-0D8C-47CF-889A-F1CEF4D88FF2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CCBC9F-8C5E-8792-A379-A36710BF5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90ACA4-A63C-EFF0-B0B8-FDC4FBCB6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B979-F1AB-48C9-B9EA-EFAEE76E3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68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5311BE-B37C-DBC3-40D2-37D3ACF32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7456-0D8C-47CF-889A-F1CEF4D88FF2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50370-2129-F295-4AC2-CBCB1BC6D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FFCCB-A6F4-6581-EDE0-98D8B452E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B979-F1AB-48C9-B9EA-EFAEE76E3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181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8A3A0-3865-F6C5-D7E1-778AA3453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56830-20B4-B0FC-C7E3-2B2AFF34A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6A1D0-133C-5F84-0F64-7D36BE608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C896C-550E-94CB-8310-920F6D59E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7456-0D8C-47CF-889A-F1CEF4D88FF2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0BC419-467F-A15A-785A-5C99696DB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73AAA-3DEA-1B63-029C-CCEB0AAC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B979-F1AB-48C9-B9EA-EFAEE76E3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30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3CBE8-0BC0-3F26-79C5-17C48C347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08EA1D-D2E7-54A2-AD3C-F8BF77AC1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B8E9B6-F9F1-1B0A-8CC7-9DA68F0B5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5D065-4B3F-A495-66E6-CA441A474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7456-0D8C-47CF-889A-F1CEF4D88FF2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D3A5D5-04DE-87C6-D9E8-96F2ECEFE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683EF-8E88-3CB8-144F-A9FDEDEE0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B979-F1AB-48C9-B9EA-EFAEE76E3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40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52BE84-7EBF-6818-780E-724E01C1D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F081D-3635-3B8E-1E87-9939D7626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94338-867F-08BA-B588-A94A43D28B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57456-0D8C-47CF-889A-F1CEF4D88FF2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2DB45-F941-C9E5-A778-E6D65AB506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98FFC-F0FA-2225-AB9F-85F5BFFF3C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AB979-F1AB-48C9-B9EA-EFAEE76E3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14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9.xml"/><Relationship Id="rId769" Type="http://schemas.openxmlformats.org/officeDocument/2006/relationships/customXml" Target="../ink/ink552.xml"/><Relationship Id="rId976" Type="http://schemas.openxmlformats.org/officeDocument/2006/relationships/customXml" Target="../ink/ink712.xml"/><Relationship Id="rId324" Type="http://schemas.openxmlformats.org/officeDocument/2006/relationships/customXml" Target="../ink/ink226.xml"/><Relationship Id="rId531" Type="http://schemas.openxmlformats.org/officeDocument/2006/relationships/customXml" Target="../ink/ink380.xml"/><Relationship Id="rId629" Type="http://schemas.openxmlformats.org/officeDocument/2006/relationships/customXml" Target="../ink/ink476.xml"/><Relationship Id="rId1161" Type="http://schemas.openxmlformats.org/officeDocument/2006/relationships/customXml" Target="../ink/ink893.xml"/><Relationship Id="rId170" Type="http://schemas.openxmlformats.org/officeDocument/2006/relationships/image" Target="../media/image19.png"/><Relationship Id="rId836" Type="http://schemas.openxmlformats.org/officeDocument/2006/relationships/customXml" Target="../ink/ink599.xml"/><Relationship Id="rId1021" Type="http://schemas.openxmlformats.org/officeDocument/2006/relationships/customXml" Target="../ink/ink754.xml"/><Relationship Id="rId1119" Type="http://schemas.openxmlformats.org/officeDocument/2006/relationships/customXml" Target="../ink/ink851.xml"/><Relationship Id="rId475" Type="http://schemas.openxmlformats.org/officeDocument/2006/relationships/customXml" Target="../ink/ink358.xml"/><Relationship Id="rId32" Type="http://schemas.openxmlformats.org/officeDocument/2006/relationships/customXml" Target="../ink/ink18.xml"/><Relationship Id="rId335" Type="http://schemas.openxmlformats.org/officeDocument/2006/relationships/customXml" Target="../ink/ink237.xml"/><Relationship Id="rId542" Type="http://schemas.openxmlformats.org/officeDocument/2006/relationships/customXml" Target="../ink/ink390.xml"/><Relationship Id="rId987" Type="http://schemas.openxmlformats.org/officeDocument/2006/relationships/customXml" Target="../ink/ink723.xml"/><Relationship Id="rId1172" Type="http://schemas.openxmlformats.org/officeDocument/2006/relationships/customXml" Target="../ink/ink904.xml"/><Relationship Id="rId181" Type="http://schemas.openxmlformats.org/officeDocument/2006/relationships/customXml" Target="../ink/ink140.xml"/><Relationship Id="rId402" Type="http://schemas.openxmlformats.org/officeDocument/2006/relationships/customXml" Target="../ink/ink287.xml"/><Relationship Id="rId847" Type="http://schemas.openxmlformats.org/officeDocument/2006/relationships/customXml" Target="../ink/ink608.xml"/><Relationship Id="rId1032" Type="http://schemas.openxmlformats.org/officeDocument/2006/relationships/customXml" Target="../ink/ink765.xml"/><Relationship Id="rId707" Type="http://schemas.openxmlformats.org/officeDocument/2006/relationships/image" Target="../media/image38.png"/><Relationship Id="rId693" Type="http://schemas.openxmlformats.org/officeDocument/2006/relationships/image" Target="../media/image37.png"/><Relationship Id="rId914" Type="http://schemas.openxmlformats.org/officeDocument/2006/relationships/customXml" Target="../ink/ink654.xml"/><Relationship Id="rId43" Type="http://schemas.openxmlformats.org/officeDocument/2006/relationships/customXml" Target="../ink/ink25.xml"/><Relationship Id="rId139" Type="http://schemas.openxmlformats.org/officeDocument/2006/relationships/customXml" Target="../ink/ink104.xml"/><Relationship Id="rId346" Type="http://schemas.openxmlformats.org/officeDocument/2006/relationships/customXml" Target="../ink/ink248.xml"/><Relationship Id="rId553" Type="http://schemas.openxmlformats.org/officeDocument/2006/relationships/customXml" Target="../ink/ink400.xml"/><Relationship Id="rId760" Type="http://schemas.openxmlformats.org/officeDocument/2006/relationships/customXml" Target="../ink/ink543.xml"/><Relationship Id="rId998" Type="http://schemas.openxmlformats.org/officeDocument/2006/relationships/customXml" Target="../ink/ink732.xml"/><Relationship Id="rId1183" Type="http://schemas.openxmlformats.org/officeDocument/2006/relationships/customXml" Target="../ink/ink915.xml"/><Relationship Id="rId192" Type="http://schemas.openxmlformats.org/officeDocument/2006/relationships/customXml" Target="../ink/ink151.xml"/><Relationship Id="rId206" Type="http://schemas.openxmlformats.org/officeDocument/2006/relationships/customXml" Target="../ink/ink165.xml"/><Relationship Id="rId413" Type="http://schemas.openxmlformats.org/officeDocument/2006/relationships/image" Target="../media/image28.png"/><Relationship Id="rId858" Type="http://schemas.openxmlformats.org/officeDocument/2006/relationships/customXml" Target="../ink/ink619.xml"/><Relationship Id="rId1043" Type="http://schemas.openxmlformats.org/officeDocument/2006/relationships/customXml" Target="../ink/ink776.xml"/><Relationship Id="rId620" Type="http://schemas.openxmlformats.org/officeDocument/2006/relationships/customXml" Target="../ink/ink467.xml"/><Relationship Id="rId718" Type="http://schemas.openxmlformats.org/officeDocument/2006/relationships/customXml" Target="../ink/ink501.xml"/><Relationship Id="rId925" Type="http://schemas.openxmlformats.org/officeDocument/2006/relationships/customXml" Target="../ink/ink663.xml"/><Relationship Id="rId357" Type="http://schemas.openxmlformats.org/officeDocument/2006/relationships/customXml" Target="../ink/ink259.xml"/><Relationship Id="rId1110" Type="http://schemas.openxmlformats.org/officeDocument/2006/relationships/customXml" Target="../ink/ink842.xml"/><Relationship Id="rId1194" Type="http://schemas.openxmlformats.org/officeDocument/2006/relationships/customXml" Target="../ink/ink926.xml"/><Relationship Id="rId54" Type="http://schemas.openxmlformats.org/officeDocument/2006/relationships/customXml" Target="../ink/ink33.xml"/><Relationship Id="rId217" Type="http://schemas.openxmlformats.org/officeDocument/2006/relationships/customXml" Target="../ink/ink174.xml"/><Relationship Id="rId564" Type="http://schemas.openxmlformats.org/officeDocument/2006/relationships/customXml" Target="../ink/ink411.xml"/><Relationship Id="rId771" Type="http://schemas.openxmlformats.org/officeDocument/2006/relationships/customXml" Target="../ink/ink554.xml"/><Relationship Id="rId869" Type="http://schemas.openxmlformats.org/officeDocument/2006/relationships/customXml" Target="../ink/ink630.xml"/><Relationship Id="rId424" Type="http://schemas.openxmlformats.org/officeDocument/2006/relationships/customXml" Target="../ink/ink308.xml"/><Relationship Id="rId631" Type="http://schemas.openxmlformats.org/officeDocument/2006/relationships/customXml" Target="../ink/ink478.xml"/><Relationship Id="rId729" Type="http://schemas.openxmlformats.org/officeDocument/2006/relationships/customXml" Target="../ink/ink512.xml"/><Relationship Id="rId1054" Type="http://schemas.openxmlformats.org/officeDocument/2006/relationships/customXml" Target="../ink/ink787.xml"/><Relationship Id="rId936" Type="http://schemas.openxmlformats.org/officeDocument/2006/relationships/customXml" Target="../ink/ink674.xml"/><Relationship Id="rId1121" Type="http://schemas.openxmlformats.org/officeDocument/2006/relationships/customXml" Target="../ink/ink853.xml"/><Relationship Id="rId65" Type="http://schemas.openxmlformats.org/officeDocument/2006/relationships/customXml" Target="../ink/ink41.xml"/><Relationship Id="rId130" Type="http://schemas.openxmlformats.org/officeDocument/2006/relationships/customXml" Target="../ink/ink95.xml"/><Relationship Id="rId368" Type="http://schemas.openxmlformats.org/officeDocument/2006/relationships/customXml" Target="../ink/ink270.xml"/><Relationship Id="rId575" Type="http://schemas.openxmlformats.org/officeDocument/2006/relationships/customXml" Target="../ink/ink422.xml"/><Relationship Id="rId782" Type="http://schemas.openxmlformats.org/officeDocument/2006/relationships/customXml" Target="../ink/ink565.xml"/><Relationship Id="rId228" Type="http://schemas.openxmlformats.org/officeDocument/2006/relationships/customXml" Target="../ink/ink185.xml"/><Relationship Id="rId435" Type="http://schemas.openxmlformats.org/officeDocument/2006/relationships/customXml" Target="../ink/ink319.xml"/><Relationship Id="rId642" Type="http://schemas.openxmlformats.org/officeDocument/2006/relationships/customXml" Target="../ink/ink489.xml"/><Relationship Id="rId1065" Type="http://schemas.openxmlformats.org/officeDocument/2006/relationships/customXml" Target="../ink/ink798.xml"/><Relationship Id="rId947" Type="http://schemas.openxmlformats.org/officeDocument/2006/relationships/customXml" Target="../ink/ink685.xml"/><Relationship Id="rId1132" Type="http://schemas.openxmlformats.org/officeDocument/2006/relationships/customXml" Target="../ink/ink864.xml"/><Relationship Id="rId76" Type="http://schemas.openxmlformats.org/officeDocument/2006/relationships/image" Target="../media/image15.png"/><Relationship Id="rId141" Type="http://schemas.openxmlformats.org/officeDocument/2006/relationships/customXml" Target="../ink/ink106.xml"/><Relationship Id="rId379" Type="http://schemas.openxmlformats.org/officeDocument/2006/relationships/customXml" Target="../ink/ink281.xml"/><Relationship Id="rId586" Type="http://schemas.openxmlformats.org/officeDocument/2006/relationships/customXml" Target="../ink/ink433.xml"/><Relationship Id="rId807" Type="http://schemas.openxmlformats.org/officeDocument/2006/relationships/image" Target="../media/image42.png"/><Relationship Id="rId7" Type="http://schemas.openxmlformats.org/officeDocument/2006/relationships/customXml" Target="../ink/ink4.xml"/><Relationship Id="rId239" Type="http://schemas.openxmlformats.org/officeDocument/2006/relationships/customXml" Target="../ink/ink196.xml"/><Relationship Id="rId446" Type="http://schemas.openxmlformats.org/officeDocument/2006/relationships/customXml" Target="../ink/ink329.xml"/><Relationship Id="rId1076" Type="http://schemas.openxmlformats.org/officeDocument/2006/relationships/customXml" Target="../ink/ink808.xml"/><Relationship Id="rId306" Type="http://schemas.openxmlformats.org/officeDocument/2006/relationships/customXml" Target="../ink/ink209.xml"/><Relationship Id="rId860" Type="http://schemas.openxmlformats.org/officeDocument/2006/relationships/customXml" Target="../ink/ink621.xml"/><Relationship Id="rId958" Type="http://schemas.openxmlformats.org/officeDocument/2006/relationships/customXml" Target="../ink/ink695.xml"/><Relationship Id="rId1143" Type="http://schemas.openxmlformats.org/officeDocument/2006/relationships/customXml" Target="../ink/ink875.xml"/><Relationship Id="rId87" Type="http://schemas.openxmlformats.org/officeDocument/2006/relationships/customXml" Target="../ink/ink60.xml"/><Relationship Id="rId513" Type="http://schemas.openxmlformats.org/officeDocument/2006/relationships/customXml" Target="../ink/ink363.xml"/><Relationship Id="rId597" Type="http://schemas.openxmlformats.org/officeDocument/2006/relationships/customXml" Target="../ink/ink444.xml"/><Relationship Id="rId720" Type="http://schemas.openxmlformats.org/officeDocument/2006/relationships/customXml" Target="../ink/ink503.xml"/><Relationship Id="rId818" Type="http://schemas.openxmlformats.org/officeDocument/2006/relationships/customXml" Target="../ink/ink583.xml"/><Relationship Id="rId152" Type="http://schemas.openxmlformats.org/officeDocument/2006/relationships/customXml" Target="../ink/ink117.xml"/><Relationship Id="rId457" Type="http://schemas.openxmlformats.org/officeDocument/2006/relationships/customXml" Target="../ink/ink340.xml"/><Relationship Id="rId1003" Type="http://schemas.openxmlformats.org/officeDocument/2006/relationships/customXml" Target="../ink/ink736.xml"/><Relationship Id="rId1087" Type="http://schemas.openxmlformats.org/officeDocument/2006/relationships/customXml" Target="../ink/ink819.xml"/><Relationship Id="rId871" Type="http://schemas.openxmlformats.org/officeDocument/2006/relationships/customXml" Target="../ink/ink632.xml"/><Relationship Id="rId969" Type="http://schemas.openxmlformats.org/officeDocument/2006/relationships/customXml" Target="../ink/ink706.xml"/><Relationship Id="rId317" Type="http://schemas.openxmlformats.org/officeDocument/2006/relationships/customXml" Target="../ink/ink219.xml"/><Relationship Id="rId524" Type="http://schemas.openxmlformats.org/officeDocument/2006/relationships/customXml" Target="../ink/ink373.xml"/><Relationship Id="rId731" Type="http://schemas.openxmlformats.org/officeDocument/2006/relationships/customXml" Target="../ink/ink514.xml"/><Relationship Id="rId1154" Type="http://schemas.openxmlformats.org/officeDocument/2006/relationships/customXml" Target="../ink/ink886.xml"/><Relationship Id="rId98" Type="http://schemas.openxmlformats.org/officeDocument/2006/relationships/customXml" Target="../ink/ink70.xml"/><Relationship Id="rId370" Type="http://schemas.openxmlformats.org/officeDocument/2006/relationships/customXml" Target="../ink/ink272.xml"/><Relationship Id="rId829" Type="http://schemas.openxmlformats.org/officeDocument/2006/relationships/customXml" Target="../ink/ink592.xml"/><Relationship Id="rId1014" Type="http://schemas.openxmlformats.org/officeDocument/2006/relationships/customXml" Target="../ink/ink747.xml"/><Relationship Id="rId230" Type="http://schemas.openxmlformats.org/officeDocument/2006/relationships/customXml" Target="../ink/ink187.xml"/><Relationship Id="rId468" Type="http://schemas.openxmlformats.org/officeDocument/2006/relationships/customXml" Target="../ink/ink351.xml"/><Relationship Id="rId882" Type="http://schemas.openxmlformats.org/officeDocument/2006/relationships/customXml" Target="../ink/ink635.xml"/><Relationship Id="rId1098" Type="http://schemas.openxmlformats.org/officeDocument/2006/relationships/customXml" Target="../ink/ink830.xml"/><Relationship Id="rId25" Type="http://schemas.openxmlformats.org/officeDocument/2006/relationships/customXml" Target="../ink/ink11.xml"/><Relationship Id="rId328" Type="http://schemas.openxmlformats.org/officeDocument/2006/relationships/customXml" Target="../ink/ink230.xml"/><Relationship Id="rId535" Type="http://schemas.openxmlformats.org/officeDocument/2006/relationships/customXml" Target="../ink/ink384.xml"/><Relationship Id="rId742" Type="http://schemas.openxmlformats.org/officeDocument/2006/relationships/customXml" Target="../ink/ink525.xml"/><Relationship Id="rId1165" Type="http://schemas.openxmlformats.org/officeDocument/2006/relationships/customXml" Target="../ink/ink897.xml"/><Relationship Id="rId174" Type="http://schemas.openxmlformats.org/officeDocument/2006/relationships/customXml" Target="../ink/ink133.xml"/><Relationship Id="rId381" Type="http://schemas.openxmlformats.org/officeDocument/2006/relationships/customXml" Target="../ink/ink283.xml"/><Relationship Id="rId602" Type="http://schemas.openxmlformats.org/officeDocument/2006/relationships/customXml" Target="../ink/ink449.xml"/><Relationship Id="rId1025" Type="http://schemas.openxmlformats.org/officeDocument/2006/relationships/customXml" Target="../ink/ink758.xml"/><Relationship Id="rId241" Type="http://schemas.openxmlformats.org/officeDocument/2006/relationships/customXml" Target="../ink/ink198.xml"/><Relationship Id="rId907" Type="http://schemas.openxmlformats.org/officeDocument/2006/relationships/customXml" Target="../ink/ink647.xml"/><Relationship Id="rId339" Type="http://schemas.openxmlformats.org/officeDocument/2006/relationships/customXml" Target="../ink/ink241.xml"/><Relationship Id="rId546" Type="http://schemas.openxmlformats.org/officeDocument/2006/relationships/customXml" Target="../ink/ink394.xml"/><Relationship Id="rId753" Type="http://schemas.openxmlformats.org/officeDocument/2006/relationships/customXml" Target="../ink/ink536.xml"/><Relationship Id="rId1176" Type="http://schemas.openxmlformats.org/officeDocument/2006/relationships/customXml" Target="../ink/ink908.xml"/><Relationship Id="rId101" Type="http://schemas.openxmlformats.org/officeDocument/2006/relationships/customXml" Target="../ink/ink73.xml"/><Relationship Id="rId185" Type="http://schemas.openxmlformats.org/officeDocument/2006/relationships/customXml" Target="../ink/ink144.xml"/><Relationship Id="rId406" Type="http://schemas.openxmlformats.org/officeDocument/2006/relationships/customXml" Target="../ink/ink291.xml"/><Relationship Id="rId960" Type="http://schemas.openxmlformats.org/officeDocument/2006/relationships/customXml" Target="../ink/ink697.xml"/><Relationship Id="rId1036" Type="http://schemas.openxmlformats.org/officeDocument/2006/relationships/customXml" Target="../ink/ink769.xml"/><Relationship Id="rId613" Type="http://schemas.openxmlformats.org/officeDocument/2006/relationships/customXml" Target="../ink/ink460.xml"/><Relationship Id="rId820" Type="http://schemas.openxmlformats.org/officeDocument/2006/relationships/customXml" Target="../ink/ink585.xml"/><Relationship Id="rId918" Type="http://schemas.openxmlformats.org/officeDocument/2006/relationships/customXml" Target="../ink/ink658.xml"/><Relationship Id="rId1103" Type="http://schemas.openxmlformats.org/officeDocument/2006/relationships/customXml" Target="../ink/ink835.xml"/><Relationship Id="rId1187" Type="http://schemas.openxmlformats.org/officeDocument/2006/relationships/customXml" Target="../ink/ink919.xml"/><Relationship Id="rId47" Type="http://schemas.openxmlformats.org/officeDocument/2006/relationships/customXml" Target="../ink/ink27.xml"/><Relationship Id="rId112" Type="http://schemas.openxmlformats.org/officeDocument/2006/relationships/customXml" Target="../ink/ink84.xml"/><Relationship Id="rId557" Type="http://schemas.openxmlformats.org/officeDocument/2006/relationships/customXml" Target="../ink/ink404.xml"/><Relationship Id="rId764" Type="http://schemas.openxmlformats.org/officeDocument/2006/relationships/customXml" Target="../ink/ink547.xml"/><Relationship Id="rId971" Type="http://schemas.openxmlformats.org/officeDocument/2006/relationships/customXml" Target="../ink/ink707.xml"/><Relationship Id="rId196" Type="http://schemas.openxmlformats.org/officeDocument/2006/relationships/customXml" Target="../ink/ink155.xml"/><Relationship Id="rId417" Type="http://schemas.openxmlformats.org/officeDocument/2006/relationships/customXml" Target="../ink/ink301.xml"/><Relationship Id="rId624" Type="http://schemas.openxmlformats.org/officeDocument/2006/relationships/customXml" Target="../ink/ink471.xml"/><Relationship Id="rId831" Type="http://schemas.openxmlformats.org/officeDocument/2006/relationships/customXml" Target="../ink/ink594.xml"/><Relationship Id="rId1047" Type="http://schemas.openxmlformats.org/officeDocument/2006/relationships/customXml" Target="../ink/ink780.xml"/><Relationship Id="rId470" Type="http://schemas.openxmlformats.org/officeDocument/2006/relationships/customXml" Target="../ink/ink353.xml"/><Relationship Id="rId929" Type="http://schemas.openxmlformats.org/officeDocument/2006/relationships/customXml" Target="../ink/ink667.xml"/><Relationship Id="rId1114" Type="http://schemas.openxmlformats.org/officeDocument/2006/relationships/customXml" Target="../ink/ink846.xml"/><Relationship Id="rId58" Type="http://schemas.openxmlformats.org/officeDocument/2006/relationships/image" Target="../media/image11.png"/><Relationship Id="rId330" Type="http://schemas.openxmlformats.org/officeDocument/2006/relationships/customXml" Target="../ink/ink232.xml"/><Relationship Id="rId568" Type="http://schemas.openxmlformats.org/officeDocument/2006/relationships/customXml" Target="../ink/ink415.xml"/><Relationship Id="rId775" Type="http://schemas.openxmlformats.org/officeDocument/2006/relationships/customXml" Target="../ink/ink558.xml"/><Relationship Id="rId982" Type="http://schemas.openxmlformats.org/officeDocument/2006/relationships/customXml" Target="../ink/ink718.xml"/><Relationship Id="rId1198" Type="http://schemas.openxmlformats.org/officeDocument/2006/relationships/customXml" Target="../ink/ink930.xml"/><Relationship Id="rId428" Type="http://schemas.openxmlformats.org/officeDocument/2006/relationships/customXml" Target="../ink/ink312.xml"/><Relationship Id="rId635" Type="http://schemas.openxmlformats.org/officeDocument/2006/relationships/customXml" Target="../ink/ink482.xml"/><Relationship Id="rId842" Type="http://schemas.openxmlformats.org/officeDocument/2006/relationships/image" Target="../media/image46.png"/><Relationship Id="rId1058" Type="http://schemas.openxmlformats.org/officeDocument/2006/relationships/customXml" Target="../ink/ink791.xml"/><Relationship Id="rId1125" Type="http://schemas.openxmlformats.org/officeDocument/2006/relationships/customXml" Target="../ink/ink857.xml"/><Relationship Id="rId69" Type="http://schemas.openxmlformats.org/officeDocument/2006/relationships/customXml" Target="../ink/ink44.xml"/><Relationship Id="rId134" Type="http://schemas.openxmlformats.org/officeDocument/2006/relationships/customXml" Target="../ink/ink99.xml"/><Relationship Id="rId579" Type="http://schemas.openxmlformats.org/officeDocument/2006/relationships/customXml" Target="../ink/ink426.xml"/><Relationship Id="rId786" Type="http://schemas.openxmlformats.org/officeDocument/2006/relationships/customXml" Target="../ink/ink569.xml"/><Relationship Id="rId993" Type="http://schemas.openxmlformats.org/officeDocument/2006/relationships/customXml" Target="../ink/ink728.xml"/><Relationship Id="rId341" Type="http://schemas.openxmlformats.org/officeDocument/2006/relationships/customXml" Target="../ink/ink243.xml"/><Relationship Id="rId439" Type="http://schemas.openxmlformats.org/officeDocument/2006/relationships/customXml" Target="../ink/ink322.xml"/><Relationship Id="rId1069" Type="http://schemas.openxmlformats.org/officeDocument/2006/relationships/customXml" Target="../ink/ink801.xml"/><Relationship Id="rId201" Type="http://schemas.openxmlformats.org/officeDocument/2006/relationships/customXml" Target="../ink/ink160.xml"/><Relationship Id="rId853" Type="http://schemas.openxmlformats.org/officeDocument/2006/relationships/customXml" Target="../ink/ink614.xml"/><Relationship Id="rId1136" Type="http://schemas.openxmlformats.org/officeDocument/2006/relationships/customXml" Target="../ink/ink868.xml"/><Relationship Id="rId713" Type="http://schemas.openxmlformats.org/officeDocument/2006/relationships/customXml" Target="../ink/ink496.xml"/><Relationship Id="rId920" Type="http://schemas.openxmlformats.org/officeDocument/2006/relationships/customXml" Target="../ink/ink660.xml"/><Relationship Id="rId145" Type="http://schemas.openxmlformats.org/officeDocument/2006/relationships/customXml" Target="../ink/ink110.xml"/><Relationship Id="rId352" Type="http://schemas.openxmlformats.org/officeDocument/2006/relationships/customXml" Target="../ink/ink254.xml"/><Relationship Id="rId1203" Type="http://schemas.openxmlformats.org/officeDocument/2006/relationships/customXml" Target="../ink/ink935.xml"/><Relationship Id="rId212" Type="http://schemas.openxmlformats.org/officeDocument/2006/relationships/customXml" Target="../ink/ink170.xml"/><Relationship Id="rId864" Type="http://schemas.openxmlformats.org/officeDocument/2006/relationships/customXml" Target="../ink/ink625.xml"/><Relationship Id="rId517" Type="http://schemas.openxmlformats.org/officeDocument/2006/relationships/customXml" Target="../ink/ink366.xml"/><Relationship Id="rId724" Type="http://schemas.openxmlformats.org/officeDocument/2006/relationships/customXml" Target="../ink/ink507.xml"/><Relationship Id="rId931" Type="http://schemas.openxmlformats.org/officeDocument/2006/relationships/customXml" Target="../ink/ink669.xml"/><Relationship Id="rId1147" Type="http://schemas.openxmlformats.org/officeDocument/2006/relationships/customXml" Target="../ink/ink879.xml"/><Relationship Id="rId60" Type="http://schemas.openxmlformats.org/officeDocument/2006/relationships/customXml" Target="../ink/ink37.xml"/><Relationship Id="rId156" Type="http://schemas.openxmlformats.org/officeDocument/2006/relationships/customXml" Target="../ink/ink121.xml"/><Relationship Id="rId363" Type="http://schemas.openxmlformats.org/officeDocument/2006/relationships/customXml" Target="../ink/ink265.xml"/><Relationship Id="rId570" Type="http://schemas.openxmlformats.org/officeDocument/2006/relationships/customXml" Target="../ink/ink417.xml"/><Relationship Id="rId1007" Type="http://schemas.openxmlformats.org/officeDocument/2006/relationships/customXml" Target="../ink/ink740.xml"/><Relationship Id="rId223" Type="http://schemas.openxmlformats.org/officeDocument/2006/relationships/customXml" Target="../ink/ink180.xml"/><Relationship Id="rId430" Type="http://schemas.openxmlformats.org/officeDocument/2006/relationships/customXml" Target="../ink/ink314.xml"/><Relationship Id="rId875" Type="http://schemas.openxmlformats.org/officeDocument/2006/relationships/customXml" Target="../ink/ink634.xml"/><Relationship Id="rId1060" Type="http://schemas.openxmlformats.org/officeDocument/2006/relationships/customXml" Target="../ink/ink793.xml"/><Relationship Id="rId528" Type="http://schemas.openxmlformats.org/officeDocument/2006/relationships/customXml" Target="../ink/ink377.xml"/><Relationship Id="rId735" Type="http://schemas.openxmlformats.org/officeDocument/2006/relationships/customXml" Target="../ink/ink518.xml"/><Relationship Id="rId942" Type="http://schemas.openxmlformats.org/officeDocument/2006/relationships/customXml" Target="../ink/ink680.xml"/><Relationship Id="rId1158" Type="http://schemas.openxmlformats.org/officeDocument/2006/relationships/customXml" Target="../ink/ink890.xml"/><Relationship Id="rId167" Type="http://schemas.openxmlformats.org/officeDocument/2006/relationships/customXml" Target="../ink/ink127.xml"/><Relationship Id="rId374" Type="http://schemas.openxmlformats.org/officeDocument/2006/relationships/customXml" Target="../ink/ink276.xml"/><Relationship Id="rId581" Type="http://schemas.openxmlformats.org/officeDocument/2006/relationships/customXml" Target="../ink/ink428.xml"/><Relationship Id="rId1018" Type="http://schemas.openxmlformats.org/officeDocument/2006/relationships/customXml" Target="../ink/ink751.xml"/><Relationship Id="rId71" Type="http://schemas.openxmlformats.org/officeDocument/2006/relationships/customXml" Target="../ink/ink46.xml"/><Relationship Id="rId234" Type="http://schemas.openxmlformats.org/officeDocument/2006/relationships/customXml" Target="../ink/ink191.xml"/><Relationship Id="rId886" Type="http://schemas.openxmlformats.org/officeDocument/2006/relationships/customXml" Target="../ink/ink639.xml"/><Relationship Id="rId2" Type="http://schemas.openxmlformats.org/officeDocument/2006/relationships/image" Target="../media/image1.png"/><Relationship Id="rId29" Type="http://schemas.openxmlformats.org/officeDocument/2006/relationships/customXml" Target="../ink/ink15.xml"/><Relationship Id="rId441" Type="http://schemas.openxmlformats.org/officeDocument/2006/relationships/customXml" Target="../ink/ink324.xml"/><Relationship Id="rId539" Type="http://schemas.openxmlformats.org/officeDocument/2006/relationships/customXml" Target="../ink/ink388.xml"/><Relationship Id="rId746" Type="http://schemas.openxmlformats.org/officeDocument/2006/relationships/customXml" Target="../ink/ink529.xml"/><Relationship Id="rId1071" Type="http://schemas.openxmlformats.org/officeDocument/2006/relationships/customXml" Target="../ink/ink803.xml"/><Relationship Id="rId1169" Type="http://schemas.openxmlformats.org/officeDocument/2006/relationships/customXml" Target="../ink/ink901.xml"/><Relationship Id="rId178" Type="http://schemas.openxmlformats.org/officeDocument/2006/relationships/customXml" Target="../ink/ink137.xml"/><Relationship Id="rId953" Type="http://schemas.openxmlformats.org/officeDocument/2006/relationships/customXml" Target="../ink/ink690.xml"/><Relationship Id="rId1029" Type="http://schemas.openxmlformats.org/officeDocument/2006/relationships/customXml" Target="../ink/ink762.xml"/><Relationship Id="rId82" Type="http://schemas.openxmlformats.org/officeDocument/2006/relationships/customXml" Target="../ink/ink55.xml"/><Relationship Id="rId592" Type="http://schemas.openxmlformats.org/officeDocument/2006/relationships/customXml" Target="../ink/ink439.xml"/><Relationship Id="rId606" Type="http://schemas.openxmlformats.org/officeDocument/2006/relationships/customXml" Target="../ink/ink453.xml"/><Relationship Id="rId813" Type="http://schemas.openxmlformats.org/officeDocument/2006/relationships/customXml" Target="../ink/ink578.xml"/><Relationship Id="rId245" Type="http://schemas.openxmlformats.org/officeDocument/2006/relationships/customXml" Target="../ink/ink202.xml"/><Relationship Id="rId452" Type="http://schemas.openxmlformats.org/officeDocument/2006/relationships/customXml" Target="../ink/ink335.xml"/><Relationship Id="rId1082" Type="http://schemas.openxmlformats.org/officeDocument/2006/relationships/customXml" Target="../ink/ink814.xml"/><Relationship Id="rId105" Type="http://schemas.openxmlformats.org/officeDocument/2006/relationships/customXml" Target="../ink/ink77.xml"/><Relationship Id="rId312" Type="http://schemas.openxmlformats.org/officeDocument/2006/relationships/customXml" Target="../ink/ink214.xml"/><Relationship Id="rId757" Type="http://schemas.openxmlformats.org/officeDocument/2006/relationships/customXml" Target="../ink/ink540.xml"/><Relationship Id="rId964" Type="http://schemas.openxmlformats.org/officeDocument/2006/relationships/customXml" Target="../ink/ink701.xml"/><Relationship Id="rId93" Type="http://schemas.openxmlformats.org/officeDocument/2006/relationships/customXml" Target="../ink/ink65.xml"/><Relationship Id="rId189" Type="http://schemas.openxmlformats.org/officeDocument/2006/relationships/customXml" Target="../ink/ink148.xml"/><Relationship Id="rId617" Type="http://schemas.openxmlformats.org/officeDocument/2006/relationships/customXml" Target="../ink/ink464.xml"/><Relationship Id="rId824" Type="http://schemas.openxmlformats.org/officeDocument/2006/relationships/customXml" Target="../ink/ink587.xml"/><Relationship Id="rId463" Type="http://schemas.openxmlformats.org/officeDocument/2006/relationships/customXml" Target="../ink/ink346.xml"/><Relationship Id="rId1093" Type="http://schemas.openxmlformats.org/officeDocument/2006/relationships/customXml" Target="../ink/ink825.xml"/><Relationship Id="rId1107" Type="http://schemas.openxmlformats.org/officeDocument/2006/relationships/customXml" Target="../ink/ink839.xml"/><Relationship Id="rId116" Type="http://schemas.openxmlformats.org/officeDocument/2006/relationships/customXml" Target="../ink/ink88.xml"/><Relationship Id="rId323" Type="http://schemas.openxmlformats.org/officeDocument/2006/relationships/customXml" Target="../ink/ink225.xml"/><Relationship Id="rId530" Type="http://schemas.openxmlformats.org/officeDocument/2006/relationships/customXml" Target="../ink/ink379.xml"/><Relationship Id="rId768" Type="http://schemas.openxmlformats.org/officeDocument/2006/relationships/customXml" Target="../ink/ink551.xml"/><Relationship Id="rId975" Type="http://schemas.openxmlformats.org/officeDocument/2006/relationships/customXml" Target="../ink/ink711.xml"/><Relationship Id="rId1160" Type="http://schemas.openxmlformats.org/officeDocument/2006/relationships/customXml" Target="../ink/ink892.xml"/><Relationship Id="rId20" Type="http://schemas.openxmlformats.org/officeDocument/2006/relationships/image" Target="../media/image5.png"/><Relationship Id="rId628" Type="http://schemas.openxmlformats.org/officeDocument/2006/relationships/customXml" Target="../ink/ink475.xml"/><Relationship Id="rId835" Type="http://schemas.openxmlformats.org/officeDocument/2006/relationships/customXml" Target="../ink/ink598.xml"/><Relationship Id="rId474" Type="http://schemas.openxmlformats.org/officeDocument/2006/relationships/customXml" Target="../ink/ink357.xml"/><Relationship Id="rId1020" Type="http://schemas.openxmlformats.org/officeDocument/2006/relationships/customXml" Target="../ink/ink753.xml"/><Relationship Id="rId1118" Type="http://schemas.openxmlformats.org/officeDocument/2006/relationships/customXml" Target="../ink/ink850.xml"/><Relationship Id="rId779" Type="http://schemas.openxmlformats.org/officeDocument/2006/relationships/customXml" Target="../ink/ink562.xml"/><Relationship Id="rId986" Type="http://schemas.openxmlformats.org/officeDocument/2006/relationships/customXml" Target="../ink/ink722.xml"/><Relationship Id="rId31" Type="http://schemas.openxmlformats.org/officeDocument/2006/relationships/customXml" Target="../ink/ink17.xml"/><Relationship Id="rId334" Type="http://schemas.openxmlformats.org/officeDocument/2006/relationships/customXml" Target="../ink/ink236.xml"/><Relationship Id="rId541" Type="http://schemas.openxmlformats.org/officeDocument/2006/relationships/image" Target="../media/image33.png"/><Relationship Id="rId639" Type="http://schemas.openxmlformats.org/officeDocument/2006/relationships/customXml" Target="../ink/ink486.xml"/><Relationship Id="rId1171" Type="http://schemas.openxmlformats.org/officeDocument/2006/relationships/customXml" Target="../ink/ink903.xml"/><Relationship Id="rId180" Type="http://schemas.openxmlformats.org/officeDocument/2006/relationships/customXml" Target="../ink/ink139.xml"/><Relationship Id="rId401" Type="http://schemas.openxmlformats.org/officeDocument/2006/relationships/customXml" Target="../ink/ink286.xml"/><Relationship Id="rId846" Type="http://schemas.openxmlformats.org/officeDocument/2006/relationships/customXml" Target="../ink/ink607.xml"/><Relationship Id="rId1031" Type="http://schemas.openxmlformats.org/officeDocument/2006/relationships/customXml" Target="../ink/ink764.xml"/><Relationship Id="rId1129" Type="http://schemas.openxmlformats.org/officeDocument/2006/relationships/customXml" Target="../ink/ink861.xml"/><Relationship Id="rId913" Type="http://schemas.openxmlformats.org/officeDocument/2006/relationships/customXml" Target="../ink/ink653.xml"/><Relationship Id="rId42" Type="http://schemas.openxmlformats.org/officeDocument/2006/relationships/customXml" Target="../ink/ink24.xml"/><Relationship Id="rId138" Type="http://schemas.openxmlformats.org/officeDocument/2006/relationships/customXml" Target="../ink/ink103.xml"/><Relationship Id="rId345" Type="http://schemas.openxmlformats.org/officeDocument/2006/relationships/customXml" Target="../ink/ink247.xml"/><Relationship Id="rId552" Type="http://schemas.openxmlformats.org/officeDocument/2006/relationships/customXml" Target="../ink/ink399.xml"/><Relationship Id="rId997" Type="http://schemas.openxmlformats.org/officeDocument/2006/relationships/customXml" Target="../ink/ink731.xml"/><Relationship Id="rId1182" Type="http://schemas.openxmlformats.org/officeDocument/2006/relationships/customXml" Target="../ink/ink914.xml"/><Relationship Id="rId191" Type="http://schemas.openxmlformats.org/officeDocument/2006/relationships/customXml" Target="../ink/ink150.xml"/><Relationship Id="rId205" Type="http://schemas.openxmlformats.org/officeDocument/2006/relationships/customXml" Target="../ink/ink164.xml"/><Relationship Id="rId412" Type="http://schemas.openxmlformats.org/officeDocument/2006/relationships/customXml" Target="../ink/ink297.xml"/><Relationship Id="rId857" Type="http://schemas.openxmlformats.org/officeDocument/2006/relationships/customXml" Target="../ink/ink618.xml"/><Relationship Id="rId1042" Type="http://schemas.openxmlformats.org/officeDocument/2006/relationships/customXml" Target="../ink/ink775.xml"/><Relationship Id="rId717" Type="http://schemas.openxmlformats.org/officeDocument/2006/relationships/customXml" Target="../ink/ink500.xml"/><Relationship Id="rId924" Type="http://schemas.openxmlformats.org/officeDocument/2006/relationships/image" Target="../media/image51.png"/><Relationship Id="rId53" Type="http://schemas.openxmlformats.org/officeDocument/2006/relationships/customXml" Target="../ink/ink32.xml"/><Relationship Id="rId149" Type="http://schemas.openxmlformats.org/officeDocument/2006/relationships/customXml" Target="../ink/ink114.xml"/><Relationship Id="rId356" Type="http://schemas.openxmlformats.org/officeDocument/2006/relationships/customXml" Target="../ink/ink258.xml"/><Relationship Id="rId563" Type="http://schemas.openxmlformats.org/officeDocument/2006/relationships/customXml" Target="../ink/ink410.xml"/><Relationship Id="rId770" Type="http://schemas.openxmlformats.org/officeDocument/2006/relationships/customXml" Target="../ink/ink553.xml"/><Relationship Id="rId1193" Type="http://schemas.openxmlformats.org/officeDocument/2006/relationships/customXml" Target="../ink/ink925.xml"/><Relationship Id="rId216" Type="http://schemas.openxmlformats.org/officeDocument/2006/relationships/customXml" Target="../ink/ink173.xml"/><Relationship Id="rId423" Type="http://schemas.openxmlformats.org/officeDocument/2006/relationships/customXml" Target="../ink/ink307.xml"/><Relationship Id="rId868" Type="http://schemas.openxmlformats.org/officeDocument/2006/relationships/customXml" Target="../ink/ink629.xml"/><Relationship Id="rId1053" Type="http://schemas.openxmlformats.org/officeDocument/2006/relationships/customXml" Target="../ink/ink786.xml"/><Relationship Id="rId630" Type="http://schemas.openxmlformats.org/officeDocument/2006/relationships/customXml" Target="../ink/ink477.xml"/><Relationship Id="rId728" Type="http://schemas.openxmlformats.org/officeDocument/2006/relationships/customXml" Target="../ink/ink511.xml"/><Relationship Id="rId935" Type="http://schemas.openxmlformats.org/officeDocument/2006/relationships/customXml" Target="../ink/ink673.xml"/><Relationship Id="rId64" Type="http://schemas.openxmlformats.org/officeDocument/2006/relationships/image" Target="../media/image12.png"/><Relationship Id="rId367" Type="http://schemas.openxmlformats.org/officeDocument/2006/relationships/customXml" Target="../ink/ink269.xml"/><Relationship Id="rId574" Type="http://schemas.openxmlformats.org/officeDocument/2006/relationships/customXml" Target="../ink/ink421.xml"/><Relationship Id="rId1120" Type="http://schemas.openxmlformats.org/officeDocument/2006/relationships/customXml" Target="../ink/ink852.xml"/><Relationship Id="rId227" Type="http://schemas.openxmlformats.org/officeDocument/2006/relationships/customXml" Target="../ink/ink184.xml"/><Relationship Id="rId781" Type="http://schemas.openxmlformats.org/officeDocument/2006/relationships/customXml" Target="../ink/ink564.xml"/><Relationship Id="rId434" Type="http://schemas.openxmlformats.org/officeDocument/2006/relationships/customXml" Target="../ink/ink318.xml"/><Relationship Id="rId641" Type="http://schemas.openxmlformats.org/officeDocument/2006/relationships/customXml" Target="../ink/ink488.xml"/><Relationship Id="rId739" Type="http://schemas.openxmlformats.org/officeDocument/2006/relationships/customXml" Target="../ink/ink522.xml"/><Relationship Id="rId1064" Type="http://schemas.openxmlformats.org/officeDocument/2006/relationships/customXml" Target="../ink/ink797.xml"/><Relationship Id="rId946" Type="http://schemas.openxmlformats.org/officeDocument/2006/relationships/customXml" Target="../ink/ink684.xml"/><Relationship Id="rId1131" Type="http://schemas.openxmlformats.org/officeDocument/2006/relationships/customXml" Target="../ink/ink863.xml"/><Relationship Id="rId75" Type="http://schemas.openxmlformats.org/officeDocument/2006/relationships/customXml" Target="../ink/ink49.xml"/><Relationship Id="rId140" Type="http://schemas.openxmlformats.org/officeDocument/2006/relationships/customXml" Target="../ink/ink105.xml"/><Relationship Id="rId378" Type="http://schemas.openxmlformats.org/officeDocument/2006/relationships/customXml" Target="../ink/ink280.xml"/><Relationship Id="rId585" Type="http://schemas.openxmlformats.org/officeDocument/2006/relationships/customXml" Target="../ink/ink432.xml"/><Relationship Id="rId806" Type="http://schemas.openxmlformats.org/officeDocument/2006/relationships/customXml" Target="../ink/ink572.xml"/><Relationship Id="rId6" Type="http://schemas.openxmlformats.org/officeDocument/2006/relationships/customXml" Target="../ink/ink3.xml"/><Relationship Id="rId238" Type="http://schemas.openxmlformats.org/officeDocument/2006/relationships/customXml" Target="../ink/ink195.xml"/><Relationship Id="rId445" Type="http://schemas.openxmlformats.org/officeDocument/2006/relationships/customXml" Target="../ink/ink328.xml"/><Relationship Id="rId1075" Type="http://schemas.openxmlformats.org/officeDocument/2006/relationships/customXml" Target="../ink/ink807.xml"/><Relationship Id="rId305" Type="http://schemas.openxmlformats.org/officeDocument/2006/relationships/customXml" Target="../ink/ink208.xml"/><Relationship Id="rId512" Type="http://schemas.openxmlformats.org/officeDocument/2006/relationships/customXml" Target="../ink/ink362.xml"/><Relationship Id="rId957" Type="http://schemas.openxmlformats.org/officeDocument/2006/relationships/customXml" Target="../ink/ink694.xml"/><Relationship Id="rId1142" Type="http://schemas.openxmlformats.org/officeDocument/2006/relationships/customXml" Target="../ink/ink874.xml"/><Relationship Id="rId86" Type="http://schemas.openxmlformats.org/officeDocument/2006/relationships/customXml" Target="../ink/ink59.xml"/><Relationship Id="rId151" Type="http://schemas.openxmlformats.org/officeDocument/2006/relationships/customXml" Target="../ink/ink116.xml"/><Relationship Id="rId596" Type="http://schemas.openxmlformats.org/officeDocument/2006/relationships/customXml" Target="../ink/ink443.xml"/><Relationship Id="rId817" Type="http://schemas.openxmlformats.org/officeDocument/2006/relationships/customXml" Target="../ink/ink582.xml"/><Relationship Id="rId1002" Type="http://schemas.openxmlformats.org/officeDocument/2006/relationships/customXml" Target="../ink/ink735.xml"/><Relationship Id="rId456" Type="http://schemas.openxmlformats.org/officeDocument/2006/relationships/customXml" Target="../ink/ink339.xml"/><Relationship Id="rId870" Type="http://schemas.openxmlformats.org/officeDocument/2006/relationships/customXml" Target="../ink/ink631.xml"/><Relationship Id="rId1086" Type="http://schemas.openxmlformats.org/officeDocument/2006/relationships/customXml" Target="../ink/ink818.xml"/><Relationship Id="rId109" Type="http://schemas.openxmlformats.org/officeDocument/2006/relationships/customXml" Target="../ink/ink81.xml"/><Relationship Id="rId316" Type="http://schemas.openxmlformats.org/officeDocument/2006/relationships/customXml" Target="../ink/ink218.xml"/><Relationship Id="rId523" Type="http://schemas.openxmlformats.org/officeDocument/2006/relationships/customXml" Target="../ink/ink372.xml"/><Relationship Id="rId968" Type="http://schemas.openxmlformats.org/officeDocument/2006/relationships/customXml" Target="../ink/ink705.xml"/><Relationship Id="rId1153" Type="http://schemas.openxmlformats.org/officeDocument/2006/relationships/customXml" Target="../ink/ink885.xml"/><Relationship Id="rId97" Type="http://schemas.openxmlformats.org/officeDocument/2006/relationships/customXml" Target="../ink/ink69.xml"/><Relationship Id="rId730" Type="http://schemas.openxmlformats.org/officeDocument/2006/relationships/customXml" Target="../ink/ink513.xml"/><Relationship Id="rId828" Type="http://schemas.openxmlformats.org/officeDocument/2006/relationships/customXml" Target="../ink/ink591.xml"/><Relationship Id="rId1013" Type="http://schemas.openxmlformats.org/officeDocument/2006/relationships/customXml" Target="../ink/ink746.xml"/><Relationship Id="rId467" Type="http://schemas.openxmlformats.org/officeDocument/2006/relationships/customXml" Target="../ink/ink350.xml"/><Relationship Id="rId1097" Type="http://schemas.openxmlformats.org/officeDocument/2006/relationships/customXml" Target="../ink/ink829.xml"/><Relationship Id="rId881" Type="http://schemas.openxmlformats.org/officeDocument/2006/relationships/image" Target="../media/image48.png"/><Relationship Id="rId979" Type="http://schemas.openxmlformats.org/officeDocument/2006/relationships/customXml" Target="../ink/ink715.xml"/><Relationship Id="rId24" Type="http://schemas.openxmlformats.org/officeDocument/2006/relationships/customXml" Target="../ink/ink10.xml"/><Relationship Id="rId327" Type="http://schemas.openxmlformats.org/officeDocument/2006/relationships/customXml" Target="../ink/ink229.xml"/><Relationship Id="rId534" Type="http://schemas.openxmlformats.org/officeDocument/2006/relationships/customXml" Target="../ink/ink383.xml"/><Relationship Id="rId741" Type="http://schemas.openxmlformats.org/officeDocument/2006/relationships/customXml" Target="../ink/ink524.xml"/><Relationship Id="rId839" Type="http://schemas.openxmlformats.org/officeDocument/2006/relationships/customXml" Target="../ink/ink601.xml"/><Relationship Id="rId1164" Type="http://schemas.openxmlformats.org/officeDocument/2006/relationships/customXml" Target="../ink/ink896.xml"/><Relationship Id="rId173" Type="http://schemas.openxmlformats.org/officeDocument/2006/relationships/customXml" Target="../ink/ink132.xml"/><Relationship Id="rId380" Type="http://schemas.openxmlformats.org/officeDocument/2006/relationships/customXml" Target="../ink/ink282.xml"/><Relationship Id="rId601" Type="http://schemas.openxmlformats.org/officeDocument/2006/relationships/customXml" Target="../ink/ink448.xml"/><Relationship Id="rId1024" Type="http://schemas.openxmlformats.org/officeDocument/2006/relationships/customXml" Target="../ink/ink757.xml"/><Relationship Id="rId240" Type="http://schemas.openxmlformats.org/officeDocument/2006/relationships/customXml" Target="../ink/ink197.xml"/><Relationship Id="rId892" Type="http://schemas.openxmlformats.org/officeDocument/2006/relationships/customXml" Target="../ink/ink645.xml"/><Relationship Id="rId906" Type="http://schemas.openxmlformats.org/officeDocument/2006/relationships/customXml" Target="../ink/ink646.xml"/><Relationship Id="rId35" Type="http://schemas.openxmlformats.org/officeDocument/2006/relationships/customXml" Target="../ink/ink21.xml"/><Relationship Id="rId100" Type="http://schemas.openxmlformats.org/officeDocument/2006/relationships/customXml" Target="../ink/ink72.xml"/><Relationship Id="rId338" Type="http://schemas.openxmlformats.org/officeDocument/2006/relationships/customXml" Target="../ink/ink240.xml"/><Relationship Id="rId545" Type="http://schemas.openxmlformats.org/officeDocument/2006/relationships/customXml" Target="../ink/ink393.xml"/><Relationship Id="rId752" Type="http://schemas.openxmlformats.org/officeDocument/2006/relationships/customXml" Target="../ink/ink535.xml"/><Relationship Id="rId1175" Type="http://schemas.openxmlformats.org/officeDocument/2006/relationships/customXml" Target="../ink/ink907.xml"/><Relationship Id="rId184" Type="http://schemas.openxmlformats.org/officeDocument/2006/relationships/customXml" Target="../ink/ink143.xml"/><Relationship Id="rId405" Type="http://schemas.openxmlformats.org/officeDocument/2006/relationships/customXml" Target="../ink/ink290.xml"/><Relationship Id="rId612" Type="http://schemas.openxmlformats.org/officeDocument/2006/relationships/customXml" Target="../ink/ink459.xml"/><Relationship Id="rId1035" Type="http://schemas.openxmlformats.org/officeDocument/2006/relationships/customXml" Target="../ink/ink768.xml"/><Relationship Id="rId917" Type="http://schemas.openxmlformats.org/officeDocument/2006/relationships/customXml" Target="../ink/ink657.xml"/><Relationship Id="rId1102" Type="http://schemas.openxmlformats.org/officeDocument/2006/relationships/customXml" Target="../ink/ink834.xml"/><Relationship Id="rId46" Type="http://schemas.openxmlformats.org/officeDocument/2006/relationships/image" Target="../media/image8.png"/><Relationship Id="rId349" Type="http://schemas.openxmlformats.org/officeDocument/2006/relationships/customXml" Target="../ink/ink251.xml"/><Relationship Id="rId556" Type="http://schemas.openxmlformats.org/officeDocument/2006/relationships/customXml" Target="../ink/ink403.xml"/><Relationship Id="rId763" Type="http://schemas.openxmlformats.org/officeDocument/2006/relationships/customXml" Target="../ink/ink546.xml"/><Relationship Id="rId1186" Type="http://schemas.openxmlformats.org/officeDocument/2006/relationships/customXml" Target="../ink/ink918.xml"/><Relationship Id="rId111" Type="http://schemas.openxmlformats.org/officeDocument/2006/relationships/customXml" Target="../ink/ink83.xml"/><Relationship Id="rId195" Type="http://schemas.openxmlformats.org/officeDocument/2006/relationships/customXml" Target="../ink/ink154.xml"/><Relationship Id="rId209" Type="http://schemas.openxmlformats.org/officeDocument/2006/relationships/customXml" Target="../ink/ink168.xml"/><Relationship Id="rId416" Type="http://schemas.openxmlformats.org/officeDocument/2006/relationships/customXml" Target="../ink/ink300.xml"/><Relationship Id="rId970" Type="http://schemas.openxmlformats.org/officeDocument/2006/relationships/image" Target="../media/image23.png"/><Relationship Id="rId1046" Type="http://schemas.openxmlformats.org/officeDocument/2006/relationships/customXml" Target="../ink/ink779.xml"/><Relationship Id="rId623" Type="http://schemas.openxmlformats.org/officeDocument/2006/relationships/customXml" Target="../ink/ink470.xml"/><Relationship Id="rId830" Type="http://schemas.openxmlformats.org/officeDocument/2006/relationships/customXml" Target="../ink/ink593.xml"/><Relationship Id="rId928" Type="http://schemas.openxmlformats.org/officeDocument/2006/relationships/customXml" Target="../ink/ink666.xml"/><Relationship Id="rId57" Type="http://schemas.openxmlformats.org/officeDocument/2006/relationships/customXml" Target="../ink/ink35.xml"/><Relationship Id="rId567" Type="http://schemas.openxmlformats.org/officeDocument/2006/relationships/customXml" Target="../ink/ink414.xml"/><Relationship Id="rId1113" Type="http://schemas.openxmlformats.org/officeDocument/2006/relationships/customXml" Target="../ink/ink845.xml"/><Relationship Id="rId1197" Type="http://schemas.openxmlformats.org/officeDocument/2006/relationships/customXml" Target="../ink/ink929.xml"/><Relationship Id="rId122" Type="http://schemas.openxmlformats.org/officeDocument/2006/relationships/customXml" Target="../ink/ink94.xml"/><Relationship Id="rId774" Type="http://schemas.openxmlformats.org/officeDocument/2006/relationships/customXml" Target="../ink/ink557.xml"/><Relationship Id="rId981" Type="http://schemas.openxmlformats.org/officeDocument/2006/relationships/customXml" Target="../ink/ink717.xml"/><Relationship Id="rId1057" Type="http://schemas.openxmlformats.org/officeDocument/2006/relationships/customXml" Target="../ink/ink790.xml"/><Relationship Id="rId427" Type="http://schemas.openxmlformats.org/officeDocument/2006/relationships/customXml" Target="../ink/ink311.xml"/><Relationship Id="rId634" Type="http://schemas.openxmlformats.org/officeDocument/2006/relationships/customXml" Target="../ink/ink481.xml"/><Relationship Id="rId841" Type="http://schemas.openxmlformats.org/officeDocument/2006/relationships/customXml" Target="../ink/ink603.xml"/><Relationship Id="rId939" Type="http://schemas.openxmlformats.org/officeDocument/2006/relationships/customXml" Target="../ink/ink677.xml"/><Relationship Id="rId1124" Type="http://schemas.openxmlformats.org/officeDocument/2006/relationships/customXml" Target="../ink/ink856.xml"/><Relationship Id="rId68" Type="http://schemas.openxmlformats.org/officeDocument/2006/relationships/customXml" Target="../ink/ink43.xml"/><Relationship Id="rId133" Type="http://schemas.openxmlformats.org/officeDocument/2006/relationships/customXml" Target="../ink/ink98.xml"/><Relationship Id="rId340" Type="http://schemas.openxmlformats.org/officeDocument/2006/relationships/customXml" Target="../ink/ink242.xml"/><Relationship Id="rId578" Type="http://schemas.openxmlformats.org/officeDocument/2006/relationships/customXml" Target="../ink/ink425.xml"/><Relationship Id="rId785" Type="http://schemas.openxmlformats.org/officeDocument/2006/relationships/customXml" Target="../ink/ink568.xml"/><Relationship Id="rId992" Type="http://schemas.openxmlformats.org/officeDocument/2006/relationships/customXml" Target="../ink/ink727.xml"/><Relationship Id="rId200" Type="http://schemas.openxmlformats.org/officeDocument/2006/relationships/customXml" Target="../ink/ink159.xml"/><Relationship Id="rId438" Type="http://schemas.openxmlformats.org/officeDocument/2006/relationships/customXml" Target="../ink/ink321.xml"/><Relationship Id="rId852" Type="http://schemas.openxmlformats.org/officeDocument/2006/relationships/customXml" Target="../ink/ink613.xml"/><Relationship Id="rId1068" Type="http://schemas.openxmlformats.org/officeDocument/2006/relationships/image" Target="../media/image35.png"/><Relationship Id="rId712" Type="http://schemas.openxmlformats.org/officeDocument/2006/relationships/customXml" Target="../ink/ink495.xml"/><Relationship Id="rId1135" Type="http://schemas.openxmlformats.org/officeDocument/2006/relationships/customXml" Target="../ink/ink867.xml"/><Relationship Id="rId79" Type="http://schemas.openxmlformats.org/officeDocument/2006/relationships/customXml" Target="../ink/ink52.xml"/><Relationship Id="rId144" Type="http://schemas.openxmlformats.org/officeDocument/2006/relationships/customXml" Target="../ink/ink109.xml"/><Relationship Id="rId589" Type="http://schemas.openxmlformats.org/officeDocument/2006/relationships/customXml" Target="../ink/ink436.xml"/><Relationship Id="rId1202" Type="http://schemas.openxmlformats.org/officeDocument/2006/relationships/customXml" Target="../ink/ink934.xml"/><Relationship Id="rId351" Type="http://schemas.openxmlformats.org/officeDocument/2006/relationships/customXml" Target="../ink/ink253.xml"/><Relationship Id="rId449" Type="http://schemas.openxmlformats.org/officeDocument/2006/relationships/customXml" Target="../ink/ink332.xml"/><Relationship Id="rId863" Type="http://schemas.openxmlformats.org/officeDocument/2006/relationships/customXml" Target="../ink/ink624.xml"/><Relationship Id="rId1079" Type="http://schemas.openxmlformats.org/officeDocument/2006/relationships/customXml" Target="../ink/ink811.xml"/><Relationship Id="rId211" Type="http://schemas.openxmlformats.org/officeDocument/2006/relationships/image" Target="../media/image20.png"/><Relationship Id="rId309" Type="http://schemas.openxmlformats.org/officeDocument/2006/relationships/customXml" Target="../ink/ink212.xml"/><Relationship Id="rId516" Type="http://schemas.openxmlformats.org/officeDocument/2006/relationships/customXml" Target="../ink/ink365.xml"/><Relationship Id="rId1146" Type="http://schemas.openxmlformats.org/officeDocument/2006/relationships/customXml" Target="../ink/ink878.xml"/><Relationship Id="rId723" Type="http://schemas.openxmlformats.org/officeDocument/2006/relationships/customXml" Target="../ink/ink506.xml"/><Relationship Id="rId930" Type="http://schemas.openxmlformats.org/officeDocument/2006/relationships/customXml" Target="../ink/ink668.xml"/><Relationship Id="rId1006" Type="http://schemas.openxmlformats.org/officeDocument/2006/relationships/customXml" Target="../ink/ink739.xml"/><Relationship Id="rId155" Type="http://schemas.openxmlformats.org/officeDocument/2006/relationships/customXml" Target="../ink/ink120.xml"/><Relationship Id="rId362" Type="http://schemas.openxmlformats.org/officeDocument/2006/relationships/customXml" Target="../ink/ink264.xml"/><Relationship Id="rId222" Type="http://schemas.openxmlformats.org/officeDocument/2006/relationships/customXml" Target="../ink/ink179.xml"/><Relationship Id="rId874" Type="http://schemas.openxmlformats.org/officeDocument/2006/relationships/customXml" Target="../ink/ink633.xml"/><Relationship Id="rId527" Type="http://schemas.openxmlformats.org/officeDocument/2006/relationships/customXml" Target="../ink/ink376.xml"/><Relationship Id="rId734" Type="http://schemas.openxmlformats.org/officeDocument/2006/relationships/customXml" Target="../ink/ink517.xml"/><Relationship Id="rId941" Type="http://schemas.openxmlformats.org/officeDocument/2006/relationships/customXml" Target="../ink/ink679.xml"/><Relationship Id="rId1157" Type="http://schemas.openxmlformats.org/officeDocument/2006/relationships/customXml" Target="../ink/ink889.xml"/><Relationship Id="rId70" Type="http://schemas.openxmlformats.org/officeDocument/2006/relationships/customXml" Target="../ink/ink45.xml"/><Relationship Id="rId166" Type="http://schemas.openxmlformats.org/officeDocument/2006/relationships/customXml" Target="../ink/ink126.xml"/><Relationship Id="rId373" Type="http://schemas.openxmlformats.org/officeDocument/2006/relationships/customXml" Target="../ink/ink275.xml"/><Relationship Id="rId580" Type="http://schemas.openxmlformats.org/officeDocument/2006/relationships/customXml" Target="../ink/ink427.xml"/><Relationship Id="rId1017" Type="http://schemas.openxmlformats.org/officeDocument/2006/relationships/customXml" Target="../ink/ink750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90.xml"/><Relationship Id="rId440" Type="http://schemas.openxmlformats.org/officeDocument/2006/relationships/customXml" Target="../ink/ink323.xml"/><Relationship Id="rId885" Type="http://schemas.openxmlformats.org/officeDocument/2006/relationships/customXml" Target="../ink/ink638.xml"/><Relationship Id="rId1070" Type="http://schemas.openxmlformats.org/officeDocument/2006/relationships/customXml" Target="../ink/ink802.xml"/><Relationship Id="rId28" Type="http://schemas.openxmlformats.org/officeDocument/2006/relationships/customXml" Target="../ink/ink14.xml"/><Relationship Id="rId538" Type="http://schemas.openxmlformats.org/officeDocument/2006/relationships/customXml" Target="../ink/ink387.xml"/><Relationship Id="rId745" Type="http://schemas.openxmlformats.org/officeDocument/2006/relationships/customXml" Target="../ink/ink528.xml"/><Relationship Id="rId952" Type="http://schemas.openxmlformats.org/officeDocument/2006/relationships/customXml" Target="../ink/ink689.xml"/><Relationship Id="rId1168" Type="http://schemas.openxmlformats.org/officeDocument/2006/relationships/customXml" Target="../ink/ink900.xml"/><Relationship Id="rId81" Type="http://schemas.openxmlformats.org/officeDocument/2006/relationships/customXml" Target="../ink/ink54.xml"/><Relationship Id="rId177" Type="http://schemas.openxmlformats.org/officeDocument/2006/relationships/customXml" Target="../ink/ink136.xml"/><Relationship Id="rId591" Type="http://schemas.openxmlformats.org/officeDocument/2006/relationships/customXml" Target="../ink/ink438.xml"/><Relationship Id="rId605" Type="http://schemas.openxmlformats.org/officeDocument/2006/relationships/customXml" Target="../ink/ink452.xml"/><Relationship Id="rId812" Type="http://schemas.openxmlformats.org/officeDocument/2006/relationships/customXml" Target="../ink/ink577.xml"/><Relationship Id="rId1028" Type="http://schemas.openxmlformats.org/officeDocument/2006/relationships/customXml" Target="../ink/ink761.xml"/><Relationship Id="rId244" Type="http://schemas.openxmlformats.org/officeDocument/2006/relationships/customXml" Target="../ink/ink201.xml"/><Relationship Id="rId1081" Type="http://schemas.openxmlformats.org/officeDocument/2006/relationships/customXml" Target="../ink/ink813.xml"/><Relationship Id="rId39" Type="http://schemas.openxmlformats.org/officeDocument/2006/relationships/image" Target="../media/image7.png"/><Relationship Id="rId451" Type="http://schemas.openxmlformats.org/officeDocument/2006/relationships/customXml" Target="../ink/ink334.xml"/><Relationship Id="rId549" Type="http://schemas.openxmlformats.org/officeDocument/2006/relationships/image" Target="../media/image34.png"/><Relationship Id="rId756" Type="http://schemas.openxmlformats.org/officeDocument/2006/relationships/customXml" Target="../ink/ink539.xml"/><Relationship Id="rId1179" Type="http://schemas.openxmlformats.org/officeDocument/2006/relationships/customXml" Target="../ink/ink911.xml"/><Relationship Id="rId104" Type="http://schemas.openxmlformats.org/officeDocument/2006/relationships/customXml" Target="../ink/ink76.xml"/><Relationship Id="rId188" Type="http://schemas.openxmlformats.org/officeDocument/2006/relationships/customXml" Target="../ink/ink147.xml"/><Relationship Id="rId311" Type="http://schemas.openxmlformats.org/officeDocument/2006/relationships/customXml" Target="../ink/ink213.xml"/><Relationship Id="rId409" Type="http://schemas.openxmlformats.org/officeDocument/2006/relationships/customXml" Target="../ink/ink294.xml"/><Relationship Id="rId963" Type="http://schemas.openxmlformats.org/officeDocument/2006/relationships/customXml" Target="../ink/ink700.xml"/><Relationship Id="rId1039" Type="http://schemas.openxmlformats.org/officeDocument/2006/relationships/customXml" Target="../ink/ink772.xml"/><Relationship Id="rId92" Type="http://schemas.openxmlformats.org/officeDocument/2006/relationships/customXml" Target="../ink/ink64.xml"/><Relationship Id="rId616" Type="http://schemas.openxmlformats.org/officeDocument/2006/relationships/customXml" Target="../ink/ink463.xml"/><Relationship Id="rId823" Type="http://schemas.openxmlformats.org/officeDocument/2006/relationships/image" Target="../media/image44.png"/><Relationship Id="rId462" Type="http://schemas.openxmlformats.org/officeDocument/2006/relationships/customXml" Target="../ink/ink345.xml"/><Relationship Id="rId1092" Type="http://schemas.openxmlformats.org/officeDocument/2006/relationships/customXml" Target="../ink/ink824.xml"/><Relationship Id="rId1106" Type="http://schemas.openxmlformats.org/officeDocument/2006/relationships/customXml" Target="../ink/ink838.xml"/><Relationship Id="rId115" Type="http://schemas.openxmlformats.org/officeDocument/2006/relationships/customXml" Target="../ink/ink87.xml"/><Relationship Id="rId322" Type="http://schemas.openxmlformats.org/officeDocument/2006/relationships/customXml" Target="../ink/ink224.xml"/><Relationship Id="rId767" Type="http://schemas.openxmlformats.org/officeDocument/2006/relationships/customXml" Target="../ink/ink550.xml"/><Relationship Id="rId974" Type="http://schemas.openxmlformats.org/officeDocument/2006/relationships/customXml" Target="../ink/ink710.xml"/><Relationship Id="rId199" Type="http://schemas.openxmlformats.org/officeDocument/2006/relationships/customXml" Target="../ink/ink158.xml"/><Relationship Id="rId627" Type="http://schemas.openxmlformats.org/officeDocument/2006/relationships/customXml" Target="../ink/ink474.xml"/><Relationship Id="rId834" Type="http://schemas.openxmlformats.org/officeDocument/2006/relationships/customXml" Target="../ink/ink597.xml"/><Relationship Id="rId473" Type="http://schemas.openxmlformats.org/officeDocument/2006/relationships/customXml" Target="../ink/ink356.xml"/><Relationship Id="rId1117" Type="http://schemas.openxmlformats.org/officeDocument/2006/relationships/customXml" Target="../ink/ink849.xml"/><Relationship Id="rId30" Type="http://schemas.openxmlformats.org/officeDocument/2006/relationships/customXml" Target="../ink/ink16.xml"/><Relationship Id="rId168" Type="http://schemas.openxmlformats.org/officeDocument/2006/relationships/customXml" Target="../ink/ink128.xml"/><Relationship Id="rId333" Type="http://schemas.openxmlformats.org/officeDocument/2006/relationships/customXml" Target="../ink/ink235.xml"/><Relationship Id="rId540" Type="http://schemas.openxmlformats.org/officeDocument/2006/relationships/customXml" Target="../ink/ink389.xml"/><Relationship Id="rId778" Type="http://schemas.openxmlformats.org/officeDocument/2006/relationships/customXml" Target="../ink/ink561.xml"/><Relationship Id="rId943" Type="http://schemas.openxmlformats.org/officeDocument/2006/relationships/customXml" Target="../ink/ink681.xml"/><Relationship Id="rId985" Type="http://schemas.openxmlformats.org/officeDocument/2006/relationships/customXml" Target="../ink/ink721.xml"/><Relationship Id="rId1019" Type="http://schemas.openxmlformats.org/officeDocument/2006/relationships/customXml" Target="../ink/ink752.xml"/><Relationship Id="rId1170" Type="http://schemas.openxmlformats.org/officeDocument/2006/relationships/customXml" Target="../ink/ink902.xml"/><Relationship Id="rId72" Type="http://schemas.openxmlformats.org/officeDocument/2006/relationships/image" Target="../media/image14.png"/><Relationship Id="rId375" Type="http://schemas.openxmlformats.org/officeDocument/2006/relationships/customXml" Target="../ink/ink277.xml"/><Relationship Id="rId582" Type="http://schemas.openxmlformats.org/officeDocument/2006/relationships/customXml" Target="../ink/ink429.xml"/><Relationship Id="rId638" Type="http://schemas.openxmlformats.org/officeDocument/2006/relationships/customXml" Target="../ink/ink485.xml"/><Relationship Id="rId845" Type="http://schemas.openxmlformats.org/officeDocument/2006/relationships/customXml" Target="../ink/ink606.xml"/><Relationship Id="rId1030" Type="http://schemas.openxmlformats.org/officeDocument/2006/relationships/customXml" Target="../ink/ink763.xml"/><Relationship Id="rId3" Type="http://schemas.openxmlformats.org/officeDocument/2006/relationships/customXml" Target="../ink/ink1.xml"/><Relationship Id="rId235" Type="http://schemas.openxmlformats.org/officeDocument/2006/relationships/customXml" Target="../ink/ink192.xml"/><Relationship Id="rId400" Type="http://schemas.openxmlformats.org/officeDocument/2006/relationships/image" Target="../media/image27.png"/><Relationship Id="rId442" Type="http://schemas.openxmlformats.org/officeDocument/2006/relationships/customXml" Target="../ink/ink325.xml"/><Relationship Id="rId887" Type="http://schemas.openxmlformats.org/officeDocument/2006/relationships/customXml" Target="../ink/ink640.xml"/><Relationship Id="rId1072" Type="http://schemas.openxmlformats.org/officeDocument/2006/relationships/customXml" Target="../ink/ink804.xml"/><Relationship Id="rId1128" Type="http://schemas.openxmlformats.org/officeDocument/2006/relationships/customXml" Target="../ink/ink860.xml"/><Relationship Id="rId137" Type="http://schemas.openxmlformats.org/officeDocument/2006/relationships/customXml" Target="../ink/ink102.xml"/><Relationship Id="rId302" Type="http://schemas.openxmlformats.org/officeDocument/2006/relationships/image" Target="../media/image25.png"/><Relationship Id="rId344" Type="http://schemas.openxmlformats.org/officeDocument/2006/relationships/customXml" Target="../ink/ink246.xml"/><Relationship Id="rId747" Type="http://schemas.openxmlformats.org/officeDocument/2006/relationships/customXml" Target="../ink/ink530.xml"/><Relationship Id="rId912" Type="http://schemas.openxmlformats.org/officeDocument/2006/relationships/customXml" Target="../ink/ink652.xml"/><Relationship Id="rId954" Type="http://schemas.openxmlformats.org/officeDocument/2006/relationships/customXml" Target="../ink/ink691.xml"/><Relationship Id="rId996" Type="http://schemas.openxmlformats.org/officeDocument/2006/relationships/image" Target="../media/image26.png"/><Relationship Id="rId41" Type="http://schemas.openxmlformats.org/officeDocument/2006/relationships/customXml" Target="../ink/ink23.xml"/><Relationship Id="rId83" Type="http://schemas.openxmlformats.org/officeDocument/2006/relationships/customXml" Target="../ink/ink56.xml"/><Relationship Id="rId179" Type="http://schemas.openxmlformats.org/officeDocument/2006/relationships/customXml" Target="../ink/ink138.xml"/><Relationship Id="rId551" Type="http://schemas.openxmlformats.org/officeDocument/2006/relationships/customXml" Target="../ink/ink398.xml"/><Relationship Id="rId593" Type="http://schemas.openxmlformats.org/officeDocument/2006/relationships/customXml" Target="../ink/ink440.xml"/><Relationship Id="rId607" Type="http://schemas.openxmlformats.org/officeDocument/2006/relationships/customXml" Target="../ink/ink454.xml"/><Relationship Id="rId814" Type="http://schemas.openxmlformats.org/officeDocument/2006/relationships/customXml" Target="../ink/ink579.xml"/><Relationship Id="rId856" Type="http://schemas.openxmlformats.org/officeDocument/2006/relationships/customXml" Target="../ink/ink617.xml"/><Relationship Id="rId1181" Type="http://schemas.openxmlformats.org/officeDocument/2006/relationships/customXml" Target="../ink/ink913.xml"/><Relationship Id="rId190" Type="http://schemas.openxmlformats.org/officeDocument/2006/relationships/customXml" Target="../ink/ink149.xml"/><Relationship Id="rId204" Type="http://schemas.openxmlformats.org/officeDocument/2006/relationships/customXml" Target="../ink/ink163.xml"/><Relationship Id="rId246" Type="http://schemas.openxmlformats.org/officeDocument/2006/relationships/customXml" Target="../ink/ink203.xml"/><Relationship Id="rId411" Type="http://schemas.openxmlformats.org/officeDocument/2006/relationships/customXml" Target="../ink/ink296.xml"/><Relationship Id="rId453" Type="http://schemas.openxmlformats.org/officeDocument/2006/relationships/customXml" Target="../ink/ink336.xml"/><Relationship Id="rId509" Type="http://schemas.openxmlformats.org/officeDocument/2006/relationships/customXml" Target="../ink/ink360.xml"/><Relationship Id="rId1041" Type="http://schemas.openxmlformats.org/officeDocument/2006/relationships/customXml" Target="../ink/ink774.xml"/><Relationship Id="rId1083" Type="http://schemas.openxmlformats.org/officeDocument/2006/relationships/customXml" Target="../ink/ink815.xml"/><Relationship Id="rId1139" Type="http://schemas.openxmlformats.org/officeDocument/2006/relationships/customXml" Target="../ink/ink871.xml"/><Relationship Id="rId106" Type="http://schemas.openxmlformats.org/officeDocument/2006/relationships/customXml" Target="../ink/ink78.xml"/><Relationship Id="rId313" Type="http://schemas.openxmlformats.org/officeDocument/2006/relationships/customXml" Target="../ink/ink215.xml"/><Relationship Id="rId716" Type="http://schemas.openxmlformats.org/officeDocument/2006/relationships/customXml" Target="../ink/ink499.xml"/><Relationship Id="rId758" Type="http://schemas.openxmlformats.org/officeDocument/2006/relationships/customXml" Target="../ink/ink541.xml"/><Relationship Id="rId923" Type="http://schemas.openxmlformats.org/officeDocument/2006/relationships/customXml" Target="../ink/ink662.xml"/><Relationship Id="rId965" Type="http://schemas.openxmlformats.org/officeDocument/2006/relationships/customXml" Target="../ink/ink702.xml"/><Relationship Id="rId1150" Type="http://schemas.openxmlformats.org/officeDocument/2006/relationships/customXml" Target="../ink/ink882.xml"/><Relationship Id="rId10" Type="http://schemas.openxmlformats.org/officeDocument/2006/relationships/customXml" Target="../ink/ink7.xml"/><Relationship Id="rId52" Type="http://schemas.openxmlformats.org/officeDocument/2006/relationships/customXml" Target="../ink/ink31.xml"/><Relationship Id="rId94" Type="http://schemas.openxmlformats.org/officeDocument/2006/relationships/customXml" Target="../ink/ink66.xml"/><Relationship Id="rId148" Type="http://schemas.openxmlformats.org/officeDocument/2006/relationships/customXml" Target="../ink/ink113.xml"/><Relationship Id="rId355" Type="http://schemas.openxmlformats.org/officeDocument/2006/relationships/customXml" Target="../ink/ink257.xml"/><Relationship Id="rId520" Type="http://schemas.openxmlformats.org/officeDocument/2006/relationships/customXml" Target="../ink/ink369.xml"/><Relationship Id="rId562" Type="http://schemas.openxmlformats.org/officeDocument/2006/relationships/customXml" Target="../ink/ink409.xml"/><Relationship Id="rId618" Type="http://schemas.openxmlformats.org/officeDocument/2006/relationships/customXml" Target="../ink/ink465.xml"/><Relationship Id="rId825" Type="http://schemas.openxmlformats.org/officeDocument/2006/relationships/customXml" Target="../ink/ink588.xml"/><Relationship Id="rId1192" Type="http://schemas.openxmlformats.org/officeDocument/2006/relationships/customXml" Target="../ink/ink924.xml"/><Relationship Id="rId215" Type="http://schemas.openxmlformats.org/officeDocument/2006/relationships/customXml" Target="../ink/ink172.xml"/><Relationship Id="rId422" Type="http://schemas.openxmlformats.org/officeDocument/2006/relationships/customXml" Target="../ink/ink306.xml"/><Relationship Id="rId464" Type="http://schemas.openxmlformats.org/officeDocument/2006/relationships/customXml" Target="../ink/ink347.xml"/><Relationship Id="rId867" Type="http://schemas.openxmlformats.org/officeDocument/2006/relationships/customXml" Target="../ink/ink628.xml"/><Relationship Id="rId1010" Type="http://schemas.openxmlformats.org/officeDocument/2006/relationships/customXml" Target="../ink/ink743.xml"/><Relationship Id="rId1052" Type="http://schemas.openxmlformats.org/officeDocument/2006/relationships/customXml" Target="../ink/ink785.xml"/><Relationship Id="rId1094" Type="http://schemas.openxmlformats.org/officeDocument/2006/relationships/customXml" Target="../ink/ink826.xml"/><Relationship Id="rId1108" Type="http://schemas.openxmlformats.org/officeDocument/2006/relationships/customXml" Target="../ink/ink840.xml"/><Relationship Id="rId727" Type="http://schemas.openxmlformats.org/officeDocument/2006/relationships/customXml" Target="../ink/ink510.xml"/><Relationship Id="rId934" Type="http://schemas.openxmlformats.org/officeDocument/2006/relationships/customXml" Target="../ink/ink672.xml"/><Relationship Id="rId63" Type="http://schemas.openxmlformats.org/officeDocument/2006/relationships/customXml" Target="../ink/ink40.xml"/><Relationship Id="rId159" Type="http://schemas.openxmlformats.org/officeDocument/2006/relationships/customXml" Target="../ink/ink124.xml"/><Relationship Id="rId366" Type="http://schemas.openxmlformats.org/officeDocument/2006/relationships/customXml" Target="../ink/ink268.xml"/><Relationship Id="rId573" Type="http://schemas.openxmlformats.org/officeDocument/2006/relationships/customXml" Target="../ink/ink420.xml"/><Relationship Id="rId780" Type="http://schemas.openxmlformats.org/officeDocument/2006/relationships/customXml" Target="../ink/ink563.xml"/><Relationship Id="rId226" Type="http://schemas.openxmlformats.org/officeDocument/2006/relationships/customXml" Target="../ink/ink183.xml"/><Relationship Id="rId433" Type="http://schemas.openxmlformats.org/officeDocument/2006/relationships/customXml" Target="../ink/ink317.xml"/><Relationship Id="rId1063" Type="http://schemas.openxmlformats.org/officeDocument/2006/relationships/customXml" Target="../ink/ink796.xml"/><Relationship Id="rId640" Type="http://schemas.openxmlformats.org/officeDocument/2006/relationships/customXml" Target="../ink/ink487.xml"/><Relationship Id="rId738" Type="http://schemas.openxmlformats.org/officeDocument/2006/relationships/customXml" Target="../ink/ink521.xml"/><Relationship Id="rId945" Type="http://schemas.openxmlformats.org/officeDocument/2006/relationships/customXml" Target="../ink/ink683.xml"/><Relationship Id="rId74" Type="http://schemas.openxmlformats.org/officeDocument/2006/relationships/customXml" Target="../ink/ink48.xml"/><Relationship Id="rId377" Type="http://schemas.openxmlformats.org/officeDocument/2006/relationships/customXml" Target="../ink/ink279.xml"/><Relationship Id="rId584" Type="http://schemas.openxmlformats.org/officeDocument/2006/relationships/customXml" Target="../ink/ink431.xml"/><Relationship Id="rId805" Type="http://schemas.openxmlformats.org/officeDocument/2006/relationships/customXml" Target="../ink/ink571.xml"/><Relationship Id="rId1130" Type="http://schemas.openxmlformats.org/officeDocument/2006/relationships/customXml" Target="../ink/ink862.xml"/><Relationship Id="rId5" Type="http://schemas.openxmlformats.org/officeDocument/2006/relationships/customXml" Target="../ink/ink2.xml"/><Relationship Id="rId237" Type="http://schemas.openxmlformats.org/officeDocument/2006/relationships/customXml" Target="../ink/ink194.xml"/><Relationship Id="rId889" Type="http://schemas.openxmlformats.org/officeDocument/2006/relationships/customXml" Target="../ink/ink642.xml"/><Relationship Id="rId1074" Type="http://schemas.openxmlformats.org/officeDocument/2006/relationships/customXml" Target="../ink/ink806.xml"/><Relationship Id="rId444" Type="http://schemas.openxmlformats.org/officeDocument/2006/relationships/customXml" Target="../ink/ink327.xml"/><Relationship Id="rId749" Type="http://schemas.openxmlformats.org/officeDocument/2006/relationships/customXml" Target="../ink/ink532.xml"/><Relationship Id="rId304" Type="http://schemas.openxmlformats.org/officeDocument/2006/relationships/customXml" Target="../ink/ink207.xml"/><Relationship Id="rId511" Type="http://schemas.openxmlformats.org/officeDocument/2006/relationships/image" Target="../media/image31.png"/><Relationship Id="rId609" Type="http://schemas.openxmlformats.org/officeDocument/2006/relationships/customXml" Target="../ink/ink456.xml"/><Relationship Id="rId956" Type="http://schemas.openxmlformats.org/officeDocument/2006/relationships/customXml" Target="../ink/ink693.xml"/><Relationship Id="rId1141" Type="http://schemas.openxmlformats.org/officeDocument/2006/relationships/customXml" Target="../ink/ink873.xml"/><Relationship Id="rId85" Type="http://schemas.openxmlformats.org/officeDocument/2006/relationships/customXml" Target="../ink/ink58.xml"/><Relationship Id="rId150" Type="http://schemas.openxmlformats.org/officeDocument/2006/relationships/customXml" Target="../ink/ink115.xml"/><Relationship Id="rId595" Type="http://schemas.openxmlformats.org/officeDocument/2006/relationships/customXml" Target="../ink/ink442.xml"/><Relationship Id="rId816" Type="http://schemas.openxmlformats.org/officeDocument/2006/relationships/customXml" Target="../ink/ink581.xml"/><Relationship Id="rId1001" Type="http://schemas.openxmlformats.org/officeDocument/2006/relationships/customXml" Target="../ink/ink734.xml"/><Relationship Id="rId248" Type="http://schemas.openxmlformats.org/officeDocument/2006/relationships/customXml" Target="../ink/ink205.xml"/><Relationship Id="rId455" Type="http://schemas.openxmlformats.org/officeDocument/2006/relationships/customXml" Target="../ink/ink338.xml"/><Relationship Id="rId1085" Type="http://schemas.openxmlformats.org/officeDocument/2006/relationships/customXml" Target="../ink/ink817.xml"/><Relationship Id="rId12" Type="http://schemas.openxmlformats.org/officeDocument/2006/relationships/customXml" Target="../ink/ink9.xml"/><Relationship Id="rId108" Type="http://schemas.openxmlformats.org/officeDocument/2006/relationships/customXml" Target="../ink/ink80.xml"/><Relationship Id="rId315" Type="http://schemas.openxmlformats.org/officeDocument/2006/relationships/customXml" Target="../ink/ink217.xml"/><Relationship Id="rId522" Type="http://schemas.openxmlformats.org/officeDocument/2006/relationships/customXml" Target="../ink/ink371.xml"/><Relationship Id="rId967" Type="http://schemas.openxmlformats.org/officeDocument/2006/relationships/customXml" Target="../ink/ink704.xml"/><Relationship Id="rId1152" Type="http://schemas.openxmlformats.org/officeDocument/2006/relationships/customXml" Target="../ink/ink884.xml"/><Relationship Id="rId96" Type="http://schemas.openxmlformats.org/officeDocument/2006/relationships/customXml" Target="../ink/ink68.xml"/><Relationship Id="rId827" Type="http://schemas.openxmlformats.org/officeDocument/2006/relationships/customXml" Target="../ink/ink590.xml"/><Relationship Id="rId1012" Type="http://schemas.openxmlformats.org/officeDocument/2006/relationships/customXml" Target="../ink/ink745.xml"/><Relationship Id="rId466" Type="http://schemas.openxmlformats.org/officeDocument/2006/relationships/customXml" Target="../ink/ink349.xml"/><Relationship Id="rId1096" Type="http://schemas.openxmlformats.org/officeDocument/2006/relationships/customXml" Target="../ink/ink828.xml"/><Relationship Id="rId23" Type="http://schemas.openxmlformats.org/officeDocument/2006/relationships/image" Target="../media/image6.png"/><Relationship Id="rId119" Type="http://schemas.openxmlformats.org/officeDocument/2006/relationships/customXml" Target="../ink/ink91.xml"/><Relationship Id="rId326" Type="http://schemas.openxmlformats.org/officeDocument/2006/relationships/customXml" Target="../ink/ink228.xml"/><Relationship Id="rId533" Type="http://schemas.openxmlformats.org/officeDocument/2006/relationships/customXml" Target="../ink/ink382.xml"/><Relationship Id="rId978" Type="http://schemas.openxmlformats.org/officeDocument/2006/relationships/customXml" Target="../ink/ink714.xml"/><Relationship Id="rId1163" Type="http://schemas.openxmlformats.org/officeDocument/2006/relationships/customXml" Target="../ink/ink895.xml"/><Relationship Id="rId740" Type="http://schemas.openxmlformats.org/officeDocument/2006/relationships/customXml" Target="../ink/ink523.xml"/><Relationship Id="rId838" Type="http://schemas.openxmlformats.org/officeDocument/2006/relationships/customXml" Target="../ink/ink600.xml"/><Relationship Id="rId1023" Type="http://schemas.openxmlformats.org/officeDocument/2006/relationships/customXml" Target="../ink/ink756.xml"/><Relationship Id="rId172" Type="http://schemas.openxmlformats.org/officeDocument/2006/relationships/customXml" Target="../ink/ink131.xml"/><Relationship Id="rId600" Type="http://schemas.openxmlformats.org/officeDocument/2006/relationships/customXml" Target="../ink/ink447.xml"/><Relationship Id="rId337" Type="http://schemas.openxmlformats.org/officeDocument/2006/relationships/customXml" Target="../ink/ink239.xml"/><Relationship Id="rId891" Type="http://schemas.openxmlformats.org/officeDocument/2006/relationships/customXml" Target="../ink/ink644.xml"/><Relationship Id="rId905" Type="http://schemas.openxmlformats.org/officeDocument/2006/relationships/image" Target="../media/image49.png"/><Relationship Id="rId989" Type="http://schemas.openxmlformats.org/officeDocument/2006/relationships/customXml" Target="../ink/ink725.xml"/><Relationship Id="rId34" Type="http://schemas.openxmlformats.org/officeDocument/2006/relationships/customXml" Target="../ink/ink20.xml"/><Relationship Id="rId544" Type="http://schemas.openxmlformats.org/officeDocument/2006/relationships/customXml" Target="../ink/ink392.xml"/><Relationship Id="rId751" Type="http://schemas.openxmlformats.org/officeDocument/2006/relationships/customXml" Target="../ink/ink534.xml"/><Relationship Id="rId849" Type="http://schemas.openxmlformats.org/officeDocument/2006/relationships/customXml" Target="../ink/ink610.xml"/><Relationship Id="rId1174" Type="http://schemas.openxmlformats.org/officeDocument/2006/relationships/customXml" Target="../ink/ink906.xml"/><Relationship Id="rId183" Type="http://schemas.openxmlformats.org/officeDocument/2006/relationships/customXml" Target="../ink/ink142.xml"/><Relationship Id="rId404" Type="http://schemas.openxmlformats.org/officeDocument/2006/relationships/customXml" Target="../ink/ink289.xml"/><Relationship Id="rId611" Type="http://schemas.openxmlformats.org/officeDocument/2006/relationships/customXml" Target="../ink/ink458.xml"/><Relationship Id="rId1034" Type="http://schemas.openxmlformats.org/officeDocument/2006/relationships/customXml" Target="../ink/ink767.xml"/><Relationship Id="rId709" Type="http://schemas.openxmlformats.org/officeDocument/2006/relationships/customXml" Target="../ink/ink492.xml"/><Relationship Id="rId916" Type="http://schemas.openxmlformats.org/officeDocument/2006/relationships/customXml" Target="../ink/ink656.xml"/><Relationship Id="rId1101" Type="http://schemas.openxmlformats.org/officeDocument/2006/relationships/customXml" Target="../ink/ink833.xml"/><Relationship Id="rId110" Type="http://schemas.openxmlformats.org/officeDocument/2006/relationships/customXml" Target="../ink/ink82.xml"/><Relationship Id="rId348" Type="http://schemas.openxmlformats.org/officeDocument/2006/relationships/customXml" Target="../ink/ink250.xml"/><Relationship Id="rId555" Type="http://schemas.openxmlformats.org/officeDocument/2006/relationships/customXml" Target="../ink/ink402.xml"/><Relationship Id="rId762" Type="http://schemas.openxmlformats.org/officeDocument/2006/relationships/customXml" Target="../ink/ink545.xml"/><Relationship Id="rId1185" Type="http://schemas.openxmlformats.org/officeDocument/2006/relationships/customXml" Target="../ink/ink917.xml"/><Relationship Id="rId194" Type="http://schemas.openxmlformats.org/officeDocument/2006/relationships/customXml" Target="../ink/ink153.xml"/><Relationship Id="rId208" Type="http://schemas.openxmlformats.org/officeDocument/2006/relationships/customXml" Target="../ink/ink167.xml"/><Relationship Id="rId415" Type="http://schemas.openxmlformats.org/officeDocument/2006/relationships/customXml" Target="../ink/ink299.xml"/><Relationship Id="rId622" Type="http://schemas.openxmlformats.org/officeDocument/2006/relationships/customXml" Target="../ink/ink469.xml"/><Relationship Id="rId1045" Type="http://schemas.openxmlformats.org/officeDocument/2006/relationships/customXml" Target="../ink/ink778.xml"/><Relationship Id="rId927" Type="http://schemas.openxmlformats.org/officeDocument/2006/relationships/customXml" Target="../ink/ink665.xml"/><Relationship Id="rId1112" Type="http://schemas.openxmlformats.org/officeDocument/2006/relationships/customXml" Target="../ink/ink844.xml"/><Relationship Id="rId56" Type="http://schemas.openxmlformats.org/officeDocument/2006/relationships/image" Target="../media/image10.png"/><Relationship Id="rId359" Type="http://schemas.openxmlformats.org/officeDocument/2006/relationships/customXml" Target="../ink/ink261.xml"/><Relationship Id="rId566" Type="http://schemas.openxmlformats.org/officeDocument/2006/relationships/customXml" Target="../ink/ink413.xml"/><Relationship Id="rId773" Type="http://schemas.openxmlformats.org/officeDocument/2006/relationships/customXml" Target="../ink/ink556.xml"/><Relationship Id="rId1196" Type="http://schemas.openxmlformats.org/officeDocument/2006/relationships/customXml" Target="../ink/ink928.xml"/><Relationship Id="rId121" Type="http://schemas.openxmlformats.org/officeDocument/2006/relationships/customXml" Target="../ink/ink93.xml"/><Relationship Id="rId219" Type="http://schemas.openxmlformats.org/officeDocument/2006/relationships/customXml" Target="../ink/ink176.xml"/><Relationship Id="rId426" Type="http://schemas.openxmlformats.org/officeDocument/2006/relationships/customXml" Target="../ink/ink310.xml"/><Relationship Id="rId633" Type="http://schemas.openxmlformats.org/officeDocument/2006/relationships/customXml" Target="../ink/ink480.xml"/><Relationship Id="rId980" Type="http://schemas.openxmlformats.org/officeDocument/2006/relationships/customXml" Target="../ink/ink716.xml"/><Relationship Id="rId1056" Type="http://schemas.openxmlformats.org/officeDocument/2006/relationships/customXml" Target="../ink/ink789.xml"/><Relationship Id="rId840" Type="http://schemas.openxmlformats.org/officeDocument/2006/relationships/customXml" Target="../ink/ink602.xml"/><Relationship Id="rId938" Type="http://schemas.openxmlformats.org/officeDocument/2006/relationships/customXml" Target="../ink/ink676.xml"/><Relationship Id="rId67" Type="http://schemas.openxmlformats.org/officeDocument/2006/relationships/customXml" Target="../ink/ink42.xml"/><Relationship Id="rId577" Type="http://schemas.openxmlformats.org/officeDocument/2006/relationships/customXml" Target="../ink/ink424.xml"/><Relationship Id="rId1123" Type="http://schemas.openxmlformats.org/officeDocument/2006/relationships/customXml" Target="../ink/ink855.xml"/><Relationship Id="rId132" Type="http://schemas.openxmlformats.org/officeDocument/2006/relationships/customXml" Target="../ink/ink97.xml"/><Relationship Id="rId784" Type="http://schemas.openxmlformats.org/officeDocument/2006/relationships/customXml" Target="../ink/ink567.xml"/><Relationship Id="rId991" Type="http://schemas.openxmlformats.org/officeDocument/2006/relationships/customXml" Target="../ink/ink726.xml"/><Relationship Id="rId1067" Type="http://schemas.openxmlformats.org/officeDocument/2006/relationships/customXml" Target="../ink/ink800.xml"/><Relationship Id="rId437" Type="http://schemas.openxmlformats.org/officeDocument/2006/relationships/customXml" Target="../ink/ink320.xml"/><Relationship Id="rId851" Type="http://schemas.openxmlformats.org/officeDocument/2006/relationships/customXml" Target="../ink/ink612.xml"/><Relationship Id="rId711" Type="http://schemas.openxmlformats.org/officeDocument/2006/relationships/customXml" Target="../ink/ink494.xml"/><Relationship Id="rId949" Type="http://schemas.openxmlformats.org/officeDocument/2006/relationships/customXml" Target="../ink/ink686.xml"/><Relationship Id="rId1134" Type="http://schemas.openxmlformats.org/officeDocument/2006/relationships/customXml" Target="../ink/ink866.xml"/><Relationship Id="rId78" Type="http://schemas.openxmlformats.org/officeDocument/2006/relationships/customXml" Target="../ink/ink51.xml"/><Relationship Id="rId143" Type="http://schemas.openxmlformats.org/officeDocument/2006/relationships/customXml" Target="../ink/ink108.xml"/><Relationship Id="rId350" Type="http://schemas.openxmlformats.org/officeDocument/2006/relationships/customXml" Target="../ink/ink252.xml"/><Relationship Id="rId588" Type="http://schemas.openxmlformats.org/officeDocument/2006/relationships/customXml" Target="../ink/ink435.xml"/><Relationship Id="rId809" Type="http://schemas.openxmlformats.org/officeDocument/2006/relationships/customXml" Target="../ink/ink574.xml"/><Relationship Id="rId1201" Type="http://schemas.openxmlformats.org/officeDocument/2006/relationships/customXml" Target="../ink/ink933.xml"/><Relationship Id="rId9" Type="http://schemas.openxmlformats.org/officeDocument/2006/relationships/customXml" Target="../ink/ink6.xml"/><Relationship Id="rId210" Type="http://schemas.openxmlformats.org/officeDocument/2006/relationships/customXml" Target="../ink/ink169.xml"/><Relationship Id="rId448" Type="http://schemas.openxmlformats.org/officeDocument/2006/relationships/customXml" Target="../ink/ink331.xml"/><Relationship Id="rId862" Type="http://schemas.openxmlformats.org/officeDocument/2006/relationships/customXml" Target="../ink/ink623.xml"/><Relationship Id="rId1078" Type="http://schemas.openxmlformats.org/officeDocument/2006/relationships/customXml" Target="../ink/ink810.xml"/><Relationship Id="rId308" Type="http://schemas.openxmlformats.org/officeDocument/2006/relationships/customXml" Target="../ink/ink211.xml"/><Relationship Id="rId515" Type="http://schemas.openxmlformats.org/officeDocument/2006/relationships/customXml" Target="../ink/ink364.xml"/><Relationship Id="rId722" Type="http://schemas.openxmlformats.org/officeDocument/2006/relationships/customXml" Target="../ink/ink505.xml"/><Relationship Id="rId1145" Type="http://schemas.openxmlformats.org/officeDocument/2006/relationships/customXml" Target="../ink/ink877.xml"/><Relationship Id="rId89" Type="http://schemas.openxmlformats.org/officeDocument/2006/relationships/customXml" Target="../ink/ink61.xml"/><Relationship Id="rId154" Type="http://schemas.openxmlformats.org/officeDocument/2006/relationships/customXml" Target="../ink/ink119.xml"/><Relationship Id="rId361" Type="http://schemas.openxmlformats.org/officeDocument/2006/relationships/customXml" Target="../ink/ink263.xml"/><Relationship Id="rId599" Type="http://schemas.openxmlformats.org/officeDocument/2006/relationships/customXml" Target="../ink/ink446.xml"/><Relationship Id="rId1005" Type="http://schemas.openxmlformats.org/officeDocument/2006/relationships/customXml" Target="../ink/ink738.xml"/><Relationship Id="rId459" Type="http://schemas.openxmlformats.org/officeDocument/2006/relationships/customXml" Target="../ink/ink342.xml"/><Relationship Id="rId873" Type="http://schemas.openxmlformats.org/officeDocument/2006/relationships/image" Target="../media/image47.png"/><Relationship Id="rId1089" Type="http://schemas.openxmlformats.org/officeDocument/2006/relationships/customXml" Target="../ink/ink821.xml"/><Relationship Id="rId221" Type="http://schemas.openxmlformats.org/officeDocument/2006/relationships/customXml" Target="../ink/ink178.xml"/><Relationship Id="rId319" Type="http://schemas.openxmlformats.org/officeDocument/2006/relationships/customXml" Target="../ink/ink221.xml"/><Relationship Id="rId526" Type="http://schemas.openxmlformats.org/officeDocument/2006/relationships/customXml" Target="../ink/ink375.xml"/><Relationship Id="rId1156" Type="http://schemas.openxmlformats.org/officeDocument/2006/relationships/customXml" Target="../ink/ink888.xml"/><Relationship Id="rId733" Type="http://schemas.openxmlformats.org/officeDocument/2006/relationships/customXml" Target="../ink/ink516.xml"/><Relationship Id="rId940" Type="http://schemas.openxmlformats.org/officeDocument/2006/relationships/customXml" Target="../ink/ink678.xml"/><Relationship Id="rId1016" Type="http://schemas.openxmlformats.org/officeDocument/2006/relationships/customXml" Target="../ink/ink749.xml"/><Relationship Id="rId165" Type="http://schemas.openxmlformats.org/officeDocument/2006/relationships/customXml" Target="../ink/ink125.xml"/><Relationship Id="rId372" Type="http://schemas.openxmlformats.org/officeDocument/2006/relationships/customXml" Target="../ink/ink274.xml"/><Relationship Id="rId232" Type="http://schemas.openxmlformats.org/officeDocument/2006/relationships/customXml" Target="../ink/ink189.xml"/><Relationship Id="rId884" Type="http://schemas.openxmlformats.org/officeDocument/2006/relationships/customXml" Target="../ink/ink637.xml"/><Relationship Id="rId27" Type="http://schemas.openxmlformats.org/officeDocument/2006/relationships/customXml" Target="../ink/ink13.xml"/><Relationship Id="rId537" Type="http://schemas.openxmlformats.org/officeDocument/2006/relationships/customXml" Target="../ink/ink386.xml"/><Relationship Id="rId744" Type="http://schemas.openxmlformats.org/officeDocument/2006/relationships/customXml" Target="../ink/ink527.xml"/><Relationship Id="rId951" Type="http://schemas.openxmlformats.org/officeDocument/2006/relationships/customXml" Target="../ink/ink688.xml"/><Relationship Id="rId1167" Type="http://schemas.openxmlformats.org/officeDocument/2006/relationships/customXml" Target="../ink/ink899.xml"/><Relationship Id="rId80" Type="http://schemas.openxmlformats.org/officeDocument/2006/relationships/customXml" Target="../ink/ink53.xml"/><Relationship Id="rId176" Type="http://schemas.openxmlformats.org/officeDocument/2006/relationships/customXml" Target="../ink/ink135.xml"/><Relationship Id="rId383" Type="http://schemas.openxmlformats.org/officeDocument/2006/relationships/customXml" Target="../ink/ink285.xml"/><Relationship Id="rId590" Type="http://schemas.openxmlformats.org/officeDocument/2006/relationships/customXml" Target="../ink/ink437.xml"/><Relationship Id="rId604" Type="http://schemas.openxmlformats.org/officeDocument/2006/relationships/customXml" Target="../ink/ink451.xml"/><Relationship Id="rId811" Type="http://schemas.openxmlformats.org/officeDocument/2006/relationships/customXml" Target="../ink/ink576.xml"/><Relationship Id="rId1027" Type="http://schemas.openxmlformats.org/officeDocument/2006/relationships/customXml" Target="../ink/ink760.xml"/><Relationship Id="rId243" Type="http://schemas.openxmlformats.org/officeDocument/2006/relationships/customXml" Target="../ink/ink200.xml"/><Relationship Id="rId450" Type="http://schemas.openxmlformats.org/officeDocument/2006/relationships/customXml" Target="../ink/ink333.xml"/><Relationship Id="rId909" Type="http://schemas.openxmlformats.org/officeDocument/2006/relationships/customXml" Target="../ink/ink649.xml"/><Relationship Id="rId1080" Type="http://schemas.openxmlformats.org/officeDocument/2006/relationships/customXml" Target="../ink/ink812.xml"/><Relationship Id="rId103" Type="http://schemas.openxmlformats.org/officeDocument/2006/relationships/customXml" Target="../ink/ink75.xml"/><Relationship Id="rId310" Type="http://schemas.openxmlformats.org/officeDocument/2006/relationships/image" Target="../media/image2.png"/><Relationship Id="rId548" Type="http://schemas.openxmlformats.org/officeDocument/2006/relationships/customXml" Target="../ink/ink396.xml"/><Relationship Id="rId755" Type="http://schemas.openxmlformats.org/officeDocument/2006/relationships/customXml" Target="../ink/ink538.xml"/><Relationship Id="rId962" Type="http://schemas.openxmlformats.org/officeDocument/2006/relationships/customXml" Target="../ink/ink699.xml"/><Relationship Id="rId1178" Type="http://schemas.openxmlformats.org/officeDocument/2006/relationships/customXml" Target="../ink/ink910.xml"/><Relationship Id="rId91" Type="http://schemas.openxmlformats.org/officeDocument/2006/relationships/customXml" Target="../ink/ink63.xml"/><Relationship Id="rId187" Type="http://schemas.openxmlformats.org/officeDocument/2006/relationships/customXml" Target="../ink/ink146.xml"/><Relationship Id="rId408" Type="http://schemas.openxmlformats.org/officeDocument/2006/relationships/customXml" Target="../ink/ink293.xml"/><Relationship Id="rId615" Type="http://schemas.openxmlformats.org/officeDocument/2006/relationships/customXml" Target="../ink/ink462.xml"/><Relationship Id="rId822" Type="http://schemas.openxmlformats.org/officeDocument/2006/relationships/customXml" Target="../ink/ink586.xml"/><Relationship Id="rId1038" Type="http://schemas.openxmlformats.org/officeDocument/2006/relationships/customXml" Target="../ink/ink771.xml"/><Relationship Id="rId1091" Type="http://schemas.openxmlformats.org/officeDocument/2006/relationships/customXml" Target="../ink/ink823.xml"/><Relationship Id="rId1105" Type="http://schemas.openxmlformats.org/officeDocument/2006/relationships/customXml" Target="../ink/ink837.xml"/><Relationship Id="rId49" Type="http://schemas.openxmlformats.org/officeDocument/2006/relationships/customXml" Target="../ink/ink29.xml"/><Relationship Id="rId114" Type="http://schemas.openxmlformats.org/officeDocument/2006/relationships/customXml" Target="../ink/ink86.xml"/><Relationship Id="rId461" Type="http://schemas.openxmlformats.org/officeDocument/2006/relationships/customXml" Target="../ink/ink344.xml"/><Relationship Id="rId559" Type="http://schemas.openxmlformats.org/officeDocument/2006/relationships/customXml" Target="../ink/ink406.xml"/><Relationship Id="rId766" Type="http://schemas.openxmlformats.org/officeDocument/2006/relationships/customXml" Target="../ink/ink549.xml"/><Relationship Id="rId1189" Type="http://schemas.openxmlformats.org/officeDocument/2006/relationships/customXml" Target="../ink/ink921.xml"/><Relationship Id="rId198" Type="http://schemas.openxmlformats.org/officeDocument/2006/relationships/customXml" Target="../ink/ink157.xml"/><Relationship Id="rId321" Type="http://schemas.openxmlformats.org/officeDocument/2006/relationships/customXml" Target="../ink/ink223.xml"/><Relationship Id="rId419" Type="http://schemas.openxmlformats.org/officeDocument/2006/relationships/customXml" Target="../ink/ink303.xml"/><Relationship Id="rId626" Type="http://schemas.openxmlformats.org/officeDocument/2006/relationships/customXml" Target="../ink/ink473.xml"/><Relationship Id="rId973" Type="http://schemas.openxmlformats.org/officeDocument/2006/relationships/customXml" Target="../ink/ink709.xml"/><Relationship Id="rId1049" Type="http://schemas.openxmlformats.org/officeDocument/2006/relationships/customXml" Target="../ink/ink782.xml"/><Relationship Id="rId833" Type="http://schemas.openxmlformats.org/officeDocument/2006/relationships/customXml" Target="../ink/ink596.xml"/><Relationship Id="rId1116" Type="http://schemas.openxmlformats.org/officeDocument/2006/relationships/customXml" Target="../ink/ink848.xml"/><Relationship Id="rId472" Type="http://schemas.openxmlformats.org/officeDocument/2006/relationships/customXml" Target="../ink/ink355.xml"/><Relationship Id="rId332" Type="http://schemas.openxmlformats.org/officeDocument/2006/relationships/customXml" Target="../ink/ink234.xml"/><Relationship Id="rId777" Type="http://schemas.openxmlformats.org/officeDocument/2006/relationships/customXml" Target="../ink/ink560.xml"/><Relationship Id="rId984" Type="http://schemas.openxmlformats.org/officeDocument/2006/relationships/customXml" Target="../ink/ink720.xml"/><Relationship Id="rId637" Type="http://schemas.openxmlformats.org/officeDocument/2006/relationships/customXml" Target="../ink/ink484.xml"/><Relationship Id="rId844" Type="http://schemas.openxmlformats.org/officeDocument/2006/relationships/customXml" Target="../ink/ink605.xml"/><Relationship Id="rId911" Type="http://schemas.openxmlformats.org/officeDocument/2006/relationships/customXml" Target="../ink/ink651.xml"/><Relationship Id="rId1127" Type="http://schemas.openxmlformats.org/officeDocument/2006/relationships/customXml" Target="../ink/ink859.xml"/><Relationship Id="rId40" Type="http://schemas.openxmlformats.org/officeDocument/2006/relationships/customXml" Target="../ink/ink22.xml"/><Relationship Id="rId136" Type="http://schemas.openxmlformats.org/officeDocument/2006/relationships/customXml" Target="../ink/ink101.xml"/><Relationship Id="rId343" Type="http://schemas.openxmlformats.org/officeDocument/2006/relationships/customXml" Target="../ink/ink245.xml"/><Relationship Id="rId550" Type="http://schemas.openxmlformats.org/officeDocument/2006/relationships/customXml" Target="../ink/ink397.xml"/><Relationship Id="rId995" Type="http://schemas.openxmlformats.org/officeDocument/2006/relationships/customXml" Target="../ink/ink730.xml"/><Relationship Id="rId1180" Type="http://schemas.openxmlformats.org/officeDocument/2006/relationships/customXml" Target="../ink/ink912.xml"/><Relationship Id="rId203" Type="http://schemas.openxmlformats.org/officeDocument/2006/relationships/customXml" Target="../ink/ink162.xml"/><Relationship Id="rId855" Type="http://schemas.openxmlformats.org/officeDocument/2006/relationships/customXml" Target="../ink/ink616.xml"/><Relationship Id="rId1040" Type="http://schemas.openxmlformats.org/officeDocument/2006/relationships/customXml" Target="../ink/ink773.xml"/><Relationship Id="rId410" Type="http://schemas.openxmlformats.org/officeDocument/2006/relationships/customXml" Target="../ink/ink295.xml"/><Relationship Id="rId508" Type="http://schemas.openxmlformats.org/officeDocument/2006/relationships/customXml" Target="../ink/ink359.xml"/><Relationship Id="rId715" Type="http://schemas.openxmlformats.org/officeDocument/2006/relationships/customXml" Target="../ink/ink498.xml"/><Relationship Id="rId922" Type="http://schemas.openxmlformats.org/officeDocument/2006/relationships/image" Target="../media/image50.png"/><Relationship Id="rId1138" Type="http://schemas.openxmlformats.org/officeDocument/2006/relationships/customXml" Target="../ink/ink870.xml"/><Relationship Id="rId147" Type="http://schemas.openxmlformats.org/officeDocument/2006/relationships/customXml" Target="../ink/ink112.xml"/><Relationship Id="rId354" Type="http://schemas.openxmlformats.org/officeDocument/2006/relationships/customXml" Target="../ink/ink256.xml"/><Relationship Id="rId1191" Type="http://schemas.openxmlformats.org/officeDocument/2006/relationships/customXml" Target="../ink/ink923.xml"/><Relationship Id="rId51" Type="http://schemas.openxmlformats.org/officeDocument/2006/relationships/customXml" Target="../ink/ink30.xml"/><Relationship Id="rId561" Type="http://schemas.openxmlformats.org/officeDocument/2006/relationships/customXml" Target="../ink/ink408.xml"/><Relationship Id="rId866" Type="http://schemas.openxmlformats.org/officeDocument/2006/relationships/customXml" Target="../ink/ink627.xml"/><Relationship Id="rId214" Type="http://schemas.openxmlformats.org/officeDocument/2006/relationships/customXml" Target="../ink/ink171.xml"/><Relationship Id="rId421" Type="http://schemas.openxmlformats.org/officeDocument/2006/relationships/customXml" Target="../ink/ink305.xml"/><Relationship Id="rId519" Type="http://schemas.openxmlformats.org/officeDocument/2006/relationships/customXml" Target="../ink/ink368.xml"/><Relationship Id="rId1051" Type="http://schemas.openxmlformats.org/officeDocument/2006/relationships/customXml" Target="../ink/ink784.xml"/><Relationship Id="rId1149" Type="http://schemas.openxmlformats.org/officeDocument/2006/relationships/customXml" Target="../ink/ink881.xml"/><Relationship Id="rId158" Type="http://schemas.openxmlformats.org/officeDocument/2006/relationships/customXml" Target="../ink/ink123.xml"/><Relationship Id="rId726" Type="http://schemas.openxmlformats.org/officeDocument/2006/relationships/customXml" Target="../ink/ink509.xml"/><Relationship Id="rId933" Type="http://schemas.openxmlformats.org/officeDocument/2006/relationships/customXml" Target="../ink/ink671.xml"/><Relationship Id="rId1009" Type="http://schemas.openxmlformats.org/officeDocument/2006/relationships/customXml" Target="../ink/ink742.xml"/><Relationship Id="rId62" Type="http://schemas.openxmlformats.org/officeDocument/2006/relationships/customXml" Target="../ink/ink39.xml"/><Relationship Id="rId365" Type="http://schemas.openxmlformats.org/officeDocument/2006/relationships/customXml" Target="../ink/ink267.xml"/><Relationship Id="rId572" Type="http://schemas.openxmlformats.org/officeDocument/2006/relationships/customXml" Target="../ink/ink419.xml"/><Relationship Id="rId225" Type="http://schemas.openxmlformats.org/officeDocument/2006/relationships/customXml" Target="../ink/ink182.xml"/><Relationship Id="rId432" Type="http://schemas.openxmlformats.org/officeDocument/2006/relationships/customXml" Target="../ink/ink316.xml"/><Relationship Id="rId1062" Type="http://schemas.openxmlformats.org/officeDocument/2006/relationships/customXml" Target="../ink/ink795.xml"/><Relationship Id="rId737" Type="http://schemas.openxmlformats.org/officeDocument/2006/relationships/customXml" Target="../ink/ink520.xml"/><Relationship Id="rId944" Type="http://schemas.openxmlformats.org/officeDocument/2006/relationships/customXml" Target="../ink/ink682.xml"/><Relationship Id="rId73" Type="http://schemas.openxmlformats.org/officeDocument/2006/relationships/customXml" Target="../ink/ink47.xml"/><Relationship Id="rId169" Type="http://schemas.openxmlformats.org/officeDocument/2006/relationships/customXml" Target="../ink/ink129.xml"/><Relationship Id="rId376" Type="http://schemas.openxmlformats.org/officeDocument/2006/relationships/customXml" Target="../ink/ink278.xml"/><Relationship Id="rId583" Type="http://schemas.openxmlformats.org/officeDocument/2006/relationships/customXml" Target="../ink/ink430.xml"/><Relationship Id="rId804" Type="http://schemas.openxmlformats.org/officeDocument/2006/relationships/image" Target="../media/image41.png"/><Relationship Id="rId4" Type="http://schemas.openxmlformats.org/officeDocument/2006/relationships/image" Target="../media/image4.png"/><Relationship Id="rId236" Type="http://schemas.openxmlformats.org/officeDocument/2006/relationships/customXml" Target="../ink/ink193.xml"/><Relationship Id="rId443" Type="http://schemas.openxmlformats.org/officeDocument/2006/relationships/customXml" Target="../ink/ink326.xml"/><Relationship Id="rId888" Type="http://schemas.openxmlformats.org/officeDocument/2006/relationships/customXml" Target="../ink/ink641.xml"/><Relationship Id="rId1073" Type="http://schemas.openxmlformats.org/officeDocument/2006/relationships/customXml" Target="../ink/ink805.xml"/><Relationship Id="rId303" Type="http://schemas.openxmlformats.org/officeDocument/2006/relationships/customXml" Target="../ink/ink206.xml"/><Relationship Id="rId748" Type="http://schemas.openxmlformats.org/officeDocument/2006/relationships/customXml" Target="../ink/ink531.xml"/><Relationship Id="rId955" Type="http://schemas.openxmlformats.org/officeDocument/2006/relationships/customXml" Target="../ink/ink692.xml"/><Relationship Id="rId1140" Type="http://schemas.openxmlformats.org/officeDocument/2006/relationships/customXml" Target="../ink/ink872.xml"/><Relationship Id="rId84" Type="http://schemas.openxmlformats.org/officeDocument/2006/relationships/customXml" Target="../ink/ink57.xml"/><Relationship Id="rId510" Type="http://schemas.openxmlformats.org/officeDocument/2006/relationships/customXml" Target="../ink/ink361.xml"/><Relationship Id="rId594" Type="http://schemas.openxmlformats.org/officeDocument/2006/relationships/customXml" Target="../ink/ink441.xml"/><Relationship Id="rId608" Type="http://schemas.openxmlformats.org/officeDocument/2006/relationships/customXml" Target="../ink/ink455.xml"/><Relationship Id="rId815" Type="http://schemas.openxmlformats.org/officeDocument/2006/relationships/customXml" Target="../ink/ink580.xml"/><Relationship Id="rId247" Type="http://schemas.openxmlformats.org/officeDocument/2006/relationships/customXml" Target="../ink/ink204.xml"/><Relationship Id="rId1000" Type="http://schemas.openxmlformats.org/officeDocument/2006/relationships/customXml" Target="../ink/ink733.xml"/><Relationship Id="rId1084" Type="http://schemas.openxmlformats.org/officeDocument/2006/relationships/customXml" Target="../ink/ink816.xml"/><Relationship Id="rId107" Type="http://schemas.openxmlformats.org/officeDocument/2006/relationships/customXml" Target="../ink/ink79.xml"/><Relationship Id="rId454" Type="http://schemas.openxmlformats.org/officeDocument/2006/relationships/customXml" Target="../ink/ink337.xml"/><Relationship Id="rId759" Type="http://schemas.openxmlformats.org/officeDocument/2006/relationships/customXml" Target="../ink/ink542.xml"/><Relationship Id="rId966" Type="http://schemas.openxmlformats.org/officeDocument/2006/relationships/customXml" Target="../ink/ink703.xml"/><Relationship Id="rId11" Type="http://schemas.openxmlformats.org/officeDocument/2006/relationships/customXml" Target="../ink/ink8.xml"/><Relationship Id="rId314" Type="http://schemas.openxmlformats.org/officeDocument/2006/relationships/customXml" Target="../ink/ink216.xml"/><Relationship Id="rId521" Type="http://schemas.openxmlformats.org/officeDocument/2006/relationships/customXml" Target="../ink/ink370.xml"/><Relationship Id="rId619" Type="http://schemas.openxmlformats.org/officeDocument/2006/relationships/customXml" Target="../ink/ink466.xml"/><Relationship Id="rId1151" Type="http://schemas.openxmlformats.org/officeDocument/2006/relationships/customXml" Target="../ink/ink883.xml"/><Relationship Id="rId95" Type="http://schemas.openxmlformats.org/officeDocument/2006/relationships/customXml" Target="../ink/ink67.xml"/><Relationship Id="rId826" Type="http://schemas.openxmlformats.org/officeDocument/2006/relationships/customXml" Target="../ink/ink589.xml"/><Relationship Id="rId1011" Type="http://schemas.openxmlformats.org/officeDocument/2006/relationships/customXml" Target="../ink/ink744.xml"/><Relationship Id="rId1109" Type="http://schemas.openxmlformats.org/officeDocument/2006/relationships/customXml" Target="../ink/ink841.xml"/><Relationship Id="rId465" Type="http://schemas.openxmlformats.org/officeDocument/2006/relationships/customXml" Target="../ink/ink348.xml"/><Relationship Id="rId1095" Type="http://schemas.openxmlformats.org/officeDocument/2006/relationships/customXml" Target="../ink/ink827.xml"/><Relationship Id="rId118" Type="http://schemas.openxmlformats.org/officeDocument/2006/relationships/customXml" Target="../ink/ink90.xml"/><Relationship Id="rId325" Type="http://schemas.openxmlformats.org/officeDocument/2006/relationships/customXml" Target="../ink/ink227.xml"/><Relationship Id="rId532" Type="http://schemas.openxmlformats.org/officeDocument/2006/relationships/customXml" Target="../ink/ink381.xml"/><Relationship Id="rId977" Type="http://schemas.openxmlformats.org/officeDocument/2006/relationships/customXml" Target="../ink/ink713.xml"/><Relationship Id="rId1162" Type="http://schemas.openxmlformats.org/officeDocument/2006/relationships/customXml" Target="../ink/ink894.xml"/><Relationship Id="rId171" Type="http://schemas.openxmlformats.org/officeDocument/2006/relationships/customXml" Target="../ink/ink130.xml"/><Relationship Id="rId837" Type="http://schemas.openxmlformats.org/officeDocument/2006/relationships/image" Target="../media/image45.png"/><Relationship Id="rId1022" Type="http://schemas.openxmlformats.org/officeDocument/2006/relationships/customXml" Target="../ink/ink755.xml"/><Relationship Id="rId890" Type="http://schemas.openxmlformats.org/officeDocument/2006/relationships/customXml" Target="../ink/ink643.xml"/><Relationship Id="rId33" Type="http://schemas.openxmlformats.org/officeDocument/2006/relationships/customXml" Target="../ink/ink19.xml"/><Relationship Id="rId129" Type="http://schemas.openxmlformats.org/officeDocument/2006/relationships/image" Target="../media/image17.png"/><Relationship Id="rId336" Type="http://schemas.openxmlformats.org/officeDocument/2006/relationships/customXml" Target="../ink/ink238.xml"/><Relationship Id="rId543" Type="http://schemas.openxmlformats.org/officeDocument/2006/relationships/customXml" Target="../ink/ink391.xml"/><Relationship Id="rId988" Type="http://schemas.openxmlformats.org/officeDocument/2006/relationships/customXml" Target="../ink/ink724.xml"/><Relationship Id="rId1173" Type="http://schemas.openxmlformats.org/officeDocument/2006/relationships/customXml" Target="../ink/ink905.xml"/><Relationship Id="rId182" Type="http://schemas.openxmlformats.org/officeDocument/2006/relationships/customXml" Target="../ink/ink141.xml"/><Relationship Id="rId403" Type="http://schemas.openxmlformats.org/officeDocument/2006/relationships/customXml" Target="../ink/ink288.xml"/><Relationship Id="rId750" Type="http://schemas.openxmlformats.org/officeDocument/2006/relationships/customXml" Target="../ink/ink533.xml"/><Relationship Id="rId848" Type="http://schemas.openxmlformats.org/officeDocument/2006/relationships/customXml" Target="../ink/ink609.xml"/><Relationship Id="rId1033" Type="http://schemas.openxmlformats.org/officeDocument/2006/relationships/customXml" Target="../ink/ink766.xml"/><Relationship Id="rId610" Type="http://schemas.openxmlformats.org/officeDocument/2006/relationships/customXml" Target="../ink/ink457.xml"/><Relationship Id="rId708" Type="http://schemas.openxmlformats.org/officeDocument/2006/relationships/customXml" Target="../ink/ink491.xml"/><Relationship Id="rId915" Type="http://schemas.openxmlformats.org/officeDocument/2006/relationships/customXml" Target="../ink/ink655.xml"/><Relationship Id="rId347" Type="http://schemas.openxmlformats.org/officeDocument/2006/relationships/customXml" Target="../ink/ink249.xml"/><Relationship Id="rId999" Type="http://schemas.openxmlformats.org/officeDocument/2006/relationships/image" Target="../media/image29.png"/><Relationship Id="rId1100" Type="http://schemas.openxmlformats.org/officeDocument/2006/relationships/customXml" Target="../ink/ink832.xml"/><Relationship Id="rId1184" Type="http://schemas.openxmlformats.org/officeDocument/2006/relationships/customXml" Target="../ink/ink916.xml"/><Relationship Id="rId44" Type="http://schemas.openxmlformats.org/officeDocument/2006/relationships/customXml" Target="../ink/ink26.xml"/><Relationship Id="rId554" Type="http://schemas.openxmlformats.org/officeDocument/2006/relationships/customXml" Target="../ink/ink401.xml"/><Relationship Id="rId761" Type="http://schemas.openxmlformats.org/officeDocument/2006/relationships/customXml" Target="../ink/ink544.xml"/><Relationship Id="rId859" Type="http://schemas.openxmlformats.org/officeDocument/2006/relationships/customXml" Target="../ink/ink620.xml"/><Relationship Id="rId193" Type="http://schemas.openxmlformats.org/officeDocument/2006/relationships/customXml" Target="../ink/ink152.xml"/><Relationship Id="rId207" Type="http://schemas.openxmlformats.org/officeDocument/2006/relationships/customXml" Target="../ink/ink166.xml"/><Relationship Id="rId414" Type="http://schemas.openxmlformats.org/officeDocument/2006/relationships/customXml" Target="../ink/ink298.xml"/><Relationship Id="rId621" Type="http://schemas.openxmlformats.org/officeDocument/2006/relationships/customXml" Target="../ink/ink468.xml"/><Relationship Id="rId1044" Type="http://schemas.openxmlformats.org/officeDocument/2006/relationships/customXml" Target="../ink/ink777.xml"/><Relationship Id="rId719" Type="http://schemas.openxmlformats.org/officeDocument/2006/relationships/customXml" Target="../ink/ink502.xml"/><Relationship Id="rId926" Type="http://schemas.openxmlformats.org/officeDocument/2006/relationships/customXml" Target="../ink/ink664.xml"/><Relationship Id="rId1111" Type="http://schemas.openxmlformats.org/officeDocument/2006/relationships/customXml" Target="../ink/ink843.xml"/><Relationship Id="rId55" Type="http://schemas.openxmlformats.org/officeDocument/2006/relationships/customXml" Target="../ink/ink34.xml"/><Relationship Id="rId120" Type="http://schemas.openxmlformats.org/officeDocument/2006/relationships/customXml" Target="../ink/ink92.xml"/><Relationship Id="rId358" Type="http://schemas.openxmlformats.org/officeDocument/2006/relationships/customXml" Target="../ink/ink260.xml"/><Relationship Id="rId565" Type="http://schemas.openxmlformats.org/officeDocument/2006/relationships/customXml" Target="../ink/ink412.xml"/><Relationship Id="rId772" Type="http://schemas.openxmlformats.org/officeDocument/2006/relationships/customXml" Target="../ink/ink555.xml"/><Relationship Id="rId1195" Type="http://schemas.openxmlformats.org/officeDocument/2006/relationships/customXml" Target="../ink/ink927.xml"/><Relationship Id="rId218" Type="http://schemas.openxmlformats.org/officeDocument/2006/relationships/customXml" Target="../ink/ink175.xml"/><Relationship Id="rId425" Type="http://schemas.openxmlformats.org/officeDocument/2006/relationships/customXml" Target="../ink/ink309.xml"/><Relationship Id="rId632" Type="http://schemas.openxmlformats.org/officeDocument/2006/relationships/customXml" Target="../ink/ink479.xml"/><Relationship Id="rId1055" Type="http://schemas.openxmlformats.org/officeDocument/2006/relationships/customXml" Target="../ink/ink788.xml"/><Relationship Id="rId937" Type="http://schemas.openxmlformats.org/officeDocument/2006/relationships/customXml" Target="../ink/ink675.xml"/><Relationship Id="rId1122" Type="http://schemas.openxmlformats.org/officeDocument/2006/relationships/customXml" Target="../ink/ink854.xml"/><Relationship Id="rId66" Type="http://schemas.openxmlformats.org/officeDocument/2006/relationships/image" Target="../media/image13.png"/><Relationship Id="rId131" Type="http://schemas.openxmlformats.org/officeDocument/2006/relationships/customXml" Target="../ink/ink96.xml"/><Relationship Id="rId369" Type="http://schemas.openxmlformats.org/officeDocument/2006/relationships/customXml" Target="../ink/ink271.xml"/><Relationship Id="rId576" Type="http://schemas.openxmlformats.org/officeDocument/2006/relationships/customXml" Target="../ink/ink423.xml"/><Relationship Id="rId783" Type="http://schemas.openxmlformats.org/officeDocument/2006/relationships/customXml" Target="../ink/ink566.xml"/><Relationship Id="rId990" Type="http://schemas.openxmlformats.org/officeDocument/2006/relationships/image" Target="../media/image24.png"/><Relationship Id="rId229" Type="http://schemas.openxmlformats.org/officeDocument/2006/relationships/customXml" Target="../ink/ink186.xml"/><Relationship Id="rId436" Type="http://schemas.openxmlformats.org/officeDocument/2006/relationships/image" Target="../media/image3.png"/><Relationship Id="rId643" Type="http://schemas.openxmlformats.org/officeDocument/2006/relationships/customXml" Target="../ink/ink490.xml"/><Relationship Id="rId1066" Type="http://schemas.openxmlformats.org/officeDocument/2006/relationships/customXml" Target="../ink/ink799.xml"/><Relationship Id="rId850" Type="http://schemas.openxmlformats.org/officeDocument/2006/relationships/customXml" Target="../ink/ink611.xml"/><Relationship Id="rId948" Type="http://schemas.openxmlformats.org/officeDocument/2006/relationships/image" Target="../media/image22.png"/><Relationship Id="rId1133" Type="http://schemas.openxmlformats.org/officeDocument/2006/relationships/customXml" Target="../ink/ink865.xml"/><Relationship Id="rId77" Type="http://schemas.openxmlformats.org/officeDocument/2006/relationships/customXml" Target="../ink/ink50.xml"/><Relationship Id="rId587" Type="http://schemas.openxmlformats.org/officeDocument/2006/relationships/customXml" Target="../ink/ink434.xml"/><Relationship Id="rId710" Type="http://schemas.openxmlformats.org/officeDocument/2006/relationships/customXml" Target="../ink/ink493.xml"/><Relationship Id="rId808" Type="http://schemas.openxmlformats.org/officeDocument/2006/relationships/customXml" Target="../ink/ink573.xml"/><Relationship Id="rId8" Type="http://schemas.openxmlformats.org/officeDocument/2006/relationships/customXml" Target="../ink/ink5.xml"/><Relationship Id="rId142" Type="http://schemas.openxmlformats.org/officeDocument/2006/relationships/customXml" Target="../ink/ink107.xml"/><Relationship Id="rId447" Type="http://schemas.openxmlformats.org/officeDocument/2006/relationships/customXml" Target="../ink/ink330.xml"/><Relationship Id="rId1077" Type="http://schemas.openxmlformats.org/officeDocument/2006/relationships/customXml" Target="../ink/ink809.xml"/><Relationship Id="rId1200" Type="http://schemas.openxmlformats.org/officeDocument/2006/relationships/customXml" Target="../ink/ink932.xml"/><Relationship Id="rId861" Type="http://schemas.openxmlformats.org/officeDocument/2006/relationships/customXml" Target="../ink/ink622.xml"/><Relationship Id="rId959" Type="http://schemas.openxmlformats.org/officeDocument/2006/relationships/customXml" Target="../ink/ink696.xml"/><Relationship Id="rId307" Type="http://schemas.openxmlformats.org/officeDocument/2006/relationships/customXml" Target="../ink/ink210.xml"/><Relationship Id="rId514" Type="http://schemas.openxmlformats.org/officeDocument/2006/relationships/image" Target="../media/image32.png"/><Relationship Id="rId721" Type="http://schemas.openxmlformats.org/officeDocument/2006/relationships/customXml" Target="../ink/ink504.xml"/><Relationship Id="rId1144" Type="http://schemas.openxmlformats.org/officeDocument/2006/relationships/customXml" Target="../ink/ink876.xml"/><Relationship Id="rId88" Type="http://schemas.openxmlformats.org/officeDocument/2006/relationships/image" Target="../media/image16.png"/><Relationship Id="rId153" Type="http://schemas.openxmlformats.org/officeDocument/2006/relationships/customXml" Target="../ink/ink118.xml"/><Relationship Id="rId360" Type="http://schemas.openxmlformats.org/officeDocument/2006/relationships/customXml" Target="../ink/ink262.xml"/><Relationship Id="rId598" Type="http://schemas.openxmlformats.org/officeDocument/2006/relationships/customXml" Target="../ink/ink445.xml"/><Relationship Id="rId819" Type="http://schemas.openxmlformats.org/officeDocument/2006/relationships/customXml" Target="../ink/ink584.xml"/><Relationship Id="rId1004" Type="http://schemas.openxmlformats.org/officeDocument/2006/relationships/customXml" Target="../ink/ink737.xml"/><Relationship Id="rId220" Type="http://schemas.openxmlformats.org/officeDocument/2006/relationships/customXml" Target="../ink/ink177.xml"/><Relationship Id="rId458" Type="http://schemas.openxmlformats.org/officeDocument/2006/relationships/customXml" Target="../ink/ink341.xml"/><Relationship Id="rId1088" Type="http://schemas.openxmlformats.org/officeDocument/2006/relationships/customXml" Target="../ink/ink820.xml"/><Relationship Id="rId318" Type="http://schemas.openxmlformats.org/officeDocument/2006/relationships/customXml" Target="../ink/ink220.xml"/><Relationship Id="rId525" Type="http://schemas.openxmlformats.org/officeDocument/2006/relationships/customXml" Target="../ink/ink374.xml"/><Relationship Id="rId732" Type="http://schemas.openxmlformats.org/officeDocument/2006/relationships/customXml" Target="../ink/ink515.xml"/><Relationship Id="rId1155" Type="http://schemas.openxmlformats.org/officeDocument/2006/relationships/customXml" Target="../ink/ink887.xml"/><Relationship Id="rId99" Type="http://schemas.openxmlformats.org/officeDocument/2006/relationships/customXml" Target="../ink/ink71.xml"/><Relationship Id="rId164" Type="http://schemas.openxmlformats.org/officeDocument/2006/relationships/image" Target="../media/image18.png"/><Relationship Id="rId371" Type="http://schemas.openxmlformats.org/officeDocument/2006/relationships/customXml" Target="../ink/ink273.xml"/><Relationship Id="rId1015" Type="http://schemas.openxmlformats.org/officeDocument/2006/relationships/customXml" Target="../ink/ink748.xml"/><Relationship Id="rId469" Type="http://schemas.openxmlformats.org/officeDocument/2006/relationships/customXml" Target="../ink/ink352.xml"/><Relationship Id="rId883" Type="http://schemas.openxmlformats.org/officeDocument/2006/relationships/customXml" Target="../ink/ink636.xml"/><Relationship Id="rId1099" Type="http://schemas.openxmlformats.org/officeDocument/2006/relationships/customXml" Target="../ink/ink831.xml"/><Relationship Id="rId26" Type="http://schemas.openxmlformats.org/officeDocument/2006/relationships/customXml" Target="../ink/ink12.xml"/><Relationship Id="rId231" Type="http://schemas.openxmlformats.org/officeDocument/2006/relationships/customXml" Target="../ink/ink188.xml"/><Relationship Id="rId329" Type="http://schemas.openxmlformats.org/officeDocument/2006/relationships/customXml" Target="../ink/ink231.xml"/><Relationship Id="rId536" Type="http://schemas.openxmlformats.org/officeDocument/2006/relationships/customXml" Target="../ink/ink385.xml"/><Relationship Id="rId1166" Type="http://schemas.openxmlformats.org/officeDocument/2006/relationships/customXml" Target="../ink/ink898.xml"/><Relationship Id="rId175" Type="http://schemas.openxmlformats.org/officeDocument/2006/relationships/customXml" Target="../ink/ink134.xml"/><Relationship Id="rId743" Type="http://schemas.openxmlformats.org/officeDocument/2006/relationships/customXml" Target="../ink/ink526.xml"/><Relationship Id="rId950" Type="http://schemas.openxmlformats.org/officeDocument/2006/relationships/customXml" Target="../ink/ink687.xml"/><Relationship Id="rId1026" Type="http://schemas.openxmlformats.org/officeDocument/2006/relationships/customXml" Target="../ink/ink759.xml"/><Relationship Id="rId382" Type="http://schemas.openxmlformats.org/officeDocument/2006/relationships/customXml" Target="../ink/ink284.xml"/><Relationship Id="rId603" Type="http://schemas.openxmlformats.org/officeDocument/2006/relationships/customXml" Target="../ink/ink450.xml"/><Relationship Id="rId810" Type="http://schemas.openxmlformats.org/officeDocument/2006/relationships/customXml" Target="../ink/ink575.xml"/><Relationship Id="rId908" Type="http://schemas.openxmlformats.org/officeDocument/2006/relationships/customXml" Target="../ink/ink648.xml"/><Relationship Id="rId242" Type="http://schemas.openxmlformats.org/officeDocument/2006/relationships/customXml" Target="../ink/ink199.xml"/><Relationship Id="rId1177" Type="http://schemas.openxmlformats.org/officeDocument/2006/relationships/customXml" Target="../ink/ink909.xml"/><Relationship Id="rId102" Type="http://schemas.openxmlformats.org/officeDocument/2006/relationships/customXml" Target="../ink/ink74.xml"/><Relationship Id="rId547" Type="http://schemas.openxmlformats.org/officeDocument/2006/relationships/customXml" Target="../ink/ink395.xml"/><Relationship Id="rId754" Type="http://schemas.openxmlformats.org/officeDocument/2006/relationships/customXml" Target="../ink/ink537.xml"/><Relationship Id="rId961" Type="http://schemas.openxmlformats.org/officeDocument/2006/relationships/customXml" Target="../ink/ink698.xml"/><Relationship Id="rId90" Type="http://schemas.openxmlformats.org/officeDocument/2006/relationships/customXml" Target="../ink/ink62.xml"/><Relationship Id="rId186" Type="http://schemas.openxmlformats.org/officeDocument/2006/relationships/customXml" Target="../ink/ink145.xml"/><Relationship Id="rId407" Type="http://schemas.openxmlformats.org/officeDocument/2006/relationships/customXml" Target="../ink/ink292.xml"/><Relationship Id="rId614" Type="http://schemas.openxmlformats.org/officeDocument/2006/relationships/customXml" Target="../ink/ink461.xml"/><Relationship Id="rId821" Type="http://schemas.openxmlformats.org/officeDocument/2006/relationships/image" Target="../media/image43.png"/><Relationship Id="rId1037" Type="http://schemas.openxmlformats.org/officeDocument/2006/relationships/customXml" Target="../ink/ink770.xml"/><Relationship Id="rId460" Type="http://schemas.openxmlformats.org/officeDocument/2006/relationships/customXml" Target="../ink/ink343.xml"/><Relationship Id="rId919" Type="http://schemas.openxmlformats.org/officeDocument/2006/relationships/customXml" Target="../ink/ink659.xml"/><Relationship Id="rId1090" Type="http://schemas.openxmlformats.org/officeDocument/2006/relationships/customXml" Target="../ink/ink822.xml"/><Relationship Id="rId1104" Type="http://schemas.openxmlformats.org/officeDocument/2006/relationships/customXml" Target="../ink/ink836.xml"/><Relationship Id="rId48" Type="http://schemas.openxmlformats.org/officeDocument/2006/relationships/customXml" Target="../ink/ink28.xml"/><Relationship Id="rId113" Type="http://schemas.openxmlformats.org/officeDocument/2006/relationships/customXml" Target="../ink/ink85.xml"/><Relationship Id="rId320" Type="http://schemas.openxmlformats.org/officeDocument/2006/relationships/customXml" Target="../ink/ink222.xml"/><Relationship Id="rId558" Type="http://schemas.openxmlformats.org/officeDocument/2006/relationships/customXml" Target="../ink/ink405.xml"/><Relationship Id="rId765" Type="http://schemas.openxmlformats.org/officeDocument/2006/relationships/customXml" Target="../ink/ink548.xml"/><Relationship Id="rId972" Type="http://schemas.openxmlformats.org/officeDocument/2006/relationships/customXml" Target="../ink/ink708.xml"/><Relationship Id="rId1188" Type="http://schemas.openxmlformats.org/officeDocument/2006/relationships/customXml" Target="../ink/ink920.xml"/><Relationship Id="rId197" Type="http://schemas.openxmlformats.org/officeDocument/2006/relationships/customXml" Target="../ink/ink156.xml"/><Relationship Id="rId418" Type="http://schemas.openxmlformats.org/officeDocument/2006/relationships/customXml" Target="../ink/ink302.xml"/><Relationship Id="rId625" Type="http://schemas.openxmlformats.org/officeDocument/2006/relationships/customXml" Target="../ink/ink472.xml"/><Relationship Id="rId832" Type="http://schemas.openxmlformats.org/officeDocument/2006/relationships/customXml" Target="../ink/ink595.xml"/><Relationship Id="rId1048" Type="http://schemas.openxmlformats.org/officeDocument/2006/relationships/customXml" Target="../ink/ink781.xml"/><Relationship Id="rId471" Type="http://schemas.openxmlformats.org/officeDocument/2006/relationships/customXml" Target="../ink/ink354.xml"/><Relationship Id="rId1115" Type="http://schemas.openxmlformats.org/officeDocument/2006/relationships/customXml" Target="../ink/ink847.xml"/><Relationship Id="rId59" Type="http://schemas.openxmlformats.org/officeDocument/2006/relationships/customXml" Target="../ink/ink36.xml"/><Relationship Id="rId569" Type="http://schemas.openxmlformats.org/officeDocument/2006/relationships/customXml" Target="../ink/ink416.xml"/><Relationship Id="rId776" Type="http://schemas.openxmlformats.org/officeDocument/2006/relationships/customXml" Target="../ink/ink559.xml"/><Relationship Id="rId983" Type="http://schemas.openxmlformats.org/officeDocument/2006/relationships/customXml" Target="../ink/ink719.xml"/><Relationship Id="rId1199" Type="http://schemas.openxmlformats.org/officeDocument/2006/relationships/customXml" Target="../ink/ink931.xml"/><Relationship Id="rId331" Type="http://schemas.openxmlformats.org/officeDocument/2006/relationships/customXml" Target="../ink/ink233.xml"/><Relationship Id="rId429" Type="http://schemas.openxmlformats.org/officeDocument/2006/relationships/customXml" Target="../ink/ink313.xml"/><Relationship Id="rId636" Type="http://schemas.openxmlformats.org/officeDocument/2006/relationships/customXml" Target="../ink/ink483.xml"/><Relationship Id="rId1059" Type="http://schemas.openxmlformats.org/officeDocument/2006/relationships/customXml" Target="../ink/ink792.xml"/><Relationship Id="rId843" Type="http://schemas.openxmlformats.org/officeDocument/2006/relationships/customXml" Target="../ink/ink604.xml"/><Relationship Id="rId1126" Type="http://schemas.openxmlformats.org/officeDocument/2006/relationships/customXml" Target="../ink/ink858.xml"/><Relationship Id="rId910" Type="http://schemas.openxmlformats.org/officeDocument/2006/relationships/customXml" Target="../ink/ink650.xml"/><Relationship Id="rId135" Type="http://schemas.openxmlformats.org/officeDocument/2006/relationships/customXml" Target="../ink/ink100.xml"/><Relationship Id="rId342" Type="http://schemas.openxmlformats.org/officeDocument/2006/relationships/customXml" Target="../ink/ink244.xml"/><Relationship Id="rId787" Type="http://schemas.openxmlformats.org/officeDocument/2006/relationships/customXml" Target="../ink/ink570.xml"/><Relationship Id="rId994" Type="http://schemas.openxmlformats.org/officeDocument/2006/relationships/customXml" Target="../ink/ink729.xml"/><Relationship Id="rId202" Type="http://schemas.openxmlformats.org/officeDocument/2006/relationships/customXml" Target="../ink/ink161.xml"/><Relationship Id="rId854" Type="http://schemas.openxmlformats.org/officeDocument/2006/relationships/customXml" Target="../ink/ink615.xml"/><Relationship Id="rId507" Type="http://schemas.openxmlformats.org/officeDocument/2006/relationships/image" Target="../media/image30.png"/><Relationship Id="rId714" Type="http://schemas.openxmlformats.org/officeDocument/2006/relationships/customXml" Target="../ink/ink497.xml"/><Relationship Id="rId921" Type="http://schemas.openxmlformats.org/officeDocument/2006/relationships/customXml" Target="../ink/ink661.xml"/><Relationship Id="rId1137" Type="http://schemas.openxmlformats.org/officeDocument/2006/relationships/customXml" Target="../ink/ink869.xml"/><Relationship Id="rId50" Type="http://schemas.openxmlformats.org/officeDocument/2006/relationships/image" Target="../media/image9.png"/><Relationship Id="rId146" Type="http://schemas.openxmlformats.org/officeDocument/2006/relationships/customXml" Target="../ink/ink111.xml"/><Relationship Id="rId353" Type="http://schemas.openxmlformats.org/officeDocument/2006/relationships/customXml" Target="../ink/ink255.xml"/><Relationship Id="rId560" Type="http://schemas.openxmlformats.org/officeDocument/2006/relationships/customXml" Target="../ink/ink407.xml"/><Relationship Id="rId1190" Type="http://schemas.openxmlformats.org/officeDocument/2006/relationships/customXml" Target="../ink/ink922.xml"/><Relationship Id="rId1204" Type="http://schemas.openxmlformats.org/officeDocument/2006/relationships/customXml" Target="../ink/ink936.xml"/><Relationship Id="rId213" Type="http://schemas.openxmlformats.org/officeDocument/2006/relationships/image" Target="../media/image21.png"/><Relationship Id="rId420" Type="http://schemas.openxmlformats.org/officeDocument/2006/relationships/customXml" Target="../ink/ink304.xml"/><Relationship Id="rId865" Type="http://schemas.openxmlformats.org/officeDocument/2006/relationships/customXml" Target="../ink/ink626.xml"/><Relationship Id="rId1050" Type="http://schemas.openxmlformats.org/officeDocument/2006/relationships/customXml" Target="../ink/ink783.xml"/><Relationship Id="rId518" Type="http://schemas.openxmlformats.org/officeDocument/2006/relationships/customXml" Target="../ink/ink367.xml"/><Relationship Id="rId725" Type="http://schemas.openxmlformats.org/officeDocument/2006/relationships/customXml" Target="../ink/ink508.xml"/><Relationship Id="rId932" Type="http://schemas.openxmlformats.org/officeDocument/2006/relationships/customXml" Target="../ink/ink670.xml"/><Relationship Id="rId1148" Type="http://schemas.openxmlformats.org/officeDocument/2006/relationships/customXml" Target="../ink/ink880.xml"/><Relationship Id="rId157" Type="http://schemas.openxmlformats.org/officeDocument/2006/relationships/customXml" Target="../ink/ink122.xml"/><Relationship Id="rId364" Type="http://schemas.openxmlformats.org/officeDocument/2006/relationships/customXml" Target="../ink/ink266.xml"/><Relationship Id="rId1008" Type="http://schemas.openxmlformats.org/officeDocument/2006/relationships/customXml" Target="../ink/ink741.xml"/><Relationship Id="rId61" Type="http://schemas.openxmlformats.org/officeDocument/2006/relationships/customXml" Target="../ink/ink38.xml"/><Relationship Id="rId571" Type="http://schemas.openxmlformats.org/officeDocument/2006/relationships/customXml" Target="../ink/ink418.xml"/><Relationship Id="rId224" Type="http://schemas.openxmlformats.org/officeDocument/2006/relationships/customXml" Target="../ink/ink181.xml"/><Relationship Id="rId431" Type="http://schemas.openxmlformats.org/officeDocument/2006/relationships/customXml" Target="../ink/ink315.xml"/><Relationship Id="rId529" Type="http://schemas.openxmlformats.org/officeDocument/2006/relationships/customXml" Target="../ink/ink378.xml"/><Relationship Id="rId736" Type="http://schemas.openxmlformats.org/officeDocument/2006/relationships/customXml" Target="../ink/ink519.xml"/><Relationship Id="rId1061" Type="http://schemas.openxmlformats.org/officeDocument/2006/relationships/customXml" Target="../ink/ink794.xml"/><Relationship Id="rId1159" Type="http://schemas.openxmlformats.org/officeDocument/2006/relationships/customXml" Target="../ink/ink89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25.xml"/><Relationship Id="rId769" Type="http://schemas.openxmlformats.org/officeDocument/2006/relationships/customXml" Target="../ink/ink1488.xml"/><Relationship Id="rId976" Type="http://schemas.openxmlformats.org/officeDocument/2006/relationships/customXml" Target="../ink/ink1648.xml"/><Relationship Id="rId324" Type="http://schemas.openxmlformats.org/officeDocument/2006/relationships/customXml" Target="../ink/ink1162.xml"/><Relationship Id="rId531" Type="http://schemas.openxmlformats.org/officeDocument/2006/relationships/customXml" Target="../ink/ink1316.xml"/><Relationship Id="rId629" Type="http://schemas.openxmlformats.org/officeDocument/2006/relationships/customXml" Target="../ink/ink1412.xml"/><Relationship Id="rId1161" Type="http://schemas.openxmlformats.org/officeDocument/2006/relationships/customXml" Target="../ink/ink1829.xml"/><Relationship Id="rId170" Type="http://schemas.openxmlformats.org/officeDocument/2006/relationships/image" Target="../media/image19.png"/><Relationship Id="rId836" Type="http://schemas.openxmlformats.org/officeDocument/2006/relationships/customXml" Target="../ink/ink1535.xml"/><Relationship Id="rId1021" Type="http://schemas.openxmlformats.org/officeDocument/2006/relationships/customXml" Target="../ink/ink1690.xml"/><Relationship Id="rId1119" Type="http://schemas.openxmlformats.org/officeDocument/2006/relationships/customXml" Target="../ink/ink1787.xml"/><Relationship Id="rId475" Type="http://schemas.openxmlformats.org/officeDocument/2006/relationships/customXml" Target="../ink/ink1294.xml"/><Relationship Id="rId32" Type="http://schemas.openxmlformats.org/officeDocument/2006/relationships/customXml" Target="../ink/ink954.xml"/><Relationship Id="rId335" Type="http://schemas.openxmlformats.org/officeDocument/2006/relationships/customXml" Target="../ink/ink1173.xml"/><Relationship Id="rId542" Type="http://schemas.openxmlformats.org/officeDocument/2006/relationships/customXml" Target="../ink/ink1326.xml"/><Relationship Id="rId987" Type="http://schemas.openxmlformats.org/officeDocument/2006/relationships/customXml" Target="../ink/ink1659.xml"/><Relationship Id="rId1172" Type="http://schemas.openxmlformats.org/officeDocument/2006/relationships/customXml" Target="../ink/ink1840.xml"/><Relationship Id="rId181" Type="http://schemas.openxmlformats.org/officeDocument/2006/relationships/customXml" Target="../ink/ink1076.xml"/><Relationship Id="rId402" Type="http://schemas.openxmlformats.org/officeDocument/2006/relationships/customXml" Target="../ink/ink1223.xml"/><Relationship Id="rId847" Type="http://schemas.openxmlformats.org/officeDocument/2006/relationships/customXml" Target="../ink/ink1544.xml"/><Relationship Id="rId1032" Type="http://schemas.openxmlformats.org/officeDocument/2006/relationships/customXml" Target="../ink/ink1701.xml"/><Relationship Id="rId707" Type="http://schemas.openxmlformats.org/officeDocument/2006/relationships/image" Target="../media/image38.png"/><Relationship Id="rId693" Type="http://schemas.openxmlformats.org/officeDocument/2006/relationships/image" Target="../media/image37.png"/><Relationship Id="rId914" Type="http://schemas.openxmlformats.org/officeDocument/2006/relationships/customXml" Target="../ink/ink1590.xml"/><Relationship Id="rId43" Type="http://schemas.openxmlformats.org/officeDocument/2006/relationships/customXml" Target="../ink/ink961.xml"/><Relationship Id="rId139" Type="http://schemas.openxmlformats.org/officeDocument/2006/relationships/customXml" Target="../ink/ink1040.xml"/><Relationship Id="rId346" Type="http://schemas.openxmlformats.org/officeDocument/2006/relationships/customXml" Target="../ink/ink1184.xml"/><Relationship Id="rId553" Type="http://schemas.openxmlformats.org/officeDocument/2006/relationships/customXml" Target="../ink/ink1336.xml"/><Relationship Id="rId760" Type="http://schemas.openxmlformats.org/officeDocument/2006/relationships/customXml" Target="../ink/ink1479.xml"/><Relationship Id="rId998" Type="http://schemas.openxmlformats.org/officeDocument/2006/relationships/customXml" Target="../ink/ink1668.xml"/><Relationship Id="rId1183" Type="http://schemas.openxmlformats.org/officeDocument/2006/relationships/customXml" Target="../ink/ink1851.xml"/><Relationship Id="rId192" Type="http://schemas.openxmlformats.org/officeDocument/2006/relationships/customXml" Target="../ink/ink1087.xml"/><Relationship Id="rId206" Type="http://schemas.openxmlformats.org/officeDocument/2006/relationships/customXml" Target="../ink/ink1101.xml"/><Relationship Id="rId413" Type="http://schemas.openxmlformats.org/officeDocument/2006/relationships/image" Target="../media/image28.png"/><Relationship Id="rId858" Type="http://schemas.openxmlformats.org/officeDocument/2006/relationships/customXml" Target="../ink/ink1555.xml"/><Relationship Id="rId1043" Type="http://schemas.openxmlformats.org/officeDocument/2006/relationships/customXml" Target="../ink/ink1712.xml"/><Relationship Id="rId620" Type="http://schemas.openxmlformats.org/officeDocument/2006/relationships/customXml" Target="../ink/ink1403.xml"/><Relationship Id="rId718" Type="http://schemas.openxmlformats.org/officeDocument/2006/relationships/customXml" Target="../ink/ink1437.xml"/><Relationship Id="rId925" Type="http://schemas.openxmlformats.org/officeDocument/2006/relationships/customXml" Target="../ink/ink1599.xml"/><Relationship Id="rId357" Type="http://schemas.openxmlformats.org/officeDocument/2006/relationships/customXml" Target="../ink/ink1195.xml"/><Relationship Id="rId1110" Type="http://schemas.openxmlformats.org/officeDocument/2006/relationships/customXml" Target="../ink/ink1778.xml"/><Relationship Id="rId1194" Type="http://schemas.openxmlformats.org/officeDocument/2006/relationships/customXml" Target="../ink/ink1862.xml"/><Relationship Id="rId54" Type="http://schemas.openxmlformats.org/officeDocument/2006/relationships/customXml" Target="../ink/ink969.xml"/><Relationship Id="rId217" Type="http://schemas.openxmlformats.org/officeDocument/2006/relationships/customXml" Target="../ink/ink1110.xml"/><Relationship Id="rId564" Type="http://schemas.openxmlformats.org/officeDocument/2006/relationships/customXml" Target="../ink/ink1347.xml"/><Relationship Id="rId771" Type="http://schemas.openxmlformats.org/officeDocument/2006/relationships/customXml" Target="../ink/ink1490.xml"/><Relationship Id="rId869" Type="http://schemas.openxmlformats.org/officeDocument/2006/relationships/customXml" Target="../ink/ink1566.xml"/><Relationship Id="rId424" Type="http://schemas.openxmlformats.org/officeDocument/2006/relationships/customXml" Target="../ink/ink1244.xml"/><Relationship Id="rId631" Type="http://schemas.openxmlformats.org/officeDocument/2006/relationships/customXml" Target="../ink/ink1414.xml"/><Relationship Id="rId729" Type="http://schemas.openxmlformats.org/officeDocument/2006/relationships/customXml" Target="../ink/ink1448.xml"/><Relationship Id="rId1054" Type="http://schemas.openxmlformats.org/officeDocument/2006/relationships/customXml" Target="../ink/ink1723.xml"/><Relationship Id="rId936" Type="http://schemas.openxmlformats.org/officeDocument/2006/relationships/customXml" Target="../ink/ink1610.xml"/><Relationship Id="rId1121" Type="http://schemas.openxmlformats.org/officeDocument/2006/relationships/customXml" Target="../ink/ink1789.xml"/><Relationship Id="rId65" Type="http://schemas.openxmlformats.org/officeDocument/2006/relationships/customXml" Target="../ink/ink977.xml"/><Relationship Id="rId130" Type="http://schemas.openxmlformats.org/officeDocument/2006/relationships/customXml" Target="../ink/ink1031.xml"/><Relationship Id="rId368" Type="http://schemas.openxmlformats.org/officeDocument/2006/relationships/customXml" Target="../ink/ink1206.xml"/><Relationship Id="rId575" Type="http://schemas.openxmlformats.org/officeDocument/2006/relationships/customXml" Target="../ink/ink1358.xml"/><Relationship Id="rId782" Type="http://schemas.openxmlformats.org/officeDocument/2006/relationships/customXml" Target="../ink/ink1501.xml"/><Relationship Id="rId228" Type="http://schemas.openxmlformats.org/officeDocument/2006/relationships/customXml" Target="../ink/ink1121.xml"/><Relationship Id="rId435" Type="http://schemas.openxmlformats.org/officeDocument/2006/relationships/customXml" Target="../ink/ink1255.xml"/><Relationship Id="rId642" Type="http://schemas.openxmlformats.org/officeDocument/2006/relationships/customXml" Target="../ink/ink1425.xml"/><Relationship Id="rId1065" Type="http://schemas.openxmlformats.org/officeDocument/2006/relationships/customXml" Target="../ink/ink1734.xml"/><Relationship Id="rId947" Type="http://schemas.openxmlformats.org/officeDocument/2006/relationships/customXml" Target="../ink/ink1621.xml"/><Relationship Id="rId1132" Type="http://schemas.openxmlformats.org/officeDocument/2006/relationships/customXml" Target="../ink/ink1800.xml"/><Relationship Id="rId76" Type="http://schemas.openxmlformats.org/officeDocument/2006/relationships/image" Target="../media/image15.png"/><Relationship Id="rId141" Type="http://schemas.openxmlformats.org/officeDocument/2006/relationships/customXml" Target="../ink/ink1042.xml"/><Relationship Id="rId379" Type="http://schemas.openxmlformats.org/officeDocument/2006/relationships/customXml" Target="../ink/ink1217.xml"/><Relationship Id="rId586" Type="http://schemas.openxmlformats.org/officeDocument/2006/relationships/customXml" Target="../ink/ink1369.xml"/><Relationship Id="rId807" Type="http://schemas.openxmlformats.org/officeDocument/2006/relationships/image" Target="../media/image42.png"/><Relationship Id="rId7" Type="http://schemas.openxmlformats.org/officeDocument/2006/relationships/customXml" Target="../ink/ink940.xml"/><Relationship Id="rId239" Type="http://schemas.openxmlformats.org/officeDocument/2006/relationships/customXml" Target="../ink/ink1132.xml"/><Relationship Id="rId446" Type="http://schemas.openxmlformats.org/officeDocument/2006/relationships/customXml" Target="../ink/ink1265.xml"/><Relationship Id="rId1076" Type="http://schemas.openxmlformats.org/officeDocument/2006/relationships/customXml" Target="../ink/ink1744.xml"/><Relationship Id="rId306" Type="http://schemas.openxmlformats.org/officeDocument/2006/relationships/customXml" Target="../ink/ink1145.xml"/><Relationship Id="rId860" Type="http://schemas.openxmlformats.org/officeDocument/2006/relationships/customXml" Target="../ink/ink1557.xml"/><Relationship Id="rId958" Type="http://schemas.openxmlformats.org/officeDocument/2006/relationships/customXml" Target="../ink/ink1631.xml"/><Relationship Id="rId1143" Type="http://schemas.openxmlformats.org/officeDocument/2006/relationships/customXml" Target="../ink/ink1811.xml"/><Relationship Id="rId87" Type="http://schemas.openxmlformats.org/officeDocument/2006/relationships/customXml" Target="../ink/ink996.xml"/><Relationship Id="rId513" Type="http://schemas.openxmlformats.org/officeDocument/2006/relationships/customXml" Target="../ink/ink1299.xml"/><Relationship Id="rId597" Type="http://schemas.openxmlformats.org/officeDocument/2006/relationships/customXml" Target="../ink/ink1380.xml"/><Relationship Id="rId720" Type="http://schemas.openxmlformats.org/officeDocument/2006/relationships/customXml" Target="../ink/ink1439.xml"/><Relationship Id="rId818" Type="http://schemas.openxmlformats.org/officeDocument/2006/relationships/customXml" Target="../ink/ink1519.xml"/><Relationship Id="rId152" Type="http://schemas.openxmlformats.org/officeDocument/2006/relationships/customXml" Target="../ink/ink1053.xml"/><Relationship Id="rId457" Type="http://schemas.openxmlformats.org/officeDocument/2006/relationships/customXml" Target="../ink/ink1276.xml"/><Relationship Id="rId1003" Type="http://schemas.openxmlformats.org/officeDocument/2006/relationships/customXml" Target="../ink/ink1672.xml"/><Relationship Id="rId1087" Type="http://schemas.openxmlformats.org/officeDocument/2006/relationships/customXml" Target="../ink/ink1755.xml"/><Relationship Id="rId871" Type="http://schemas.openxmlformats.org/officeDocument/2006/relationships/customXml" Target="../ink/ink1568.xml"/><Relationship Id="rId969" Type="http://schemas.openxmlformats.org/officeDocument/2006/relationships/customXml" Target="../ink/ink1642.xml"/><Relationship Id="rId317" Type="http://schemas.openxmlformats.org/officeDocument/2006/relationships/customXml" Target="../ink/ink1155.xml"/><Relationship Id="rId524" Type="http://schemas.openxmlformats.org/officeDocument/2006/relationships/customXml" Target="../ink/ink1309.xml"/><Relationship Id="rId731" Type="http://schemas.openxmlformats.org/officeDocument/2006/relationships/customXml" Target="../ink/ink1450.xml"/><Relationship Id="rId1154" Type="http://schemas.openxmlformats.org/officeDocument/2006/relationships/customXml" Target="../ink/ink1822.xml"/><Relationship Id="rId98" Type="http://schemas.openxmlformats.org/officeDocument/2006/relationships/customXml" Target="../ink/ink1006.xml"/><Relationship Id="rId370" Type="http://schemas.openxmlformats.org/officeDocument/2006/relationships/customXml" Target="../ink/ink1208.xml"/><Relationship Id="rId829" Type="http://schemas.openxmlformats.org/officeDocument/2006/relationships/customXml" Target="../ink/ink1528.xml"/><Relationship Id="rId1014" Type="http://schemas.openxmlformats.org/officeDocument/2006/relationships/customXml" Target="../ink/ink1683.xml"/><Relationship Id="rId230" Type="http://schemas.openxmlformats.org/officeDocument/2006/relationships/customXml" Target="../ink/ink1123.xml"/><Relationship Id="rId468" Type="http://schemas.openxmlformats.org/officeDocument/2006/relationships/customXml" Target="../ink/ink1287.xml"/><Relationship Id="rId882" Type="http://schemas.openxmlformats.org/officeDocument/2006/relationships/customXml" Target="../ink/ink1571.xml"/><Relationship Id="rId1098" Type="http://schemas.openxmlformats.org/officeDocument/2006/relationships/customXml" Target="../ink/ink1766.xml"/><Relationship Id="rId25" Type="http://schemas.openxmlformats.org/officeDocument/2006/relationships/customXml" Target="../ink/ink947.xml"/><Relationship Id="rId328" Type="http://schemas.openxmlformats.org/officeDocument/2006/relationships/customXml" Target="../ink/ink1166.xml"/><Relationship Id="rId535" Type="http://schemas.openxmlformats.org/officeDocument/2006/relationships/customXml" Target="../ink/ink1320.xml"/><Relationship Id="rId742" Type="http://schemas.openxmlformats.org/officeDocument/2006/relationships/customXml" Target="../ink/ink1461.xml"/><Relationship Id="rId1165" Type="http://schemas.openxmlformats.org/officeDocument/2006/relationships/customXml" Target="../ink/ink1833.xml"/><Relationship Id="rId174" Type="http://schemas.openxmlformats.org/officeDocument/2006/relationships/customXml" Target="../ink/ink1069.xml"/><Relationship Id="rId381" Type="http://schemas.openxmlformats.org/officeDocument/2006/relationships/customXml" Target="../ink/ink1219.xml"/><Relationship Id="rId602" Type="http://schemas.openxmlformats.org/officeDocument/2006/relationships/customXml" Target="../ink/ink1385.xml"/><Relationship Id="rId1025" Type="http://schemas.openxmlformats.org/officeDocument/2006/relationships/customXml" Target="../ink/ink1694.xml"/><Relationship Id="rId241" Type="http://schemas.openxmlformats.org/officeDocument/2006/relationships/customXml" Target="../ink/ink1134.xml"/><Relationship Id="rId907" Type="http://schemas.openxmlformats.org/officeDocument/2006/relationships/customXml" Target="../ink/ink1583.xml"/><Relationship Id="rId339" Type="http://schemas.openxmlformats.org/officeDocument/2006/relationships/customXml" Target="../ink/ink1177.xml"/><Relationship Id="rId546" Type="http://schemas.openxmlformats.org/officeDocument/2006/relationships/customXml" Target="../ink/ink1330.xml"/><Relationship Id="rId753" Type="http://schemas.openxmlformats.org/officeDocument/2006/relationships/customXml" Target="../ink/ink1472.xml"/><Relationship Id="rId1176" Type="http://schemas.openxmlformats.org/officeDocument/2006/relationships/customXml" Target="../ink/ink1844.xml"/><Relationship Id="rId101" Type="http://schemas.openxmlformats.org/officeDocument/2006/relationships/customXml" Target="../ink/ink1009.xml"/><Relationship Id="rId185" Type="http://schemas.openxmlformats.org/officeDocument/2006/relationships/customXml" Target="../ink/ink1080.xml"/><Relationship Id="rId406" Type="http://schemas.openxmlformats.org/officeDocument/2006/relationships/customXml" Target="../ink/ink1227.xml"/><Relationship Id="rId960" Type="http://schemas.openxmlformats.org/officeDocument/2006/relationships/customXml" Target="../ink/ink1633.xml"/><Relationship Id="rId1036" Type="http://schemas.openxmlformats.org/officeDocument/2006/relationships/customXml" Target="../ink/ink1705.xml"/><Relationship Id="rId613" Type="http://schemas.openxmlformats.org/officeDocument/2006/relationships/customXml" Target="../ink/ink1396.xml"/><Relationship Id="rId820" Type="http://schemas.openxmlformats.org/officeDocument/2006/relationships/customXml" Target="../ink/ink1521.xml"/><Relationship Id="rId918" Type="http://schemas.openxmlformats.org/officeDocument/2006/relationships/customXml" Target="../ink/ink1594.xml"/><Relationship Id="rId1103" Type="http://schemas.openxmlformats.org/officeDocument/2006/relationships/customXml" Target="../ink/ink1771.xml"/><Relationship Id="rId1187" Type="http://schemas.openxmlformats.org/officeDocument/2006/relationships/customXml" Target="../ink/ink1855.xml"/><Relationship Id="rId47" Type="http://schemas.openxmlformats.org/officeDocument/2006/relationships/customXml" Target="../ink/ink963.xml"/><Relationship Id="rId112" Type="http://schemas.openxmlformats.org/officeDocument/2006/relationships/customXml" Target="../ink/ink1020.xml"/><Relationship Id="rId557" Type="http://schemas.openxmlformats.org/officeDocument/2006/relationships/customXml" Target="../ink/ink1340.xml"/><Relationship Id="rId764" Type="http://schemas.openxmlformats.org/officeDocument/2006/relationships/customXml" Target="../ink/ink1483.xml"/><Relationship Id="rId971" Type="http://schemas.openxmlformats.org/officeDocument/2006/relationships/customXml" Target="../ink/ink1643.xml"/><Relationship Id="rId196" Type="http://schemas.openxmlformats.org/officeDocument/2006/relationships/customXml" Target="../ink/ink1091.xml"/><Relationship Id="rId417" Type="http://schemas.openxmlformats.org/officeDocument/2006/relationships/customXml" Target="../ink/ink1237.xml"/><Relationship Id="rId624" Type="http://schemas.openxmlformats.org/officeDocument/2006/relationships/customXml" Target="../ink/ink1407.xml"/><Relationship Id="rId831" Type="http://schemas.openxmlformats.org/officeDocument/2006/relationships/customXml" Target="../ink/ink1530.xml"/><Relationship Id="rId1047" Type="http://schemas.openxmlformats.org/officeDocument/2006/relationships/customXml" Target="../ink/ink1716.xml"/><Relationship Id="rId470" Type="http://schemas.openxmlformats.org/officeDocument/2006/relationships/customXml" Target="../ink/ink1289.xml"/><Relationship Id="rId929" Type="http://schemas.openxmlformats.org/officeDocument/2006/relationships/customXml" Target="../ink/ink1603.xml"/><Relationship Id="rId1114" Type="http://schemas.openxmlformats.org/officeDocument/2006/relationships/customXml" Target="../ink/ink1782.xml"/><Relationship Id="rId58" Type="http://schemas.openxmlformats.org/officeDocument/2006/relationships/image" Target="../media/image11.png"/><Relationship Id="rId330" Type="http://schemas.openxmlformats.org/officeDocument/2006/relationships/customXml" Target="../ink/ink1168.xml"/><Relationship Id="rId568" Type="http://schemas.openxmlformats.org/officeDocument/2006/relationships/customXml" Target="../ink/ink1351.xml"/><Relationship Id="rId775" Type="http://schemas.openxmlformats.org/officeDocument/2006/relationships/customXml" Target="../ink/ink1494.xml"/><Relationship Id="rId982" Type="http://schemas.openxmlformats.org/officeDocument/2006/relationships/customXml" Target="../ink/ink1654.xml"/><Relationship Id="rId1198" Type="http://schemas.openxmlformats.org/officeDocument/2006/relationships/customXml" Target="../ink/ink1866.xml"/><Relationship Id="rId428" Type="http://schemas.openxmlformats.org/officeDocument/2006/relationships/customXml" Target="../ink/ink1248.xml"/><Relationship Id="rId635" Type="http://schemas.openxmlformats.org/officeDocument/2006/relationships/customXml" Target="../ink/ink1418.xml"/><Relationship Id="rId842" Type="http://schemas.openxmlformats.org/officeDocument/2006/relationships/image" Target="../media/image46.png"/><Relationship Id="rId1058" Type="http://schemas.openxmlformats.org/officeDocument/2006/relationships/customXml" Target="../ink/ink1727.xml"/><Relationship Id="rId1125" Type="http://schemas.openxmlformats.org/officeDocument/2006/relationships/customXml" Target="../ink/ink1793.xml"/><Relationship Id="rId69" Type="http://schemas.openxmlformats.org/officeDocument/2006/relationships/customXml" Target="../ink/ink980.xml"/><Relationship Id="rId134" Type="http://schemas.openxmlformats.org/officeDocument/2006/relationships/customXml" Target="../ink/ink1035.xml"/><Relationship Id="rId579" Type="http://schemas.openxmlformats.org/officeDocument/2006/relationships/customXml" Target="../ink/ink1362.xml"/><Relationship Id="rId786" Type="http://schemas.openxmlformats.org/officeDocument/2006/relationships/customXml" Target="../ink/ink1505.xml"/><Relationship Id="rId993" Type="http://schemas.openxmlformats.org/officeDocument/2006/relationships/customXml" Target="../ink/ink1664.xml"/><Relationship Id="rId341" Type="http://schemas.openxmlformats.org/officeDocument/2006/relationships/customXml" Target="../ink/ink1179.xml"/><Relationship Id="rId439" Type="http://schemas.openxmlformats.org/officeDocument/2006/relationships/customXml" Target="../ink/ink1258.xml"/><Relationship Id="rId1069" Type="http://schemas.openxmlformats.org/officeDocument/2006/relationships/customXml" Target="../ink/ink1737.xml"/><Relationship Id="rId201" Type="http://schemas.openxmlformats.org/officeDocument/2006/relationships/customXml" Target="../ink/ink1096.xml"/><Relationship Id="rId853" Type="http://schemas.openxmlformats.org/officeDocument/2006/relationships/customXml" Target="../ink/ink1550.xml"/><Relationship Id="rId1136" Type="http://schemas.openxmlformats.org/officeDocument/2006/relationships/customXml" Target="../ink/ink1804.xml"/><Relationship Id="rId713" Type="http://schemas.openxmlformats.org/officeDocument/2006/relationships/customXml" Target="../ink/ink1432.xml"/><Relationship Id="rId920" Type="http://schemas.openxmlformats.org/officeDocument/2006/relationships/customXml" Target="../ink/ink1596.xml"/><Relationship Id="rId145" Type="http://schemas.openxmlformats.org/officeDocument/2006/relationships/customXml" Target="../ink/ink1046.xml"/><Relationship Id="rId352" Type="http://schemas.openxmlformats.org/officeDocument/2006/relationships/customXml" Target="../ink/ink1190.xml"/><Relationship Id="rId1203" Type="http://schemas.openxmlformats.org/officeDocument/2006/relationships/customXml" Target="../ink/ink1871.xml"/><Relationship Id="rId212" Type="http://schemas.openxmlformats.org/officeDocument/2006/relationships/customXml" Target="../ink/ink1106.xml"/><Relationship Id="rId864" Type="http://schemas.openxmlformats.org/officeDocument/2006/relationships/customXml" Target="../ink/ink1561.xml"/><Relationship Id="rId517" Type="http://schemas.openxmlformats.org/officeDocument/2006/relationships/customXml" Target="../ink/ink1302.xml"/><Relationship Id="rId724" Type="http://schemas.openxmlformats.org/officeDocument/2006/relationships/customXml" Target="../ink/ink1443.xml"/><Relationship Id="rId931" Type="http://schemas.openxmlformats.org/officeDocument/2006/relationships/customXml" Target="../ink/ink1605.xml"/><Relationship Id="rId1147" Type="http://schemas.openxmlformats.org/officeDocument/2006/relationships/customXml" Target="../ink/ink1815.xml"/><Relationship Id="rId60" Type="http://schemas.openxmlformats.org/officeDocument/2006/relationships/customXml" Target="../ink/ink973.xml"/><Relationship Id="rId156" Type="http://schemas.openxmlformats.org/officeDocument/2006/relationships/customXml" Target="../ink/ink1057.xml"/><Relationship Id="rId363" Type="http://schemas.openxmlformats.org/officeDocument/2006/relationships/customXml" Target="../ink/ink1201.xml"/><Relationship Id="rId570" Type="http://schemas.openxmlformats.org/officeDocument/2006/relationships/customXml" Target="../ink/ink1353.xml"/><Relationship Id="rId1007" Type="http://schemas.openxmlformats.org/officeDocument/2006/relationships/customXml" Target="../ink/ink1676.xml"/><Relationship Id="rId223" Type="http://schemas.openxmlformats.org/officeDocument/2006/relationships/customXml" Target="../ink/ink1116.xml"/><Relationship Id="rId430" Type="http://schemas.openxmlformats.org/officeDocument/2006/relationships/customXml" Target="../ink/ink1250.xml"/><Relationship Id="rId875" Type="http://schemas.openxmlformats.org/officeDocument/2006/relationships/customXml" Target="../ink/ink1570.xml"/><Relationship Id="rId1060" Type="http://schemas.openxmlformats.org/officeDocument/2006/relationships/customXml" Target="../ink/ink1729.xml"/><Relationship Id="rId528" Type="http://schemas.openxmlformats.org/officeDocument/2006/relationships/customXml" Target="../ink/ink1313.xml"/><Relationship Id="rId735" Type="http://schemas.openxmlformats.org/officeDocument/2006/relationships/customXml" Target="../ink/ink1454.xml"/><Relationship Id="rId942" Type="http://schemas.openxmlformats.org/officeDocument/2006/relationships/customXml" Target="../ink/ink1616.xml"/><Relationship Id="rId1158" Type="http://schemas.openxmlformats.org/officeDocument/2006/relationships/customXml" Target="../ink/ink1826.xml"/><Relationship Id="rId167" Type="http://schemas.openxmlformats.org/officeDocument/2006/relationships/customXml" Target="../ink/ink1063.xml"/><Relationship Id="rId374" Type="http://schemas.openxmlformats.org/officeDocument/2006/relationships/customXml" Target="../ink/ink1212.xml"/><Relationship Id="rId581" Type="http://schemas.openxmlformats.org/officeDocument/2006/relationships/customXml" Target="../ink/ink1364.xml"/><Relationship Id="rId1018" Type="http://schemas.openxmlformats.org/officeDocument/2006/relationships/customXml" Target="../ink/ink1687.xml"/><Relationship Id="rId71" Type="http://schemas.openxmlformats.org/officeDocument/2006/relationships/customXml" Target="../ink/ink982.xml"/><Relationship Id="rId234" Type="http://schemas.openxmlformats.org/officeDocument/2006/relationships/customXml" Target="../ink/ink1127.xml"/><Relationship Id="rId886" Type="http://schemas.openxmlformats.org/officeDocument/2006/relationships/customXml" Target="../ink/ink1575.xml"/><Relationship Id="rId2" Type="http://schemas.openxmlformats.org/officeDocument/2006/relationships/image" Target="../media/image1.png"/><Relationship Id="rId29" Type="http://schemas.openxmlformats.org/officeDocument/2006/relationships/customXml" Target="../ink/ink951.xml"/><Relationship Id="rId441" Type="http://schemas.openxmlformats.org/officeDocument/2006/relationships/customXml" Target="../ink/ink1260.xml"/><Relationship Id="rId539" Type="http://schemas.openxmlformats.org/officeDocument/2006/relationships/customXml" Target="../ink/ink1324.xml"/><Relationship Id="rId746" Type="http://schemas.openxmlformats.org/officeDocument/2006/relationships/customXml" Target="../ink/ink1465.xml"/><Relationship Id="rId1071" Type="http://schemas.openxmlformats.org/officeDocument/2006/relationships/customXml" Target="../ink/ink1739.xml"/><Relationship Id="rId1169" Type="http://schemas.openxmlformats.org/officeDocument/2006/relationships/customXml" Target="../ink/ink1837.xml"/><Relationship Id="rId178" Type="http://schemas.openxmlformats.org/officeDocument/2006/relationships/customXml" Target="../ink/ink1073.xml"/><Relationship Id="rId953" Type="http://schemas.openxmlformats.org/officeDocument/2006/relationships/customXml" Target="../ink/ink1626.xml"/><Relationship Id="rId1029" Type="http://schemas.openxmlformats.org/officeDocument/2006/relationships/customXml" Target="../ink/ink1698.xml"/><Relationship Id="rId82" Type="http://schemas.openxmlformats.org/officeDocument/2006/relationships/customXml" Target="../ink/ink991.xml"/><Relationship Id="rId592" Type="http://schemas.openxmlformats.org/officeDocument/2006/relationships/customXml" Target="../ink/ink1375.xml"/><Relationship Id="rId606" Type="http://schemas.openxmlformats.org/officeDocument/2006/relationships/customXml" Target="../ink/ink1389.xml"/><Relationship Id="rId813" Type="http://schemas.openxmlformats.org/officeDocument/2006/relationships/customXml" Target="../ink/ink1514.xml"/><Relationship Id="rId245" Type="http://schemas.openxmlformats.org/officeDocument/2006/relationships/customXml" Target="../ink/ink1138.xml"/><Relationship Id="rId452" Type="http://schemas.openxmlformats.org/officeDocument/2006/relationships/customXml" Target="../ink/ink1271.xml"/><Relationship Id="rId1082" Type="http://schemas.openxmlformats.org/officeDocument/2006/relationships/customXml" Target="../ink/ink1750.xml"/><Relationship Id="rId105" Type="http://schemas.openxmlformats.org/officeDocument/2006/relationships/customXml" Target="../ink/ink1013.xml"/><Relationship Id="rId312" Type="http://schemas.openxmlformats.org/officeDocument/2006/relationships/customXml" Target="../ink/ink1150.xml"/><Relationship Id="rId757" Type="http://schemas.openxmlformats.org/officeDocument/2006/relationships/customXml" Target="../ink/ink1476.xml"/><Relationship Id="rId964" Type="http://schemas.openxmlformats.org/officeDocument/2006/relationships/customXml" Target="../ink/ink1637.xml"/><Relationship Id="rId93" Type="http://schemas.openxmlformats.org/officeDocument/2006/relationships/customXml" Target="../ink/ink1001.xml"/><Relationship Id="rId189" Type="http://schemas.openxmlformats.org/officeDocument/2006/relationships/customXml" Target="../ink/ink1084.xml"/><Relationship Id="rId617" Type="http://schemas.openxmlformats.org/officeDocument/2006/relationships/customXml" Target="../ink/ink1400.xml"/><Relationship Id="rId824" Type="http://schemas.openxmlformats.org/officeDocument/2006/relationships/customXml" Target="../ink/ink1523.xml"/><Relationship Id="rId463" Type="http://schemas.openxmlformats.org/officeDocument/2006/relationships/customXml" Target="../ink/ink1282.xml"/><Relationship Id="rId1093" Type="http://schemas.openxmlformats.org/officeDocument/2006/relationships/customXml" Target="../ink/ink1761.xml"/><Relationship Id="rId1107" Type="http://schemas.openxmlformats.org/officeDocument/2006/relationships/customXml" Target="../ink/ink1775.xml"/><Relationship Id="rId116" Type="http://schemas.openxmlformats.org/officeDocument/2006/relationships/customXml" Target="../ink/ink1024.xml"/><Relationship Id="rId323" Type="http://schemas.openxmlformats.org/officeDocument/2006/relationships/customXml" Target="../ink/ink1161.xml"/><Relationship Id="rId530" Type="http://schemas.openxmlformats.org/officeDocument/2006/relationships/customXml" Target="../ink/ink1315.xml"/><Relationship Id="rId768" Type="http://schemas.openxmlformats.org/officeDocument/2006/relationships/customXml" Target="../ink/ink1487.xml"/><Relationship Id="rId975" Type="http://schemas.openxmlformats.org/officeDocument/2006/relationships/customXml" Target="../ink/ink1647.xml"/><Relationship Id="rId1160" Type="http://schemas.openxmlformats.org/officeDocument/2006/relationships/customXml" Target="../ink/ink1828.xml"/><Relationship Id="rId20" Type="http://schemas.openxmlformats.org/officeDocument/2006/relationships/image" Target="../media/image5.png"/><Relationship Id="rId628" Type="http://schemas.openxmlformats.org/officeDocument/2006/relationships/customXml" Target="../ink/ink1411.xml"/><Relationship Id="rId835" Type="http://schemas.openxmlformats.org/officeDocument/2006/relationships/customXml" Target="../ink/ink1534.xml"/><Relationship Id="rId474" Type="http://schemas.openxmlformats.org/officeDocument/2006/relationships/customXml" Target="../ink/ink1293.xml"/><Relationship Id="rId1020" Type="http://schemas.openxmlformats.org/officeDocument/2006/relationships/customXml" Target="../ink/ink1689.xml"/><Relationship Id="rId1118" Type="http://schemas.openxmlformats.org/officeDocument/2006/relationships/customXml" Target="../ink/ink1786.xml"/><Relationship Id="rId779" Type="http://schemas.openxmlformats.org/officeDocument/2006/relationships/customXml" Target="../ink/ink1498.xml"/><Relationship Id="rId986" Type="http://schemas.openxmlformats.org/officeDocument/2006/relationships/customXml" Target="../ink/ink1658.xml"/><Relationship Id="rId31" Type="http://schemas.openxmlformats.org/officeDocument/2006/relationships/customXml" Target="../ink/ink953.xml"/><Relationship Id="rId334" Type="http://schemas.openxmlformats.org/officeDocument/2006/relationships/customXml" Target="../ink/ink1172.xml"/><Relationship Id="rId541" Type="http://schemas.openxmlformats.org/officeDocument/2006/relationships/image" Target="../media/image33.png"/><Relationship Id="rId639" Type="http://schemas.openxmlformats.org/officeDocument/2006/relationships/customXml" Target="../ink/ink1422.xml"/><Relationship Id="rId1171" Type="http://schemas.openxmlformats.org/officeDocument/2006/relationships/customXml" Target="../ink/ink1839.xml"/><Relationship Id="rId180" Type="http://schemas.openxmlformats.org/officeDocument/2006/relationships/customXml" Target="../ink/ink1075.xml"/><Relationship Id="rId401" Type="http://schemas.openxmlformats.org/officeDocument/2006/relationships/customXml" Target="../ink/ink1222.xml"/><Relationship Id="rId846" Type="http://schemas.openxmlformats.org/officeDocument/2006/relationships/customXml" Target="../ink/ink1543.xml"/><Relationship Id="rId1031" Type="http://schemas.openxmlformats.org/officeDocument/2006/relationships/customXml" Target="../ink/ink1700.xml"/><Relationship Id="rId1129" Type="http://schemas.openxmlformats.org/officeDocument/2006/relationships/customXml" Target="../ink/ink1797.xml"/><Relationship Id="rId913" Type="http://schemas.openxmlformats.org/officeDocument/2006/relationships/customXml" Target="../ink/ink1589.xml"/><Relationship Id="rId42" Type="http://schemas.openxmlformats.org/officeDocument/2006/relationships/customXml" Target="../ink/ink960.xml"/><Relationship Id="rId138" Type="http://schemas.openxmlformats.org/officeDocument/2006/relationships/customXml" Target="../ink/ink1039.xml"/><Relationship Id="rId345" Type="http://schemas.openxmlformats.org/officeDocument/2006/relationships/customXml" Target="../ink/ink1183.xml"/><Relationship Id="rId552" Type="http://schemas.openxmlformats.org/officeDocument/2006/relationships/customXml" Target="../ink/ink1335.xml"/><Relationship Id="rId997" Type="http://schemas.openxmlformats.org/officeDocument/2006/relationships/customXml" Target="../ink/ink1667.xml"/><Relationship Id="rId1182" Type="http://schemas.openxmlformats.org/officeDocument/2006/relationships/customXml" Target="../ink/ink1850.xml"/><Relationship Id="rId191" Type="http://schemas.openxmlformats.org/officeDocument/2006/relationships/customXml" Target="../ink/ink1086.xml"/><Relationship Id="rId205" Type="http://schemas.openxmlformats.org/officeDocument/2006/relationships/customXml" Target="../ink/ink1100.xml"/><Relationship Id="rId412" Type="http://schemas.openxmlformats.org/officeDocument/2006/relationships/customXml" Target="../ink/ink1233.xml"/><Relationship Id="rId857" Type="http://schemas.openxmlformats.org/officeDocument/2006/relationships/customXml" Target="../ink/ink1554.xml"/><Relationship Id="rId1042" Type="http://schemas.openxmlformats.org/officeDocument/2006/relationships/customXml" Target="../ink/ink1711.xml"/><Relationship Id="rId717" Type="http://schemas.openxmlformats.org/officeDocument/2006/relationships/customXml" Target="../ink/ink1436.xml"/><Relationship Id="rId924" Type="http://schemas.openxmlformats.org/officeDocument/2006/relationships/image" Target="../media/image51.png"/><Relationship Id="rId53" Type="http://schemas.openxmlformats.org/officeDocument/2006/relationships/customXml" Target="../ink/ink968.xml"/><Relationship Id="rId149" Type="http://schemas.openxmlformats.org/officeDocument/2006/relationships/customXml" Target="../ink/ink1050.xml"/><Relationship Id="rId356" Type="http://schemas.openxmlformats.org/officeDocument/2006/relationships/customXml" Target="../ink/ink1194.xml"/><Relationship Id="rId563" Type="http://schemas.openxmlformats.org/officeDocument/2006/relationships/customXml" Target="../ink/ink1346.xml"/><Relationship Id="rId770" Type="http://schemas.openxmlformats.org/officeDocument/2006/relationships/customXml" Target="../ink/ink1489.xml"/><Relationship Id="rId1193" Type="http://schemas.openxmlformats.org/officeDocument/2006/relationships/customXml" Target="../ink/ink1861.xml"/><Relationship Id="rId216" Type="http://schemas.openxmlformats.org/officeDocument/2006/relationships/customXml" Target="../ink/ink1109.xml"/><Relationship Id="rId423" Type="http://schemas.openxmlformats.org/officeDocument/2006/relationships/customXml" Target="../ink/ink1243.xml"/><Relationship Id="rId868" Type="http://schemas.openxmlformats.org/officeDocument/2006/relationships/customXml" Target="../ink/ink1565.xml"/><Relationship Id="rId1053" Type="http://schemas.openxmlformats.org/officeDocument/2006/relationships/customXml" Target="../ink/ink1722.xml"/><Relationship Id="rId630" Type="http://schemas.openxmlformats.org/officeDocument/2006/relationships/customXml" Target="../ink/ink1413.xml"/><Relationship Id="rId728" Type="http://schemas.openxmlformats.org/officeDocument/2006/relationships/customXml" Target="../ink/ink1447.xml"/><Relationship Id="rId935" Type="http://schemas.openxmlformats.org/officeDocument/2006/relationships/customXml" Target="../ink/ink1609.xml"/><Relationship Id="rId64" Type="http://schemas.openxmlformats.org/officeDocument/2006/relationships/image" Target="../media/image12.png"/><Relationship Id="rId367" Type="http://schemas.openxmlformats.org/officeDocument/2006/relationships/customXml" Target="../ink/ink1205.xml"/><Relationship Id="rId574" Type="http://schemas.openxmlformats.org/officeDocument/2006/relationships/customXml" Target="../ink/ink1357.xml"/><Relationship Id="rId1120" Type="http://schemas.openxmlformats.org/officeDocument/2006/relationships/customXml" Target="../ink/ink1788.xml"/><Relationship Id="rId227" Type="http://schemas.openxmlformats.org/officeDocument/2006/relationships/customXml" Target="../ink/ink1120.xml"/><Relationship Id="rId781" Type="http://schemas.openxmlformats.org/officeDocument/2006/relationships/customXml" Target="../ink/ink1500.xml"/><Relationship Id="rId434" Type="http://schemas.openxmlformats.org/officeDocument/2006/relationships/customXml" Target="../ink/ink1254.xml"/><Relationship Id="rId641" Type="http://schemas.openxmlformats.org/officeDocument/2006/relationships/customXml" Target="../ink/ink1424.xml"/><Relationship Id="rId739" Type="http://schemas.openxmlformats.org/officeDocument/2006/relationships/customXml" Target="../ink/ink1458.xml"/><Relationship Id="rId1064" Type="http://schemas.openxmlformats.org/officeDocument/2006/relationships/customXml" Target="../ink/ink1733.xml"/><Relationship Id="rId946" Type="http://schemas.openxmlformats.org/officeDocument/2006/relationships/customXml" Target="../ink/ink1620.xml"/><Relationship Id="rId1131" Type="http://schemas.openxmlformats.org/officeDocument/2006/relationships/customXml" Target="../ink/ink1799.xml"/><Relationship Id="rId75" Type="http://schemas.openxmlformats.org/officeDocument/2006/relationships/customXml" Target="../ink/ink985.xml"/><Relationship Id="rId140" Type="http://schemas.openxmlformats.org/officeDocument/2006/relationships/customXml" Target="../ink/ink1041.xml"/><Relationship Id="rId378" Type="http://schemas.openxmlformats.org/officeDocument/2006/relationships/customXml" Target="../ink/ink1216.xml"/><Relationship Id="rId585" Type="http://schemas.openxmlformats.org/officeDocument/2006/relationships/customXml" Target="../ink/ink1368.xml"/><Relationship Id="rId806" Type="http://schemas.openxmlformats.org/officeDocument/2006/relationships/customXml" Target="../ink/ink1508.xml"/><Relationship Id="rId6" Type="http://schemas.openxmlformats.org/officeDocument/2006/relationships/customXml" Target="../ink/ink939.xml"/><Relationship Id="rId238" Type="http://schemas.openxmlformats.org/officeDocument/2006/relationships/customXml" Target="../ink/ink1131.xml"/><Relationship Id="rId445" Type="http://schemas.openxmlformats.org/officeDocument/2006/relationships/customXml" Target="../ink/ink1264.xml"/><Relationship Id="rId1075" Type="http://schemas.openxmlformats.org/officeDocument/2006/relationships/customXml" Target="../ink/ink1743.xml"/><Relationship Id="rId305" Type="http://schemas.openxmlformats.org/officeDocument/2006/relationships/customXml" Target="../ink/ink1144.xml"/><Relationship Id="rId512" Type="http://schemas.openxmlformats.org/officeDocument/2006/relationships/customXml" Target="../ink/ink1298.xml"/><Relationship Id="rId957" Type="http://schemas.openxmlformats.org/officeDocument/2006/relationships/customXml" Target="../ink/ink1630.xml"/><Relationship Id="rId1142" Type="http://schemas.openxmlformats.org/officeDocument/2006/relationships/customXml" Target="../ink/ink1810.xml"/><Relationship Id="rId86" Type="http://schemas.openxmlformats.org/officeDocument/2006/relationships/customXml" Target="../ink/ink995.xml"/><Relationship Id="rId151" Type="http://schemas.openxmlformats.org/officeDocument/2006/relationships/customXml" Target="../ink/ink1052.xml"/><Relationship Id="rId596" Type="http://schemas.openxmlformats.org/officeDocument/2006/relationships/customXml" Target="../ink/ink1379.xml"/><Relationship Id="rId817" Type="http://schemas.openxmlformats.org/officeDocument/2006/relationships/customXml" Target="../ink/ink1518.xml"/><Relationship Id="rId1002" Type="http://schemas.openxmlformats.org/officeDocument/2006/relationships/customXml" Target="../ink/ink1671.xml"/><Relationship Id="rId456" Type="http://schemas.openxmlformats.org/officeDocument/2006/relationships/customXml" Target="../ink/ink1275.xml"/><Relationship Id="rId870" Type="http://schemas.openxmlformats.org/officeDocument/2006/relationships/customXml" Target="../ink/ink1567.xml"/><Relationship Id="rId1086" Type="http://schemas.openxmlformats.org/officeDocument/2006/relationships/customXml" Target="../ink/ink1754.xml"/><Relationship Id="rId109" Type="http://schemas.openxmlformats.org/officeDocument/2006/relationships/customXml" Target="../ink/ink1017.xml"/><Relationship Id="rId316" Type="http://schemas.openxmlformats.org/officeDocument/2006/relationships/customXml" Target="../ink/ink1154.xml"/><Relationship Id="rId523" Type="http://schemas.openxmlformats.org/officeDocument/2006/relationships/customXml" Target="../ink/ink1308.xml"/><Relationship Id="rId968" Type="http://schemas.openxmlformats.org/officeDocument/2006/relationships/customXml" Target="../ink/ink1641.xml"/><Relationship Id="rId1153" Type="http://schemas.openxmlformats.org/officeDocument/2006/relationships/customXml" Target="../ink/ink1821.xml"/><Relationship Id="rId97" Type="http://schemas.openxmlformats.org/officeDocument/2006/relationships/customXml" Target="../ink/ink1005.xml"/><Relationship Id="rId730" Type="http://schemas.openxmlformats.org/officeDocument/2006/relationships/customXml" Target="../ink/ink1449.xml"/><Relationship Id="rId828" Type="http://schemas.openxmlformats.org/officeDocument/2006/relationships/customXml" Target="../ink/ink1527.xml"/><Relationship Id="rId1013" Type="http://schemas.openxmlformats.org/officeDocument/2006/relationships/customXml" Target="../ink/ink1682.xml"/><Relationship Id="rId467" Type="http://schemas.openxmlformats.org/officeDocument/2006/relationships/customXml" Target="../ink/ink1286.xml"/><Relationship Id="rId1097" Type="http://schemas.openxmlformats.org/officeDocument/2006/relationships/customXml" Target="../ink/ink1765.xml"/><Relationship Id="rId881" Type="http://schemas.openxmlformats.org/officeDocument/2006/relationships/image" Target="../media/image48.png"/><Relationship Id="rId979" Type="http://schemas.openxmlformats.org/officeDocument/2006/relationships/customXml" Target="../ink/ink1651.xml"/><Relationship Id="rId24" Type="http://schemas.openxmlformats.org/officeDocument/2006/relationships/customXml" Target="../ink/ink946.xml"/><Relationship Id="rId327" Type="http://schemas.openxmlformats.org/officeDocument/2006/relationships/customXml" Target="../ink/ink1165.xml"/><Relationship Id="rId534" Type="http://schemas.openxmlformats.org/officeDocument/2006/relationships/customXml" Target="../ink/ink1319.xml"/><Relationship Id="rId741" Type="http://schemas.openxmlformats.org/officeDocument/2006/relationships/customXml" Target="../ink/ink1460.xml"/><Relationship Id="rId839" Type="http://schemas.openxmlformats.org/officeDocument/2006/relationships/customXml" Target="../ink/ink1537.xml"/><Relationship Id="rId1164" Type="http://schemas.openxmlformats.org/officeDocument/2006/relationships/customXml" Target="../ink/ink1832.xml"/><Relationship Id="rId173" Type="http://schemas.openxmlformats.org/officeDocument/2006/relationships/customXml" Target="../ink/ink1068.xml"/><Relationship Id="rId380" Type="http://schemas.openxmlformats.org/officeDocument/2006/relationships/customXml" Target="../ink/ink1218.xml"/><Relationship Id="rId601" Type="http://schemas.openxmlformats.org/officeDocument/2006/relationships/customXml" Target="../ink/ink1384.xml"/><Relationship Id="rId1024" Type="http://schemas.openxmlformats.org/officeDocument/2006/relationships/customXml" Target="../ink/ink1693.xml"/><Relationship Id="rId240" Type="http://schemas.openxmlformats.org/officeDocument/2006/relationships/customXml" Target="../ink/ink1133.xml"/><Relationship Id="rId892" Type="http://schemas.openxmlformats.org/officeDocument/2006/relationships/customXml" Target="../ink/ink1581.xml"/><Relationship Id="rId906" Type="http://schemas.openxmlformats.org/officeDocument/2006/relationships/customXml" Target="../ink/ink1582.xml"/><Relationship Id="rId35" Type="http://schemas.openxmlformats.org/officeDocument/2006/relationships/customXml" Target="../ink/ink957.xml"/><Relationship Id="rId100" Type="http://schemas.openxmlformats.org/officeDocument/2006/relationships/customXml" Target="../ink/ink1008.xml"/><Relationship Id="rId338" Type="http://schemas.openxmlformats.org/officeDocument/2006/relationships/customXml" Target="../ink/ink1176.xml"/><Relationship Id="rId545" Type="http://schemas.openxmlformats.org/officeDocument/2006/relationships/customXml" Target="../ink/ink1329.xml"/><Relationship Id="rId752" Type="http://schemas.openxmlformats.org/officeDocument/2006/relationships/customXml" Target="../ink/ink1471.xml"/><Relationship Id="rId1175" Type="http://schemas.openxmlformats.org/officeDocument/2006/relationships/customXml" Target="../ink/ink1843.xml"/><Relationship Id="rId184" Type="http://schemas.openxmlformats.org/officeDocument/2006/relationships/customXml" Target="../ink/ink1079.xml"/><Relationship Id="rId405" Type="http://schemas.openxmlformats.org/officeDocument/2006/relationships/customXml" Target="../ink/ink1226.xml"/><Relationship Id="rId612" Type="http://schemas.openxmlformats.org/officeDocument/2006/relationships/customXml" Target="../ink/ink1395.xml"/><Relationship Id="rId1035" Type="http://schemas.openxmlformats.org/officeDocument/2006/relationships/customXml" Target="../ink/ink1704.xml"/><Relationship Id="rId917" Type="http://schemas.openxmlformats.org/officeDocument/2006/relationships/customXml" Target="../ink/ink1593.xml"/><Relationship Id="rId1102" Type="http://schemas.openxmlformats.org/officeDocument/2006/relationships/customXml" Target="../ink/ink1770.xml"/><Relationship Id="rId46" Type="http://schemas.openxmlformats.org/officeDocument/2006/relationships/image" Target="../media/image8.png"/><Relationship Id="rId349" Type="http://schemas.openxmlformats.org/officeDocument/2006/relationships/customXml" Target="../ink/ink1187.xml"/><Relationship Id="rId556" Type="http://schemas.openxmlformats.org/officeDocument/2006/relationships/customXml" Target="../ink/ink1339.xml"/><Relationship Id="rId763" Type="http://schemas.openxmlformats.org/officeDocument/2006/relationships/customXml" Target="../ink/ink1482.xml"/><Relationship Id="rId1186" Type="http://schemas.openxmlformats.org/officeDocument/2006/relationships/customXml" Target="../ink/ink1854.xml"/><Relationship Id="rId111" Type="http://schemas.openxmlformats.org/officeDocument/2006/relationships/customXml" Target="../ink/ink1019.xml"/><Relationship Id="rId195" Type="http://schemas.openxmlformats.org/officeDocument/2006/relationships/customXml" Target="../ink/ink1090.xml"/><Relationship Id="rId209" Type="http://schemas.openxmlformats.org/officeDocument/2006/relationships/customXml" Target="../ink/ink1104.xml"/><Relationship Id="rId416" Type="http://schemas.openxmlformats.org/officeDocument/2006/relationships/customXml" Target="../ink/ink1236.xml"/><Relationship Id="rId970" Type="http://schemas.openxmlformats.org/officeDocument/2006/relationships/image" Target="../media/image23.png"/><Relationship Id="rId1046" Type="http://schemas.openxmlformats.org/officeDocument/2006/relationships/customXml" Target="../ink/ink1715.xml"/><Relationship Id="rId623" Type="http://schemas.openxmlformats.org/officeDocument/2006/relationships/customXml" Target="../ink/ink1406.xml"/><Relationship Id="rId830" Type="http://schemas.openxmlformats.org/officeDocument/2006/relationships/customXml" Target="../ink/ink1529.xml"/><Relationship Id="rId928" Type="http://schemas.openxmlformats.org/officeDocument/2006/relationships/customXml" Target="../ink/ink1602.xml"/><Relationship Id="rId57" Type="http://schemas.openxmlformats.org/officeDocument/2006/relationships/customXml" Target="../ink/ink971.xml"/><Relationship Id="rId567" Type="http://schemas.openxmlformats.org/officeDocument/2006/relationships/customXml" Target="../ink/ink1350.xml"/><Relationship Id="rId1113" Type="http://schemas.openxmlformats.org/officeDocument/2006/relationships/customXml" Target="../ink/ink1781.xml"/><Relationship Id="rId1197" Type="http://schemas.openxmlformats.org/officeDocument/2006/relationships/customXml" Target="../ink/ink1865.xml"/><Relationship Id="rId122" Type="http://schemas.openxmlformats.org/officeDocument/2006/relationships/customXml" Target="../ink/ink1030.xml"/><Relationship Id="rId774" Type="http://schemas.openxmlformats.org/officeDocument/2006/relationships/customXml" Target="../ink/ink1493.xml"/><Relationship Id="rId981" Type="http://schemas.openxmlformats.org/officeDocument/2006/relationships/customXml" Target="../ink/ink1653.xml"/><Relationship Id="rId1057" Type="http://schemas.openxmlformats.org/officeDocument/2006/relationships/customXml" Target="../ink/ink1726.xml"/><Relationship Id="rId427" Type="http://schemas.openxmlformats.org/officeDocument/2006/relationships/customXml" Target="../ink/ink1247.xml"/><Relationship Id="rId634" Type="http://schemas.openxmlformats.org/officeDocument/2006/relationships/customXml" Target="../ink/ink1417.xml"/><Relationship Id="rId841" Type="http://schemas.openxmlformats.org/officeDocument/2006/relationships/customXml" Target="../ink/ink1539.xml"/><Relationship Id="rId939" Type="http://schemas.openxmlformats.org/officeDocument/2006/relationships/customXml" Target="../ink/ink1613.xml"/><Relationship Id="rId1124" Type="http://schemas.openxmlformats.org/officeDocument/2006/relationships/customXml" Target="../ink/ink1792.xml"/><Relationship Id="rId68" Type="http://schemas.openxmlformats.org/officeDocument/2006/relationships/customXml" Target="../ink/ink979.xml"/><Relationship Id="rId133" Type="http://schemas.openxmlformats.org/officeDocument/2006/relationships/customXml" Target="../ink/ink1034.xml"/><Relationship Id="rId340" Type="http://schemas.openxmlformats.org/officeDocument/2006/relationships/customXml" Target="../ink/ink1178.xml"/><Relationship Id="rId578" Type="http://schemas.openxmlformats.org/officeDocument/2006/relationships/customXml" Target="../ink/ink1361.xml"/><Relationship Id="rId785" Type="http://schemas.openxmlformats.org/officeDocument/2006/relationships/customXml" Target="../ink/ink1504.xml"/><Relationship Id="rId992" Type="http://schemas.openxmlformats.org/officeDocument/2006/relationships/customXml" Target="../ink/ink1663.xml"/><Relationship Id="rId200" Type="http://schemas.openxmlformats.org/officeDocument/2006/relationships/customXml" Target="../ink/ink1095.xml"/><Relationship Id="rId438" Type="http://schemas.openxmlformats.org/officeDocument/2006/relationships/customXml" Target="../ink/ink1257.xml"/><Relationship Id="rId852" Type="http://schemas.openxmlformats.org/officeDocument/2006/relationships/customXml" Target="../ink/ink1549.xml"/><Relationship Id="rId1068" Type="http://schemas.openxmlformats.org/officeDocument/2006/relationships/image" Target="../media/image35.png"/><Relationship Id="rId712" Type="http://schemas.openxmlformats.org/officeDocument/2006/relationships/customXml" Target="../ink/ink1431.xml"/><Relationship Id="rId1135" Type="http://schemas.openxmlformats.org/officeDocument/2006/relationships/customXml" Target="../ink/ink1803.xml"/><Relationship Id="rId79" Type="http://schemas.openxmlformats.org/officeDocument/2006/relationships/customXml" Target="../ink/ink988.xml"/><Relationship Id="rId144" Type="http://schemas.openxmlformats.org/officeDocument/2006/relationships/customXml" Target="../ink/ink1045.xml"/><Relationship Id="rId589" Type="http://schemas.openxmlformats.org/officeDocument/2006/relationships/customXml" Target="../ink/ink1372.xml"/><Relationship Id="rId1202" Type="http://schemas.openxmlformats.org/officeDocument/2006/relationships/customXml" Target="../ink/ink1870.xml"/><Relationship Id="rId351" Type="http://schemas.openxmlformats.org/officeDocument/2006/relationships/customXml" Target="../ink/ink1189.xml"/><Relationship Id="rId449" Type="http://schemas.openxmlformats.org/officeDocument/2006/relationships/customXml" Target="../ink/ink1268.xml"/><Relationship Id="rId863" Type="http://schemas.openxmlformats.org/officeDocument/2006/relationships/customXml" Target="../ink/ink1560.xml"/><Relationship Id="rId1079" Type="http://schemas.openxmlformats.org/officeDocument/2006/relationships/customXml" Target="../ink/ink1747.xml"/><Relationship Id="rId211" Type="http://schemas.openxmlformats.org/officeDocument/2006/relationships/image" Target="../media/image20.png"/><Relationship Id="rId309" Type="http://schemas.openxmlformats.org/officeDocument/2006/relationships/customXml" Target="../ink/ink1148.xml"/><Relationship Id="rId516" Type="http://schemas.openxmlformats.org/officeDocument/2006/relationships/customXml" Target="../ink/ink1301.xml"/><Relationship Id="rId1146" Type="http://schemas.openxmlformats.org/officeDocument/2006/relationships/customXml" Target="../ink/ink1814.xml"/><Relationship Id="rId723" Type="http://schemas.openxmlformats.org/officeDocument/2006/relationships/customXml" Target="../ink/ink1442.xml"/><Relationship Id="rId930" Type="http://schemas.openxmlformats.org/officeDocument/2006/relationships/customXml" Target="../ink/ink1604.xml"/><Relationship Id="rId1006" Type="http://schemas.openxmlformats.org/officeDocument/2006/relationships/customXml" Target="../ink/ink1675.xml"/><Relationship Id="rId155" Type="http://schemas.openxmlformats.org/officeDocument/2006/relationships/customXml" Target="../ink/ink1056.xml"/><Relationship Id="rId362" Type="http://schemas.openxmlformats.org/officeDocument/2006/relationships/customXml" Target="../ink/ink1200.xml"/><Relationship Id="rId222" Type="http://schemas.openxmlformats.org/officeDocument/2006/relationships/customXml" Target="../ink/ink1115.xml"/><Relationship Id="rId874" Type="http://schemas.openxmlformats.org/officeDocument/2006/relationships/customXml" Target="../ink/ink1569.xml"/><Relationship Id="rId527" Type="http://schemas.openxmlformats.org/officeDocument/2006/relationships/customXml" Target="../ink/ink1312.xml"/><Relationship Id="rId734" Type="http://schemas.openxmlformats.org/officeDocument/2006/relationships/customXml" Target="../ink/ink1453.xml"/><Relationship Id="rId941" Type="http://schemas.openxmlformats.org/officeDocument/2006/relationships/customXml" Target="../ink/ink1615.xml"/><Relationship Id="rId1157" Type="http://schemas.openxmlformats.org/officeDocument/2006/relationships/customXml" Target="../ink/ink1825.xml"/><Relationship Id="rId70" Type="http://schemas.openxmlformats.org/officeDocument/2006/relationships/customXml" Target="../ink/ink981.xml"/><Relationship Id="rId166" Type="http://schemas.openxmlformats.org/officeDocument/2006/relationships/customXml" Target="../ink/ink1062.xml"/><Relationship Id="rId373" Type="http://schemas.openxmlformats.org/officeDocument/2006/relationships/customXml" Target="../ink/ink1211.xml"/><Relationship Id="rId580" Type="http://schemas.openxmlformats.org/officeDocument/2006/relationships/customXml" Target="../ink/ink1363.xml"/><Relationship Id="rId1017" Type="http://schemas.openxmlformats.org/officeDocument/2006/relationships/customXml" Target="../ink/ink1686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126.xml"/><Relationship Id="rId440" Type="http://schemas.openxmlformats.org/officeDocument/2006/relationships/customXml" Target="../ink/ink1259.xml"/><Relationship Id="rId885" Type="http://schemas.openxmlformats.org/officeDocument/2006/relationships/customXml" Target="../ink/ink1574.xml"/><Relationship Id="rId1070" Type="http://schemas.openxmlformats.org/officeDocument/2006/relationships/customXml" Target="../ink/ink1738.xml"/><Relationship Id="rId28" Type="http://schemas.openxmlformats.org/officeDocument/2006/relationships/customXml" Target="../ink/ink950.xml"/><Relationship Id="rId538" Type="http://schemas.openxmlformats.org/officeDocument/2006/relationships/customXml" Target="../ink/ink1323.xml"/><Relationship Id="rId745" Type="http://schemas.openxmlformats.org/officeDocument/2006/relationships/customXml" Target="../ink/ink1464.xml"/><Relationship Id="rId952" Type="http://schemas.openxmlformats.org/officeDocument/2006/relationships/customXml" Target="../ink/ink1625.xml"/><Relationship Id="rId1168" Type="http://schemas.openxmlformats.org/officeDocument/2006/relationships/customXml" Target="../ink/ink1836.xml"/><Relationship Id="rId81" Type="http://schemas.openxmlformats.org/officeDocument/2006/relationships/customXml" Target="../ink/ink990.xml"/><Relationship Id="rId177" Type="http://schemas.openxmlformats.org/officeDocument/2006/relationships/customXml" Target="../ink/ink1072.xml"/><Relationship Id="rId591" Type="http://schemas.openxmlformats.org/officeDocument/2006/relationships/customXml" Target="../ink/ink1374.xml"/><Relationship Id="rId605" Type="http://schemas.openxmlformats.org/officeDocument/2006/relationships/customXml" Target="../ink/ink1388.xml"/><Relationship Id="rId812" Type="http://schemas.openxmlformats.org/officeDocument/2006/relationships/customXml" Target="../ink/ink1513.xml"/><Relationship Id="rId1028" Type="http://schemas.openxmlformats.org/officeDocument/2006/relationships/customXml" Target="../ink/ink1697.xml"/><Relationship Id="rId244" Type="http://schemas.openxmlformats.org/officeDocument/2006/relationships/customXml" Target="../ink/ink1137.xml"/><Relationship Id="rId1081" Type="http://schemas.openxmlformats.org/officeDocument/2006/relationships/customXml" Target="../ink/ink1749.xml"/><Relationship Id="rId39" Type="http://schemas.openxmlformats.org/officeDocument/2006/relationships/image" Target="../media/image7.png"/><Relationship Id="rId451" Type="http://schemas.openxmlformats.org/officeDocument/2006/relationships/customXml" Target="../ink/ink1270.xml"/><Relationship Id="rId549" Type="http://schemas.openxmlformats.org/officeDocument/2006/relationships/image" Target="../media/image34.png"/><Relationship Id="rId756" Type="http://schemas.openxmlformats.org/officeDocument/2006/relationships/customXml" Target="../ink/ink1475.xml"/><Relationship Id="rId1179" Type="http://schemas.openxmlformats.org/officeDocument/2006/relationships/customXml" Target="../ink/ink1847.xml"/><Relationship Id="rId104" Type="http://schemas.openxmlformats.org/officeDocument/2006/relationships/customXml" Target="../ink/ink1012.xml"/><Relationship Id="rId188" Type="http://schemas.openxmlformats.org/officeDocument/2006/relationships/customXml" Target="../ink/ink1083.xml"/><Relationship Id="rId311" Type="http://schemas.openxmlformats.org/officeDocument/2006/relationships/customXml" Target="../ink/ink1149.xml"/><Relationship Id="rId409" Type="http://schemas.openxmlformats.org/officeDocument/2006/relationships/customXml" Target="../ink/ink1230.xml"/><Relationship Id="rId963" Type="http://schemas.openxmlformats.org/officeDocument/2006/relationships/customXml" Target="../ink/ink1636.xml"/><Relationship Id="rId1039" Type="http://schemas.openxmlformats.org/officeDocument/2006/relationships/customXml" Target="../ink/ink1708.xml"/><Relationship Id="rId92" Type="http://schemas.openxmlformats.org/officeDocument/2006/relationships/customXml" Target="../ink/ink1000.xml"/><Relationship Id="rId616" Type="http://schemas.openxmlformats.org/officeDocument/2006/relationships/customXml" Target="../ink/ink1399.xml"/><Relationship Id="rId823" Type="http://schemas.openxmlformats.org/officeDocument/2006/relationships/image" Target="../media/image44.png"/><Relationship Id="rId462" Type="http://schemas.openxmlformats.org/officeDocument/2006/relationships/customXml" Target="../ink/ink1281.xml"/><Relationship Id="rId1092" Type="http://schemas.openxmlformats.org/officeDocument/2006/relationships/customXml" Target="../ink/ink1760.xml"/><Relationship Id="rId1106" Type="http://schemas.openxmlformats.org/officeDocument/2006/relationships/customXml" Target="../ink/ink1774.xml"/><Relationship Id="rId115" Type="http://schemas.openxmlformats.org/officeDocument/2006/relationships/customXml" Target="../ink/ink1023.xml"/><Relationship Id="rId322" Type="http://schemas.openxmlformats.org/officeDocument/2006/relationships/customXml" Target="../ink/ink1160.xml"/><Relationship Id="rId767" Type="http://schemas.openxmlformats.org/officeDocument/2006/relationships/customXml" Target="../ink/ink1486.xml"/><Relationship Id="rId974" Type="http://schemas.openxmlformats.org/officeDocument/2006/relationships/customXml" Target="../ink/ink1646.xml"/><Relationship Id="rId199" Type="http://schemas.openxmlformats.org/officeDocument/2006/relationships/customXml" Target="../ink/ink1094.xml"/><Relationship Id="rId627" Type="http://schemas.openxmlformats.org/officeDocument/2006/relationships/customXml" Target="../ink/ink1410.xml"/><Relationship Id="rId834" Type="http://schemas.openxmlformats.org/officeDocument/2006/relationships/customXml" Target="../ink/ink1533.xml"/><Relationship Id="rId473" Type="http://schemas.openxmlformats.org/officeDocument/2006/relationships/customXml" Target="../ink/ink1292.xml"/><Relationship Id="rId1117" Type="http://schemas.openxmlformats.org/officeDocument/2006/relationships/customXml" Target="../ink/ink1785.xml"/><Relationship Id="rId30" Type="http://schemas.openxmlformats.org/officeDocument/2006/relationships/customXml" Target="../ink/ink952.xml"/><Relationship Id="rId168" Type="http://schemas.openxmlformats.org/officeDocument/2006/relationships/customXml" Target="../ink/ink1064.xml"/><Relationship Id="rId333" Type="http://schemas.openxmlformats.org/officeDocument/2006/relationships/customXml" Target="../ink/ink1171.xml"/><Relationship Id="rId540" Type="http://schemas.openxmlformats.org/officeDocument/2006/relationships/customXml" Target="../ink/ink1325.xml"/><Relationship Id="rId778" Type="http://schemas.openxmlformats.org/officeDocument/2006/relationships/customXml" Target="../ink/ink1497.xml"/><Relationship Id="rId943" Type="http://schemas.openxmlformats.org/officeDocument/2006/relationships/customXml" Target="../ink/ink1617.xml"/><Relationship Id="rId985" Type="http://schemas.openxmlformats.org/officeDocument/2006/relationships/customXml" Target="../ink/ink1657.xml"/><Relationship Id="rId1019" Type="http://schemas.openxmlformats.org/officeDocument/2006/relationships/customXml" Target="../ink/ink1688.xml"/><Relationship Id="rId1170" Type="http://schemas.openxmlformats.org/officeDocument/2006/relationships/customXml" Target="../ink/ink1838.xml"/><Relationship Id="rId72" Type="http://schemas.openxmlformats.org/officeDocument/2006/relationships/image" Target="../media/image14.png"/><Relationship Id="rId375" Type="http://schemas.openxmlformats.org/officeDocument/2006/relationships/customXml" Target="../ink/ink1213.xml"/><Relationship Id="rId582" Type="http://schemas.openxmlformats.org/officeDocument/2006/relationships/customXml" Target="../ink/ink1365.xml"/><Relationship Id="rId638" Type="http://schemas.openxmlformats.org/officeDocument/2006/relationships/customXml" Target="../ink/ink1421.xml"/><Relationship Id="rId845" Type="http://schemas.openxmlformats.org/officeDocument/2006/relationships/customXml" Target="../ink/ink1542.xml"/><Relationship Id="rId1030" Type="http://schemas.openxmlformats.org/officeDocument/2006/relationships/customXml" Target="../ink/ink1699.xml"/><Relationship Id="rId3" Type="http://schemas.openxmlformats.org/officeDocument/2006/relationships/customXml" Target="../ink/ink937.xml"/><Relationship Id="rId235" Type="http://schemas.openxmlformats.org/officeDocument/2006/relationships/customXml" Target="../ink/ink1128.xml"/><Relationship Id="rId400" Type="http://schemas.openxmlformats.org/officeDocument/2006/relationships/image" Target="../media/image27.png"/><Relationship Id="rId442" Type="http://schemas.openxmlformats.org/officeDocument/2006/relationships/customXml" Target="../ink/ink1261.xml"/><Relationship Id="rId887" Type="http://schemas.openxmlformats.org/officeDocument/2006/relationships/customXml" Target="../ink/ink1576.xml"/><Relationship Id="rId1072" Type="http://schemas.openxmlformats.org/officeDocument/2006/relationships/customXml" Target="../ink/ink1740.xml"/><Relationship Id="rId1128" Type="http://schemas.openxmlformats.org/officeDocument/2006/relationships/customXml" Target="../ink/ink1796.xml"/><Relationship Id="rId137" Type="http://schemas.openxmlformats.org/officeDocument/2006/relationships/customXml" Target="../ink/ink1038.xml"/><Relationship Id="rId302" Type="http://schemas.openxmlformats.org/officeDocument/2006/relationships/image" Target="../media/image25.png"/><Relationship Id="rId344" Type="http://schemas.openxmlformats.org/officeDocument/2006/relationships/customXml" Target="../ink/ink1182.xml"/><Relationship Id="rId747" Type="http://schemas.openxmlformats.org/officeDocument/2006/relationships/customXml" Target="../ink/ink1466.xml"/><Relationship Id="rId912" Type="http://schemas.openxmlformats.org/officeDocument/2006/relationships/customXml" Target="../ink/ink1588.xml"/><Relationship Id="rId954" Type="http://schemas.openxmlformats.org/officeDocument/2006/relationships/customXml" Target="../ink/ink1627.xml"/><Relationship Id="rId996" Type="http://schemas.openxmlformats.org/officeDocument/2006/relationships/image" Target="../media/image26.png"/><Relationship Id="rId41" Type="http://schemas.openxmlformats.org/officeDocument/2006/relationships/customXml" Target="../ink/ink959.xml"/><Relationship Id="rId83" Type="http://schemas.openxmlformats.org/officeDocument/2006/relationships/customXml" Target="../ink/ink992.xml"/><Relationship Id="rId179" Type="http://schemas.openxmlformats.org/officeDocument/2006/relationships/customXml" Target="../ink/ink1074.xml"/><Relationship Id="rId551" Type="http://schemas.openxmlformats.org/officeDocument/2006/relationships/customXml" Target="../ink/ink1334.xml"/><Relationship Id="rId593" Type="http://schemas.openxmlformats.org/officeDocument/2006/relationships/customXml" Target="../ink/ink1376.xml"/><Relationship Id="rId607" Type="http://schemas.openxmlformats.org/officeDocument/2006/relationships/customXml" Target="../ink/ink1390.xml"/><Relationship Id="rId814" Type="http://schemas.openxmlformats.org/officeDocument/2006/relationships/customXml" Target="../ink/ink1515.xml"/><Relationship Id="rId856" Type="http://schemas.openxmlformats.org/officeDocument/2006/relationships/customXml" Target="../ink/ink1553.xml"/><Relationship Id="rId1181" Type="http://schemas.openxmlformats.org/officeDocument/2006/relationships/customXml" Target="../ink/ink1849.xml"/><Relationship Id="rId190" Type="http://schemas.openxmlformats.org/officeDocument/2006/relationships/customXml" Target="../ink/ink1085.xml"/><Relationship Id="rId204" Type="http://schemas.openxmlformats.org/officeDocument/2006/relationships/customXml" Target="../ink/ink1099.xml"/><Relationship Id="rId246" Type="http://schemas.openxmlformats.org/officeDocument/2006/relationships/customXml" Target="../ink/ink1139.xml"/><Relationship Id="rId411" Type="http://schemas.openxmlformats.org/officeDocument/2006/relationships/customXml" Target="../ink/ink1232.xml"/><Relationship Id="rId453" Type="http://schemas.openxmlformats.org/officeDocument/2006/relationships/customXml" Target="../ink/ink1272.xml"/><Relationship Id="rId509" Type="http://schemas.openxmlformats.org/officeDocument/2006/relationships/customXml" Target="../ink/ink1296.xml"/><Relationship Id="rId1041" Type="http://schemas.openxmlformats.org/officeDocument/2006/relationships/customXml" Target="../ink/ink1710.xml"/><Relationship Id="rId1083" Type="http://schemas.openxmlformats.org/officeDocument/2006/relationships/customXml" Target="../ink/ink1751.xml"/><Relationship Id="rId1139" Type="http://schemas.openxmlformats.org/officeDocument/2006/relationships/customXml" Target="../ink/ink1807.xml"/><Relationship Id="rId106" Type="http://schemas.openxmlformats.org/officeDocument/2006/relationships/customXml" Target="../ink/ink1014.xml"/><Relationship Id="rId313" Type="http://schemas.openxmlformats.org/officeDocument/2006/relationships/customXml" Target="../ink/ink1151.xml"/><Relationship Id="rId716" Type="http://schemas.openxmlformats.org/officeDocument/2006/relationships/customXml" Target="../ink/ink1435.xml"/><Relationship Id="rId758" Type="http://schemas.openxmlformats.org/officeDocument/2006/relationships/customXml" Target="../ink/ink1477.xml"/><Relationship Id="rId923" Type="http://schemas.openxmlformats.org/officeDocument/2006/relationships/customXml" Target="../ink/ink1598.xml"/><Relationship Id="rId965" Type="http://schemas.openxmlformats.org/officeDocument/2006/relationships/customXml" Target="../ink/ink1638.xml"/><Relationship Id="rId1150" Type="http://schemas.openxmlformats.org/officeDocument/2006/relationships/customXml" Target="../ink/ink1818.xml"/><Relationship Id="rId10" Type="http://schemas.openxmlformats.org/officeDocument/2006/relationships/customXml" Target="../ink/ink943.xml"/><Relationship Id="rId52" Type="http://schemas.openxmlformats.org/officeDocument/2006/relationships/customXml" Target="../ink/ink967.xml"/><Relationship Id="rId94" Type="http://schemas.openxmlformats.org/officeDocument/2006/relationships/customXml" Target="../ink/ink1002.xml"/><Relationship Id="rId148" Type="http://schemas.openxmlformats.org/officeDocument/2006/relationships/customXml" Target="../ink/ink1049.xml"/><Relationship Id="rId355" Type="http://schemas.openxmlformats.org/officeDocument/2006/relationships/customXml" Target="../ink/ink1193.xml"/><Relationship Id="rId520" Type="http://schemas.openxmlformats.org/officeDocument/2006/relationships/customXml" Target="../ink/ink1305.xml"/><Relationship Id="rId562" Type="http://schemas.openxmlformats.org/officeDocument/2006/relationships/customXml" Target="../ink/ink1345.xml"/><Relationship Id="rId618" Type="http://schemas.openxmlformats.org/officeDocument/2006/relationships/customXml" Target="../ink/ink1401.xml"/><Relationship Id="rId825" Type="http://schemas.openxmlformats.org/officeDocument/2006/relationships/customXml" Target="../ink/ink1524.xml"/><Relationship Id="rId1192" Type="http://schemas.openxmlformats.org/officeDocument/2006/relationships/customXml" Target="../ink/ink1860.xml"/><Relationship Id="rId215" Type="http://schemas.openxmlformats.org/officeDocument/2006/relationships/customXml" Target="../ink/ink1108.xml"/><Relationship Id="rId422" Type="http://schemas.openxmlformats.org/officeDocument/2006/relationships/customXml" Target="../ink/ink1242.xml"/><Relationship Id="rId464" Type="http://schemas.openxmlformats.org/officeDocument/2006/relationships/customXml" Target="../ink/ink1283.xml"/><Relationship Id="rId867" Type="http://schemas.openxmlformats.org/officeDocument/2006/relationships/customXml" Target="../ink/ink1564.xml"/><Relationship Id="rId1010" Type="http://schemas.openxmlformats.org/officeDocument/2006/relationships/customXml" Target="../ink/ink1679.xml"/><Relationship Id="rId1052" Type="http://schemas.openxmlformats.org/officeDocument/2006/relationships/customXml" Target="../ink/ink1721.xml"/><Relationship Id="rId1094" Type="http://schemas.openxmlformats.org/officeDocument/2006/relationships/customXml" Target="../ink/ink1762.xml"/><Relationship Id="rId1108" Type="http://schemas.openxmlformats.org/officeDocument/2006/relationships/customXml" Target="../ink/ink1776.xml"/><Relationship Id="rId727" Type="http://schemas.openxmlformats.org/officeDocument/2006/relationships/customXml" Target="../ink/ink1446.xml"/><Relationship Id="rId934" Type="http://schemas.openxmlformats.org/officeDocument/2006/relationships/customXml" Target="../ink/ink1608.xml"/><Relationship Id="rId63" Type="http://schemas.openxmlformats.org/officeDocument/2006/relationships/customXml" Target="../ink/ink976.xml"/><Relationship Id="rId159" Type="http://schemas.openxmlformats.org/officeDocument/2006/relationships/customXml" Target="../ink/ink1060.xml"/><Relationship Id="rId366" Type="http://schemas.openxmlformats.org/officeDocument/2006/relationships/customXml" Target="../ink/ink1204.xml"/><Relationship Id="rId573" Type="http://schemas.openxmlformats.org/officeDocument/2006/relationships/customXml" Target="../ink/ink1356.xml"/><Relationship Id="rId780" Type="http://schemas.openxmlformats.org/officeDocument/2006/relationships/customXml" Target="../ink/ink1499.xml"/><Relationship Id="rId226" Type="http://schemas.openxmlformats.org/officeDocument/2006/relationships/customXml" Target="../ink/ink1119.xml"/><Relationship Id="rId433" Type="http://schemas.openxmlformats.org/officeDocument/2006/relationships/customXml" Target="../ink/ink1253.xml"/><Relationship Id="rId1063" Type="http://schemas.openxmlformats.org/officeDocument/2006/relationships/customXml" Target="../ink/ink1732.xml"/><Relationship Id="rId640" Type="http://schemas.openxmlformats.org/officeDocument/2006/relationships/customXml" Target="../ink/ink1423.xml"/><Relationship Id="rId738" Type="http://schemas.openxmlformats.org/officeDocument/2006/relationships/customXml" Target="../ink/ink1457.xml"/><Relationship Id="rId945" Type="http://schemas.openxmlformats.org/officeDocument/2006/relationships/customXml" Target="../ink/ink1619.xml"/><Relationship Id="rId74" Type="http://schemas.openxmlformats.org/officeDocument/2006/relationships/customXml" Target="../ink/ink984.xml"/><Relationship Id="rId377" Type="http://schemas.openxmlformats.org/officeDocument/2006/relationships/customXml" Target="../ink/ink1215.xml"/><Relationship Id="rId584" Type="http://schemas.openxmlformats.org/officeDocument/2006/relationships/customXml" Target="../ink/ink1367.xml"/><Relationship Id="rId805" Type="http://schemas.openxmlformats.org/officeDocument/2006/relationships/customXml" Target="../ink/ink1507.xml"/><Relationship Id="rId1130" Type="http://schemas.openxmlformats.org/officeDocument/2006/relationships/customXml" Target="../ink/ink1798.xml"/><Relationship Id="rId5" Type="http://schemas.openxmlformats.org/officeDocument/2006/relationships/customXml" Target="../ink/ink938.xml"/><Relationship Id="rId237" Type="http://schemas.openxmlformats.org/officeDocument/2006/relationships/customXml" Target="../ink/ink1130.xml"/><Relationship Id="rId889" Type="http://schemas.openxmlformats.org/officeDocument/2006/relationships/customXml" Target="../ink/ink1578.xml"/><Relationship Id="rId1074" Type="http://schemas.openxmlformats.org/officeDocument/2006/relationships/customXml" Target="../ink/ink1742.xml"/><Relationship Id="rId444" Type="http://schemas.openxmlformats.org/officeDocument/2006/relationships/customXml" Target="../ink/ink1263.xml"/><Relationship Id="rId749" Type="http://schemas.openxmlformats.org/officeDocument/2006/relationships/customXml" Target="../ink/ink1468.xml"/><Relationship Id="rId304" Type="http://schemas.openxmlformats.org/officeDocument/2006/relationships/customXml" Target="../ink/ink1143.xml"/><Relationship Id="rId511" Type="http://schemas.openxmlformats.org/officeDocument/2006/relationships/image" Target="../media/image31.png"/><Relationship Id="rId609" Type="http://schemas.openxmlformats.org/officeDocument/2006/relationships/customXml" Target="../ink/ink1392.xml"/><Relationship Id="rId956" Type="http://schemas.openxmlformats.org/officeDocument/2006/relationships/customXml" Target="../ink/ink1629.xml"/><Relationship Id="rId1141" Type="http://schemas.openxmlformats.org/officeDocument/2006/relationships/customXml" Target="../ink/ink1809.xml"/><Relationship Id="rId85" Type="http://schemas.openxmlformats.org/officeDocument/2006/relationships/customXml" Target="../ink/ink994.xml"/><Relationship Id="rId150" Type="http://schemas.openxmlformats.org/officeDocument/2006/relationships/customXml" Target="../ink/ink1051.xml"/><Relationship Id="rId595" Type="http://schemas.openxmlformats.org/officeDocument/2006/relationships/customXml" Target="../ink/ink1378.xml"/><Relationship Id="rId816" Type="http://schemas.openxmlformats.org/officeDocument/2006/relationships/customXml" Target="../ink/ink1517.xml"/><Relationship Id="rId1001" Type="http://schemas.openxmlformats.org/officeDocument/2006/relationships/customXml" Target="../ink/ink1670.xml"/><Relationship Id="rId248" Type="http://schemas.openxmlformats.org/officeDocument/2006/relationships/customXml" Target="../ink/ink1141.xml"/><Relationship Id="rId455" Type="http://schemas.openxmlformats.org/officeDocument/2006/relationships/customXml" Target="../ink/ink1274.xml"/><Relationship Id="rId1085" Type="http://schemas.openxmlformats.org/officeDocument/2006/relationships/customXml" Target="../ink/ink1753.xml"/><Relationship Id="rId12" Type="http://schemas.openxmlformats.org/officeDocument/2006/relationships/customXml" Target="../ink/ink945.xml"/><Relationship Id="rId108" Type="http://schemas.openxmlformats.org/officeDocument/2006/relationships/customXml" Target="../ink/ink1016.xml"/><Relationship Id="rId315" Type="http://schemas.openxmlformats.org/officeDocument/2006/relationships/customXml" Target="../ink/ink1153.xml"/><Relationship Id="rId522" Type="http://schemas.openxmlformats.org/officeDocument/2006/relationships/customXml" Target="../ink/ink1307.xml"/><Relationship Id="rId967" Type="http://schemas.openxmlformats.org/officeDocument/2006/relationships/customXml" Target="../ink/ink1640.xml"/><Relationship Id="rId1152" Type="http://schemas.openxmlformats.org/officeDocument/2006/relationships/customXml" Target="../ink/ink1820.xml"/><Relationship Id="rId96" Type="http://schemas.openxmlformats.org/officeDocument/2006/relationships/customXml" Target="../ink/ink1004.xml"/><Relationship Id="rId827" Type="http://schemas.openxmlformats.org/officeDocument/2006/relationships/customXml" Target="../ink/ink1526.xml"/><Relationship Id="rId1012" Type="http://schemas.openxmlformats.org/officeDocument/2006/relationships/customXml" Target="../ink/ink1681.xml"/><Relationship Id="rId466" Type="http://schemas.openxmlformats.org/officeDocument/2006/relationships/customXml" Target="../ink/ink1285.xml"/><Relationship Id="rId1096" Type="http://schemas.openxmlformats.org/officeDocument/2006/relationships/customXml" Target="../ink/ink1764.xml"/><Relationship Id="rId23" Type="http://schemas.openxmlformats.org/officeDocument/2006/relationships/image" Target="../media/image6.png"/><Relationship Id="rId119" Type="http://schemas.openxmlformats.org/officeDocument/2006/relationships/customXml" Target="../ink/ink1027.xml"/><Relationship Id="rId326" Type="http://schemas.openxmlformats.org/officeDocument/2006/relationships/customXml" Target="../ink/ink1164.xml"/><Relationship Id="rId533" Type="http://schemas.openxmlformats.org/officeDocument/2006/relationships/customXml" Target="../ink/ink1318.xml"/><Relationship Id="rId978" Type="http://schemas.openxmlformats.org/officeDocument/2006/relationships/customXml" Target="../ink/ink1650.xml"/><Relationship Id="rId1163" Type="http://schemas.openxmlformats.org/officeDocument/2006/relationships/customXml" Target="../ink/ink1831.xml"/><Relationship Id="rId740" Type="http://schemas.openxmlformats.org/officeDocument/2006/relationships/customXml" Target="../ink/ink1459.xml"/><Relationship Id="rId838" Type="http://schemas.openxmlformats.org/officeDocument/2006/relationships/customXml" Target="../ink/ink1536.xml"/><Relationship Id="rId1023" Type="http://schemas.openxmlformats.org/officeDocument/2006/relationships/customXml" Target="../ink/ink1692.xml"/><Relationship Id="rId172" Type="http://schemas.openxmlformats.org/officeDocument/2006/relationships/customXml" Target="../ink/ink1067.xml"/><Relationship Id="rId600" Type="http://schemas.openxmlformats.org/officeDocument/2006/relationships/customXml" Target="../ink/ink1383.xml"/><Relationship Id="rId337" Type="http://schemas.openxmlformats.org/officeDocument/2006/relationships/customXml" Target="../ink/ink1175.xml"/><Relationship Id="rId891" Type="http://schemas.openxmlformats.org/officeDocument/2006/relationships/customXml" Target="../ink/ink1580.xml"/><Relationship Id="rId905" Type="http://schemas.openxmlformats.org/officeDocument/2006/relationships/image" Target="../media/image49.png"/><Relationship Id="rId989" Type="http://schemas.openxmlformats.org/officeDocument/2006/relationships/customXml" Target="../ink/ink1661.xml"/><Relationship Id="rId34" Type="http://schemas.openxmlformats.org/officeDocument/2006/relationships/customXml" Target="../ink/ink956.xml"/><Relationship Id="rId544" Type="http://schemas.openxmlformats.org/officeDocument/2006/relationships/customXml" Target="../ink/ink1328.xml"/><Relationship Id="rId751" Type="http://schemas.openxmlformats.org/officeDocument/2006/relationships/customXml" Target="../ink/ink1470.xml"/><Relationship Id="rId849" Type="http://schemas.openxmlformats.org/officeDocument/2006/relationships/customXml" Target="../ink/ink1546.xml"/><Relationship Id="rId1174" Type="http://schemas.openxmlformats.org/officeDocument/2006/relationships/customXml" Target="../ink/ink1842.xml"/><Relationship Id="rId183" Type="http://schemas.openxmlformats.org/officeDocument/2006/relationships/customXml" Target="../ink/ink1078.xml"/><Relationship Id="rId404" Type="http://schemas.openxmlformats.org/officeDocument/2006/relationships/customXml" Target="../ink/ink1225.xml"/><Relationship Id="rId611" Type="http://schemas.openxmlformats.org/officeDocument/2006/relationships/customXml" Target="../ink/ink1394.xml"/><Relationship Id="rId1034" Type="http://schemas.openxmlformats.org/officeDocument/2006/relationships/customXml" Target="../ink/ink1703.xml"/><Relationship Id="rId709" Type="http://schemas.openxmlformats.org/officeDocument/2006/relationships/customXml" Target="../ink/ink1428.xml"/><Relationship Id="rId916" Type="http://schemas.openxmlformats.org/officeDocument/2006/relationships/customXml" Target="../ink/ink1592.xml"/><Relationship Id="rId1101" Type="http://schemas.openxmlformats.org/officeDocument/2006/relationships/customXml" Target="../ink/ink1769.xml"/><Relationship Id="rId110" Type="http://schemas.openxmlformats.org/officeDocument/2006/relationships/customXml" Target="../ink/ink1018.xml"/><Relationship Id="rId348" Type="http://schemas.openxmlformats.org/officeDocument/2006/relationships/customXml" Target="../ink/ink1186.xml"/><Relationship Id="rId555" Type="http://schemas.openxmlformats.org/officeDocument/2006/relationships/customXml" Target="../ink/ink1338.xml"/><Relationship Id="rId762" Type="http://schemas.openxmlformats.org/officeDocument/2006/relationships/customXml" Target="../ink/ink1481.xml"/><Relationship Id="rId1185" Type="http://schemas.openxmlformats.org/officeDocument/2006/relationships/customXml" Target="../ink/ink1853.xml"/><Relationship Id="rId194" Type="http://schemas.openxmlformats.org/officeDocument/2006/relationships/customXml" Target="../ink/ink1089.xml"/><Relationship Id="rId208" Type="http://schemas.openxmlformats.org/officeDocument/2006/relationships/customXml" Target="../ink/ink1103.xml"/><Relationship Id="rId415" Type="http://schemas.openxmlformats.org/officeDocument/2006/relationships/customXml" Target="../ink/ink1235.xml"/><Relationship Id="rId622" Type="http://schemas.openxmlformats.org/officeDocument/2006/relationships/customXml" Target="../ink/ink1405.xml"/><Relationship Id="rId1045" Type="http://schemas.openxmlformats.org/officeDocument/2006/relationships/customXml" Target="../ink/ink1714.xml"/><Relationship Id="rId927" Type="http://schemas.openxmlformats.org/officeDocument/2006/relationships/customXml" Target="../ink/ink1601.xml"/><Relationship Id="rId1112" Type="http://schemas.openxmlformats.org/officeDocument/2006/relationships/customXml" Target="../ink/ink1780.xml"/><Relationship Id="rId56" Type="http://schemas.openxmlformats.org/officeDocument/2006/relationships/image" Target="../media/image10.png"/><Relationship Id="rId359" Type="http://schemas.openxmlformats.org/officeDocument/2006/relationships/customXml" Target="../ink/ink1197.xml"/><Relationship Id="rId566" Type="http://schemas.openxmlformats.org/officeDocument/2006/relationships/customXml" Target="../ink/ink1349.xml"/><Relationship Id="rId773" Type="http://schemas.openxmlformats.org/officeDocument/2006/relationships/customXml" Target="../ink/ink1492.xml"/><Relationship Id="rId1196" Type="http://schemas.openxmlformats.org/officeDocument/2006/relationships/customXml" Target="../ink/ink1864.xml"/><Relationship Id="rId121" Type="http://schemas.openxmlformats.org/officeDocument/2006/relationships/customXml" Target="../ink/ink1029.xml"/><Relationship Id="rId219" Type="http://schemas.openxmlformats.org/officeDocument/2006/relationships/customXml" Target="../ink/ink1112.xml"/><Relationship Id="rId426" Type="http://schemas.openxmlformats.org/officeDocument/2006/relationships/customXml" Target="../ink/ink1246.xml"/><Relationship Id="rId633" Type="http://schemas.openxmlformats.org/officeDocument/2006/relationships/customXml" Target="../ink/ink1416.xml"/><Relationship Id="rId980" Type="http://schemas.openxmlformats.org/officeDocument/2006/relationships/customXml" Target="../ink/ink1652.xml"/><Relationship Id="rId1056" Type="http://schemas.openxmlformats.org/officeDocument/2006/relationships/customXml" Target="../ink/ink1725.xml"/><Relationship Id="rId840" Type="http://schemas.openxmlformats.org/officeDocument/2006/relationships/customXml" Target="../ink/ink1538.xml"/><Relationship Id="rId938" Type="http://schemas.openxmlformats.org/officeDocument/2006/relationships/customXml" Target="../ink/ink1612.xml"/><Relationship Id="rId67" Type="http://schemas.openxmlformats.org/officeDocument/2006/relationships/customXml" Target="../ink/ink978.xml"/><Relationship Id="rId577" Type="http://schemas.openxmlformats.org/officeDocument/2006/relationships/customXml" Target="../ink/ink1360.xml"/><Relationship Id="rId1123" Type="http://schemas.openxmlformats.org/officeDocument/2006/relationships/customXml" Target="../ink/ink1791.xml"/><Relationship Id="rId132" Type="http://schemas.openxmlformats.org/officeDocument/2006/relationships/customXml" Target="../ink/ink1033.xml"/><Relationship Id="rId784" Type="http://schemas.openxmlformats.org/officeDocument/2006/relationships/customXml" Target="../ink/ink1503.xml"/><Relationship Id="rId991" Type="http://schemas.openxmlformats.org/officeDocument/2006/relationships/customXml" Target="../ink/ink1662.xml"/><Relationship Id="rId1067" Type="http://schemas.openxmlformats.org/officeDocument/2006/relationships/customXml" Target="../ink/ink1736.xml"/><Relationship Id="rId437" Type="http://schemas.openxmlformats.org/officeDocument/2006/relationships/customXml" Target="../ink/ink1256.xml"/><Relationship Id="rId851" Type="http://schemas.openxmlformats.org/officeDocument/2006/relationships/customXml" Target="../ink/ink1548.xml"/><Relationship Id="rId711" Type="http://schemas.openxmlformats.org/officeDocument/2006/relationships/customXml" Target="../ink/ink1430.xml"/><Relationship Id="rId949" Type="http://schemas.openxmlformats.org/officeDocument/2006/relationships/customXml" Target="../ink/ink1622.xml"/><Relationship Id="rId1134" Type="http://schemas.openxmlformats.org/officeDocument/2006/relationships/customXml" Target="../ink/ink1802.xml"/><Relationship Id="rId78" Type="http://schemas.openxmlformats.org/officeDocument/2006/relationships/customXml" Target="../ink/ink987.xml"/><Relationship Id="rId143" Type="http://schemas.openxmlformats.org/officeDocument/2006/relationships/customXml" Target="../ink/ink1044.xml"/><Relationship Id="rId350" Type="http://schemas.openxmlformats.org/officeDocument/2006/relationships/customXml" Target="../ink/ink1188.xml"/><Relationship Id="rId588" Type="http://schemas.openxmlformats.org/officeDocument/2006/relationships/customXml" Target="../ink/ink1371.xml"/><Relationship Id="rId809" Type="http://schemas.openxmlformats.org/officeDocument/2006/relationships/customXml" Target="../ink/ink1510.xml"/><Relationship Id="rId1201" Type="http://schemas.openxmlformats.org/officeDocument/2006/relationships/customXml" Target="../ink/ink1869.xml"/><Relationship Id="rId9" Type="http://schemas.openxmlformats.org/officeDocument/2006/relationships/customXml" Target="../ink/ink942.xml"/><Relationship Id="rId210" Type="http://schemas.openxmlformats.org/officeDocument/2006/relationships/customXml" Target="../ink/ink1105.xml"/><Relationship Id="rId448" Type="http://schemas.openxmlformats.org/officeDocument/2006/relationships/customXml" Target="../ink/ink1267.xml"/><Relationship Id="rId862" Type="http://schemas.openxmlformats.org/officeDocument/2006/relationships/customXml" Target="../ink/ink1559.xml"/><Relationship Id="rId1078" Type="http://schemas.openxmlformats.org/officeDocument/2006/relationships/customXml" Target="../ink/ink1746.xml"/><Relationship Id="rId308" Type="http://schemas.openxmlformats.org/officeDocument/2006/relationships/customXml" Target="../ink/ink1147.xml"/><Relationship Id="rId515" Type="http://schemas.openxmlformats.org/officeDocument/2006/relationships/customXml" Target="../ink/ink1300.xml"/><Relationship Id="rId722" Type="http://schemas.openxmlformats.org/officeDocument/2006/relationships/customXml" Target="../ink/ink1441.xml"/><Relationship Id="rId1145" Type="http://schemas.openxmlformats.org/officeDocument/2006/relationships/customXml" Target="../ink/ink1813.xml"/><Relationship Id="rId89" Type="http://schemas.openxmlformats.org/officeDocument/2006/relationships/customXml" Target="../ink/ink997.xml"/><Relationship Id="rId154" Type="http://schemas.openxmlformats.org/officeDocument/2006/relationships/customXml" Target="../ink/ink1055.xml"/><Relationship Id="rId361" Type="http://schemas.openxmlformats.org/officeDocument/2006/relationships/customXml" Target="../ink/ink1199.xml"/><Relationship Id="rId599" Type="http://schemas.openxmlformats.org/officeDocument/2006/relationships/customXml" Target="../ink/ink1382.xml"/><Relationship Id="rId1005" Type="http://schemas.openxmlformats.org/officeDocument/2006/relationships/customXml" Target="../ink/ink1674.xml"/><Relationship Id="rId459" Type="http://schemas.openxmlformats.org/officeDocument/2006/relationships/customXml" Target="../ink/ink1278.xml"/><Relationship Id="rId873" Type="http://schemas.openxmlformats.org/officeDocument/2006/relationships/image" Target="../media/image47.png"/><Relationship Id="rId1089" Type="http://schemas.openxmlformats.org/officeDocument/2006/relationships/customXml" Target="../ink/ink1757.xml"/><Relationship Id="rId221" Type="http://schemas.openxmlformats.org/officeDocument/2006/relationships/customXml" Target="../ink/ink1114.xml"/><Relationship Id="rId319" Type="http://schemas.openxmlformats.org/officeDocument/2006/relationships/customXml" Target="../ink/ink1157.xml"/><Relationship Id="rId526" Type="http://schemas.openxmlformats.org/officeDocument/2006/relationships/customXml" Target="../ink/ink1311.xml"/><Relationship Id="rId1156" Type="http://schemas.openxmlformats.org/officeDocument/2006/relationships/customXml" Target="../ink/ink1824.xml"/><Relationship Id="rId733" Type="http://schemas.openxmlformats.org/officeDocument/2006/relationships/customXml" Target="../ink/ink1452.xml"/><Relationship Id="rId940" Type="http://schemas.openxmlformats.org/officeDocument/2006/relationships/customXml" Target="../ink/ink1614.xml"/><Relationship Id="rId1016" Type="http://schemas.openxmlformats.org/officeDocument/2006/relationships/customXml" Target="../ink/ink1685.xml"/><Relationship Id="rId165" Type="http://schemas.openxmlformats.org/officeDocument/2006/relationships/customXml" Target="../ink/ink1061.xml"/><Relationship Id="rId372" Type="http://schemas.openxmlformats.org/officeDocument/2006/relationships/customXml" Target="../ink/ink1210.xml"/><Relationship Id="rId232" Type="http://schemas.openxmlformats.org/officeDocument/2006/relationships/customXml" Target="../ink/ink1125.xml"/><Relationship Id="rId884" Type="http://schemas.openxmlformats.org/officeDocument/2006/relationships/customXml" Target="../ink/ink1573.xml"/><Relationship Id="rId27" Type="http://schemas.openxmlformats.org/officeDocument/2006/relationships/customXml" Target="../ink/ink949.xml"/><Relationship Id="rId537" Type="http://schemas.openxmlformats.org/officeDocument/2006/relationships/customXml" Target="../ink/ink1322.xml"/><Relationship Id="rId744" Type="http://schemas.openxmlformats.org/officeDocument/2006/relationships/customXml" Target="../ink/ink1463.xml"/><Relationship Id="rId951" Type="http://schemas.openxmlformats.org/officeDocument/2006/relationships/customXml" Target="../ink/ink1624.xml"/><Relationship Id="rId1167" Type="http://schemas.openxmlformats.org/officeDocument/2006/relationships/customXml" Target="../ink/ink1835.xml"/><Relationship Id="rId80" Type="http://schemas.openxmlformats.org/officeDocument/2006/relationships/customXml" Target="../ink/ink989.xml"/><Relationship Id="rId176" Type="http://schemas.openxmlformats.org/officeDocument/2006/relationships/customXml" Target="../ink/ink1071.xml"/><Relationship Id="rId383" Type="http://schemas.openxmlformats.org/officeDocument/2006/relationships/customXml" Target="../ink/ink1221.xml"/><Relationship Id="rId590" Type="http://schemas.openxmlformats.org/officeDocument/2006/relationships/customXml" Target="../ink/ink1373.xml"/><Relationship Id="rId604" Type="http://schemas.openxmlformats.org/officeDocument/2006/relationships/customXml" Target="../ink/ink1387.xml"/><Relationship Id="rId811" Type="http://schemas.openxmlformats.org/officeDocument/2006/relationships/customXml" Target="../ink/ink1512.xml"/><Relationship Id="rId1027" Type="http://schemas.openxmlformats.org/officeDocument/2006/relationships/customXml" Target="../ink/ink1696.xml"/><Relationship Id="rId243" Type="http://schemas.openxmlformats.org/officeDocument/2006/relationships/customXml" Target="../ink/ink1136.xml"/><Relationship Id="rId450" Type="http://schemas.openxmlformats.org/officeDocument/2006/relationships/customXml" Target="../ink/ink1269.xml"/><Relationship Id="rId909" Type="http://schemas.openxmlformats.org/officeDocument/2006/relationships/customXml" Target="../ink/ink1585.xml"/><Relationship Id="rId1080" Type="http://schemas.openxmlformats.org/officeDocument/2006/relationships/customXml" Target="../ink/ink1748.xml"/><Relationship Id="rId103" Type="http://schemas.openxmlformats.org/officeDocument/2006/relationships/customXml" Target="../ink/ink1011.xml"/><Relationship Id="rId310" Type="http://schemas.openxmlformats.org/officeDocument/2006/relationships/image" Target="../media/image2.png"/><Relationship Id="rId548" Type="http://schemas.openxmlformats.org/officeDocument/2006/relationships/customXml" Target="../ink/ink1332.xml"/><Relationship Id="rId755" Type="http://schemas.openxmlformats.org/officeDocument/2006/relationships/customXml" Target="../ink/ink1474.xml"/><Relationship Id="rId962" Type="http://schemas.openxmlformats.org/officeDocument/2006/relationships/customXml" Target="../ink/ink1635.xml"/><Relationship Id="rId1178" Type="http://schemas.openxmlformats.org/officeDocument/2006/relationships/customXml" Target="../ink/ink1846.xml"/><Relationship Id="rId91" Type="http://schemas.openxmlformats.org/officeDocument/2006/relationships/customXml" Target="../ink/ink999.xml"/><Relationship Id="rId187" Type="http://schemas.openxmlformats.org/officeDocument/2006/relationships/customXml" Target="../ink/ink1082.xml"/><Relationship Id="rId408" Type="http://schemas.openxmlformats.org/officeDocument/2006/relationships/customXml" Target="../ink/ink1229.xml"/><Relationship Id="rId615" Type="http://schemas.openxmlformats.org/officeDocument/2006/relationships/customXml" Target="../ink/ink1398.xml"/><Relationship Id="rId822" Type="http://schemas.openxmlformats.org/officeDocument/2006/relationships/customXml" Target="../ink/ink1522.xml"/><Relationship Id="rId1038" Type="http://schemas.openxmlformats.org/officeDocument/2006/relationships/customXml" Target="../ink/ink1707.xml"/><Relationship Id="rId1091" Type="http://schemas.openxmlformats.org/officeDocument/2006/relationships/customXml" Target="../ink/ink1759.xml"/><Relationship Id="rId1105" Type="http://schemas.openxmlformats.org/officeDocument/2006/relationships/customXml" Target="../ink/ink1773.xml"/><Relationship Id="rId49" Type="http://schemas.openxmlformats.org/officeDocument/2006/relationships/customXml" Target="../ink/ink965.xml"/><Relationship Id="rId114" Type="http://schemas.openxmlformats.org/officeDocument/2006/relationships/customXml" Target="../ink/ink1022.xml"/><Relationship Id="rId461" Type="http://schemas.openxmlformats.org/officeDocument/2006/relationships/customXml" Target="../ink/ink1280.xml"/><Relationship Id="rId559" Type="http://schemas.openxmlformats.org/officeDocument/2006/relationships/customXml" Target="../ink/ink1342.xml"/><Relationship Id="rId766" Type="http://schemas.openxmlformats.org/officeDocument/2006/relationships/customXml" Target="../ink/ink1485.xml"/><Relationship Id="rId1189" Type="http://schemas.openxmlformats.org/officeDocument/2006/relationships/customXml" Target="../ink/ink1857.xml"/><Relationship Id="rId198" Type="http://schemas.openxmlformats.org/officeDocument/2006/relationships/customXml" Target="../ink/ink1093.xml"/><Relationship Id="rId321" Type="http://schemas.openxmlformats.org/officeDocument/2006/relationships/customXml" Target="../ink/ink1159.xml"/><Relationship Id="rId419" Type="http://schemas.openxmlformats.org/officeDocument/2006/relationships/customXml" Target="../ink/ink1239.xml"/><Relationship Id="rId626" Type="http://schemas.openxmlformats.org/officeDocument/2006/relationships/customXml" Target="../ink/ink1409.xml"/><Relationship Id="rId973" Type="http://schemas.openxmlformats.org/officeDocument/2006/relationships/customXml" Target="../ink/ink1645.xml"/><Relationship Id="rId1049" Type="http://schemas.openxmlformats.org/officeDocument/2006/relationships/customXml" Target="../ink/ink1718.xml"/><Relationship Id="rId833" Type="http://schemas.openxmlformats.org/officeDocument/2006/relationships/customXml" Target="../ink/ink1532.xml"/><Relationship Id="rId1116" Type="http://schemas.openxmlformats.org/officeDocument/2006/relationships/customXml" Target="../ink/ink1784.xml"/><Relationship Id="rId472" Type="http://schemas.openxmlformats.org/officeDocument/2006/relationships/customXml" Target="../ink/ink1291.xml"/><Relationship Id="rId332" Type="http://schemas.openxmlformats.org/officeDocument/2006/relationships/customXml" Target="../ink/ink1170.xml"/><Relationship Id="rId777" Type="http://schemas.openxmlformats.org/officeDocument/2006/relationships/customXml" Target="../ink/ink1496.xml"/><Relationship Id="rId984" Type="http://schemas.openxmlformats.org/officeDocument/2006/relationships/customXml" Target="../ink/ink1656.xml"/><Relationship Id="rId637" Type="http://schemas.openxmlformats.org/officeDocument/2006/relationships/customXml" Target="../ink/ink1420.xml"/><Relationship Id="rId844" Type="http://schemas.openxmlformats.org/officeDocument/2006/relationships/customXml" Target="../ink/ink1541.xml"/><Relationship Id="rId911" Type="http://schemas.openxmlformats.org/officeDocument/2006/relationships/customXml" Target="../ink/ink1587.xml"/><Relationship Id="rId1127" Type="http://schemas.openxmlformats.org/officeDocument/2006/relationships/customXml" Target="../ink/ink1795.xml"/><Relationship Id="rId40" Type="http://schemas.openxmlformats.org/officeDocument/2006/relationships/customXml" Target="../ink/ink958.xml"/><Relationship Id="rId136" Type="http://schemas.openxmlformats.org/officeDocument/2006/relationships/customXml" Target="../ink/ink1037.xml"/><Relationship Id="rId343" Type="http://schemas.openxmlformats.org/officeDocument/2006/relationships/customXml" Target="../ink/ink1181.xml"/><Relationship Id="rId550" Type="http://schemas.openxmlformats.org/officeDocument/2006/relationships/customXml" Target="../ink/ink1333.xml"/><Relationship Id="rId995" Type="http://schemas.openxmlformats.org/officeDocument/2006/relationships/customXml" Target="../ink/ink1666.xml"/><Relationship Id="rId1180" Type="http://schemas.openxmlformats.org/officeDocument/2006/relationships/customXml" Target="../ink/ink1848.xml"/><Relationship Id="rId203" Type="http://schemas.openxmlformats.org/officeDocument/2006/relationships/customXml" Target="../ink/ink1098.xml"/><Relationship Id="rId855" Type="http://schemas.openxmlformats.org/officeDocument/2006/relationships/customXml" Target="../ink/ink1552.xml"/><Relationship Id="rId1040" Type="http://schemas.openxmlformats.org/officeDocument/2006/relationships/customXml" Target="../ink/ink1709.xml"/><Relationship Id="rId410" Type="http://schemas.openxmlformats.org/officeDocument/2006/relationships/customXml" Target="../ink/ink1231.xml"/><Relationship Id="rId508" Type="http://schemas.openxmlformats.org/officeDocument/2006/relationships/customXml" Target="../ink/ink1295.xml"/><Relationship Id="rId715" Type="http://schemas.openxmlformats.org/officeDocument/2006/relationships/customXml" Target="../ink/ink1434.xml"/><Relationship Id="rId922" Type="http://schemas.openxmlformats.org/officeDocument/2006/relationships/image" Target="../media/image50.png"/><Relationship Id="rId1138" Type="http://schemas.openxmlformats.org/officeDocument/2006/relationships/customXml" Target="../ink/ink1806.xml"/><Relationship Id="rId147" Type="http://schemas.openxmlformats.org/officeDocument/2006/relationships/customXml" Target="../ink/ink1048.xml"/><Relationship Id="rId354" Type="http://schemas.openxmlformats.org/officeDocument/2006/relationships/customXml" Target="../ink/ink1192.xml"/><Relationship Id="rId1191" Type="http://schemas.openxmlformats.org/officeDocument/2006/relationships/customXml" Target="../ink/ink1859.xml"/><Relationship Id="rId51" Type="http://schemas.openxmlformats.org/officeDocument/2006/relationships/customXml" Target="../ink/ink966.xml"/><Relationship Id="rId561" Type="http://schemas.openxmlformats.org/officeDocument/2006/relationships/customXml" Target="../ink/ink1344.xml"/><Relationship Id="rId866" Type="http://schemas.openxmlformats.org/officeDocument/2006/relationships/customXml" Target="../ink/ink1563.xml"/><Relationship Id="rId214" Type="http://schemas.openxmlformats.org/officeDocument/2006/relationships/customXml" Target="../ink/ink1107.xml"/><Relationship Id="rId421" Type="http://schemas.openxmlformats.org/officeDocument/2006/relationships/customXml" Target="../ink/ink1241.xml"/><Relationship Id="rId519" Type="http://schemas.openxmlformats.org/officeDocument/2006/relationships/customXml" Target="../ink/ink1304.xml"/><Relationship Id="rId1051" Type="http://schemas.openxmlformats.org/officeDocument/2006/relationships/customXml" Target="../ink/ink1720.xml"/><Relationship Id="rId1149" Type="http://schemas.openxmlformats.org/officeDocument/2006/relationships/customXml" Target="../ink/ink1817.xml"/><Relationship Id="rId158" Type="http://schemas.openxmlformats.org/officeDocument/2006/relationships/customXml" Target="../ink/ink1059.xml"/><Relationship Id="rId726" Type="http://schemas.openxmlformats.org/officeDocument/2006/relationships/customXml" Target="../ink/ink1445.xml"/><Relationship Id="rId933" Type="http://schemas.openxmlformats.org/officeDocument/2006/relationships/customXml" Target="../ink/ink1607.xml"/><Relationship Id="rId1009" Type="http://schemas.openxmlformats.org/officeDocument/2006/relationships/customXml" Target="../ink/ink1678.xml"/><Relationship Id="rId62" Type="http://schemas.openxmlformats.org/officeDocument/2006/relationships/customXml" Target="../ink/ink975.xml"/><Relationship Id="rId365" Type="http://schemas.openxmlformats.org/officeDocument/2006/relationships/customXml" Target="../ink/ink1203.xml"/><Relationship Id="rId572" Type="http://schemas.openxmlformats.org/officeDocument/2006/relationships/customXml" Target="../ink/ink1355.xml"/><Relationship Id="rId225" Type="http://schemas.openxmlformats.org/officeDocument/2006/relationships/customXml" Target="../ink/ink1118.xml"/><Relationship Id="rId432" Type="http://schemas.openxmlformats.org/officeDocument/2006/relationships/customXml" Target="../ink/ink1252.xml"/><Relationship Id="rId1062" Type="http://schemas.openxmlformats.org/officeDocument/2006/relationships/customXml" Target="../ink/ink1731.xml"/><Relationship Id="rId737" Type="http://schemas.openxmlformats.org/officeDocument/2006/relationships/customXml" Target="../ink/ink1456.xml"/><Relationship Id="rId944" Type="http://schemas.openxmlformats.org/officeDocument/2006/relationships/customXml" Target="../ink/ink1618.xml"/><Relationship Id="rId73" Type="http://schemas.openxmlformats.org/officeDocument/2006/relationships/customXml" Target="../ink/ink983.xml"/><Relationship Id="rId169" Type="http://schemas.openxmlformats.org/officeDocument/2006/relationships/customXml" Target="../ink/ink1065.xml"/><Relationship Id="rId376" Type="http://schemas.openxmlformats.org/officeDocument/2006/relationships/customXml" Target="../ink/ink1214.xml"/><Relationship Id="rId583" Type="http://schemas.openxmlformats.org/officeDocument/2006/relationships/customXml" Target="../ink/ink1366.xml"/><Relationship Id="rId804" Type="http://schemas.openxmlformats.org/officeDocument/2006/relationships/image" Target="../media/image41.png"/><Relationship Id="rId4" Type="http://schemas.openxmlformats.org/officeDocument/2006/relationships/image" Target="../media/image4.png"/><Relationship Id="rId236" Type="http://schemas.openxmlformats.org/officeDocument/2006/relationships/customXml" Target="../ink/ink1129.xml"/><Relationship Id="rId443" Type="http://schemas.openxmlformats.org/officeDocument/2006/relationships/customXml" Target="../ink/ink1262.xml"/><Relationship Id="rId888" Type="http://schemas.openxmlformats.org/officeDocument/2006/relationships/customXml" Target="../ink/ink1577.xml"/><Relationship Id="rId1073" Type="http://schemas.openxmlformats.org/officeDocument/2006/relationships/customXml" Target="../ink/ink1741.xml"/><Relationship Id="rId303" Type="http://schemas.openxmlformats.org/officeDocument/2006/relationships/customXml" Target="../ink/ink1142.xml"/><Relationship Id="rId748" Type="http://schemas.openxmlformats.org/officeDocument/2006/relationships/customXml" Target="../ink/ink1467.xml"/><Relationship Id="rId955" Type="http://schemas.openxmlformats.org/officeDocument/2006/relationships/customXml" Target="../ink/ink1628.xml"/><Relationship Id="rId1140" Type="http://schemas.openxmlformats.org/officeDocument/2006/relationships/customXml" Target="../ink/ink1808.xml"/><Relationship Id="rId84" Type="http://schemas.openxmlformats.org/officeDocument/2006/relationships/customXml" Target="../ink/ink993.xml"/><Relationship Id="rId510" Type="http://schemas.openxmlformats.org/officeDocument/2006/relationships/customXml" Target="../ink/ink1297.xml"/><Relationship Id="rId594" Type="http://schemas.openxmlformats.org/officeDocument/2006/relationships/customXml" Target="../ink/ink1377.xml"/><Relationship Id="rId608" Type="http://schemas.openxmlformats.org/officeDocument/2006/relationships/customXml" Target="../ink/ink1391.xml"/><Relationship Id="rId815" Type="http://schemas.openxmlformats.org/officeDocument/2006/relationships/customXml" Target="../ink/ink1516.xml"/><Relationship Id="rId247" Type="http://schemas.openxmlformats.org/officeDocument/2006/relationships/customXml" Target="../ink/ink1140.xml"/><Relationship Id="rId1000" Type="http://schemas.openxmlformats.org/officeDocument/2006/relationships/customXml" Target="../ink/ink1669.xml"/><Relationship Id="rId1084" Type="http://schemas.openxmlformats.org/officeDocument/2006/relationships/customXml" Target="../ink/ink1752.xml"/><Relationship Id="rId107" Type="http://schemas.openxmlformats.org/officeDocument/2006/relationships/customXml" Target="../ink/ink1015.xml"/><Relationship Id="rId454" Type="http://schemas.openxmlformats.org/officeDocument/2006/relationships/customXml" Target="../ink/ink1273.xml"/><Relationship Id="rId759" Type="http://schemas.openxmlformats.org/officeDocument/2006/relationships/customXml" Target="../ink/ink1478.xml"/><Relationship Id="rId966" Type="http://schemas.openxmlformats.org/officeDocument/2006/relationships/customXml" Target="../ink/ink1639.xml"/><Relationship Id="rId11" Type="http://schemas.openxmlformats.org/officeDocument/2006/relationships/customXml" Target="../ink/ink944.xml"/><Relationship Id="rId314" Type="http://schemas.openxmlformats.org/officeDocument/2006/relationships/customXml" Target="../ink/ink1152.xml"/><Relationship Id="rId521" Type="http://schemas.openxmlformats.org/officeDocument/2006/relationships/customXml" Target="../ink/ink1306.xml"/><Relationship Id="rId619" Type="http://schemas.openxmlformats.org/officeDocument/2006/relationships/customXml" Target="../ink/ink1402.xml"/><Relationship Id="rId1151" Type="http://schemas.openxmlformats.org/officeDocument/2006/relationships/customXml" Target="../ink/ink1819.xml"/><Relationship Id="rId95" Type="http://schemas.openxmlformats.org/officeDocument/2006/relationships/customXml" Target="../ink/ink1003.xml"/><Relationship Id="rId826" Type="http://schemas.openxmlformats.org/officeDocument/2006/relationships/customXml" Target="../ink/ink1525.xml"/><Relationship Id="rId1011" Type="http://schemas.openxmlformats.org/officeDocument/2006/relationships/customXml" Target="../ink/ink1680.xml"/><Relationship Id="rId1109" Type="http://schemas.openxmlformats.org/officeDocument/2006/relationships/customXml" Target="../ink/ink1777.xml"/><Relationship Id="rId465" Type="http://schemas.openxmlformats.org/officeDocument/2006/relationships/customXml" Target="../ink/ink1284.xml"/><Relationship Id="rId1095" Type="http://schemas.openxmlformats.org/officeDocument/2006/relationships/customXml" Target="../ink/ink1763.xml"/><Relationship Id="rId118" Type="http://schemas.openxmlformats.org/officeDocument/2006/relationships/customXml" Target="../ink/ink1026.xml"/><Relationship Id="rId325" Type="http://schemas.openxmlformats.org/officeDocument/2006/relationships/customXml" Target="../ink/ink1163.xml"/><Relationship Id="rId532" Type="http://schemas.openxmlformats.org/officeDocument/2006/relationships/customXml" Target="../ink/ink1317.xml"/><Relationship Id="rId977" Type="http://schemas.openxmlformats.org/officeDocument/2006/relationships/customXml" Target="../ink/ink1649.xml"/><Relationship Id="rId1162" Type="http://schemas.openxmlformats.org/officeDocument/2006/relationships/customXml" Target="../ink/ink1830.xml"/><Relationship Id="rId171" Type="http://schemas.openxmlformats.org/officeDocument/2006/relationships/customXml" Target="../ink/ink1066.xml"/><Relationship Id="rId837" Type="http://schemas.openxmlformats.org/officeDocument/2006/relationships/image" Target="../media/image45.png"/><Relationship Id="rId1022" Type="http://schemas.openxmlformats.org/officeDocument/2006/relationships/customXml" Target="../ink/ink1691.xml"/><Relationship Id="rId890" Type="http://schemas.openxmlformats.org/officeDocument/2006/relationships/customXml" Target="../ink/ink1579.xml"/><Relationship Id="rId33" Type="http://schemas.openxmlformats.org/officeDocument/2006/relationships/customXml" Target="../ink/ink955.xml"/><Relationship Id="rId129" Type="http://schemas.openxmlformats.org/officeDocument/2006/relationships/image" Target="../media/image17.png"/><Relationship Id="rId336" Type="http://schemas.openxmlformats.org/officeDocument/2006/relationships/customXml" Target="../ink/ink1174.xml"/><Relationship Id="rId543" Type="http://schemas.openxmlformats.org/officeDocument/2006/relationships/customXml" Target="../ink/ink1327.xml"/><Relationship Id="rId988" Type="http://schemas.openxmlformats.org/officeDocument/2006/relationships/customXml" Target="../ink/ink1660.xml"/><Relationship Id="rId1173" Type="http://schemas.openxmlformats.org/officeDocument/2006/relationships/customXml" Target="../ink/ink1841.xml"/><Relationship Id="rId182" Type="http://schemas.openxmlformats.org/officeDocument/2006/relationships/customXml" Target="../ink/ink1077.xml"/><Relationship Id="rId403" Type="http://schemas.openxmlformats.org/officeDocument/2006/relationships/customXml" Target="../ink/ink1224.xml"/><Relationship Id="rId750" Type="http://schemas.openxmlformats.org/officeDocument/2006/relationships/customXml" Target="../ink/ink1469.xml"/><Relationship Id="rId848" Type="http://schemas.openxmlformats.org/officeDocument/2006/relationships/customXml" Target="../ink/ink1545.xml"/><Relationship Id="rId1033" Type="http://schemas.openxmlformats.org/officeDocument/2006/relationships/customXml" Target="../ink/ink1702.xml"/><Relationship Id="rId610" Type="http://schemas.openxmlformats.org/officeDocument/2006/relationships/customXml" Target="../ink/ink1393.xml"/><Relationship Id="rId708" Type="http://schemas.openxmlformats.org/officeDocument/2006/relationships/customXml" Target="../ink/ink1427.xml"/><Relationship Id="rId915" Type="http://schemas.openxmlformats.org/officeDocument/2006/relationships/customXml" Target="../ink/ink1591.xml"/><Relationship Id="rId347" Type="http://schemas.openxmlformats.org/officeDocument/2006/relationships/customXml" Target="../ink/ink1185.xml"/><Relationship Id="rId999" Type="http://schemas.openxmlformats.org/officeDocument/2006/relationships/image" Target="../media/image29.png"/><Relationship Id="rId1100" Type="http://schemas.openxmlformats.org/officeDocument/2006/relationships/customXml" Target="../ink/ink1768.xml"/><Relationship Id="rId1184" Type="http://schemas.openxmlformats.org/officeDocument/2006/relationships/customXml" Target="../ink/ink1852.xml"/><Relationship Id="rId44" Type="http://schemas.openxmlformats.org/officeDocument/2006/relationships/customXml" Target="../ink/ink962.xml"/><Relationship Id="rId554" Type="http://schemas.openxmlformats.org/officeDocument/2006/relationships/customXml" Target="../ink/ink1337.xml"/><Relationship Id="rId761" Type="http://schemas.openxmlformats.org/officeDocument/2006/relationships/customXml" Target="../ink/ink1480.xml"/><Relationship Id="rId859" Type="http://schemas.openxmlformats.org/officeDocument/2006/relationships/customXml" Target="../ink/ink1556.xml"/><Relationship Id="rId193" Type="http://schemas.openxmlformats.org/officeDocument/2006/relationships/customXml" Target="../ink/ink1088.xml"/><Relationship Id="rId207" Type="http://schemas.openxmlformats.org/officeDocument/2006/relationships/customXml" Target="../ink/ink1102.xml"/><Relationship Id="rId414" Type="http://schemas.openxmlformats.org/officeDocument/2006/relationships/customXml" Target="../ink/ink1234.xml"/><Relationship Id="rId621" Type="http://schemas.openxmlformats.org/officeDocument/2006/relationships/customXml" Target="../ink/ink1404.xml"/><Relationship Id="rId1044" Type="http://schemas.openxmlformats.org/officeDocument/2006/relationships/customXml" Target="../ink/ink1713.xml"/><Relationship Id="rId719" Type="http://schemas.openxmlformats.org/officeDocument/2006/relationships/customXml" Target="../ink/ink1438.xml"/><Relationship Id="rId926" Type="http://schemas.openxmlformats.org/officeDocument/2006/relationships/customXml" Target="../ink/ink1600.xml"/><Relationship Id="rId1111" Type="http://schemas.openxmlformats.org/officeDocument/2006/relationships/customXml" Target="../ink/ink1779.xml"/><Relationship Id="rId55" Type="http://schemas.openxmlformats.org/officeDocument/2006/relationships/customXml" Target="../ink/ink970.xml"/><Relationship Id="rId120" Type="http://schemas.openxmlformats.org/officeDocument/2006/relationships/customXml" Target="../ink/ink1028.xml"/><Relationship Id="rId358" Type="http://schemas.openxmlformats.org/officeDocument/2006/relationships/customXml" Target="../ink/ink1196.xml"/><Relationship Id="rId565" Type="http://schemas.openxmlformats.org/officeDocument/2006/relationships/customXml" Target="../ink/ink1348.xml"/><Relationship Id="rId772" Type="http://schemas.openxmlformats.org/officeDocument/2006/relationships/customXml" Target="../ink/ink1491.xml"/><Relationship Id="rId1195" Type="http://schemas.openxmlformats.org/officeDocument/2006/relationships/customXml" Target="../ink/ink1863.xml"/><Relationship Id="rId218" Type="http://schemas.openxmlformats.org/officeDocument/2006/relationships/customXml" Target="../ink/ink1111.xml"/><Relationship Id="rId425" Type="http://schemas.openxmlformats.org/officeDocument/2006/relationships/customXml" Target="../ink/ink1245.xml"/><Relationship Id="rId632" Type="http://schemas.openxmlformats.org/officeDocument/2006/relationships/customXml" Target="../ink/ink1415.xml"/><Relationship Id="rId1055" Type="http://schemas.openxmlformats.org/officeDocument/2006/relationships/customXml" Target="../ink/ink1724.xml"/><Relationship Id="rId937" Type="http://schemas.openxmlformats.org/officeDocument/2006/relationships/customXml" Target="../ink/ink1611.xml"/><Relationship Id="rId1122" Type="http://schemas.openxmlformats.org/officeDocument/2006/relationships/customXml" Target="../ink/ink1790.xml"/><Relationship Id="rId66" Type="http://schemas.openxmlformats.org/officeDocument/2006/relationships/image" Target="../media/image13.png"/><Relationship Id="rId131" Type="http://schemas.openxmlformats.org/officeDocument/2006/relationships/customXml" Target="../ink/ink1032.xml"/><Relationship Id="rId369" Type="http://schemas.openxmlformats.org/officeDocument/2006/relationships/customXml" Target="../ink/ink1207.xml"/><Relationship Id="rId576" Type="http://schemas.openxmlformats.org/officeDocument/2006/relationships/customXml" Target="../ink/ink1359.xml"/><Relationship Id="rId783" Type="http://schemas.openxmlformats.org/officeDocument/2006/relationships/customXml" Target="../ink/ink1502.xml"/><Relationship Id="rId990" Type="http://schemas.openxmlformats.org/officeDocument/2006/relationships/image" Target="../media/image24.png"/><Relationship Id="rId229" Type="http://schemas.openxmlformats.org/officeDocument/2006/relationships/customXml" Target="../ink/ink1122.xml"/><Relationship Id="rId436" Type="http://schemas.openxmlformats.org/officeDocument/2006/relationships/image" Target="../media/image3.png"/><Relationship Id="rId643" Type="http://schemas.openxmlformats.org/officeDocument/2006/relationships/customXml" Target="../ink/ink1426.xml"/><Relationship Id="rId1066" Type="http://schemas.openxmlformats.org/officeDocument/2006/relationships/customXml" Target="../ink/ink1735.xml"/><Relationship Id="rId850" Type="http://schemas.openxmlformats.org/officeDocument/2006/relationships/customXml" Target="../ink/ink1547.xml"/><Relationship Id="rId948" Type="http://schemas.openxmlformats.org/officeDocument/2006/relationships/image" Target="../media/image22.png"/><Relationship Id="rId1133" Type="http://schemas.openxmlformats.org/officeDocument/2006/relationships/customXml" Target="../ink/ink1801.xml"/><Relationship Id="rId77" Type="http://schemas.openxmlformats.org/officeDocument/2006/relationships/customXml" Target="../ink/ink986.xml"/><Relationship Id="rId587" Type="http://schemas.openxmlformats.org/officeDocument/2006/relationships/customXml" Target="../ink/ink1370.xml"/><Relationship Id="rId710" Type="http://schemas.openxmlformats.org/officeDocument/2006/relationships/customXml" Target="../ink/ink1429.xml"/><Relationship Id="rId808" Type="http://schemas.openxmlformats.org/officeDocument/2006/relationships/customXml" Target="../ink/ink1509.xml"/><Relationship Id="rId8" Type="http://schemas.openxmlformats.org/officeDocument/2006/relationships/customXml" Target="../ink/ink941.xml"/><Relationship Id="rId142" Type="http://schemas.openxmlformats.org/officeDocument/2006/relationships/customXml" Target="../ink/ink1043.xml"/><Relationship Id="rId447" Type="http://schemas.openxmlformats.org/officeDocument/2006/relationships/customXml" Target="../ink/ink1266.xml"/><Relationship Id="rId1077" Type="http://schemas.openxmlformats.org/officeDocument/2006/relationships/customXml" Target="../ink/ink1745.xml"/><Relationship Id="rId1200" Type="http://schemas.openxmlformats.org/officeDocument/2006/relationships/customXml" Target="../ink/ink1868.xml"/><Relationship Id="rId861" Type="http://schemas.openxmlformats.org/officeDocument/2006/relationships/customXml" Target="../ink/ink1558.xml"/><Relationship Id="rId959" Type="http://schemas.openxmlformats.org/officeDocument/2006/relationships/customXml" Target="../ink/ink1632.xml"/><Relationship Id="rId307" Type="http://schemas.openxmlformats.org/officeDocument/2006/relationships/customXml" Target="../ink/ink1146.xml"/><Relationship Id="rId514" Type="http://schemas.openxmlformats.org/officeDocument/2006/relationships/image" Target="../media/image32.png"/><Relationship Id="rId721" Type="http://schemas.openxmlformats.org/officeDocument/2006/relationships/customXml" Target="../ink/ink1440.xml"/><Relationship Id="rId1144" Type="http://schemas.openxmlformats.org/officeDocument/2006/relationships/customXml" Target="../ink/ink1812.xml"/><Relationship Id="rId88" Type="http://schemas.openxmlformats.org/officeDocument/2006/relationships/image" Target="../media/image16.png"/><Relationship Id="rId153" Type="http://schemas.openxmlformats.org/officeDocument/2006/relationships/customXml" Target="../ink/ink1054.xml"/><Relationship Id="rId360" Type="http://schemas.openxmlformats.org/officeDocument/2006/relationships/customXml" Target="../ink/ink1198.xml"/><Relationship Id="rId598" Type="http://schemas.openxmlformats.org/officeDocument/2006/relationships/customXml" Target="../ink/ink1381.xml"/><Relationship Id="rId819" Type="http://schemas.openxmlformats.org/officeDocument/2006/relationships/customXml" Target="../ink/ink1520.xml"/><Relationship Id="rId1004" Type="http://schemas.openxmlformats.org/officeDocument/2006/relationships/customXml" Target="../ink/ink1673.xml"/><Relationship Id="rId220" Type="http://schemas.openxmlformats.org/officeDocument/2006/relationships/customXml" Target="../ink/ink1113.xml"/><Relationship Id="rId458" Type="http://schemas.openxmlformats.org/officeDocument/2006/relationships/customXml" Target="../ink/ink1277.xml"/><Relationship Id="rId1088" Type="http://schemas.openxmlformats.org/officeDocument/2006/relationships/customXml" Target="../ink/ink1756.xml"/><Relationship Id="rId318" Type="http://schemas.openxmlformats.org/officeDocument/2006/relationships/customXml" Target="../ink/ink1156.xml"/><Relationship Id="rId525" Type="http://schemas.openxmlformats.org/officeDocument/2006/relationships/customXml" Target="../ink/ink1310.xml"/><Relationship Id="rId732" Type="http://schemas.openxmlformats.org/officeDocument/2006/relationships/customXml" Target="../ink/ink1451.xml"/><Relationship Id="rId1155" Type="http://schemas.openxmlformats.org/officeDocument/2006/relationships/customXml" Target="../ink/ink1823.xml"/><Relationship Id="rId99" Type="http://schemas.openxmlformats.org/officeDocument/2006/relationships/customXml" Target="../ink/ink1007.xml"/><Relationship Id="rId164" Type="http://schemas.openxmlformats.org/officeDocument/2006/relationships/image" Target="../media/image18.png"/><Relationship Id="rId371" Type="http://schemas.openxmlformats.org/officeDocument/2006/relationships/customXml" Target="../ink/ink1209.xml"/><Relationship Id="rId1015" Type="http://schemas.openxmlformats.org/officeDocument/2006/relationships/customXml" Target="../ink/ink1684.xml"/><Relationship Id="rId469" Type="http://schemas.openxmlformats.org/officeDocument/2006/relationships/customXml" Target="../ink/ink1288.xml"/><Relationship Id="rId883" Type="http://schemas.openxmlformats.org/officeDocument/2006/relationships/customXml" Target="../ink/ink1572.xml"/><Relationship Id="rId1099" Type="http://schemas.openxmlformats.org/officeDocument/2006/relationships/customXml" Target="../ink/ink1767.xml"/><Relationship Id="rId26" Type="http://schemas.openxmlformats.org/officeDocument/2006/relationships/customXml" Target="../ink/ink948.xml"/><Relationship Id="rId231" Type="http://schemas.openxmlformats.org/officeDocument/2006/relationships/customXml" Target="../ink/ink1124.xml"/><Relationship Id="rId329" Type="http://schemas.openxmlformats.org/officeDocument/2006/relationships/customXml" Target="../ink/ink1167.xml"/><Relationship Id="rId536" Type="http://schemas.openxmlformats.org/officeDocument/2006/relationships/customXml" Target="../ink/ink1321.xml"/><Relationship Id="rId1166" Type="http://schemas.openxmlformats.org/officeDocument/2006/relationships/customXml" Target="../ink/ink1834.xml"/><Relationship Id="rId175" Type="http://schemas.openxmlformats.org/officeDocument/2006/relationships/customXml" Target="../ink/ink1070.xml"/><Relationship Id="rId743" Type="http://schemas.openxmlformats.org/officeDocument/2006/relationships/customXml" Target="../ink/ink1462.xml"/><Relationship Id="rId950" Type="http://schemas.openxmlformats.org/officeDocument/2006/relationships/customXml" Target="../ink/ink1623.xml"/><Relationship Id="rId1026" Type="http://schemas.openxmlformats.org/officeDocument/2006/relationships/customXml" Target="../ink/ink1695.xml"/><Relationship Id="rId382" Type="http://schemas.openxmlformats.org/officeDocument/2006/relationships/customXml" Target="../ink/ink1220.xml"/><Relationship Id="rId603" Type="http://schemas.openxmlformats.org/officeDocument/2006/relationships/customXml" Target="../ink/ink1386.xml"/><Relationship Id="rId810" Type="http://schemas.openxmlformats.org/officeDocument/2006/relationships/customXml" Target="../ink/ink1511.xml"/><Relationship Id="rId908" Type="http://schemas.openxmlformats.org/officeDocument/2006/relationships/customXml" Target="../ink/ink1584.xml"/><Relationship Id="rId242" Type="http://schemas.openxmlformats.org/officeDocument/2006/relationships/customXml" Target="../ink/ink1135.xml"/><Relationship Id="rId1177" Type="http://schemas.openxmlformats.org/officeDocument/2006/relationships/customXml" Target="../ink/ink1845.xml"/><Relationship Id="rId102" Type="http://schemas.openxmlformats.org/officeDocument/2006/relationships/customXml" Target="../ink/ink1010.xml"/><Relationship Id="rId547" Type="http://schemas.openxmlformats.org/officeDocument/2006/relationships/customXml" Target="../ink/ink1331.xml"/><Relationship Id="rId754" Type="http://schemas.openxmlformats.org/officeDocument/2006/relationships/customXml" Target="../ink/ink1473.xml"/><Relationship Id="rId961" Type="http://schemas.openxmlformats.org/officeDocument/2006/relationships/customXml" Target="../ink/ink1634.xml"/><Relationship Id="rId90" Type="http://schemas.openxmlformats.org/officeDocument/2006/relationships/customXml" Target="../ink/ink998.xml"/><Relationship Id="rId186" Type="http://schemas.openxmlformats.org/officeDocument/2006/relationships/customXml" Target="../ink/ink1081.xml"/><Relationship Id="rId407" Type="http://schemas.openxmlformats.org/officeDocument/2006/relationships/customXml" Target="../ink/ink1228.xml"/><Relationship Id="rId614" Type="http://schemas.openxmlformats.org/officeDocument/2006/relationships/customXml" Target="../ink/ink1397.xml"/><Relationship Id="rId821" Type="http://schemas.openxmlformats.org/officeDocument/2006/relationships/image" Target="../media/image43.png"/><Relationship Id="rId1037" Type="http://schemas.openxmlformats.org/officeDocument/2006/relationships/customXml" Target="../ink/ink1706.xml"/><Relationship Id="rId460" Type="http://schemas.openxmlformats.org/officeDocument/2006/relationships/customXml" Target="../ink/ink1279.xml"/><Relationship Id="rId919" Type="http://schemas.openxmlformats.org/officeDocument/2006/relationships/customXml" Target="../ink/ink1595.xml"/><Relationship Id="rId1090" Type="http://schemas.openxmlformats.org/officeDocument/2006/relationships/customXml" Target="../ink/ink1758.xml"/><Relationship Id="rId1104" Type="http://schemas.openxmlformats.org/officeDocument/2006/relationships/customXml" Target="../ink/ink1772.xml"/><Relationship Id="rId48" Type="http://schemas.openxmlformats.org/officeDocument/2006/relationships/customXml" Target="../ink/ink964.xml"/><Relationship Id="rId113" Type="http://schemas.openxmlformats.org/officeDocument/2006/relationships/customXml" Target="../ink/ink1021.xml"/><Relationship Id="rId320" Type="http://schemas.openxmlformats.org/officeDocument/2006/relationships/customXml" Target="../ink/ink1158.xml"/><Relationship Id="rId558" Type="http://schemas.openxmlformats.org/officeDocument/2006/relationships/customXml" Target="../ink/ink1341.xml"/><Relationship Id="rId765" Type="http://schemas.openxmlformats.org/officeDocument/2006/relationships/customXml" Target="../ink/ink1484.xml"/><Relationship Id="rId972" Type="http://schemas.openxmlformats.org/officeDocument/2006/relationships/customXml" Target="../ink/ink1644.xml"/><Relationship Id="rId1188" Type="http://schemas.openxmlformats.org/officeDocument/2006/relationships/customXml" Target="../ink/ink1856.xml"/><Relationship Id="rId197" Type="http://schemas.openxmlformats.org/officeDocument/2006/relationships/customXml" Target="../ink/ink1092.xml"/><Relationship Id="rId418" Type="http://schemas.openxmlformats.org/officeDocument/2006/relationships/customXml" Target="../ink/ink1238.xml"/><Relationship Id="rId625" Type="http://schemas.openxmlformats.org/officeDocument/2006/relationships/customXml" Target="../ink/ink1408.xml"/><Relationship Id="rId832" Type="http://schemas.openxmlformats.org/officeDocument/2006/relationships/customXml" Target="../ink/ink1531.xml"/><Relationship Id="rId1048" Type="http://schemas.openxmlformats.org/officeDocument/2006/relationships/customXml" Target="../ink/ink1717.xml"/><Relationship Id="rId471" Type="http://schemas.openxmlformats.org/officeDocument/2006/relationships/customXml" Target="../ink/ink1290.xml"/><Relationship Id="rId1115" Type="http://schemas.openxmlformats.org/officeDocument/2006/relationships/customXml" Target="../ink/ink1783.xml"/><Relationship Id="rId59" Type="http://schemas.openxmlformats.org/officeDocument/2006/relationships/customXml" Target="../ink/ink972.xml"/><Relationship Id="rId569" Type="http://schemas.openxmlformats.org/officeDocument/2006/relationships/customXml" Target="../ink/ink1352.xml"/><Relationship Id="rId776" Type="http://schemas.openxmlformats.org/officeDocument/2006/relationships/customXml" Target="../ink/ink1495.xml"/><Relationship Id="rId983" Type="http://schemas.openxmlformats.org/officeDocument/2006/relationships/customXml" Target="../ink/ink1655.xml"/><Relationship Id="rId1199" Type="http://schemas.openxmlformats.org/officeDocument/2006/relationships/customXml" Target="../ink/ink1867.xml"/><Relationship Id="rId331" Type="http://schemas.openxmlformats.org/officeDocument/2006/relationships/customXml" Target="../ink/ink1169.xml"/><Relationship Id="rId429" Type="http://schemas.openxmlformats.org/officeDocument/2006/relationships/customXml" Target="../ink/ink1249.xml"/><Relationship Id="rId636" Type="http://schemas.openxmlformats.org/officeDocument/2006/relationships/customXml" Target="../ink/ink1419.xml"/><Relationship Id="rId1059" Type="http://schemas.openxmlformats.org/officeDocument/2006/relationships/customXml" Target="../ink/ink1728.xml"/><Relationship Id="rId843" Type="http://schemas.openxmlformats.org/officeDocument/2006/relationships/customXml" Target="../ink/ink1540.xml"/><Relationship Id="rId1126" Type="http://schemas.openxmlformats.org/officeDocument/2006/relationships/customXml" Target="../ink/ink1794.xml"/><Relationship Id="rId910" Type="http://schemas.openxmlformats.org/officeDocument/2006/relationships/customXml" Target="../ink/ink1586.xml"/><Relationship Id="rId135" Type="http://schemas.openxmlformats.org/officeDocument/2006/relationships/customXml" Target="../ink/ink1036.xml"/><Relationship Id="rId342" Type="http://schemas.openxmlformats.org/officeDocument/2006/relationships/customXml" Target="../ink/ink1180.xml"/><Relationship Id="rId787" Type="http://schemas.openxmlformats.org/officeDocument/2006/relationships/customXml" Target="../ink/ink1506.xml"/><Relationship Id="rId994" Type="http://schemas.openxmlformats.org/officeDocument/2006/relationships/customXml" Target="../ink/ink1665.xml"/><Relationship Id="rId202" Type="http://schemas.openxmlformats.org/officeDocument/2006/relationships/customXml" Target="../ink/ink1097.xml"/><Relationship Id="rId854" Type="http://schemas.openxmlformats.org/officeDocument/2006/relationships/customXml" Target="../ink/ink1551.xml"/><Relationship Id="rId507" Type="http://schemas.openxmlformats.org/officeDocument/2006/relationships/image" Target="../media/image30.png"/><Relationship Id="rId714" Type="http://schemas.openxmlformats.org/officeDocument/2006/relationships/customXml" Target="../ink/ink1433.xml"/><Relationship Id="rId921" Type="http://schemas.openxmlformats.org/officeDocument/2006/relationships/customXml" Target="../ink/ink1597.xml"/><Relationship Id="rId1137" Type="http://schemas.openxmlformats.org/officeDocument/2006/relationships/customXml" Target="../ink/ink1805.xml"/><Relationship Id="rId50" Type="http://schemas.openxmlformats.org/officeDocument/2006/relationships/image" Target="../media/image9.png"/><Relationship Id="rId146" Type="http://schemas.openxmlformats.org/officeDocument/2006/relationships/customXml" Target="../ink/ink1047.xml"/><Relationship Id="rId353" Type="http://schemas.openxmlformats.org/officeDocument/2006/relationships/customXml" Target="../ink/ink1191.xml"/><Relationship Id="rId560" Type="http://schemas.openxmlformats.org/officeDocument/2006/relationships/customXml" Target="../ink/ink1343.xml"/><Relationship Id="rId1190" Type="http://schemas.openxmlformats.org/officeDocument/2006/relationships/customXml" Target="../ink/ink1858.xml"/><Relationship Id="rId1204" Type="http://schemas.openxmlformats.org/officeDocument/2006/relationships/customXml" Target="../ink/ink1872.xml"/><Relationship Id="rId213" Type="http://schemas.openxmlformats.org/officeDocument/2006/relationships/image" Target="../media/image21.png"/><Relationship Id="rId420" Type="http://schemas.openxmlformats.org/officeDocument/2006/relationships/customXml" Target="../ink/ink1240.xml"/><Relationship Id="rId865" Type="http://schemas.openxmlformats.org/officeDocument/2006/relationships/customXml" Target="../ink/ink1562.xml"/><Relationship Id="rId1050" Type="http://schemas.openxmlformats.org/officeDocument/2006/relationships/customXml" Target="../ink/ink1719.xml"/><Relationship Id="rId518" Type="http://schemas.openxmlformats.org/officeDocument/2006/relationships/customXml" Target="../ink/ink1303.xml"/><Relationship Id="rId725" Type="http://schemas.openxmlformats.org/officeDocument/2006/relationships/customXml" Target="../ink/ink1444.xml"/><Relationship Id="rId932" Type="http://schemas.openxmlformats.org/officeDocument/2006/relationships/customXml" Target="../ink/ink1606.xml"/><Relationship Id="rId1148" Type="http://schemas.openxmlformats.org/officeDocument/2006/relationships/customXml" Target="../ink/ink1816.xml"/><Relationship Id="rId157" Type="http://schemas.openxmlformats.org/officeDocument/2006/relationships/customXml" Target="../ink/ink1058.xml"/><Relationship Id="rId364" Type="http://schemas.openxmlformats.org/officeDocument/2006/relationships/customXml" Target="../ink/ink1202.xml"/><Relationship Id="rId1008" Type="http://schemas.openxmlformats.org/officeDocument/2006/relationships/customXml" Target="../ink/ink1677.xml"/><Relationship Id="rId61" Type="http://schemas.openxmlformats.org/officeDocument/2006/relationships/customXml" Target="../ink/ink974.xml"/><Relationship Id="rId571" Type="http://schemas.openxmlformats.org/officeDocument/2006/relationships/customXml" Target="../ink/ink1354.xml"/><Relationship Id="rId224" Type="http://schemas.openxmlformats.org/officeDocument/2006/relationships/customXml" Target="../ink/ink1117.xml"/><Relationship Id="rId431" Type="http://schemas.openxmlformats.org/officeDocument/2006/relationships/customXml" Target="../ink/ink1251.xml"/><Relationship Id="rId529" Type="http://schemas.openxmlformats.org/officeDocument/2006/relationships/customXml" Target="../ink/ink1314.xml"/><Relationship Id="rId736" Type="http://schemas.openxmlformats.org/officeDocument/2006/relationships/customXml" Target="../ink/ink1455.xml"/><Relationship Id="rId1061" Type="http://schemas.openxmlformats.org/officeDocument/2006/relationships/customXml" Target="../ink/ink1730.xml"/><Relationship Id="rId1159" Type="http://schemas.openxmlformats.org/officeDocument/2006/relationships/customXml" Target="../ink/ink18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D7F"/>
            </a:gs>
            <a:gs pos="97000">
              <a:srgbClr val="B1E4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itle 1">
            <a:extLst>
              <a:ext uri="{FF2B5EF4-FFF2-40B4-BE49-F238E27FC236}">
                <a16:creationId xmlns:a16="http://schemas.microsoft.com/office/drawing/2014/main" id="{D8F3A1E5-60EC-7ACF-0269-1A08DE435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3005" y="974898"/>
            <a:ext cx="10349689" cy="1929179"/>
          </a:xfrm>
        </p:spPr>
        <p:txBody>
          <a:bodyPr>
            <a:noAutofit/>
          </a:bodyPr>
          <a:lstStyle/>
          <a:p>
            <a:r>
              <a:rPr lang="en-GB" sz="7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</a:rPr>
              <a:t>Christmas @ Grace</a:t>
            </a:r>
            <a:br>
              <a:rPr lang="en-GB" sz="7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</a:rPr>
            </a:br>
            <a:r>
              <a:rPr lang="en-GB" sz="7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</a:rPr>
              <a:t>2023!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474C71-E40F-D87E-B720-5AE1B610E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187" y="5596348"/>
            <a:ext cx="12328187" cy="13391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1B3F906-08C0-56CA-F387-2AB2581F5722}"/>
                  </a:ext>
                </a:extLst>
              </p14:cNvPr>
              <p14:cNvContentPartPr/>
              <p14:nvPr/>
            </p14:nvContentPartPr>
            <p14:xfrm>
              <a:off x="755139" y="643602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1B3F906-08C0-56CA-F387-2AB2581F57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9139" y="607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0ADD743-3663-28AD-00CC-141A42246383}"/>
                  </a:ext>
                </a:extLst>
              </p14:cNvPr>
              <p14:cNvContentPartPr/>
              <p14:nvPr/>
            </p14:nvContentPartPr>
            <p14:xfrm>
              <a:off x="293979" y="707322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0ADD743-3663-28AD-00CC-141A422463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339" y="671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A0A1C2D-B75E-532B-03B6-6074842ED8F8}"/>
                  </a:ext>
                </a:extLst>
              </p14:cNvPr>
              <p14:cNvContentPartPr/>
              <p14:nvPr/>
            </p14:nvContentPartPr>
            <p14:xfrm>
              <a:off x="349419" y="452802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A0A1C2D-B75E-532B-03B6-6074842ED8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779" y="417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6A30A6D-052E-E22D-CE96-A57F2C0FF638}"/>
                  </a:ext>
                </a:extLst>
              </p14:cNvPr>
              <p14:cNvContentPartPr/>
              <p14:nvPr/>
            </p14:nvContentPartPr>
            <p14:xfrm>
              <a:off x="953859" y="269922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6A30A6D-052E-E22D-CE96-A57F2C0FF6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8219" y="233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BA5AC5C-6422-5AA4-F666-7C918D21B0FC}"/>
                  </a:ext>
                </a:extLst>
              </p14:cNvPr>
              <p14:cNvContentPartPr/>
              <p14:nvPr/>
            </p14:nvContentPartPr>
            <p14:xfrm>
              <a:off x="611859" y="26200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BA5AC5C-6422-5AA4-F666-7C918D21B0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6219" y="226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35FA840-CD9C-E2F4-2D50-E522EB3BA97D}"/>
                  </a:ext>
                </a:extLst>
              </p14:cNvPr>
              <p14:cNvContentPartPr/>
              <p14:nvPr/>
            </p14:nvContentPartPr>
            <p14:xfrm>
              <a:off x="1025499" y="564042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35FA840-CD9C-E2F4-2D50-E522EB3BA9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9499" y="5284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4FA5199-33B0-F733-A719-3AF4969686B7}"/>
                  </a:ext>
                </a:extLst>
              </p14:cNvPr>
              <p14:cNvContentPartPr/>
              <p14:nvPr/>
            </p14:nvContentPartPr>
            <p14:xfrm>
              <a:off x="905979" y="882282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4FA5199-33B0-F733-A719-3AF4969686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0339" y="8466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A28CBFF-7BB2-416D-3F0D-2F37046FB8CA}"/>
                  </a:ext>
                </a:extLst>
              </p14:cNvPr>
              <p14:cNvContentPartPr/>
              <p14:nvPr/>
            </p14:nvContentPartPr>
            <p14:xfrm>
              <a:off x="1184259" y="88228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A28CBFF-7BB2-416D-3F0D-2F37046FB8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8619" y="8466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DA01E95-0C7B-23D0-53CC-3BEC1BD43E1B}"/>
                  </a:ext>
                </a:extLst>
              </p14:cNvPr>
              <p14:cNvContentPartPr/>
              <p14:nvPr/>
            </p14:nvContentPartPr>
            <p14:xfrm>
              <a:off x="269859" y="1701282"/>
              <a:ext cx="360" cy="4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DA01E95-0C7B-23D0-53CC-3BEC1BD43E1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4219" y="1665282"/>
                <a:ext cx="7200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20A01A5-CBDC-454A-FBF7-EA656A27570A}"/>
                  </a:ext>
                </a:extLst>
              </p14:cNvPr>
              <p14:cNvContentPartPr/>
              <p14:nvPr/>
            </p14:nvContentPartPr>
            <p14:xfrm>
              <a:off x="278139" y="2170362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20A01A5-CBDC-454A-FBF7-EA656A2757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139" y="2134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41F5923-0050-9B9D-75FE-496A259BF226}"/>
                  </a:ext>
                </a:extLst>
              </p14:cNvPr>
              <p14:cNvContentPartPr/>
              <p14:nvPr/>
            </p14:nvContentPartPr>
            <p14:xfrm>
              <a:off x="619779" y="2353242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41F5923-0050-9B9D-75FE-496A259BF2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3779" y="2317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F301076-5331-B4CD-174D-5BE7F3CF3A47}"/>
                  </a:ext>
                </a:extLst>
              </p14:cNvPr>
              <p14:cNvContentPartPr/>
              <p14:nvPr/>
            </p14:nvContentPartPr>
            <p14:xfrm>
              <a:off x="397299" y="2830242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F301076-5331-B4CD-174D-5BE7F3CF3A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659" y="2794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51ACE89-C439-DCA3-32E6-DAF4AD32F36D}"/>
                  </a:ext>
                </a:extLst>
              </p14:cNvPr>
              <p14:cNvContentPartPr/>
              <p14:nvPr/>
            </p14:nvContentPartPr>
            <p14:xfrm>
              <a:off x="198579" y="1280082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51ACE89-C439-DCA3-32E6-DAF4AD32F3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579" y="12440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2937DA5-AA0E-4D80-A3B4-6E93244D0EF2}"/>
                  </a:ext>
                </a:extLst>
              </p14:cNvPr>
              <p14:cNvContentPartPr/>
              <p14:nvPr/>
            </p14:nvContentPartPr>
            <p14:xfrm>
              <a:off x="87339" y="906042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2937DA5-AA0E-4D80-A3B4-6E93244D0E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39" y="8704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F3AD19B-7C68-F782-483D-AFB9F8FE7A60}"/>
                  </a:ext>
                </a:extLst>
              </p14:cNvPr>
              <p14:cNvContentPartPr/>
              <p14:nvPr/>
            </p14:nvContentPartPr>
            <p14:xfrm>
              <a:off x="15699" y="445242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F3AD19B-7C68-F782-483D-AFB9F8FE7A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0301" y="4092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0266967-BADE-4566-BD48-FDFF40A1DBC1}"/>
                  </a:ext>
                </a:extLst>
              </p14:cNvPr>
              <p14:cNvContentPartPr/>
              <p14:nvPr/>
            </p14:nvContentPartPr>
            <p14:xfrm>
              <a:off x="254019" y="94962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0266967-BADE-4566-BD48-FDFF40A1DB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019" y="59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7DD7E04-17AF-3396-9839-4F7EFB892933}"/>
                  </a:ext>
                </a:extLst>
              </p14:cNvPr>
              <p14:cNvContentPartPr/>
              <p14:nvPr/>
            </p14:nvContentPartPr>
            <p14:xfrm>
              <a:off x="1446699" y="39522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7DD7E04-17AF-3396-9839-4F7EFB8929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1059" y="35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18D9637-AB18-0236-F9E7-419266868F3B}"/>
                  </a:ext>
                </a:extLst>
              </p14:cNvPr>
              <p14:cNvContentPartPr/>
              <p14:nvPr/>
            </p14:nvContentPartPr>
            <p14:xfrm>
              <a:off x="1415019" y="246162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18D9637-AB18-0236-F9E7-419266868F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9019" y="210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4B4D920-B758-B19F-86C0-9C8E669B931C}"/>
                  </a:ext>
                </a:extLst>
              </p14:cNvPr>
              <p14:cNvContentPartPr/>
              <p14:nvPr/>
            </p14:nvContentPartPr>
            <p14:xfrm>
              <a:off x="1327539" y="405282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4B4D920-B758-B19F-86C0-9C8E669B93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1539" y="3692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9C1BA5E-33CA-4C2D-1417-D1E729871F9B}"/>
                  </a:ext>
                </a:extLst>
              </p14:cNvPr>
              <p14:cNvContentPartPr/>
              <p14:nvPr/>
            </p14:nvContentPartPr>
            <p14:xfrm>
              <a:off x="1494579" y="707322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9C1BA5E-33CA-4C2D-1417-D1E729871F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8579" y="671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5F9949B-7043-386E-EA2D-A33F620A4D48}"/>
                  </a:ext>
                </a:extLst>
              </p14:cNvPr>
              <p14:cNvContentPartPr/>
              <p14:nvPr/>
            </p14:nvContentPartPr>
            <p14:xfrm>
              <a:off x="1189659" y="2130762"/>
              <a:ext cx="11160" cy="11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5F9949B-7043-386E-EA2D-A33F620A4D4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53659" y="2094762"/>
                <a:ext cx="8280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A113F8A-79A0-7175-99E2-69C70F7C3429}"/>
                  </a:ext>
                </a:extLst>
              </p14:cNvPr>
              <p14:cNvContentPartPr/>
              <p14:nvPr/>
            </p14:nvContentPartPr>
            <p14:xfrm>
              <a:off x="778899" y="2424882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A113F8A-79A0-7175-99E2-69C70F7C34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3259" y="23892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9309CC4-2717-E263-891C-5A8FA73221CC}"/>
                  </a:ext>
                </a:extLst>
              </p14:cNvPr>
              <p14:cNvContentPartPr/>
              <p14:nvPr/>
            </p14:nvContentPartPr>
            <p14:xfrm>
              <a:off x="858459" y="2225802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9309CC4-2717-E263-891C-5A8FA73221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2459" y="2190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7A6C837-3946-6984-04B7-ED99350D13DC}"/>
                  </a:ext>
                </a:extLst>
              </p14:cNvPr>
              <p14:cNvContentPartPr/>
              <p14:nvPr/>
            </p14:nvContentPartPr>
            <p14:xfrm>
              <a:off x="747219" y="2003322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7A6C837-3946-6984-04B7-ED99350D13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1219" y="1967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DB0E8EF-B016-5831-2780-A752D23C8AB0}"/>
                  </a:ext>
                </a:extLst>
              </p14:cNvPr>
              <p14:cNvContentPartPr/>
              <p14:nvPr/>
            </p14:nvContentPartPr>
            <p14:xfrm>
              <a:off x="1373979" y="2472402"/>
              <a:ext cx="180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DB0E8EF-B016-5831-2780-A752D23C8AB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37979" y="243640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1C0CE39-1690-2F33-FF7D-CA68FA364CA4}"/>
                  </a:ext>
                </a:extLst>
              </p14:cNvPr>
              <p14:cNvContentPartPr/>
              <p14:nvPr/>
            </p14:nvContentPartPr>
            <p14:xfrm>
              <a:off x="1486299" y="2719002"/>
              <a:ext cx="360" cy="97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1C0CE39-1690-2F33-FF7D-CA68FA364CA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450659" y="2683362"/>
                <a:ext cx="7200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406B30D-DAD6-37B2-ED11-7F765BA2AD29}"/>
                  </a:ext>
                </a:extLst>
              </p14:cNvPr>
              <p14:cNvContentPartPr/>
              <p14:nvPr/>
            </p14:nvContentPartPr>
            <p14:xfrm>
              <a:off x="1200459" y="2854002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406B30D-DAD6-37B2-ED11-7F765BA2AD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4459" y="2818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12A2D5F-B495-8244-0FB2-A5FA5A12D28E}"/>
                  </a:ext>
                </a:extLst>
              </p14:cNvPr>
              <p14:cNvContentPartPr/>
              <p14:nvPr/>
            </p14:nvContentPartPr>
            <p14:xfrm>
              <a:off x="1065099" y="2663202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12A2D5F-B495-8244-0FB2-A5FA5A12D2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9459" y="2627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2160BD8-6621-95DF-0AE5-CA12B603F737}"/>
                  </a:ext>
                </a:extLst>
              </p14:cNvPr>
              <p14:cNvContentPartPr/>
              <p14:nvPr/>
            </p14:nvContentPartPr>
            <p14:xfrm>
              <a:off x="834699" y="2917722"/>
              <a:ext cx="360" cy="7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2160BD8-6621-95DF-0AE5-CA12B603F73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98699" y="2882082"/>
                <a:ext cx="720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52E5FAA-2DAD-5309-674C-0E30AA5B8E6E}"/>
                  </a:ext>
                </a:extLst>
              </p14:cNvPr>
              <p14:cNvContentPartPr/>
              <p14:nvPr/>
            </p14:nvContentPartPr>
            <p14:xfrm>
              <a:off x="444819" y="3108522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52E5FAA-2DAD-5309-674C-0E30AA5B8E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9179" y="30728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046FE1F-DA20-DB06-1C4A-46FFBA0725E1}"/>
                  </a:ext>
                </a:extLst>
              </p14:cNvPr>
              <p14:cNvContentPartPr/>
              <p14:nvPr/>
            </p14:nvContentPartPr>
            <p14:xfrm>
              <a:off x="763059" y="2703162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046FE1F-DA20-DB06-1C4A-46FFBA0725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419" y="2667522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141B8CD1-2E0B-4CFB-1909-201F09D03F9B}"/>
              </a:ext>
            </a:extLst>
          </p:cNvPr>
          <p:cNvGrpSpPr/>
          <p:nvPr/>
        </p:nvGrpSpPr>
        <p:grpSpPr>
          <a:xfrm>
            <a:off x="262299" y="2504082"/>
            <a:ext cx="127440" cy="16560"/>
            <a:chOff x="262299" y="2504082"/>
            <a:chExt cx="127440" cy="1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9C4310B-73BF-4E53-66CF-AAF0BC6BFF52}"/>
                    </a:ext>
                  </a:extLst>
                </p14:cNvPr>
                <p14:cNvContentPartPr/>
                <p14:nvPr/>
              </p14:nvContentPartPr>
              <p14:xfrm>
                <a:off x="389379" y="2520282"/>
                <a:ext cx="360" cy="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9C4310B-73BF-4E53-66CF-AAF0BC6BFF5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53379" y="248428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A5D32BE-17A0-F696-A176-475D38775EAB}"/>
                    </a:ext>
                  </a:extLst>
                </p14:cNvPr>
                <p14:cNvContentPartPr/>
                <p14:nvPr/>
              </p14:nvContentPartPr>
              <p14:xfrm>
                <a:off x="262299" y="2504082"/>
                <a:ext cx="360" cy="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A5D32BE-17A0-F696-A176-475D38775EA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26299" y="246844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90A1D5F-AD49-F045-1B9E-C05B343F88A4}"/>
                  </a:ext>
                </a:extLst>
              </p14:cNvPr>
              <p14:cNvContentPartPr/>
              <p14:nvPr/>
            </p14:nvContentPartPr>
            <p14:xfrm>
              <a:off x="246099" y="2854002"/>
              <a:ext cx="360" cy="5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90A1D5F-AD49-F045-1B9E-C05B343F88A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10459" y="2818362"/>
                <a:ext cx="720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63C2A05-98F0-151D-4275-B29533D364A8}"/>
                  </a:ext>
                </a:extLst>
              </p14:cNvPr>
              <p14:cNvContentPartPr/>
              <p14:nvPr/>
            </p14:nvContentPartPr>
            <p14:xfrm>
              <a:off x="206499" y="3092682"/>
              <a:ext cx="360" cy="32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63C2A05-98F0-151D-4275-B29533D364A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70859" y="3056682"/>
                <a:ext cx="720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2130E50-5120-C678-2A40-77690E59D57D}"/>
                  </a:ext>
                </a:extLst>
              </p14:cNvPr>
              <p14:cNvContentPartPr/>
              <p14:nvPr/>
            </p14:nvContentPartPr>
            <p14:xfrm>
              <a:off x="214419" y="3418842"/>
              <a:ext cx="360" cy="46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2130E50-5120-C678-2A40-77690E59D57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8419" y="3382842"/>
                <a:ext cx="7200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D1D53ED-D4D3-BAC1-DF41-CFCA25C54F10}"/>
                  </a:ext>
                </a:extLst>
              </p14:cNvPr>
              <p14:cNvContentPartPr/>
              <p14:nvPr/>
            </p14:nvContentPartPr>
            <p14:xfrm>
              <a:off x="834699" y="3482562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D1D53ED-D4D3-BAC1-DF41-CFCA25C54F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8699" y="3446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BE87571-ACEB-A061-E38C-C371034CB28E}"/>
                  </a:ext>
                </a:extLst>
              </p14:cNvPr>
              <p14:cNvContentPartPr/>
              <p14:nvPr/>
            </p14:nvContentPartPr>
            <p14:xfrm>
              <a:off x="802659" y="3235602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BE87571-ACEB-A061-E38C-C371034CB2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7019" y="3199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02DA5FE-F17A-A538-231A-EB30C494B850}"/>
                  </a:ext>
                </a:extLst>
              </p14:cNvPr>
              <p14:cNvContentPartPr/>
              <p14:nvPr/>
            </p14:nvContentPartPr>
            <p14:xfrm>
              <a:off x="1224219" y="3164322"/>
              <a:ext cx="180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02DA5FE-F17A-A538-231A-EB30C494B8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8219" y="312832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FC04266-E00A-4832-1E31-8A509523B629}"/>
                  </a:ext>
                </a:extLst>
              </p14:cNvPr>
              <p14:cNvContentPartPr/>
              <p14:nvPr/>
            </p14:nvContentPartPr>
            <p14:xfrm>
              <a:off x="1283259" y="3370962"/>
              <a:ext cx="504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FC04266-E00A-4832-1E31-8A509523B62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247619" y="3334962"/>
                <a:ext cx="766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20B2DD3-3380-9EED-907A-36245326321A}"/>
                  </a:ext>
                </a:extLst>
              </p14:cNvPr>
              <p14:cNvContentPartPr/>
              <p14:nvPr/>
            </p14:nvContentPartPr>
            <p14:xfrm>
              <a:off x="1088859" y="3568602"/>
              <a:ext cx="360" cy="18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20B2DD3-3380-9EED-907A-36245326321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53219" y="353260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7F9B3E7-6421-6C93-E7DE-B23591E48E63}"/>
                  </a:ext>
                </a:extLst>
              </p14:cNvPr>
              <p14:cNvContentPartPr/>
              <p14:nvPr/>
            </p14:nvContentPartPr>
            <p14:xfrm>
              <a:off x="1017219" y="3307602"/>
              <a:ext cx="36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7F9B3E7-6421-6C93-E7DE-B23591E48E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1579" y="3271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373E9D7-F8E3-0A69-372D-851BA72CEB4E}"/>
                  </a:ext>
                </a:extLst>
              </p14:cNvPr>
              <p14:cNvContentPartPr/>
              <p14:nvPr/>
            </p14:nvContentPartPr>
            <p14:xfrm>
              <a:off x="1526259" y="3029322"/>
              <a:ext cx="360" cy="1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373E9D7-F8E3-0A69-372D-851BA72CEB4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490619" y="299332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90C2A44-7FFA-8B0D-5776-E559974AE33D}"/>
                  </a:ext>
                </a:extLst>
              </p14:cNvPr>
              <p14:cNvContentPartPr/>
              <p14:nvPr/>
            </p14:nvContentPartPr>
            <p14:xfrm>
              <a:off x="1526259" y="3267642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90C2A44-7FFA-8B0D-5776-E559974AE3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0619" y="32316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17FE919-3199-AA2A-D8C4-81DAEE0ABD5E}"/>
                  </a:ext>
                </a:extLst>
              </p14:cNvPr>
              <p14:cNvContentPartPr/>
              <p14:nvPr/>
            </p14:nvContentPartPr>
            <p14:xfrm>
              <a:off x="1343379" y="3665082"/>
              <a:ext cx="180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17FE919-3199-AA2A-D8C4-81DAEE0ABD5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07739" y="362944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BAE802C-C5D8-F131-1F43-FF1D55383320}"/>
                  </a:ext>
                </a:extLst>
              </p14:cNvPr>
              <p14:cNvContentPartPr/>
              <p14:nvPr/>
            </p14:nvContentPartPr>
            <p14:xfrm>
              <a:off x="678819" y="3850122"/>
              <a:ext cx="4680" cy="61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BAE802C-C5D8-F131-1F43-FF1D5538332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43179" y="3814482"/>
                <a:ext cx="763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1813088-401A-DA5E-7E86-1833B8F77BB0}"/>
                  </a:ext>
                </a:extLst>
              </p14:cNvPr>
              <p14:cNvContentPartPr/>
              <p14:nvPr/>
            </p14:nvContentPartPr>
            <p14:xfrm>
              <a:off x="588099" y="3512802"/>
              <a:ext cx="360" cy="18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1813088-401A-DA5E-7E86-1833B8F77B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2459" y="347680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31569A6-6C4D-2130-8AF4-1248CA80EF43}"/>
                  </a:ext>
                </a:extLst>
              </p14:cNvPr>
              <p14:cNvContentPartPr/>
              <p14:nvPr/>
            </p14:nvContentPartPr>
            <p14:xfrm>
              <a:off x="483339" y="3347202"/>
              <a:ext cx="180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31569A6-6C4D-2130-8AF4-1248CA80EF4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7699" y="331156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CC1943A-593A-3FE7-1107-33B662688C48}"/>
                  </a:ext>
                </a:extLst>
              </p14:cNvPr>
              <p14:cNvContentPartPr/>
              <p14:nvPr/>
            </p14:nvContentPartPr>
            <p14:xfrm>
              <a:off x="475419" y="3601722"/>
              <a:ext cx="1800" cy="28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CC1943A-593A-3FE7-1107-33B662688C4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39419" y="3566082"/>
                <a:ext cx="734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0E73F27-E845-5866-2D31-E6D1342CDD87}"/>
                  </a:ext>
                </a:extLst>
              </p14:cNvPr>
              <p14:cNvContentPartPr/>
              <p14:nvPr/>
            </p14:nvContentPartPr>
            <p14:xfrm>
              <a:off x="285699" y="3641322"/>
              <a:ext cx="360" cy="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0E73F27-E845-5866-2D31-E6D1342CDD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059" y="3605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1E90EE6-3655-C738-507E-14AB68E2C4A4}"/>
                  </a:ext>
                </a:extLst>
              </p14:cNvPr>
              <p14:cNvContentPartPr/>
              <p14:nvPr/>
            </p14:nvContentPartPr>
            <p14:xfrm>
              <a:off x="269859" y="3887922"/>
              <a:ext cx="360" cy="18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1E90EE6-3655-C738-507E-14AB68E2C4A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34219" y="385192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000F540-96B5-F72F-A526-2920CF78F169}"/>
                  </a:ext>
                </a:extLst>
              </p14:cNvPr>
              <p14:cNvContentPartPr/>
              <p14:nvPr/>
            </p14:nvContentPartPr>
            <p14:xfrm>
              <a:off x="94899" y="4118322"/>
              <a:ext cx="180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000F540-96B5-F72F-A526-2920CF78F16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9259" y="408268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F4FFC76-FD97-0B0E-B5A1-F42572BBE28F}"/>
                  </a:ext>
                </a:extLst>
              </p14:cNvPr>
              <p14:cNvContentPartPr/>
              <p14:nvPr/>
            </p14:nvContentPartPr>
            <p14:xfrm>
              <a:off x="341499" y="4277442"/>
              <a:ext cx="360" cy="3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F4FFC76-FD97-0B0E-B5A1-F42572BBE2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499" y="4241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78B0D7A9-8004-B10D-7EEC-9813C5CDBC74}"/>
                  </a:ext>
                </a:extLst>
              </p14:cNvPr>
              <p14:cNvContentPartPr/>
              <p14:nvPr/>
            </p14:nvContentPartPr>
            <p14:xfrm>
              <a:off x="182379" y="4556082"/>
              <a:ext cx="360" cy="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78B0D7A9-8004-B10D-7EEC-9813C5CDBC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6739" y="45200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AC00E06-C938-D629-E332-7A3DE42B7418}"/>
                  </a:ext>
                </a:extLst>
              </p14:cNvPr>
              <p14:cNvContentPartPr/>
              <p14:nvPr/>
            </p14:nvContentPartPr>
            <p14:xfrm>
              <a:off x="111099" y="4324962"/>
              <a:ext cx="1800" cy="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AC00E06-C938-D629-E332-7A3DE42B74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099" y="428932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290FE90-D4BD-B535-B01A-7EA54CAC7659}"/>
                  </a:ext>
                </a:extLst>
              </p14:cNvPr>
              <p14:cNvContentPartPr/>
              <p14:nvPr/>
            </p14:nvContentPartPr>
            <p14:xfrm>
              <a:off x="556419" y="4118322"/>
              <a:ext cx="360" cy="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290FE90-D4BD-B535-B01A-7EA54CAC76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0419" y="4082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88D91E7A-0EBA-7715-5C08-9B891D033A26}"/>
                  </a:ext>
                </a:extLst>
              </p14:cNvPr>
              <p14:cNvContentPartPr/>
              <p14:nvPr/>
            </p14:nvContentPartPr>
            <p14:xfrm>
              <a:off x="389379" y="3887922"/>
              <a:ext cx="360" cy="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88D91E7A-0EBA-7715-5C08-9B891D033A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3379" y="3851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FD47E1D-8CBD-0746-6BF8-64E6487A0335}"/>
                  </a:ext>
                </a:extLst>
              </p14:cNvPr>
              <p14:cNvContentPartPr/>
              <p14:nvPr/>
            </p14:nvContentPartPr>
            <p14:xfrm>
              <a:off x="818859" y="3689202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FD47E1D-8CBD-0746-6BF8-64E6487A03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2859" y="3653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1EEDBA0-1981-16FA-5BFE-E6294D8E10D8}"/>
                  </a:ext>
                </a:extLst>
              </p14:cNvPr>
              <p14:cNvContentPartPr/>
              <p14:nvPr/>
            </p14:nvContentPartPr>
            <p14:xfrm>
              <a:off x="985899" y="3903762"/>
              <a:ext cx="360" cy="18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1EEDBA0-1981-16FA-5BFE-E6294D8E10D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49899" y="386812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E034EEE-CC9C-4888-675C-8CAD53DEE4C5}"/>
                  </a:ext>
                </a:extLst>
              </p14:cNvPr>
              <p14:cNvContentPartPr/>
              <p14:nvPr/>
            </p14:nvContentPartPr>
            <p14:xfrm>
              <a:off x="839379" y="4078722"/>
              <a:ext cx="3600" cy="18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E034EEE-CC9C-4888-675C-8CAD53DEE4C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03379" y="4042722"/>
                <a:ext cx="752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C7CF421-95B7-8BC0-4225-E08900FE5B4B}"/>
                  </a:ext>
                </a:extLst>
              </p14:cNvPr>
              <p14:cNvContentPartPr/>
              <p14:nvPr/>
            </p14:nvContentPartPr>
            <p14:xfrm>
              <a:off x="723099" y="4277442"/>
              <a:ext cx="360" cy="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C7CF421-95B7-8BC0-4225-E08900FE5B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7459" y="4241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A3091B5-1855-8067-0EEA-93B00EF94446}"/>
                  </a:ext>
                </a:extLst>
              </p14:cNvPr>
              <p14:cNvContentPartPr/>
              <p14:nvPr/>
            </p14:nvContentPartPr>
            <p14:xfrm>
              <a:off x="572259" y="4412442"/>
              <a:ext cx="360" cy="3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A3091B5-1855-8067-0EEA-93B00EF944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6619" y="43768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D2FA0B5-7AB1-BBAD-D87B-20864928706F}"/>
                  </a:ext>
                </a:extLst>
              </p14:cNvPr>
              <p14:cNvContentPartPr/>
              <p14:nvPr/>
            </p14:nvContentPartPr>
            <p14:xfrm>
              <a:off x="453099" y="4516122"/>
              <a:ext cx="360" cy="3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D2FA0B5-7AB1-BBAD-D87B-2086492870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099" y="4480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235777B-6432-F0D0-DC65-C7848E0C635B}"/>
                  </a:ext>
                </a:extLst>
              </p14:cNvPr>
              <p14:cNvContentPartPr/>
              <p14:nvPr/>
            </p14:nvContentPartPr>
            <p14:xfrm>
              <a:off x="1160859" y="4277442"/>
              <a:ext cx="360" cy="3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235777B-6432-F0D0-DC65-C7848E0C63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4859" y="4241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D19F0214-B66C-8494-06DA-791396645F51}"/>
                  </a:ext>
                </a:extLst>
              </p14:cNvPr>
              <p14:cNvContentPartPr/>
              <p14:nvPr/>
            </p14:nvContentPartPr>
            <p14:xfrm>
              <a:off x="1422939" y="4078722"/>
              <a:ext cx="180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D19F0214-B66C-8494-06DA-791396645F5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87299" y="404272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6EDFEBF-20AD-1817-F7DD-2FBCC4FA0B33}"/>
                  </a:ext>
                </a:extLst>
              </p14:cNvPr>
              <p14:cNvContentPartPr/>
              <p14:nvPr/>
            </p14:nvContentPartPr>
            <p14:xfrm>
              <a:off x="1677459" y="4007082"/>
              <a:ext cx="360" cy="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6EDFEBF-20AD-1817-F7DD-2FBCC4FA0B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41459" y="3971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7F69B73-048D-8376-ADB5-BF346B5FC837}"/>
                  </a:ext>
                </a:extLst>
              </p14:cNvPr>
              <p14:cNvContentPartPr/>
              <p14:nvPr/>
            </p14:nvContentPartPr>
            <p14:xfrm>
              <a:off x="1645779" y="3776682"/>
              <a:ext cx="360" cy="3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7F69B73-048D-8376-ADB5-BF346B5FC8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9779" y="3740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60796DC-C9B8-E8AB-ACB6-9A36BD6BB640}"/>
                  </a:ext>
                </a:extLst>
              </p14:cNvPr>
              <p14:cNvContentPartPr/>
              <p14:nvPr/>
            </p14:nvContentPartPr>
            <p14:xfrm>
              <a:off x="1605819" y="3530082"/>
              <a:ext cx="360" cy="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60796DC-C9B8-E8AB-ACB6-9A36BD6BB6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69819" y="34940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33875A03-19B0-9563-0461-CD2498AFF1CE}"/>
                  </a:ext>
                </a:extLst>
              </p14:cNvPr>
              <p14:cNvContentPartPr/>
              <p14:nvPr/>
            </p14:nvContentPartPr>
            <p14:xfrm>
              <a:off x="2051139" y="2186202"/>
              <a:ext cx="360" cy="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33875A03-19B0-9563-0461-CD2498AFF1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5139" y="2150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7D79DDD6-2FEF-A3AD-7578-DFC69207F1B8}"/>
                  </a:ext>
                </a:extLst>
              </p14:cNvPr>
              <p14:cNvContentPartPr/>
              <p14:nvPr/>
            </p14:nvContentPartPr>
            <p14:xfrm>
              <a:off x="1510419" y="2234082"/>
              <a:ext cx="360" cy="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7D79DDD6-2FEF-A3AD-7578-DFC69207F1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4779" y="2198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4E6F40D-53B8-A409-EB0D-2C65A6885F72}"/>
                  </a:ext>
                </a:extLst>
              </p14:cNvPr>
              <p14:cNvContentPartPr/>
              <p14:nvPr/>
            </p14:nvContentPartPr>
            <p14:xfrm>
              <a:off x="1661259" y="2377002"/>
              <a:ext cx="360" cy="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4E6F40D-53B8-A409-EB0D-2C65A6885F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5619" y="2341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EBAA2AE3-3177-4EED-B28F-97B9A25080EB}"/>
                  </a:ext>
                </a:extLst>
              </p14:cNvPr>
              <p14:cNvContentPartPr/>
              <p14:nvPr/>
            </p14:nvContentPartPr>
            <p14:xfrm>
              <a:off x="1772859" y="2679042"/>
              <a:ext cx="1800" cy="3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EBAA2AE3-3177-4EED-B28F-97B9A25080E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736859" y="264340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3B02EA0-F7EF-F599-9985-87334392B210}"/>
                  </a:ext>
                </a:extLst>
              </p14:cNvPr>
              <p14:cNvContentPartPr/>
              <p14:nvPr/>
            </p14:nvContentPartPr>
            <p14:xfrm>
              <a:off x="1804539" y="2997282"/>
              <a:ext cx="1800" cy="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3B02EA0-F7EF-F599-9985-87334392B21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768899" y="2961642"/>
                <a:ext cx="7344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7440F178-9DCC-BA08-8163-93F26E4135B7}"/>
              </a:ext>
            </a:extLst>
          </p:cNvPr>
          <p:cNvGrpSpPr/>
          <p:nvPr/>
        </p:nvGrpSpPr>
        <p:grpSpPr>
          <a:xfrm>
            <a:off x="2019099" y="2893962"/>
            <a:ext cx="16560" cy="32400"/>
            <a:chOff x="2019099" y="2893962"/>
            <a:chExt cx="16560" cy="3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2A25A97-9181-56E6-B749-58365F35E166}"/>
                    </a:ext>
                  </a:extLst>
                </p14:cNvPr>
                <p14:cNvContentPartPr/>
                <p14:nvPr/>
              </p14:nvContentPartPr>
              <p14:xfrm>
                <a:off x="2019099" y="2926002"/>
                <a:ext cx="360" cy="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2A25A97-9181-56E6-B749-58365F35E16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83459" y="289000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F06477C-4000-1329-1346-F8982F7B618A}"/>
                    </a:ext>
                  </a:extLst>
                </p14:cNvPr>
                <p14:cNvContentPartPr/>
                <p14:nvPr/>
              </p14:nvContentPartPr>
              <p14:xfrm>
                <a:off x="2035299" y="2893962"/>
                <a:ext cx="360" cy="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F06477C-4000-1329-1346-F8982F7B618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99299" y="285832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830980F9-B7BD-0C84-4400-2810E7F0BF42}"/>
                  </a:ext>
                </a:extLst>
              </p14:cNvPr>
              <p14:cNvContentPartPr/>
              <p14:nvPr/>
            </p14:nvContentPartPr>
            <p14:xfrm>
              <a:off x="2106579" y="2703162"/>
              <a:ext cx="360" cy="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830980F9-B7BD-0C84-4400-2810E7F0BF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70939" y="26675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F87B2607-E1AE-35B3-E06D-B64A9F355B2F}"/>
                  </a:ext>
                </a:extLst>
              </p14:cNvPr>
              <p14:cNvContentPartPr/>
              <p14:nvPr/>
            </p14:nvContentPartPr>
            <p14:xfrm>
              <a:off x="2066979" y="2590482"/>
              <a:ext cx="360" cy="18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F87B2607-E1AE-35B3-E06D-B64A9F355B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1339" y="255448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D3EE4EA9-8415-76B1-3AE9-C1ECE608358F}"/>
                  </a:ext>
                </a:extLst>
              </p14:cNvPr>
              <p14:cNvContentPartPr/>
              <p14:nvPr/>
            </p14:nvContentPartPr>
            <p14:xfrm>
              <a:off x="1884099" y="2464482"/>
              <a:ext cx="360" cy="3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D3EE4EA9-8415-76B1-3AE9-C1ECE60835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8099" y="2428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F62996A4-A8A0-E62F-F6B4-0E5EE7883499}"/>
                  </a:ext>
                </a:extLst>
              </p14:cNvPr>
              <p14:cNvContentPartPr/>
              <p14:nvPr/>
            </p14:nvContentPartPr>
            <p14:xfrm>
              <a:off x="1804539" y="691482"/>
              <a:ext cx="360" cy="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F62996A4-A8A0-E62F-F6B4-0E5EE78834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8899" y="655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D16723E4-C336-1E24-9F4F-F25F021B1E59}"/>
                  </a:ext>
                </a:extLst>
              </p14:cNvPr>
              <p14:cNvContentPartPr/>
              <p14:nvPr/>
            </p14:nvContentPartPr>
            <p14:xfrm>
              <a:off x="1924059" y="508602"/>
              <a:ext cx="360" cy="3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D16723E4-C336-1E24-9F4F-F25F021B1E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88059" y="472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DA03C678-7ACD-247F-A8EB-AA10CCA9DCB4}"/>
                  </a:ext>
                </a:extLst>
              </p14:cNvPr>
              <p14:cNvContentPartPr/>
              <p14:nvPr/>
            </p14:nvContentPartPr>
            <p14:xfrm>
              <a:off x="1828299" y="413202"/>
              <a:ext cx="360" cy="3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DA03C678-7ACD-247F-A8EB-AA10CCA9DC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2659" y="377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314026E4-1619-13EA-4E9B-F3302DCDC076}"/>
                  </a:ext>
                </a:extLst>
              </p14:cNvPr>
              <p14:cNvContentPartPr/>
              <p14:nvPr/>
            </p14:nvContentPartPr>
            <p14:xfrm>
              <a:off x="1216299" y="197202"/>
              <a:ext cx="360" cy="18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314026E4-1619-13EA-4E9B-F3302DCDC0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0299" y="16120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D4BAA81B-D629-8F2E-4AD0-F3041E69AD8A}"/>
                  </a:ext>
                </a:extLst>
              </p14:cNvPr>
              <p14:cNvContentPartPr/>
              <p14:nvPr/>
            </p14:nvContentPartPr>
            <p14:xfrm>
              <a:off x="1033419" y="79122"/>
              <a:ext cx="360" cy="3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D4BAA81B-D629-8F2E-4AD0-F3041E69AD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7419" y="43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1A3E4EF0-47A1-9A76-083E-142E858B122A}"/>
                  </a:ext>
                </a:extLst>
              </p14:cNvPr>
              <p14:cNvContentPartPr/>
              <p14:nvPr/>
            </p14:nvContentPartPr>
            <p14:xfrm>
              <a:off x="659739" y="7482"/>
              <a:ext cx="360" cy="3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1A3E4EF0-47A1-9A76-083E-142E858B12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739" y="-2815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7F9901F9-A624-CF1C-995C-4B0F399CA801}"/>
                  </a:ext>
                </a:extLst>
              </p14:cNvPr>
              <p14:cNvContentPartPr/>
              <p14:nvPr/>
            </p14:nvContentPartPr>
            <p14:xfrm>
              <a:off x="2130699" y="317802"/>
              <a:ext cx="360" cy="3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7F9901F9-A624-CF1C-995C-4B0F399CA8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95059" y="2818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693A03D8-90AC-24C8-B34D-C8AD2D61C22D}"/>
                  </a:ext>
                </a:extLst>
              </p14:cNvPr>
              <p14:cNvContentPartPr/>
              <p14:nvPr/>
            </p14:nvContentPartPr>
            <p14:xfrm>
              <a:off x="-141" y="1319682"/>
              <a:ext cx="360" cy="3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693A03D8-90AC-24C8-B34D-C8AD2D61C2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6141" y="1283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8B16B0B-821E-3C0D-F5A8-2F276D31AB4E}"/>
                  </a:ext>
                </a:extLst>
              </p14:cNvPr>
              <p14:cNvContentPartPr/>
              <p14:nvPr/>
            </p14:nvContentPartPr>
            <p14:xfrm>
              <a:off x="39459" y="1454682"/>
              <a:ext cx="360" cy="3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8B16B0B-821E-3C0D-F5A8-2F276D31AB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59" y="14190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5DECC4D6-21B2-EAF8-A695-2FE5AAF39E77}"/>
                  </a:ext>
                </a:extLst>
              </p14:cNvPr>
              <p14:cNvContentPartPr/>
              <p14:nvPr/>
            </p14:nvContentPartPr>
            <p14:xfrm>
              <a:off x="-141" y="1915842"/>
              <a:ext cx="360" cy="3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5DECC4D6-21B2-EAF8-A695-2FE5AAF39E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6141" y="1879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E256B416-99B3-C248-E20A-190D56C5223C}"/>
                  </a:ext>
                </a:extLst>
              </p14:cNvPr>
              <p14:cNvContentPartPr/>
              <p14:nvPr/>
            </p14:nvContentPartPr>
            <p14:xfrm>
              <a:off x="111099" y="2249922"/>
              <a:ext cx="360" cy="3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E256B416-99B3-C248-E20A-190D56C522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099" y="22142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BC76D9B3-A3C8-586B-F294-1DB1B1830CA5}"/>
                  </a:ext>
                </a:extLst>
              </p14:cNvPr>
              <p14:cNvContentPartPr/>
              <p14:nvPr/>
            </p14:nvContentPartPr>
            <p14:xfrm>
              <a:off x="47379" y="2440722"/>
              <a:ext cx="360" cy="3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BC76D9B3-A3C8-586B-F294-1DB1B1830C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79" y="24050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5591DBFC-FC99-CAF2-1077-EB8027F4CC1F}"/>
                  </a:ext>
                </a:extLst>
              </p14:cNvPr>
              <p14:cNvContentPartPr/>
              <p14:nvPr/>
            </p14:nvContentPartPr>
            <p14:xfrm>
              <a:off x="-15981" y="2790642"/>
              <a:ext cx="360" cy="3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5591DBFC-FC99-CAF2-1077-EB8027F4CC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1981" y="2755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9F2501A9-B775-7AC0-22AF-EFFD5E21121E}"/>
                  </a:ext>
                </a:extLst>
              </p14:cNvPr>
              <p14:cNvContentPartPr/>
              <p14:nvPr/>
            </p14:nvContentPartPr>
            <p14:xfrm>
              <a:off x="55299" y="3005202"/>
              <a:ext cx="360" cy="18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9F2501A9-B775-7AC0-22AF-EFFD5E21121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9659" y="296956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718C79C3-4D62-FA3B-1E6D-F775324F05ED}"/>
                  </a:ext>
                </a:extLst>
              </p14:cNvPr>
              <p14:cNvContentPartPr/>
              <p14:nvPr/>
            </p14:nvContentPartPr>
            <p14:xfrm>
              <a:off x="87339" y="3585882"/>
              <a:ext cx="1800" cy="3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718C79C3-4D62-FA3B-1E6D-F775324F05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39" y="354988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EED140BF-5D62-9D3F-13EB-7D9A8D2EAA38}"/>
                  </a:ext>
                </a:extLst>
              </p14:cNvPr>
              <p14:cNvContentPartPr/>
              <p14:nvPr/>
            </p14:nvContentPartPr>
            <p14:xfrm>
              <a:off x="90579" y="3323082"/>
              <a:ext cx="4680" cy="3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EED140BF-5D62-9D3F-13EB-7D9A8D2EAA38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4579" y="3287442"/>
                <a:ext cx="763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55B2A0C2-3B14-E2DC-9C98-B178A6824C83}"/>
                  </a:ext>
                </a:extLst>
              </p14:cNvPr>
              <p14:cNvContentPartPr/>
              <p14:nvPr/>
            </p14:nvContentPartPr>
            <p14:xfrm>
              <a:off x="15699" y="3832122"/>
              <a:ext cx="360" cy="3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55B2A0C2-3B14-E2DC-9C98-B178A6824C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0301" y="37964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6564108C-2A46-8C94-793E-7DCA8BE935DB}"/>
                  </a:ext>
                </a:extLst>
              </p14:cNvPr>
              <p14:cNvContentPartPr/>
              <p14:nvPr/>
            </p14:nvContentPartPr>
            <p14:xfrm>
              <a:off x="-24261" y="3967482"/>
              <a:ext cx="360" cy="3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6564108C-2A46-8C94-793E-7DCA8BE935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60261" y="3931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49DE9E9B-B9BF-0364-0568-385264AFEF19}"/>
                  </a:ext>
                </a:extLst>
              </p14:cNvPr>
              <p14:cNvContentPartPr/>
              <p14:nvPr/>
            </p14:nvContentPartPr>
            <p14:xfrm>
              <a:off x="1749099" y="230322"/>
              <a:ext cx="360" cy="3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49DE9E9B-B9BF-0364-0568-385264AFEF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3459" y="194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473019A0-D8CA-A32C-0573-E36C388663C0}"/>
                  </a:ext>
                </a:extLst>
              </p14:cNvPr>
              <p14:cNvContentPartPr/>
              <p14:nvPr/>
            </p14:nvContentPartPr>
            <p14:xfrm>
              <a:off x="1661259" y="103242"/>
              <a:ext cx="360" cy="3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473019A0-D8CA-A32C-0573-E36C388663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5619" y="672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C3C1E3C9-7467-4466-0D89-DDEAC47D861B}"/>
                  </a:ext>
                </a:extLst>
              </p14:cNvPr>
              <p14:cNvContentPartPr/>
              <p14:nvPr/>
            </p14:nvContentPartPr>
            <p14:xfrm>
              <a:off x="1526259" y="397362"/>
              <a:ext cx="360" cy="3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C3C1E3C9-7467-4466-0D89-DDEAC47D86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0619" y="361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43472B87-AC6A-A1E7-EDFD-26477F82CF19}"/>
                  </a:ext>
                </a:extLst>
              </p14:cNvPr>
              <p14:cNvContentPartPr/>
              <p14:nvPr/>
            </p14:nvContentPartPr>
            <p14:xfrm>
              <a:off x="1621659" y="500682"/>
              <a:ext cx="360" cy="3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43472B87-AC6A-A1E7-EDFD-26477F82CF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6019" y="464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0ECEAFE1-A622-80B7-E43A-0D75EA3C630F}"/>
                  </a:ext>
                </a:extLst>
              </p14:cNvPr>
              <p14:cNvContentPartPr/>
              <p14:nvPr/>
            </p14:nvContentPartPr>
            <p14:xfrm>
              <a:off x="1971579" y="228882"/>
              <a:ext cx="360" cy="18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0ECEAFE1-A622-80B7-E43A-0D75EA3C630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935579" y="19288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542EEA66-5F69-2239-7988-78603EFAFAC8}"/>
                  </a:ext>
                </a:extLst>
              </p14:cNvPr>
              <p14:cNvContentPartPr/>
              <p14:nvPr/>
            </p14:nvContentPartPr>
            <p14:xfrm>
              <a:off x="2297379" y="39522"/>
              <a:ext cx="360" cy="3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542EEA66-5F69-2239-7988-78603EFAFA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61739" y="35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B26809AF-2308-74FA-19B3-01D613DA6711}"/>
                  </a:ext>
                </a:extLst>
              </p14:cNvPr>
              <p14:cNvContentPartPr/>
              <p14:nvPr/>
            </p14:nvContentPartPr>
            <p14:xfrm>
              <a:off x="2456499" y="230322"/>
              <a:ext cx="360" cy="3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B26809AF-2308-74FA-19B3-01D613DA67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0859" y="194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0E5C6766-028D-F397-5A74-1071CD906A06}"/>
                  </a:ext>
                </a:extLst>
              </p14:cNvPr>
              <p14:cNvContentPartPr/>
              <p14:nvPr/>
            </p14:nvContentPartPr>
            <p14:xfrm>
              <a:off x="2528139" y="619842"/>
              <a:ext cx="360" cy="18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0E5C6766-028D-F397-5A74-1071CD906A0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492139" y="58420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1BD77130-A15E-30D1-2CF8-F734DF5F8366}"/>
                  </a:ext>
                </a:extLst>
              </p14:cNvPr>
              <p14:cNvContentPartPr/>
              <p14:nvPr/>
            </p14:nvContentPartPr>
            <p14:xfrm>
              <a:off x="2234019" y="731082"/>
              <a:ext cx="360" cy="3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1BD77130-A15E-30D1-2CF8-F734DF5F83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98019" y="695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F5A081D8-C137-BD07-D1EE-AAE2A59DAC9A}"/>
                  </a:ext>
                </a:extLst>
              </p14:cNvPr>
              <p14:cNvContentPartPr/>
              <p14:nvPr/>
            </p14:nvContentPartPr>
            <p14:xfrm>
              <a:off x="2138619" y="890202"/>
              <a:ext cx="360" cy="180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F5A081D8-C137-BD07-D1EE-AAE2A59DAC9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102619" y="85420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B51EAB1B-41EA-B113-722E-2244C7C4EC2D}"/>
                  </a:ext>
                </a:extLst>
              </p14:cNvPr>
              <p14:cNvContentPartPr/>
              <p14:nvPr/>
            </p14:nvContentPartPr>
            <p14:xfrm>
              <a:off x="2512299" y="826842"/>
              <a:ext cx="360" cy="3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B51EAB1B-41EA-B113-722E-2244C7C4EC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76659" y="790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87F2DEB4-586A-856C-7206-73D2EFB34994}"/>
                  </a:ext>
                </a:extLst>
              </p14:cNvPr>
              <p14:cNvContentPartPr/>
              <p14:nvPr/>
            </p14:nvContentPartPr>
            <p14:xfrm>
              <a:off x="2424819" y="469002"/>
              <a:ext cx="360" cy="3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87F2DEB4-586A-856C-7206-73D2EFB349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8819" y="433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50E62EE3-963E-7014-68C9-4ED568CE4163}"/>
                  </a:ext>
                </a:extLst>
              </p14:cNvPr>
              <p14:cNvContentPartPr/>
              <p14:nvPr/>
            </p14:nvContentPartPr>
            <p14:xfrm>
              <a:off x="2154459" y="556122"/>
              <a:ext cx="360" cy="3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50E62EE3-963E-7014-68C9-4ED568CE41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8819" y="5204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286B8B74-9267-B889-D143-91C0916C17D9}"/>
                  </a:ext>
                </a:extLst>
              </p14:cNvPr>
              <p14:cNvContentPartPr/>
              <p14:nvPr/>
            </p14:nvContentPartPr>
            <p14:xfrm>
              <a:off x="6304899" y="604002"/>
              <a:ext cx="360" cy="3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286B8B74-9267-B889-D143-91C0916C17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69259" y="568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CC870448-1268-99C7-C2F9-D946E269997E}"/>
                  </a:ext>
                </a:extLst>
              </p14:cNvPr>
              <p14:cNvContentPartPr/>
              <p14:nvPr/>
            </p14:nvContentPartPr>
            <p14:xfrm>
              <a:off x="7108059" y="802722"/>
              <a:ext cx="360" cy="3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CC870448-1268-99C7-C2F9-D946E26999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72059" y="766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466872BB-52BB-69D5-356A-1D7965D446A1}"/>
                  </a:ext>
                </a:extLst>
              </p14:cNvPr>
              <p14:cNvContentPartPr/>
              <p14:nvPr/>
            </p14:nvContentPartPr>
            <p14:xfrm>
              <a:off x="6329019" y="961842"/>
              <a:ext cx="360" cy="3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466872BB-52BB-69D5-356A-1D7965D446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93379" y="925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0DF635BE-2725-3C92-C315-A149F7E82ECB}"/>
                  </a:ext>
                </a:extLst>
              </p14:cNvPr>
              <p14:cNvContentPartPr/>
              <p14:nvPr/>
            </p14:nvContentPartPr>
            <p14:xfrm>
              <a:off x="6654819" y="747282"/>
              <a:ext cx="360" cy="36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0DF635BE-2725-3C92-C315-A149F7E82E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19179" y="7112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3940B5EB-38A1-D28E-4BF3-AC82B0D13006}"/>
                  </a:ext>
                </a:extLst>
              </p14:cNvPr>
              <p14:cNvContentPartPr/>
              <p14:nvPr/>
            </p14:nvContentPartPr>
            <p14:xfrm>
              <a:off x="7338819" y="492402"/>
              <a:ext cx="360" cy="3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3940B5EB-38A1-D28E-4BF3-AC82B0D130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02819" y="4567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2DA833B9-0D92-01AA-B2FF-5C9A3538A704}"/>
                  </a:ext>
                </a:extLst>
              </p14:cNvPr>
              <p14:cNvContentPartPr/>
              <p14:nvPr/>
            </p14:nvContentPartPr>
            <p14:xfrm>
              <a:off x="7950819" y="675642"/>
              <a:ext cx="360" cy="3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2DA833B9-0D92-01AA-B2FF-5C9A3538A7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15179" y="6396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9782155C-F461-D7EE-2341-C8E99E2AE864}"/>
                  </a:ext>
                </a:extLst>
              </p14:cNvPr>
              <p14:cNvContentPartPr/>
              <p14:nvPr/>
            </p14:nvContentPartPr>
            <p14:xfrm>
              <a:off x="8420259" y="524442"/>
              <a:ext cx="360" cy="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9782155C-F461-D7EE-2341-C8E99E2AE8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4259" y="488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AAE3A59F-CE87-E50A-EC52-18ADFDE8AD07}"/>
                  </a:ext>
                </a:extLst>
              </p14:cNvPr>
              <p14:cNvContentPartPr/>
              <p14:nvPr/>
            </p14:nvContentPartPr>
            <p14:xfrm>
              <a:off x="1200459" y="4889802"/>
              <a:ext cx="360" cy="3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AAE3A59F-CE87-E50A-EC52-18ADFDE8AD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4459" y="48538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F04191B7-8492-1B57-83F1-27CD0A9A3329}"/>
                  </a:ext>
                </a:extLst>
              </p14:cNvPr>
              <p14:cNvContentPartPr/>
              <p14:nvPr/>
            </p14:nvContentPartPr>
            <p14:xfrm>
              <a:off x="563979" y="4921482"/>
              <a:ext cx="360" cy="3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F04191B7-8492-1B57-83F1-27CD0A9A33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339" y="4885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6C986461-5978-88F7-CF79-9C407E583A64}"/>
                  </a:ext>
                </a:extLst>
              </p14:cNvPr>
              <p14:cNvContentPartPr/>
              <p14:nvPr/>
            </p14:nvContentPartPr>
            <p14:xfrm>
              <a:off x="428979" y="5120202"/>
              <a:ext cx="360" cy="3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6C986461-5978-88F7-CF79-9C407E583A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2979" y="5084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9A75578C-74DF-1BC0-C6B6-FFA9155164FF}"/>
                  </a:ext>
                </a:extLst>
              </p14:cNvPr>
              <p14:cNvContentPartPr/>
              <p14:nvPr/>
            </p14:nvContentPartPr>
            <p14:xfrm>
              <a:off x="333579" y="5438082"/>
              <a:ext cx="360" cy="3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9A75578C-74DF-1BC0-C6B6-FFA9155164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939" y="5402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9BACF590-1D92-0E7D-273E-A2B0CD0850B0}"/>
                  </a:ext>
                </a:extLst>
              </p14:cNvPr>
              <p14:cNvContentPartPr/>
              <p14:nvPr/>
            </p14:nvContentPartPr>
            <p14:xfrm>
              <a:off x="166539" y="5748402"/>
              <a:ext cx="360" cy="3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9BACF590-1D92-0E7D-273E-A2B0CD0850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899" y="57124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E6785C1A-065C-E216-E1B9-10DF7E8BF096}"/>
                  </a:ext>
                </a:extLst>
              </p14:cNvPr>
              <p14:cNvContentPartPr/>
              <p14:nvPr/>
            </p14:nvContentPartPr>
            <p14:xfrm>
              <a:off x="683499" y="5764242"/>
              <a:ext cx="360" cy="3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E6785C1A-065C-E216-E1B9-10DF7E8BF0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7499" y="5728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7256C26A-FC86-FCF3-A533-E95C209EBDC7}"/>
                  </a:ext>
                </a:extLst>
              </p14:cNvPr>
              <p14:cNvContentPartPr/>
              <p14:nvPr/>
            </p14:nvContentPartPr>
            <p14:xfrm>
              <a:off x="611859" y="5645082"/>
              <a:ext cx="360" cy="3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7256C26A-FC86-FCF3-A533-E95C209EBD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6219" y="56090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74C1796B-E045-3EBE-8A5F-46BB04D9406C}"/>
                  </a:ext>
                </a:extLst>
              </p14:cNvPr>
              <p14:cNvContentPartPr/>
              <p14:nvPr/>
            </p14:nvContentPartPr>
            <p14:xfrm>
              <a:off x="707259" y="5443482"/>
              <a:ext cx="5040" cy="324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74C1796B-E045-3EBE-8A5F-46BB04D9406C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671259" y="5407842"/>
                <a:ext cx="7668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D61BBEB9-7B96-B424-6575-05346DFA9AA7}"/>
                  </a:ext>
                </a:extLst>
              </p14:cNvPr>
              <p14:cNvContentPartPr/>
              <p14:nvPr/>
            </p14:nvContentPartPr>
            <p14:xfrm>
              <a:off x="866379" y="5238282"/>
              <a:ext cx="360" cy="180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D61BBEB9-7B96-B424-6575-05346DFA9AA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30739" y="520228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48AE047E-DEFA-4CF5-AD14-1663E614FB9B}"/>
                  </a:ext>
                </a:extLst>
              </p14:cNvPr>
              <p14:cNvContentPartPr/>
              <p14:nvPr/>
            </p14:nvContentPartPr>
            <p14:xfrm>
              <a:off x="786819" y="5080602"/>
              <a:ext cx="360" cy="3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48AE047E-DEFA-4CF5-AD14-1663E614FB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1179" y="5044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106EAE1A-2673-3D0C-E352-4604449DCF90}"/>
                  </a:ext>
                </a:extLst>
              </p14:cNvPr>
              <p14:cNvContentPartPr/>
              <p14:nvPr/>
            </p14:nvContentPartPr>
            <p14:xfrm>
              <a:off x="905979" y="4714842"/>
              <a:ext cx="360" cy="3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106EAE1A-2673-3D0C-E352-4604449DCF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0339" y="46792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7912E2C3-6191-6123-F37F-63BF0BBFF336}"/>
                  </a:ext>
                </a:extLst>
              </p14:cNvPr>
              <p14:cNvContentPartPr/>
              <p14:nvPr/>
            </p14:nvContentPartPr>
            <p14:xfrm>
              <a:off x="874299" y="4579482"/>
              <a:ext cx="360" cy="3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7912E2C3-6191-6123-F37F-63BF0BBFF3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299" y="4543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F6C2147A-ACB9-10F5-83FA-8340853CD87F}"/>
                  </a:ext>
                </a:extLst>
              </p14:cNvPr>
              <p14:cNvContentPartPr/>
              <p14:nvPr/>
            </p14:nvContentPartPr>
            <p14:xfrm>
              <a:off x="1033419" y="4498842"/>
              <a:ext cx="1800" cy="180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F6C2147A-ACB9-10F5-83FA-8340853CD87F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997419" y="4462842"/>
                <a:ext cx="7344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3416F4D5-6350-09BD-4122-EA2F6EFC82CF}"/>
              </a:ext>
            </a:extLst>
          </p:cNvPr>
          <p:cNvGrpSpPr/>
          <p:nvPr/>
        </p:nvGrpSpPr>
        <p:grpSpPr>
          <a:xfrm>
            <a:off x="1279659" y="4508202"/>
            <a:ext cx="1800" cy="360"/>
            <a:chOff x="1279659" y="4508202"/>
            <a:chExt cx="180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E201586-8033-4975-2939-4B4D2171287D}"/>
                    </a:ext>
                  </a:extLst>
                </p14:cNvPr>
                <p14:cNvContentPartPr/>
                <p14:nvPr/>
              </p14:nvContentPartPr>
              <p14:xfrm>
                <a:off x="1279659" y="4508202"/>
                <a:ext cx="360" cy="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E201586-8033-4975-2939-4B4D2171287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44019" y="447220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E9D150E-A041-E0CC-45C9-C8FF6A804820}"/>
                    </a:ext>
                  </a:extLst>
                </p14:cNvPr>
                <p14:cNvContentPartPr/>
                <p14:nvPr/>
              </p14:nvContentPartPr>
              <p14:xfrm>
                <a:off x="1279659" y="4508202"/>
                <a:ext cx="1800" cy="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E9D150E-A041-E0CC-45C9-C8FF6A80482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44019" y="4472202"/>
                  <a:ext cx="7344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B814CDD5-364C-3F04-40AF-ED5C3862C647}"/>
                  </a:ext>
                </a:extLst>
              </p14:cNvPr>
              <p14:cNvContentPartPr/>
              <p14:nvPr/>
            </p14:nvContentPartPr>
            <p14:xfrm>
              <a:off x="1534179" y="4516122"/>
              <a:ext cx="1800" cy="3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B814CDD5-364C-3F04-40AF-ED5C3862C64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98539" y="448012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97EC72C7-E158-DB09-783B-605CEAB15DF6}"/>
                  </a:ext>
                </a:extLst>
              </p14:cNvPr>
              <p14:cNvContentPartPr/>
              <p14:nvPr/>
            </p14:nvContentPartPr>
            <p14:xfrm>
              <a:off x="1693299" y="4333242"/>
              <a:ext cx="360" cy="3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97EC72C7-E158-DB09-783B-605CEAB15D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7299" y="42972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DF17CAAE-F6B8-B5C2-EB2B-95A6433567B7}"/>
                  </a:ext>
                </a:extLst>
              </p14:cNvPr>
              <p14:cNvContentPartPr/>
              <p14:nvPr/>
            </p14:nvContentPartPr>
            <p14:xfrm>
              <a:off x="1772859" y="4205802"/>
              <a:ext cx="360" cy="36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DF17CAAE-F6B8-B5C2-EB2B-95A6433567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6859" y="4170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3AA18BEF-EDBF-0476-F92F-855A4150AC2D}"/>
                  </a:ext>
                </a:extLst>
              </p14:cNvPr>
              <p14:cNvContentPartPr/>
              <p14:nvPr/>
            </p14:nvContentPartPr>
            <p14:xfrm>
              <a:off x="1884099" y="4539882"/>
              <a:ext cx="360" cy="36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3AA18BEF-EDBF-0476-F92F-855A4150AC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8099" y="45042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E4B95990-F664-409E-5A7D-E951EED908A8}"/>
                  </a:ext>
                </a:extLst>
              </p14:cNvPr>
              <p14:cNvContentPartPr/>
              <p14:nvPr/>
            </p14:nvContentPartPr>
            <p14:xfrm>
              <a:off x="1757019" y="4834362"/>
              <a:ext cx="360" cy="3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E4B95990-F664-409E-5A7D-E951EED908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1019" y="4798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A27C2A1D-4266-1E93-85D5-D7FF5BEF8063}"/>
                  </a:ext>
                </a:extLst>
              </p14:cNvPr>
              <p14:cNvContentPartPr/>
              <p14:nvPr/>
            </p14:nvContentPartPr>
            <p14:xfrm>
              <a:off x="1589979" y="4848402"/>
              <a:ext cx="360" cy="180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A27C2A1D-4266-1E93-85D5-D7FF5BEF806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553979" y="481276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EB432E01-4B1B-3B16-0313-4E4AFE29785C}"/>
                  </a:ext>
                </a:extLst>
              </p14:cNvPr>
              <p14:cNvContentPartPr/>
              <p14:nvPr/>
            </p14:nvContentPartPr>
            <p14:xfrm>
              <a:off x="1462539" y="4699002"/>
              <a:ext cx="360" cy="3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EB432E01-4B1B-3B16-0313-4E4AFE2978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6899" y="4663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B6AB74C6-6395-6759-12FE-FAB44BA9F934}"/>
                  </a:ext>
                </a:extLst>
              </p14:cNvPr>
              <p14:cNvContentPartPr/>
              <p14:nvPr/>
            </p14:nvContentPartPr>
            <p14:xfrm>
              <a:off x="1462539" y="5207682"/>
              <a:ext cx="360" cy="3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B6AB74C6-6395-6759-12FE-FAB44BA9F9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6899" y="51720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A0BA702F-33E9-EB69-0AA0-644EC3A214A4}"/>
                  </a:ext>
                </a:extLst>
              </p14:cNvPr>
              <p14:cNvContentPartPr/>
              <p14:nvPr/>
            </p14:nvContentPartPr>
            <p14:xfrm>
              <a:off x="1286499" y="5295162"/>
              <a:ext cx="1800" cy="3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A0BA702F-33E9-EB69-0AA0-644EC3A214A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50499" y="525952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36C059EA-DC40-6EA9-A1A6-873959FCC280}"/>
                  </a:ext>
                </a:extLst>
              </p14:cNvPr>
              <p14:cNvContentPartPr/>
              <p14:nvPr/>
            </p14:nvContentPartPr>
            <p14:xfrm>
              <a:off x="1136739" y="5159802"/>
              <a:ext cx="360" cy="3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36C059EA-DC40-6EA9-A1A6-873959FCC2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0739" y="5124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256A62BD-7907-3C94-C1EC-C7F6B5212E5C}"/>
                  </a:ext>
                </a:extLst>
              </p14:cNvPr>
              <p14:cNvContentPartPr/>
              <p14:nvPr/>
            </p14:nvContentPartPr>
            <p14:xfrm>
              <a:off x="1057179" y="5048922"/>
              <a:ext cx="360" cy="36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256A62BD-7907-3C94-C1EC-C7F6B5212E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1539" y="5012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ADB00C8C-052B-E93A-2E8D-4931985F4C43}"/>
                  </a:ext>
                </a:extLst>
              </p14:cNvPr>
              <p14:cNvContentPartPr/>
              <p14:nvPr/>
            </p14:nvContentPartPr>
            <p14:xfrm>
              <a:off x="953859" y="4929402"/>
              <a:ext cx="360" cy="3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ADB00C8C-052B-E93A-2E8D-4931985F4C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8219" y="48937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82759B89-C0D2-6DD5-5F39-1BB7CD1E519D}"/>
                  </a:ext>
                </a:extLst>
              </p14:cNvPr>
              <p14:cNvContentPartPr/>
              <p14:nvPr/>
            </p14:nvContentPartPr>
            <p14:xfrm>
              <a:off x="651459" y="4706922"/>
              <a:ext cx="360" cy="3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82759B89-C0D2-6DD5-5F39-1BB7CD1E51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5819" y="4670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FD71666D-90AC-C827-9662-926B5EF3E79F}"/>
                  </a:ext>
                </a:extLst>
              </p14:cNvPr>
              <p14:cNvContentPartPr/>
              <p14:nvPr/>
            </p14:nvContentPartPr>
            <p14:xfrm>
              <a:off x="1128819" y="4110402"/>
              <a:ext cx="360" cy="3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FD71666D-90AC-C827-9662-926B5EF3E7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3179" y="40747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2AE0E60A-2C70-E2CD-A273-C631CCACAABA}"/>
                  </a:ext>
                </a:extLst>
              </p14:cNvPr>
              <p14:cNvContentPartPr/>
              <p14:nvPr/>
            </p14:nvContentPartPr>
            <p14:xfrm>
              <a:off x="1311699" y="3864162"/>
              <a:ext cx="360" cy="3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2AE0E60A-2C70-E2CD-A273-C631CCACAA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5699" y="3828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8EFC5051-0411-7395-C05E-1B2992DC40E7}"/>
                  </a:ext>
                </a:extLst>
              </p14:cNvPr>
              <p14:cNvContentPartPr/>
              <p14:nvPr/>
            </p14:nvContentPartPr>
            <p14:xfrm>
              <a:off x="309819" y="4913562"/>
              <a:ext cx="360" cy="3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8EFC5051-0411-7395-C05E-1B2992DC40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4179" y="4877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333AAC8F-13A7-968C-B9BB-39952594C9D1}"/>
                  </a:ext>
                </a:extLst>
              </p14:cNvPr>
              <p14:cNvContentPartPr/>
              <p14:nvPr/>
            </p14:nvContentPartPr>
            <p14:xfrm>
              <a:off x="47379" y="4953162"/>
              <a:ext cx="360" cy="36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333AAC8F-13A7-968C-B9BB-39952594C9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79" y="49175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F8CF85F7-3955-A8F7-4B81-0F49A0005E28}"/>
                  </a:ext>
                </a:extLst>
              </p14:cNvPr>
              <p14:cNvContentPartPr/>
              <p14:nvPr/>
            </p14:nvContentPartPr>
            <p14:xfrm>
              <a:off x="111099" y="5199762"/>
              <a:ext cx="360" cy="180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F8CF85F7-3955-A8F7-4B81-0F49A0005E2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5099" y="516412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B192421D-AE2F-F404-FBE5-90B5F8C4A425}"/>
                  </a:ext>
                </a:extLst>
              </p14:cNvPr>
              <p14:cNvContentPartPr/>
              <p14:nvPr/>
            </p14:nvContentPartPr>
            <p14:xfrm>
              <a:off x="-8421" y="5390922"/>
              <a:ext cx="360" cy="3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B192421D-AE2F-F404-FBE5-90B5F8C4A4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4061" y="5354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69870BE1-21A6-EEC0-6FE8-6ADE81A9D336}"/>
                  </a:ext>
                </a:extLst>
              </p14:cNvPr>
              <p14:cNvContentPartPr/>
              <p14:nvPr/>
            </p14:nvContentPartPr>
            <p14:xfrm>
              <a:off x="31539" y="5637162"/>
              <a:ext cx="360" cy="3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69870BE1-21A6-EEC0-6FE8-6ADE81A9D3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101" y="56015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D7426626-6540-09AC-99A4-8A82A213872D}"/>
                  </a:ext>
                </a:extLst>
              </p14:cNvPr>
              <p14:cNvContentPartPr/>
              <p14:nvPr/>
            </p14:nvContentPartPr>
            <p14:xfrm>
              <a:off x="397299" y="5708802"/>
              <a:ext cx="360" cy="36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D7426626-6540-09AC-99A4-8A82A21387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659" y="56728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F488A66D-880D-D725-F20E-EDD3FE5A51E5}"/>
                  </a:ext>
                </a:extLst>
              </p14:cNvPr>
              <p14:cNvContentPartPr/>
              <p14:nvPr/>
            </p14:nvContentPartPr>
            <p14:xfrm>
              <a:off x="31539" y="4603242"/>
              <a:ext cx="360" cy="36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F488A66D-880D-D725-F20E-EDD3FE5A51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101" y="4567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F77D7B4E-0152-22EF-485F-283CC9A32555}"/>
                  </a:ext>
                </a:extLst>
              </p14:cNvPr>
              <p14:cNvContentPartPr/>
              <p14:nvPr/>
            </p14:nvContentPartPr>
            <p14:xfrm>
              <a:off x="3108819" y="262002"/>
              <a:ext cx="360" cy="3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F77D7B4E-0152-22EF-485F-283CC9A325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2819" y="226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A4850A27-971E-DFE5-63D1-5BF718EC2B12}"/>
                  </a:ext>
                </a:extLst>
              </p14:cNvPr>
              <p14:cNvContentPartPr/>
              <p14:nvPr/>
            </p14:nvContentPartPr>
            <p14:xfrm>
              <a:off x="2623539" y="55362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A4850A27-971E-DFE5-63D1-5BF718EC2B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7899" y="19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2C82B761-C598-DBB2-DE99-922ADC86662B}"/>
                  </a:ext>
                </a:extLst>
              </p14:cNvPr>
              <p14:cNvContentPartPr/>
              <p14:nvPr/>
            </p14:nvContentPartPr>
            <p14:xfrm>
              <a:off x="2885979" y="-24198"/>
              <a:ext cx="360" cy="36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2C82B761-C598-DBB2-DE99-922ADC8666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50339" y="-5983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2F04E61C-0B7B-F1DA-A353-F082499F7113}"/>
                  </a:ext>
                </a:extLst>
              </p14:cNvPr>
              <p14:cNvContentPartPr/>
              <p14:nvPr/>
            </p14:nvContentPartPr>
            <p14:xfrm>
              <a:off x="3872019" y="-95838"/>
              <a:ext cx="360" cy="3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2F04E61C-0B7B-F1DA-A353-F082499F71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36019" y="-13183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6C057483-6693-4C8D-0D96-1EF8872240EE}"/>
                  </a:ext>
                </a:extLst>
              </p14:cNvPr>
              <p14:cNvContentPartPr/>
              <p14:nvPr/>
            </p14:nvContentPartPr>
            <p14:xfrm>
              <a:off x="3832419" y="15762"/>
              <a:ext cx="360" cy="36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6C057483-6693-4C8D-0D96-1EF8872240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96419" y="-2023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90CDF246-BD85-85D3-7EC1-55CFD57F923A}"/>
                  </a:ext>
                </a:extLst>
              </p14:cNvPr>
              <p14:cNvContentPartPr/>
              <p14:nvPr/>
            </p14:nvContentPartPr>
            <p14:xfrm>
              <a:off x="3450819" y="23322"/>
              <a:ext cx="360" cy="3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90CDF246-BD85-85D3-7EC1-55CFD57F92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14819" y="-1231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1E581D56-71C5-06CA-DD80-395F7C7C03FA}"/>
                  </a:ext>
                </a:extLst>
              </p14:cNvPr>
              <p14:cNvContentPartPr/>
              <p14:nvPr/>
            </p14:nvContentPartPr>
            <p14:xfrm>
              <a:off x="3482139" y="333642"/>
              <a:ext cx="360" cy="36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1E581D56-71C5-06CA-DD80-395F7C7C03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6499" y="2976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E8AB46AC-E670-AFE1-4FED-04DB8777BB14}"/>
                  </a:ext>
                </a:extLst>
              </p14:cNvPr>
              <p14:cNvContentPartPr/>
              <p14:nvPr/>
            </p14:nvContentPartPr>
            <p14:xfrm>
              <a:off x="4158219" y="294042"/>
              <a:ext cx="360" cy="36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E8AB46AC-E670-AFE1-4FED-04DB8777BB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22219" y="2580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2172B5A3-ED8C-2899-3E3D-B790E53C22A9}"/>
                  </a:ext>
                </a:extLst>
              </p14:cNvPr>
              <p14:cNvContentPartPr/>
              <p14:nvPr/>
            </p14:nvContentPartPr>
            <p14:xfrm>
              <a:off x="4833939" y="71202"/>
              <a:ext cx="360" cy="3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2172B5A3-ED8C-2899-3E3D-B790E53C22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98299" y="35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ADF56F62-F797-7177-A189-3E9DDE67BB5A}"/>
                  </a:ext>
                </a:extLst>
              </p14:cNvPr>
              <p14:cNvContentPartPr/>
              <p14:nvPr/>
            </p14:nvContentPartPr>
            <p14:xfrm>
              <a:off x="4722699" y="421122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ADF56F62-F797-7177-A189-3E9DDE67BB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87059" y="385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8FD0E210-5ADF-E359-E802-D24EF162D422}"/>
                  </a:ext>
                </a:extLst>
              </p14:cNvPr>
              <p14:cNvContentPartPr/>
              <p14:nvPr/>
            </p14:nvContentPartPr>
            <p14:xfrm>
              <a:off x="4523979" y="269922"/>
              <a:ext cx="360" cy="3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8FD0E210-5ADF-E359-E802-D24EF162D4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87979" y="233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7A924364-6AAD-D0E6-11F1-9F57F65ABD7B}"/>
                  </a:ext>
                </a:extLst>
              </p14:cNvPr>
              <p14:cNvContentPartPr/>
              <p14:nvPr/>
            </p14:nvContentPartPr>
            <p14:xfrm>
              <a:off x="4500219" y="166962"/>
              <a:ext cx="360" cy="3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7A924364-6AAD-D0E6-11F1-9F57F65ABD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4219" y="130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903F5D73-C1EB-F84A-A6DC-9BB544481729}"/>
                  </a:ext>
                </a:extLst>
              </p14:cNvPr>
              <p14:cNvContentPartPr/>
              <p14:nvPr/>
            </p14:nvContentPartPr>
            <p14:xfrm>
              <a:off x="4293219" y="127002"/>
              <a:ext cx="360" cy="36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903F5D73-C1EB-F84A-A6DC-9BB5444817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57579" y="91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90B7A900-AECC-B301-F76E-064E62188081}"/>
                  </a:ext>
                </a:extLst>
              </p14:cNvPr>
              <p14:cNvContentPartPr/>
              <p14:nvPr/>
            </p14:nvContentPartPr>
            <p14:xfrm>
              <a:off x="4205739" y="39522"/>
              <a:ext cx="360" cy="3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90B7A900-AECC-B301-F76E-064E621880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0099" y="35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08D1FC97-727B-0E4A-9463-643707F300E3}"/>
                  </a:ext>
                </a:extLst>
              </p14:cNvPr>
              <p14:cNvContentPartPr/>
              <p14:nvPr/>
            </p14:nvContentPartPr>
            <p14:xfrm>
              <a:off x="3712899" y="405282"/>
              <a:ext cx="360" cy="36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08D1FC97-727B-0E4A-9463-643707F300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77259" y="3692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900949C6-129E-BAD8-D5AC-4A634B234B92}"/>
                  </a:ext>
                </a:extLst>
              </p14:cNvPr>
              <p14:cNvContentPartPr/>
              <p14:nvPr/>
            </p14:nvContentPartPr>
            <p14:xfrm>
              <a:off x="3784539" y="818562"/>
              <a:ext cx="5760" cy="180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900949C6-129E-BAD8-D5AC-4A634B234B92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3748899" y="782922"/>
                <a:ext cx="774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5306C6E2-E4E1-2BE2-2D7D-187F99C0C412}"/>
                  </a:ext>
                </a:extLst>
              </p14:cNvPr>
              <p14:cNvContentPartPr/>
              <p14:nvPr/>
            </p14:nvContentPartPr>
            <p14:xfrm>
              <a:off x="4253619" y="957522"/>
              <a:ext cx="3240" cy="432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5306C6E2-E4E1-2BE2-2D7D-187F99C0C412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217979" y="921882"/>
                <a:ext cx="748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589C1524-0F45-6F2A-27B3-67F59F881291}"/>
                  </a:ext>
                </a:extLst>
              </p14:cNvPr>
              <p14:cNvContentPartPr/>
              <p14:nvPr/>
            </p14:nvContentPartPr>
            <p14:xfrm>
              <a:off x="4317339" y="763122"/>
              <a:ext cx="360" cy="36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589C1524-0F45-6F2A-27B3-67F59F8812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1699" y="727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D8789AC5-581B-2DC5-25C6-7069C0FA4C0E}"/>
                  </a:ext>
                </a:extLst>
              </p14:cNvPr>
              <p14:cNvContentPartPr/>
              <p14:nvPr/>
            </p14:nvContentPartPr>
            <p14:xfrm>
              <a:off x="4818099" y="763122"/>
              <a:ext cx="360" cy="36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D8789AC5-581B-2DC5-25C6-7069C0FA4C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2099" y="727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79F20106-6811-4F6C-9622-B5C4451157FB}"/>
                  </a:ext>
                </a:extLst>
              </p14:cNvPr>
              <p14:cNvContentPartPr/>
              <p14:nvPr/>
            </p14:nvContentPartPr>
            <p14:xfrm>
              <a:off x="4539819" y="683562"/>
              <a:ext cx="360" cy="36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79F20106-6811-4F6C-9622-B5C4451157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3819" y="647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A3256801-4F50-5A1C-0643-5CB12B3C0478}"/>
                  </a:ext>
                </a:extLst>
              </p14:cNvPr>
              <p14:cNvContentPartPr/>
              <p14:nvPr/>
            </p14:nvContentPartPr>
            <p14:xfrm>
              <a:off x="4229859" y="460722"/>
              <a:ext cx="360" cy="36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A3256801-4F50-5A1C-0643-5CB12B3C04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94219" y="424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EB3CFAEE-A2CD-E808-C0FF-DF78BD528B82}"/>
                  </a:ext>
                </a:extLst>
              </p14:cNvPr>
              <p14:cNvContentPartPr/>
              <p14:nvPr/>
            </p14:nvContentPartPr>
            <p14:xfrm>
              <a:off x="3895779" y="667362"/>
              <a:ext cx="360" cy="36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EB3CFAEE-A2CD-E808-C0FF-DF78BD528B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9779" y="631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84F55789-14BC-3F94-B410-9EA1B0578C0F}"/>
                  </a:ext>
                </a:extLst>
              </p14:cNvPr>
              <p14:cNvContentPartPr/>
              <p14:nvPr/>
            </p14:nvContentPartPr>
            <p14:xfrm>
              <a:off x="3339219" y="739362"/>
              <a:ext cx="360" cy="36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84F55789-14BC-3F94-B410-9EA1B0578C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3219" y="703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84DD4BC0-7D13-56DA-6118-827E4F05F28B}"/>
                  </a:ext>
                </a:extLst>
              </p14:cNvPr>
              <p14:cNvContentPartPr/>
              <p14:nvPr/>
            </p14:nvContentPartPr>
            <p14:xfrm>
              <a:off x="3275859" y="619842"/>
              <a:ext cx="360" cy="36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84DD4BC0-7D13-56DA-6118-827E4F05F2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39859" y="5842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2BE419CA-F33D-AFAF-6015-023C09757DA2}"/>
                  </a:ext>
                </a:extLst>
              </p14:cNvPr>
              <p14:cNvContentPartPr/>
              <p14:nvPr/>
            </p14:nvContentPartPr>
            <p14:xfrm>
              <a:off x="2830539" y="572322"/>
              <a:ext cx="360" cy="36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2BE419CA-F33D-AFAF-6015-023C09757D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4539" y="536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A38454F7-952C-1EFF-DABE-E3D0858062C9}"/>
                  </a:ext>
                </a:extLst>
              </p14:cNvPr>
              <p14:cNvContentPartPr/>
              <p14:nvPr/>
            </p14:nvContentPartPr>
            <p14:xfrm>
              <a:off x="2901819" y="301602"/>
              <a:ext cx="360" cy="36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A38454F7-952C-1EFF-DABE-E3D0858062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66179" y="265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BF9E5577-4E54-C5C2-0732-2F2AEAD3C039}"/>
                  </a:ext>
                </a:extLst>
              </p14:cNvPr>
              <p14:cNvContentPartPr/>
              <p14:nvPr/>
            </p14:nvContentPartPr>
            <p14:xfrm>
              <a:off x="3005139" y="930162"/>
              <a:ext cx="360" cy="36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BF9E5577-4E54-C5C2-0732-2F2AEAD3C0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69499" y="894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99F3E2A3-C950-8C6D-E0D0-3A88C433C9CA}"/>
                  </a:ext>
                </a:extLst>
              </p14:cNvPr>
              <p14:cNvContentPartPr/>
              <p14:nvPr/>
            </p14:nvContentPartPr>
            <p14:xfrm>
              <a:off x="3140499" y="2305722"/>
              <a:ext cx="360" cy="36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99F3E2A3-C950-8C6D-E0D0-3A88C433C9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04859" y="2269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11E8595D-C865-1C08-C5B3-808A513B9FAB}"/>
                  </a:ext>
                </a:extLst>
              </p14:cNvPr>
              <p14:cNvContentPartPr/>
              <p14:nvPr/>
            </p14:nvContentPartPr>
            <p14:xfrm>
              <a:off x="2615619" y="2266122"/>
              <a:ext cx="360" cy="36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11E8595D-C865-1C08-C5B3-808A513B9F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79619" y="2230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1C8442AA-FC96-E798-D395-37434C22871B}"/>
                  </a:ext>
                </a:extLst>
              </p14:cNvPr>
              <p14:cNvContentPartPr/>
              <p14:nvPr/>
            </p14:nvContentPartPr>
            <p14:xfrm>
              <a:off x="2424819" y="2456922"/>
              <a:ext cx="360" cy="36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1C8442AA-FC96-E798-D395-37434C2287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8819" y="2420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787CA879-EB98-8981-5E4A-D83EEBF777CB}"/>
                  </a:ext>
                </a:extLst>
              </p14:cNvPr>
              <p14:cNvContentPartPr/>
              <p14:nvPr/>
            </p14:nvContentPartPr>
            <p14:xfrm>
              <a:off x="2663139" y="2735202"/>
              <a:ext cx="360" cy="36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787CA879-EB98-8981-5E4A-D83EEBF777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27499" y="26992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D0C8789D-6B66-C72F-92AE-7C6307441CA4}"/>
                  </a:ext>
                </a:extLst>
              </p14:cNvPr>
              <p14:cNvContentPartPr/>
              <p14:nvPr/>
            </p14:nvContentPartPr>
            <p14:xfrm>
              <a:off x="2774739" y="2926002"/>
              <a:ext cx="360" cy="36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D0C8789D-6B66-C72F-92AE-7C6307441C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9099" y="2890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F47775DD-7CCC-3727-8BDF-C85DA77E2B09}"/>
                  </a:ext>
                </a:extLst>
              </p14:cNvPr>
              <p14:cNvContentPartPr/>
              <p14:nvPr/>
            </p14:nvContentPartPr>
            <p14:xfrm>
              <a:off x="2369019" y="2106642"/>
              <a:ext cx="360" cy="36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F47775DD-7CCC-3727-8BDF-C85DA77E2B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33379" y="2071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CEACDCCF-0BFD-3A23-5D9A-F8C94DF3B928}"/>
                  </a:ext>
                </a:extLst>
              </p14:cNvPr>
              <p14:cNvContentPartPr/>
              <p14:nvPr/>
            </p14:nvContentPartPr>
            <p14:xfrm>
              <a:off x="3450819" y="969762"/>
              <a:ext cx="360" cy="36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CEACDCCF-0BFD-3A23-5D9A-F8C94DF3B9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14819" y="934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B5511086-A3B0-3217-AEE2-C0E2953C1263}"/>
                  </a:ext>
                </a:extLst>
              </p14:cNvPr>
              <p14:cNvContentPartPr/>
              <p14:nvPr/>
            </p14:nvContentPartPr>
            <p14:xfrm>
              <a:off x="3347139" y="2146602"/>
              <a:ext cx="360" cy="36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B5511086-A3B0-3217-AEE2-C0E2953C12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11499" y="2110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2827D561-027F-11B9-2F31-743ED1798C7A}"/>
                  </a:ext>
                </a:extLst>
              </p14:cNvPr>
              <p14:cNvContentPartPr/>
              <p14:nvPr/>
            </p14:nvContentPartPr>
            <p14:xfrm>
              <a:off x="2838099" y="2400762"/>
              <a:ext cx="360" cy="36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2827D561-027F-11B9-2F31-743ED1798C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02459" y="2365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DF0B6DD0-FB75-AEFA-F9EC-851E85E7E561}"/>
                  </a:ext>
                </a:extLst>
              </p14:cNvPr>
              <p14:cNvContentPartPr/>
              <p14:nvPr/>
            </p14:nvContentPartPr>
            <p14:xfrm>
              <a:off x="2965539" y="2671482"/>
              <a:ext cx="360" cy="36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DF0B6DD0-FB75-AEFA-F9EC-851E85E7E5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29899" y="26354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10103180-B3D8-883F-CDA1-FE576DFFED5F}"/>
                  </a:ext>
                </a:extLst>
              </p14:cNvPr>
              <p14:cNvContentPartPr/>
              <p14:nvPr/>
            </p14:nvContentPartPr>
            <p14:xfrm>
              <a:off x="3172539" y="2663202"/>
              <a:ext cx="360" cy="36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10103180-B3D8-883F-CDA1-FE576DFFED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6539" y="2627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D523F15C-B1AA-8597-097C-192A749BF987}"/>
                  </a:ext>
                </a:extLst>
              </p14:cNvPr>
              <p14:cNvContentPartPr/>
              <p14:nvPr/>
            </p14:nvContentPartPr>
            <p14:xfrm>
              <a:off x="5175939" y="707322"/>
              <a:ext cx="360" cy="36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D523F15C-B1AA-8597-097C-192A749BF9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40299" y="671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16A4EEA5-5FBD-C838-1F96-E3335AD288C5}"/>
                  </a:ext>
                </a:extLst>
              </p14:cNvPr>
              <p14:cNvContentPartPr/>
              <p14:nvPr/>
            </p14:nvContentPartPr>
            <p14:xfrm>
              <a:off x="5088459" y="540282"/>
              <a:ext cx="360" cy="36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16A4EEA5-5FBD-C838-1F96-E3335AD288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52819" y="504642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2" name="Group 261">
            <a:extLst>
              <a:ext uri="{FF2B5EF4-FFF2-40B4-BE49-F238E27FC236}">
                <a16:creationId xmlns:a16="http://schemas.microsoft.com/office/drawing/2014/main" id="{C104C7A1-DAF7-A1DC-D294-9E78CDF6D238}"/>
              </a:ext>
            </a:extLst>
          </p:cNvPr>
          <p:cNvGrpSpPr/>
          <p:nvPr/>
        </p:nvGrpSpPr>
        <p:grpSpPr>
          <a:xfrm>
            <a:off x="5207979" y="222402"/>
            <a:ext cx="143280" cy="72000"/>
            <a:chOff x="5207979" y="222402"/>
            <a:chExt cx="143280" cy="7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97A4978-1F7E-9E55-1B0F-5CC52E637BD3}"/>
                    </a:ext>
                  </a:extLst>
                </p14:cNvPr>
                <p14:cNvContentPartPr/>
                <p14:nvPr/>
              </p14:nvContentPartPr>
              <p14:xfrm>
                <a:off x="5207979" y="294042"/>
                <a:ext cx="360" cy="3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97A4978-1F7E-9E55-1B0F-5CC52E637BD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171979" y="25804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8F55ADE9-75D5-2C77-258D-9F246C45E678}"/>
                    </a:ext>
                  </a:extLst>
                </p14:cNvPr>
                <p14:cNvContentPartPr/>
                <p14:nvPr/>
              </p14:nvContentPartPr>
              <p14:xfrm>
                <a:off x="5350899" y="222402"/>
                <a:ext cx="360" cy="3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8F55ADE9-75D5-2C77-258D-9F246C45E67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314899" y="18640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4B64A36D-2DEA-195D-0FF3-4CCDE44559AB}"/>
                  </a:ext>
                </a:extLst>
              </p14:cNvPr>
              <p14:cNvContentPartPr/>
              <p14:nvPr/>
            </p14:nvContentPartPr>
            <p14:xfrm>
              <a:off x="5533779" y="222402"/>
              <a:ext cx="360" cy="36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4B64A36D-2DEA-195D-0FF3-4CCDE44559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8139" y="1864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9F60E3DE-CF2D-6AD5-F439-84D91EB39EE4}"/>
                  </a:ext>
                </a:extLst>
              </p14:cNvPr>
              <p14:cNvContentPartPr/>
              <p14:nvPr/>
            </p14:nvContentPartPr>
            <p14:xfrm>
              <a:off x="5152179" y="94962"/>
              <a:ext cx="360" cy="36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9F60E3DE-CF2D-6AD5-F439-84D91EB39E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6539" y="59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099E42D4-D0E0-CE25-2D3E-B2BEFE681866}"/>
                  </a:ext>
                </a:extLst>
              </p14:cNvPr>
              <p14:cNvContentPartPr/>
              <p14:nvPr/>
            </p14:nvContentPartPr>
            <p14:xfrm>
              <a:off x="4945539" y="254082"/>
              <a:ext cx="360" cy="36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099E42D4-D0E0-CE25-2D3E-B2BEFE6818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09539" y="218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DBE3FF69-1495-7283-46D8-57C9B18B3DC9}"/>
                  </a:ext>
                </a:extLst>
              </p14:cNvPr>
              <p14:cNvContentPartPr/>
              <p14:nvPr/>
            </p14:nvContentPartPr>
            <p14:xfrm>
              <a:off x="4921419" y="469002"/>
              <a:ext cx="360" cy="36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DBE3FF69-1495-7283-46D8-57C9B18B3D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85419" y="433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0ADD34F0-3640-5D5E-B103-001769EDE59F}"/>
                  </a:ext>
                </a:extLst>
              </p14:cNvPr>
              <p14:cNvContentPartPr/>
              <p14:nvPr/>
            </p14:nvContentPartPr>
            <p14:xfrm>
              <a:off x="4881819" y="1009362"/>
              <a:ext cx="360" cy="36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0ADD34F0-3640-5D5E-B103-001769EDE5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45819" y="973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3A68E04E-6725-0DA6-583D-F60DC5DF1C04}"/>
                  </a:ext>
                </a:extLst>
              </p14:cNvPr>
              <p14:cNvContentPartPr/>
              <p14:nvPr/>
            </p14:nvContentPartPr>
            <p14:xfrm>
              <a:off x="4539819" y="914322"/>
              <a:ext cx="360" cy="36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3A68E04E-6725-0DA6-583D-F60DC5DF1C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3819" y="878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65C17CD5-293A-7201-8AE3-69E07937255F}"/>
                  </a:ext>
                </a:extLst>
              </p14:cNvPr>
              <p14:cNvContentPartPr/>
              <p14:nvPr/>
            </p14:nvContentPartPr>
            <p14:xfrm>
              <a:off x="4078659" y="778962"/>
              <a:ext cx="360" cy="36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65C17CD5-293A-7201-8AE3-69E0793725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43019" y="742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4AC3B3E1-4B61-A119-E08A-6DF07076D1F2}"/>
                  </a:ext>
                </a:extLst>
              </p14:cNvPr>
              <p14:cNvContentPartPr/>
              <p14:nvPr/>
            </p14:nvContentPartPr>
            <p14:xfrm>
              <a:off x="5446299" y="1041402"/>
              <a:ext cx="360" cy="36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4AC3B3E1-4B61-A119-E08A-6DF07076D1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10659" y="10054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9B08F0C7-0F9D-B115-98E0-F97A095F08E8}"/>
                  </a:ext>
                </a:extLst>
              </p14:cNvPr>
              <p14:cNvContentPartPr/>
              <p14:nvPr/>
            </p14:nvContentPartPr>
            <p14:xfrm>
              <a:off x="5637099" y="826842"/>
              <a:ext cx="360" cy="36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9B08F0C7-0F9D-B115-98E0-F97A095F08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1459" y="790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466A6772-2707-DD64-5274-5CC0F6BF3B1F}"/>
                  </a:ext>
                </a:extLst>
              </p14:cNvPr>
              <p14:cNvContentPartPr/>
              <p14:nvPr/>
            </p14:nvContentPartPr>
            <p14:xfrm>
              <a:off x="5446299" y="683922"/>
              <a:ext cx="12600" cy="1584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466A6772-2707-DD64-5274-5CC0F6BF3B1F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5410659" y="647922"/>
                <a:ext cx="8424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9B10CECA-0F23-54C4-50FB-C1C6E257CD52}"/>
                  </a:ext>
                </a:extLst>
              </p14:cNvPr>
              <p14:cNvContentPartPr/>
              <p14:nvPr/>
            </p14:nvContentPartPr>
            <p14:xfrm>
              <a:off x="5390499" y="508602"/>
              <a:ext cx="360" cy="36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9B10CECA-0F23-54C4-50FB-C1C6E257CD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54859" y="472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5D962B3C-37C7-BD0B-08D7-A999EF3827CF}"/>
                  </a:ext>
                </a:extLst>
              </p14:cNvPr>
              <p14:cNvContentPartPr/>
              <p14:nvPr/>
            </p14:nvContentPartPr>
            <p14:xfrm>
              <a:off x="5748339" y="429042"/>
              <a:ext cx="360" cy="36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5D962B3C-37C7-BD0B-08D7-A999EF3827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12699" y="3934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33D778D3-A1F8-BDAE-8381-BFCBD0D05EF1}"/>
                  </a:ext>
                </a:extLst>
              </p14:cNvPr>
              <p14:cNvContentPartPr/>
              <p14:nvPr/>
            </p14:nvContentPartPr>
            <p14:xfrm>
              <a:off x="5804139" y="301602"/>
              <a:ext cx="360" cy="36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33D778D3-A1F8-BDAE-8381-BFCBD0D05E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68139" y="265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B64EB5E3-2211-EE92-4BEB-8DCE79DCDC21}"/>
                  </a:ext>
                </a:extLst>
              </p14:cNvPr>
              <p14:cNvContentPartPr/>
              <p14:nvPr/>
            </p14:nvContentPartPr>
            <p14:xfrm>
              <a:off x="6026619" y="190362"/>
              <a:ext cx="360" cy="360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B64EB5E3-2211-EE92-4BEB-8DCE79DCDC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90979" y="154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0F9B3EA7-4ECE-E463-F745-42E9E65A3E0B}"/>
                  </a:ext>
                </a:extLst>
              </p14:cNvPr>
              <p14:cNvContentPartPr/>
              <p14:nvPr/>
            </p14:nvContentPartPr>
            <p14:xfrm>
              <a:off x="5931579" y="460722"/>
              <a:ext cx="360" cy="36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0F9B3EA7-4ECE-E463-F745-42E9E65A3E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95579" y="424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1D7844D4-CA00-4DD6-4B72-A3DE94A0CFC3}"/>
                  </a:ext>
                </a:extLst>
              </p14:cNvPr>
              <p14:cNvContentPartPr/>
              <p14:nvPr/>
            </p14:nvContentPartPr>
            <p14:xfrm>
              <a:off x="6400659" y="214122"/>
              <a:ext cx="360" cy="36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1D7844D4-CA00-4DD6-4B72-A3DE94A0CF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4659" y="1784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4D01A710-C71C-097E-7034-85D803AC2682}"/>
                  </a:ext>
                </a:extLst>
              </p14:cNvPr>
              <p14:cNvContentPartPr/>
              <p14:nvPr/>
            </p14:nvContentPartPr>
            <p14:xfrm>
              <a:off x="6702699" y="190362"/>
              <a:ext cx="360" cy="36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4D01A710-C71C-097E-7034-85D803AC26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66699" y="154722"/>
                <a:ext cx="72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294" name="Picture 293">
            <a:extLst>
              <a:ext uri="{FF2B5EF4-FFF2-40B4-BE49-F238E27FC236}">
                <a16:creationId xmlns:a16="http://schemas.microsoft.com/office/drawing/2014/main" id="{5A88EE79-C467-0DDF-2ABF-D2996B0BBA28}"/>
              </a:ext>
            </a:extLst>
          </p:cNvPr>
          <p:cNvPicPr>
            <a:picLocks noChangeAspect="1"/>
          </p:cNvPicPr>
          <p:nvPr/>
        </p:nvPicPr>
        <p:blipFill>
          <a:blip r:embed="rId310"/>
          <a:stretch>
            <a:fillRect/>
          </a:stretch>
        </p:blipFill>
        <p:spPr>
          <a:xfrm>
            <a:off x="8453310" y="690692"/>
            <a:ext cx="3674028" cy="55248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B140CEEF-6DA8-2DDF-26D6-B91823C92AC0}"/>
                  </a:ext>
                </a:extLst>
              </p14:cNvPr>
              <p14:cNvContentPartPr/>
              <p14:nvPr/>
            </p14:nvContentPartPr>
            <p14:xfrm>
              <a:off x="2848809" y="3673440"/>
              <a:ext cx="360" cy="36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B140CEEF-6DA8-2DDF-26D6-B91823C92A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3169" y="3637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497230E1-EDAB-B73A-F5BB-A42B378A9FDE}"/>
                  </a:ext>
                </a:extLst>
              </p14:cNvPr>
              <p14:cNvContentPartPr/>
              <p14:nvPr/>
            </p14:nvContentPartPr>
            <p14:xfrm>
              <a:off x="2604369" y="3263760"/>
              <a:ext cx="360" cy="180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497230E1-EDAB-B73A-F5BB-A42B378A9FD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568369" y="32281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4A133E65-40B9-EC0B-8F2A-25620E123259}"/>
                  </a:ext>
                </a:extLst>
              </p14:cNvPr>
              <p14:cNvContentPartPr/>
              <p14:nvPr/>
            </p14:nvContentPartPr>
            <p14:xfrm>
              <a:off x="2383689" y="2751120"/>
              <a:ext cx="360" cy="360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4A133E65-40B9-EC0B-8F2A-25620E1232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7689" y="2715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72A86DDB-95D0-71CF-8A39-6C8583617832}"/>
                  </a:ext>
                </a:extLst>
              </p14:cNvPr>
              <p14:cNvContentPartPr/>
              <p14:nvPr/>
            </p14:nvContentPartPr>
            <p14:xfrm>
              <a:off x="2334369" y="2873520"/>
              <a:ext cx="360" cy="360"/>
            </p14:xfrm>
          </p:contentPart>
        </mc:Choice>
        <mc:Fallback xmlns=""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72A86DDB-95D0-71CF-8A39-6C85836178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8729" y="2837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7DE871D1-B79A-8761-3F44-8AAF3DA19ABF}"/>
                  </a:ext>
                </a:extLst>
              </p14:cNvPr>
              <p14:cNvContentPartPr/>
              <p14:nvPr/>
            </p14:nvContentPartPr>
            <p14:xfrm>
              <a:off x="2179569" y="3085560"/>
              <a:ext cx="360" cy="360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7DE871D1-B79A-8761-3F44-8AAF3DA19A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3929" y="3049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C08B7100-489D-87C6-9342-A22DE5588CCB}"/>
                  </a:ext>
                </a:extLst>
              </p14:cNvPr>
              <p14:cNvContentPartPr/>
              <p14:nvPr/>
            </p14:nvContentPartPr>
            <p14:xfrm>
              <a:off x="1902009" y="3346920"/>
              <a:ext cx="360" cy="360"/>
            </p14:xfrm>
          </p:contentPart>
        </mc:Choice>
        <mc:Fallback xmlns=""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C08B7100-489D-87C6-9342-A22DE5588C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6009" y="3311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BB6B19DE-D218-E9F4-E3E7-6026A69FC655}"/>
                  </a:ext>
                </a:extLst>
              </p14:cNvPr>
              <p14:cNvContentPartPr/>
              <p14:nvPr/>
            </p14:nvContentPartPr>
            <p14:xfrm>
              <a:off x="2016489" y="3167280"/>
              <a:ext cx="360" cy="36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BB6B19DE-D218-E9F4-E3E7-6026A69FC6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80489" y="3131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3CBE4A67-E2DB-9349-C495-D5D0BEB0335F}"/>
                  </a:ext>
                </a:extLst>
              </p14:cNvPr>
              <p14:cNvContentPartPr/>
              <p14:nvPr/>
            </p14:nvContentPartPr>
            <p14:xfrm>
              <a:off x="2065089" y="3559320"/>
              <a:ext cx="360" cy="36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3CBE4A67-E2DB-9349-C495-D5D0BEB033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9449" y="3523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344FB110-61B7-E80D-7232-C5B47AFED07D}"/>
                  </a:ext>
                </a:extLst>
              </p14:cNvPr>
              <p14:cNvContentPartPr/>
              <p14:nvPr/>
            </p14:nvContentPartPr>
            <p14:xfrm>
              <a:off x="1885449" y="3606840"/>
              <a:ext cx="360" cy="1800"/>
            </p14:xfrm>
          </p:contentPart>
        </mc:Choice>
        <mc:Fallback xmlns=""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344FB110-61B7-E80D-7232-C5B47AFED07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849809" y="35712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5EABF3D5-47FA-03FB-8ED0-C3169761568A}"/>
                  </a:ext>
                </a:extLst>
              </p14:cNvPr>
              <p14:cNvContentPartPr/>
              <p14:nvPr/>
            </p14:nvContentPartPr>
            <p14:xfrm>
              <a:off x="1804089" y="3926880"/>
              <a:ext cx="360" cy="36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5EABF3D5-47FA-03FB-8ED0-C316976156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8089" y="3890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8CA1954E-EF4E-6A71-B4D4-368F07656051}"/>
                  </a:ext>
                </a:extLst>
              </p14:cNvPr>
              <p14:cNvContentPartPr/>
              <p14:nvPr/>
            </p14:nvContentPartPr>
            <p14:xfrm>
              <a:off x="1942689" y="3853080"/>
              <a:ext cx="360" cy="360"/>
            </p14:xfrm>
          </p:contentPart>
        </mc:Choice>
        <mc:Fallback xmlns=""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8CA1954E-EF4E-6A71-B4D4-368F076560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6689" y="381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45510374-5DFA-B2D9-B207-239A1B645FF3}"/>
                  </a:ext>
                </a:extLst>
              </p14:cNvPr>
              <p14:cNvContentPartPr/>
              <p14:nvPr/>
            </p14:nvContentPartPr>
            <p14:xfrm>
              <a:off x="2163369" y="3934800"/>
              <a:ext cx="360" cy="36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45510374-5DFA-B2D9-B207-239A1B645F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7369" y="3899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F0AE458B-134D-7783-DA66-A1BF71E06C9B}"/>
                  </a:ext>
                </a:extLst>
              </p14:cNvPr>
              <p14:cNvContentPartPr/>
              <p14:nvPr/>
            </p14:nvContentPartPr>
            <p14:xfrm>
              <a:off x="2293689" y="3549960"/>
              <a:ext cx="360" cy="1800"/>
            </p14:xfrm>
          </p:contentPart>
        </mc:Choice>
        <mc:Fallback xmlns=""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F0AE458B-134D-7783-DA66-A1BF71E06C9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258049" y="351396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BBB3611F-0FEE-9337-665B-F47E4C079AFA}"/>
                  </a:ext>
                </a:extLst>
              </p14:cNvPr>
              <p14:cNvContentPartPr/>
              <p14:nvPr/>
            </p14:nvContentPartPr>
            <p14:xfrm>
              <a:off x="2236809" y="3265200"/>
              <a:ext cx="360" cy="360"/>
            </p14:xfrm>
          </p:contentPart>
        </mc:Choice>
        <mc:Fallback xmlns=""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BBB3611F-0FEE-9337-665B-F47E4C079A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0809" y="3229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2EB467B8-33F2-DC4A-2F62-1DDD6FFEE83E}"/>
                  </a:ext>
                </a:extLst>
              </p14:cNvPr>
              <p14:cNvContentPartPr/>
              <p14:nvPr/>
            </p14:nvContentPartPr>
            <p14:xfrm>
              <a:off x="2399889" y="3085560"/>
              <a:ext cx="360" cy="360"/>
            </p14:xfrm>
          </p:contentPart>
        </mc:Choice>
        <mc:Fallback xmlns=""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2EB467B8-33F2-DC4A-2F62-1DDD6FFEE8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4249" y="3049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3D3CD714-D4D0-E419-82FE-5BF9661E9838}"/>
                  </a:ext>
                </a:extLst>
              </p14:cNvPr>
              <p14:cNvContentPartPr/>
              <p14:nvPr/>
            </p14:nvContentPartPr>
            <p14:xfrm>
              <a:off x="2563329" y="2946960"/>
              <a:ext cx="360" cy="360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3D3CD714-D4D0-E419-82FE-5BF9661E98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27329" y="2911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FCEA74D6-0589-A59A-5AD7-AB849A91A3E7}"/>
                  </a:ext>
                </a:extLst>
              </p14:cNvPr>
              <p14:cNvContentPartPr/>
              <p14:nvPr/>
            </p14:nvContentPartPr>
            <p14:xfrm>
              <a:off x="2783649" y="3208320"/>
              <a:ext cx="360" cy="360"/>
            </p14:xfrm>
          </p:contentPart>
        </mc:Choice>
        <mc:Fallback xmlns=""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FCEA74D6-0589-A59A-5AD7-AB849A91A3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48009" y="3172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7BD8ACF8-2B52-60EB-98CA-79853756CE43}"/>
                  </a:ext>
                </a:extLst>
              </p14:cNvPr>
              <p14:cNvContentPartPr/>
              <p14:nvPr/>
            </p14:nvContentPartPr>
            <p14:xfrm>
              <a:off x="3045009" y="3200040"/>
              <a:ext cx="360" cy="360"/>
            </p14:xfrm>
          </p:contentPart>
        </mc:Choice>
        <mc:Fallback xmlns=""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7BD8ACF8-2B52-60EB-98CA-79853756CE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9009" y="3164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AED91B40-4D74-6B64-1C34-264944ABAF50}"/>
                  </a:ext>
                </a:extLst>
              </p14:cNvPr>
              <p14:cNvContentPartPr/>
              <p14:nvPr/>
            </p14:nvContentPartPr>
            <p14:xfrm>
              <a:off x="3175689" y="3002760"/>
              <a:ext cx="360" cy="1800"/>
            </p14:xfrm>
          </p:contentPart>
        </mc:Choice>
        <mc:Fallback xmlns=""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AED91B40-4D74-6B64-1C34-264944ABAF5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139689" y="29671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CC37A659-F53F-E643-A45C-29EDAD23D763}"/>
                  </a:ext>
                </a:extLst>
              </p14:cNvPr>
              <p14:cNvContentPartPr/>
              <p14:nvPr/>
            </p14:nvContentPartPr>
            <p14:xfrm>
              <a:off x="3084609" y="2914560"/>
              <a:ext cx="1800" cy="360"/>
            </p14:xfrm>
          </p:contentPart>
        </mc:Choice>
        <mc:Fallback xmlns=""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CC37A659-F53F-E643-A45C-29EDAD23D76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48609" y="287856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DAFBCB31-EF88-F237-DA85-6FF9EAA83148}"/>
                  </a:ext>
                </a:extLst>
              </p14:cNvPr>
              <p14:cNvContentPartPr/>
              <p14:nvPr/>
            </p14:nvContentPartPr>
            <p14:xfrm>
              <a:off x="9004809" y="514080"/>
              <a:ext cx="360" cy="360"/>
            </p14:xfrm>
          </p:contentPart>
        </mc:Choice>
        <mc:Fallback xmlns=""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DAFBCB31-EF88-F237-DA85-6FF9EAA831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69169" y="478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A54572B4-97BE-606A-1C2E-3E17B9E47D89}"/>
                  </a:ext>
                </a:extLst>
              </p14:cNvPr>
              <p14:cNvContentPartPr/>
              <p14:nvPr/>
            </p14:nvContentPartPr>
            <p14:xfrm>
              <a:off x="8270049" y="309960"/>
              <a:ext cx="360" cy="360"/>
            </p14:xfrm>
          </p:contentPart>
        </mc:Choice>
        <mc:Fallback xmlns=""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A54572B4-97BE-606A-1C2E-3E17B9E47D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34409" y="274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E1D09C05-AA26-5A63-6C10-AE317B221EF1}"/>
                  </a:ext>
                </a:extLst>
              </p14:cNvPr>
              <p14:cNvContentPartPr/>
              <p14:nvPr/>
            </p14:nvContentPartPr>
            <p14:xfrm>
              <a:off x="7617009" y="130320"/>
              <a:ext cx="360" cy="360"/>
            </p14:xfrm>
          </p:contentPart>
        </mc:Choice>
        <mc:Fallback xmlns=""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E1D09C05-AA26-5A63-6C10-AE317B221E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81009" y="94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0B4C42CF-1692-2D31-D296-0278435349E9}"/>
                  </a:ext>
                </a:extLst>
              </p14:cNvPr>
              <p14:cNvContentPartPr/>
              <p14:nvPr/>
            </p14:nvContentPartPr>
            <p14:xfrm>
              <a:off x="7673889" y="268920"/>
              <a:ext cx="360" cy="360"/>
            </p14:xfrm>
          </p:contentPart>
        </mc:Choice>
        <mc:Fallback xmlns=""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0B4C42CF-1692-2D31-D296-0278435349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38249" y="233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581167D6-B4DE-6189-C51B-FCA73F965855}"/>
                  </a:ext>
                </a:extLst>
              </p14:cNvPr>
              <p14:cNvContentPartPr/>
              <p14:nvPr/>
            </p14:nvContentPartPr>
            <p14:xfrm>
              <a:off x="7894569" y="187560"/>
              <a:ext cx="360" cy="360"/>
            </p14:xfrm>
          </p:contentPart>
        </mc:Choice>
        <mc:Fallback xmlns=""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581167D6-B4DE-6189-C51B-FCA73F9658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58929" y="151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B036633B-118D-4853-F76A-7B66E61298DE}"/>
                  </a:ext>
                </a:extLst>
              </p14:cNvPr>
              <p14:cNvContentPartPr/>
              <p14:nvPr/>
            </p14:nvContentPartPr>
            <p14:xfrm>
              <a:off x="7919049" y="105840"/>
              <a:ext cx="360" cy="36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B036633B-118D-4853-F76A-7B66E61298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3049" y="69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6E968404-3B58-9AB4-3D57-5DCB6AB3E422}"/>
                  </a:ext>
                </a:extLst>
              </p14:cNvPr>
              <p14:cNvContentPartPr/>
              <p14:nvPr/>
            </p14:nvContentPartPr>
            <p14:xfrm>
              <a:off x="8335209" y="138600"/>
              <a:ext cx="1800" cy="36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6E968404-3B58-9AB4-3D57-5DCB6AB3E42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99569" y="1026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126A8DF2-27CC-AEBC-0F93-20A925FC339D}"/>
                  </a:ext>
                </a:extLst>
              </p14:cNvPr>
              <p14:cNvContentPartPr/>
              <p14:nvPr/>
            </p14:nvContentPartPr>
            <p14:xfrm>
              <a:off x="8146209" y="448560"/>
              <a:ext cx="1800" cy="36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126A8DF2-27CC-AEBC-0F93-20A925FC339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110569" y="41292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03E4FE94-1D4F-90E8-6AEF-B44FC3EA6AC9}"/>
                  </a:ext>
                </a:extLst>
              </p14:cNvPr>
              <p14:cNvContentPartPr/>
              <p14:nvPr/>
            </p14:nvContentPartPr>
            <p14:xfrm>
              <a:off x="7208769" y="220320"/>
              <a:ext cx="360" cy="360"/>
            </p14:xfrm>
          </p:contentPart>
        </mc:Choice>
        <mc:Fallback xmlns=""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03E4FE94-1D4F-90E8-6AEF-B44FC3EA6A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72769" y="184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5F1E20A1-9BB3-DCB4-55D2-80C9B20E2495}"/>
                  </a:ext>
                </a:extLst>
              </p14:cNvPr>
              <p14:cNvContentPartPr/>
              <p14:nvPr/>
            </p14:nvContentPartPr>
            <p14:xfrm>
              <a:off x="6906729" y="456840"/>
              <a:ext cx="360" cy="360"/>
            </p14:xfrm>
          </p:contentPart>
        </mc:Choice>
        <mc:Fallback xmlns=""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5F1E20A1-9BB3-DCB4-55D2-80C9B20E24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70729" y="421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C1F7F430-66BF-B007-5C53-7E3E8B687069}"/>
                  </a:ext>
                </a:extLst>
              </p14:cNvPr>
              <p14:cNvContentPartPr/>
              <p14:nvPr/>
            </p14:nvContentPartPr>
            <p14:xfrm>
              <a:off x="6490209" y="440640"/>
              <a:ext cx="360" cy="360"/>
            </p14:xfrm>
          </p:contentPart>
        </mc:Choice>
        <mc:Fallback xmlns=""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C1F7F430-66BF-B007-5C53-7E3E8B6870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54569" y="404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32011613-69D7-4B24-04AC-4B2FB97B85CE}"/>
                  </a:ext>
                </a:extLst>
              </p14:cNvPr>
              <p14:cNvContentPartPr/>
              <p14:nvPr/>
            </p14:nvContentPartPr>
            <p14:xfrm>
              <a:off x="6555369" y="24480"/>
              <a:ext cx="360" cy="360"/>
            </p14:xfrm>
          </p:contentPart>
        </mc:Choice>
        <mc:Fallback xmlns=""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32011613-69D7-4B24-04AC-4B2FB97B85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9729" y="-1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FDDFED8B-E808-9A49-ED59-860F2E1E3047}"/>
                  </a:ext>
                </a:extLst>
              </p14:cNvPr>
              <p14:cNvContentPartPr/>
              <p14:nvPr/>
            </p14:nvContentPartPr>
            <p14:xfrm>
              <a:off x="6016809" y="73080"/>
              <a:ext cx="360" cy="360"/>
            </p14:xfrm>
          </p:contentPart>
        </mc:Choice>
        <mc:Fallback xmlns=""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FDDFED8B-E808-9A49-ED59-860F2E1E30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80809" y="3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BB42CF32-6FF3-6A08-4F98-015FC2657C09}"/>
                  </a:ext>
                </a:extLst>
              </p14:cNvPr>
              <p14:cNvContentPartPr/>
              <p14:nvPr/>
            </p14:nvContentPartPr>
            <p14:xfrm>
              <a:off x="5706489" y="48600"/>
              <a:ext cx="360" cy="360"/>
            </p14:xfrm>
          </p:contentPart>
        </mc:Choice>
        <mc:Fallback xmlns=""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BB42CF32-6FF3-6A08-4F98-015FC2657C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70849" y="12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6E7DE794-E3D1-FC4E-2969-550E4E960E8B}"/>
                  </a:ext>
                </a:extLst>
              </p14:cNvPr>
              <p14:cNvContentPartPr/>
              <p14:nvPr/>
            </p14:nvContentPartPr>
            <p14:xfrm>
              <a:off x="6351609" y="15840"/>
              <a:ext cx="360" cy="360"/>
            </p14:xfrm>
          </p:contentPart>
        </mc:Choice>
        <mc:Fallback xmlns=""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6E7DE794-E3D1-FC4E-2969-550E4E960E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15609" y="-19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972BEF96-B430-B7D2-1F97-571B9189B0E8}"/>
                  </a:ext>
                </a:extLst>
              </p14:cNvPr>
              <p14:cNvContentPartPr/>
              <p14:nvPr/>
            </p14:nvContentPartPr>
            <p14:xfrm>
              <a:off x="6971889" y="48600"/>
              <a:ext cx="360" cy="360"/>
            </p14:xfrm>
          </p:contentPart>
        </mc:Choice>
        <mc:Fallback xmlns=""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972BEF96-B430-B7D2-1F97-571B9189B0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36249" y="12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79EF8967-D06C-AEBF-446D-97D378903B73}"/>
                  </a:ext>
                </a:extLst>
              </p14:cNvPr>
              <p14:cNvContentPartPr/>
              <p14:nvPr/>
            </p14:nvContentPartPr>
            <p14:xfrm>
              <a:off x="7021209" y="301680"/>
              <a:ext cx="360" cy="360"/>
            </p14:xfrm>
          </p:contentPart>
        </mc:Choice>
        <mc:Fallback xmlns=""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79EF8967-D06C-AEBF-446D-97D378903B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85209" y="266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BD85A9E1-1E1E-DF3F-F279-AE65BDC452B8}"/>
                  </a:ext>
                </a:extLst>
              </p14:cNvPr>
              <p14:cNvContentPartPr/>
              <p14:nvPr/>
            </p14:nvContentPartPr>
            <p14:xfrm>
              <a:off x="7396689" y="186120"/>
              <a:ext cx="360" cy="1800"/>
            </p14:xfrm>
          </p:contentPart>
        </mc:Choice>
        <mc:Fallback xmlns=""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BD85A9E1-1E1E-DF3F-F279-AE65BDC452B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360689" y="15048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334" name="Ink 333">
                <a:extLst>
                  <a:ext uri="{FF2B5EF4-FFF2-40B4-BE49-F238E27FC236}">
                    <a16:creationId xmlns:a16="http://schemas.microsoft.com/office/drawing/2014/main" id="{774BAD9E-D428-B085-F6F8-CBCBFCD8D7FE}"/>
                  </a:ext>
                </a:extLst>
              </p14:cNvPr>
              <p14:cNvContentPartPr/>
              <p14:nvPr/>
            </p14:nvContentPartPr>
            <p14:xfrm>
              <a:off x="7437369" y="-73800"/>
              <a:ext cx="360" cy="360"/>
            </p14:xfrm>
          </p:contentPart>
        </mc:Choice>
        <mc:Fallback xmlns="">
          <p:pic>
            <p:nvPicPr>
              <p:cNvPr id="334" name="Ink 333">
                <a:extLst>
                  <a:ext uri="{FF2B5EF4-FFF2-40B4-BE49-F238E27FC236}">
                    <a16:creationId xmlns:a16="http://schemas.microsoft.com/office/drawing/2014/main" id="{774BAD9E-D428-B085-F6F8-CBCBFCD8D7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01369" y="-109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CDC81825-B882-9451-C6E1-85A002F11CD1}"/>
                  </a:ext>
                </a:extLst>
              </p14:cNvPr>
              <p14:cNvContentPartPr/>
              <p14:nvPr/>
            </p14:nvContentPartPr>
            <p14:xfrm>
              <a:off x="8506929" y="24480"/>
              <a:ext cx="360" cy="360"/>
            </p14:xfrm>
          </p:contentPart>
        </mc:Choice>
        <mc:Fallback xmlns=""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CDC81825-B882-9451-C6E1-85A002F11C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70929" y="-1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9FEFFA95-0CD3-F0CC-8BF6-B4E28145ED29}"/>
                  </a:ext>
                </a:extLst>
              </p14:cNvPr>
              <p14:cNvContentPartPr/>
              <p14:nvPr/>
            </p14:nvContentPartPr>
            <p14:xfrm>
              <a:off x="8114889" y="-8280"/>
              <a:ext cx="360" cy="360"/>
            </p14:xfrm>
          </p:contentPart>
        </mc:Choice>
        <mc:Fallback xmlns=""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9FEFFA95-0CD3-F0CC-8BF6-B4E28145ED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79249" y="-44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0655FB0B-1AF4-1BB5-51CE-02EC0787FAC8}"/>
                  </a:ext>
                </a:extLst>
              </p14:cNvPr>
              <p14:cNvContentPartPr/>
              <p14:nvPr/>
            </p14:nvContentPartPr>
            <p14:xfrm>
              <a:off x="8097249" y="244800"/>
              <a:ext cx="1800" cy="360"/>
            </p14:xfrm>
          </p:contentPart>
        </mc:Choice>
        <mc:Fallback xmlns=""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0655FB0B-1AF4-1BB5-51CE-02EC0787FAC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061609" y="2088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F0951D59-A10F-C18A-6713-20C3DCB35AD8}"/>
                  </a:ext>
                </a:extLst>
              </p14:cNvPr>
              <p14:cNvContentPartPr/>
              <p14:nvPr/>
            </p14:nvContentPartPr>
            <p14:xfrm>
              <a:off x="7861809" y="506160"/>
              <a:ext cx="360" cy="360"/>
            </p14:xfrm>
          </p:contentPart>
        </mc:Choice>
        <mc:Fallback xmlns=""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F0951D59-A10F-C18A-6713-20C3DCB35A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26169" y="470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7DB6FB64-281F-97EC-C1A0-4317027DD2BF}"/>
                  </a:ext>
                </a:extLst>
              </p14:cNvPr>
              <p14:cNvContentPartPr/>
              <p14:nvPr/>
            </p14:nvContentPartPr>
            <p14:xfrm>
              <a:off x="7298409" y="946800"/>
              <a:ext cx="360" cy="360"/>
            </p14:xfrm>
          </p:contentPart>
        </mc:Choice>
        <mc:Fallback xmlns=""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7DB6FB64-281F-97EC-C1A0-4317027DD2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62769" y="910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8C4F7136-81C7-9CC5-B193-75844E6EAA71}"/>
                  </a:ext>
                </a:extLst>
              </p14:cNvPr>
              <p14:cNvContentPartPr/>
              <p14:nvPr/>
            </p14:nvContentPartPr>
            <p14:xfrm>
              <a:off x="6081969" y="732960"/>
              <a:ext cx="360" cy="1800"/>
            </p14:xfrm>
          </p:contentPart>
        </mc:Choice>
        <mc:Fallback xmlns=""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8C4F7136-81C7-9CC5-B193-75844E6EAA7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046329" y="6973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351" name="Ink 350">
                <a:extLst>
                  <a:ext uri="{FF2B5EF4-FFF2-40B4-BE49-F238E27FC236}">
                    <a16:creationId xmlns:a16="http://schemas.microsoft.com/office/drawing/2014/main" id="{E5279595-B28F-6B0A-D2BB-F5DAF3F93E18}"/>
                  </a:ext>
                </a:extLst>
              </p14:cNvPr>
              <p14:cNvContentPartPr/>
              <p14:nvPr/>
            </p14:nvContentPartPr>
            <p14:xfrm>
              <a:off x="10988769" y="1550880"/>
              <a:ext cx="360" cy="360"/>
            </p14:xfrm>
          </p:contentPart>
        </mc:Choice>
        <mc:Fallback xmlns="">
          <p:pic>
            <p:nvPicPr>
              <p:cNvPr id="351" name="Ink 350">
                <a:extLst>
                  <a:ext uri="{FF2B5EF4-FFF2-40B4-BE49-F238E27FC236}">
                    <a16:creationId xmlns:a16="http://schemas.microsoft.com/office/drawing/2014/main" id="{E5279595-B28F-6B0A-D2BB-F5DAF3F93E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52769" y="1514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D5FECE3F-22AD-C8BA-CB27-C649B359C690}"/>
                  </a:ext>
                </a:extLst>
              </p14:cNvPr>
              <p14:cNvContentPartPr/>
              <p14:nvPr/>
            </p14:nvContentPartPr>
            <p14:xfrm>
              <a:off x="10833969" y="1387440"/>
              <a:ext cx="360" cy="360"/>
            </p14:xfrm>
          </p:contentPart>
        </mc:Choice>
        <mc:Fallback xmlns=""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D5FECE3F-22AD-C8BA-CB27-C649B359C6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97969" y="1351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5073E9C3-593A-FB27-0127-DAEFB77FA3C5}"/>
                  </a:ext>
                </a:extLst>
              </p14:cNvPr>
              <p14:cNvContentPartPr/>
              <p14:nvPr/>
            </p14:nvContentPartPr>
            <p14:xfrm>
              <a:off x="10809129" y="1534320"/>
              <a:ext cx="360" cy="360"/>
            </p14:xfrm>
          </p:contentPart>
        </mc:Choice>
        <mc:Fallback xmlns=""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5073E9C3-593A-FB27-0127-DAEFB77FA3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73129" y="1498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354" name="Ink 353">
                <a:extLst>
                  <a:ext uri="{FF2B5EF4-FFF2-40B4-BE49-F238E27FC236}">
                    <a16:creationId xmlns:a16="http://schemas.microsoft.com/office/drawing/2014/main" id="{FAAADA73-40FE-BBA1-A1E9-3E19902AD788}"/>
                  </a:ext>
                </a:extLst>
              </p14:cNvPr>
              <p14:cNvContentPartPr/>
              <p14:nvPr/>
            </p14:nvContentPartPr>
            <p14:xfrm>
              <a:off x="10678449" y="1355040"/>
              <a:ext cx="360" cy="360"/>
            </p14:xfrm>
          </p:contentPart>
        </mc:Choice>
        <mc:Fallback xmlns="">
          <p:pic>
            <p:nvPicPr>
              <p:cNvPr id="354" name="Ink 353">
                <a:extLst>
                  <a:ext uri="{FF2B5EF4-FFF2-40B4-BE49-F238E27FC236}">
                    <a16:creationId xmlns:a16="http://schemas.microsoft.com/office/drawing/2014/main" id="{FAAADA73-40FE-BBA1-A1E9-3E19902AD7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42809" y="1319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355" name="Ink 354">
                <a:extLst>
                  <a:ext uri="{FF2B5EF4-FFF2-40B4-BE49-F238E27FC236}">
                    <a16:creationId xmlns:a16="http://schemas.microsoft.com/office/drawing/2014/main" id="{10102BCB-3C6F-EED9-0D8F-72AFBC281657}"/>
                  </a:ext>
                </a:extLst>
              </p14:cNvPr>
              <p14:cNvContentPartPr/>
              <p14:nvPr/>
            </p14:nvContentPartPr>
            <p14:xfrm>
              <a:off x="10801209" y="930240"/>
              <a:ext cx="360" cy="360"/>
            </p14:xfrm>
          </p:contentPart>
        </mc:Choice>
        <mc:Fallback xmlns="">
          <p:pic>
            <p:nvPicPr>
              <p:cNvPr id="355" name="Ink 354">
                <a:extLst>
                  <a:ext uri="{FF2B5EF4-FFF2-40B4-BE49-F238E27FC236}">
                    <a16:creationId xmlns:a16="http://schemas.microsoft.com/office/drawing/2014/main" id="{10102BCB-3C6F-EED9-0D8F-72AFBC2816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65209" y="894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26407321-3536-9424-2646-AADA4AE0A9AB}"/>
                  </a:ext>
                </a:extLst>
              </p14:cNvPr>
              <p14:cNvContentPartPr/>
              <p14:nvPr/>
            </p14:nvContentPartPr>
            <p14:xfrm>
              <a:off x="10939809" y="1118160"/>
              <a:ext cx="360" cy="36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26407321-3536-9424-2646-AADA4AE0A9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04169" y="1082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357" name="Ink 356">
                <a:extLst>
                  <a:ext uri="{FF2B5EF4-FFF2-40B4-BE49-F238E27FC236}">
                    <a16:creationId xmlns:a16="http://schemas.microsoft.com/office/drawing/2014/main" id="{DC8D49FA-6D31-2EBD-20C6-0973EC76D5EE}"/>
                  </a:ext>
                </a:extLst>
              </p14:cNvPr>
              <p14:cNvContentPartPr/>
              <p14:nvPr/>
            </p14:nvContentPartPr>
            <p14:xfrm>
              <a:off x="10735689" y="1126080"/>
              <a:ext cx="360" cy="360"/>
            </p14:xfrm>
          </p:contentPart>
        </mc:Choice>
        <mc:Fallback xmlns="">
          <p:pic>
            <p:nvPicPr>
              <p:cNvPr id="357" name="Ink 356">
                <a:extLst>
                  <a:ext uri="{FF2B5EF4-FFF2-40B4-BE49-F238E27FC236}">
                    <a16:creationId xmlns:a16="http://schemas.microsoft.com/office/drawing/2014/main" id="{DC8D49FA-6D31-2EBD-20C6-0973EC76D5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99689" y="1090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363" name="Ink 362">
                <a:extLst>
                  <a:ext uri="{FF2B5EF4-FFF2-40B4-BE49-F238E27FC236}">
                    <a16:creationId xmlns:a16="http://schemas.microsoft.com/office/drawing/2014/main" id="{C957BCDD-180E-60BB-2B30-717A5EE586D9}"/>
                  </a:ext>
                </a:extLst>
              </p14:cNvPr>
              <p14:cNvContentPartPr/>
              <p14:nvPr/>
            </p14:nvContentPartPr>
            <p14:xfrm>
              <a:off x="10801209" y="563040"/>
              <a:ext cx="360" cy="360"/>
            </p14:xfrm>
          </p:contentPart>
        </mc:Choice>
        <mc:Fallback xmlns="">
          <p:pic>
            <p:nvPicPr>
              <p:cNvPr id="363" name="Ink 362">
                <a:extLst>
                  <a:ext uri="{FF2B5EF4-FFF2-40B4-BE49-F238E27FC236}">
                    <a16:creationId xmlns:a16="http://schemas.microsoft.com/office/drawing/2014/main" id="{C957BCDD-180E-60BB-2B30-717A5EE586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65209" y="527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BE6F43A9-75A7-50F7-4AA5-704C0A5E929C}"/>
                  </a:ext>
                </a:extLst>
              </p14:cNvPr>
              <p14:cNvContentPartPr/>
              <p14:nvPr/>
            </p14:nvContentPartPr>
            <p14:xfrm>
              <a:off x="10898769" y="775440"/>
              <a:ext cx="360" cy="360"/>
            </p14:xfrm>
          </p:contentPart>
        </mc:Choice>
        <mc:Fallback xmlns=""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BE6F43A9-75A7-50F7-4AA5-704C0A5E92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63129" y="739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68E31919-7A65-F517-A00B-E9AB526EC3CB}"/>
                  </a:ext>
                </a:extLst>
              </p14:cNvPr>
              <p14:cNvContentPartPr/>
              <p14:nvPr/>
            </p14:nvContentPartPr>
            <p14:xfrm>
              <a:off x="11029809" y="603720"/>
              <a:ext cx="360" cy="360"/>
            </p14:xfrm>
          </p:contentPart>
        </mc:Choice>
        <mc:Fallback xmlns=""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68E31919-7A65-F517-A00B-E9AB526EC3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93809" y="568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366" name="Ink 365">
                <a:extLst>
                  <a:ext uri="{FF2B5EF4-FFF2-40B4-BE49-F238E27FC236}">
                    <a16:creationId xmlns:a16="http://schemas.microsoft.com/office/drawing/2014/main" id="{63D6CDEF-1AA9-9D88-1E81-64C98E6AFB2B}"/>
                  </a:ext>
                </a:extLst>
              </p14:cNvPr>
              <p14:cNvContentPartPr/>
              <p14:nvPr/>
            </p14:nvContentPartPr>
            <p14:xfrm>
              <a:off x="10972209" y="236160"/>
              <a:ext cx="360" cy="360"/>
            </p14:xfrm>
          </p:contentPart>
        </mc:Choice>
        <mc:Fallback xmlns="">
          <p:pic>
            <p:nvPicPr>
              <p:cNvPr id="366" name="Ink 365">
                <a:extLst>
                  <a:ext uri="{FF2B5EF4-FFF2-40B4-BE49-F238E27FC236}">
                    <a16:creationId xmlns:a16="http://schemas.microsoft.com/office/drawing/2014/main" id="{63D6CDEF-1AA9-9D88-1E81-64C98E6AFB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36569" y="200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0F59EB26-7FC3-742A-EE6B-673C516D9B9C}"/>
                  </a:ext>
                </a:extLst>
              </p14:cNvPr>
              <p14:cNvContentPartPr/>
              <p14:nvPr/>
            </p14:nvContentPartPr>
            <p14:xfrm>
              <a:off x="10711209" y="252720"/>
              <a:ext cx="360" cy="360"/>
            </p14:xfrm>
          </p:contentPart>
        </mc:Choice>
        <mc:Fallback xmlns=""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0F59EB26-7FC3-742A-EE6B-673C516D9B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75569" y="216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F5AC1083-2E7B-5B12-12CE-45E39D6AC751}"/>
                  </a:ext>
                </a:extLst>
              </p14:cNvPr>
              <p14:cNvContentPartPr/>
              <p14:nvPr/>
            </p14:nvContentPartPr>
            <p14:xfrm>
              <a:off x="10229529" y="293760"/>
              <a:ext cx="360" cy="360"/>
            </p14:xfrm>
          </p:contentPart>
        </mc:Choice>
        <mc:Fallback xmlns=""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F5AC1083-2E7B-5B12-12CE-45E39D6AC7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93889" y="257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D1D77602-1DBC-DAFB-0255-27E0FFF05149}"/>
                  </a:ext>
                </a:extLst>
              </p14:cNvPr>
              <p14:cNvContentPartPr/>
              <p14:nvPr/>
            </p14:nvContentPartPr>
            <p14:xfrm>
              <a:off x="9935409" y="146520"/>
              <a:ext cx="360" cy="360"/>
            </p14:xfrm>
          </p:contentPart>
        </mc:Choice>
        <mc:Fallback xmlns=""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D1D77602-1DBC-DAFB-0255-27E0FFF051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99769" y="110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370" name="Ink 369">
                <a:extLst>
                  <a:ext uri="{FF2B5EF4-FFF2-40B4-BE49-F238E27FC236}">
                    <a16:creationId xmlns:a16="http://schemas.microsoft.com/office/drawing/2014/main" id="{41D08D0D-3AFC-50F8-CE98-216EBB6DF459}"/>
                  </a:ext>
                </a:extLst>
              </p14:cNvPr>
              <p14:cNvContentPartPr/>
              <p14:nvPr/>
            </p14:nvContentPartPr>
            <p14:xfrm>
              <a:off x="10531569" y="171360"/>
              <a:ext cx="360" cy="360"/>
            </p14:xfrm>
          </p:contentPart>
        </mc:Choice>
        <mc:Fallback xmlns="">
          <p:pic>
            <p:nvPicPr>
              <p:cNvPr id="370" name="Ink 369">
                <a:extLst>
                  <a:ext uri="{FF2B5EF4-FFF2-40B4-BE49-F238E27FC236}">
                    <a16:creationId xmlns:a16="http://schemas.microsoft.com/office/drawing/2014/main" id="{41D08D0D-3AFC-50F8-CE98-216EBB6DF4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95929" y="135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371" name="Ink 370">
                <a:extLst>
                  <a:ext uri="{FF2B5EF4-FFF2-40B4-BE49-F238E27FC236}">
                    <a16:creationId xmlns:a16="http://schemas.microsoft.com/office/drawing/2014/main" id="{6CA16037-F64C-14BC-59A2-9A99B4F3343A}"/>
                  </a:ext>
                </a:extLst>
              </p14:cNvPr>
              <p14:cNvContentPartPr/>
              <p14:nvPr/>
            </p14:nvContentPartPr>
            <p14:xfrm>
              <a:off x="10368129" y="114120"/>
              <a:ext cx="360" cy="360"/>
            </p14:xfrm>
          </p:contentPart>
        </mc:Choice>
        <mc:Fallback xmlns="">
          <p:pic>
            <p:nvPicPr>
              <p:cNvPr id="371" name="Ink 370">
                <a:extLst>
                  <a:ext uri="{FF2B5EF4-FFF2-40B4-BE49-F238E27FC236}">
                    <a16:creationId xmlns:a16="http://schemas.microsoft.com/office/drawing/2014/main" id="{6CA16037-F64C-14BC-59A2-9A99B4F334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32489" y="78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372" name="Ink 371">
                <a:extLst>
                  <a:ext uri="{FF2B5EF4-FFF2-40B4-BE49-F238E27FC236}">
                    <a16:creationId xmlns:a16="http://schemas.microsoft.com/office/drawing/2014/main" id="{0E73E266-E256-83E4-50AC-0434D92ABB28}"/>
                  </a:ext>
                </a:extLst>
              </p14:cNvPr>
              <p14:cNvContentPartPr/>
              <p14:nvPr/>
            </p14:nvContentPartPr>
            <p14:xfrm>
              <a:off x="10539849" y="391680"/>
              <a:ext cx="360" cy="360"/>
            </p14:xfrm>
          </p:contentPart>
        </mc:Choice>
        <mc:Fallback xmlns="">
          <p:pic>
            <p:nvPicPr>
              <p:cNvPr id="372" name="Ink 371">
                <a:extLst>
                  <a:ext uri="{FF2B5EF4-FFF2-40B4-BE49-F238E27FC236}">
                    <a16:creationId xmlns:a16="http://schemas.microsoft.com/office/drawing/2014/main" id="{0E73E266-E256-83E4-50AC-0434D92ABB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03849" y="355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373" name="Ink 372">
                <a:extLst>
                  <a:ext uri="{FF2B5EF4-FFF2-40B4-BE49-F238E27FC236}">
                    <a16:creationId xmlns:a16="http://schemas.microsoft.com/office/drawing/2014/main" id="{1333DFB6-5D01-A486-08A0-A9C635D48761}"/>
                  </a:ext>
                </a:extLst>
              </p14:cNvPr>
              <p14:cNvContentPartPr/>
              <p14:nvPr/>
            </p14:nvContentPartPr>
            <p14:xfrm>
              <a:off x="10229529" y="603720"/>
              <a:ext cx="360" cy="360"/>
            </p14:xfrm>
          </p:contentPart>
        </mc:Choice>
        <mc:Fallback xmlns="">
          <p:pic>
            <p:nvPicPr>
              <p:cNvPr id="373" name="Ink 372">
                <a:extLst>
                  <a:ext uri="{FF2B5EF4-FFF2-40B4-BE49-F238E27FC236}">
                    <a16:creationId xmlns:a16="http://schemas.microsoft.com/office/drawing/2014/main" id="{1333DFB6-5D01-A486-08A0-A9C635D487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93889" y="568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374" name="Ink 373">
                <a:extLst>
                  <a:ext uri="{FF2B5EF4-FFF2-40B4-BE49-F238E27FC236}">
                    <a16:creationId xmlns:a16="http://schemas.microsoft.com/office/drawing/2014/main" id="{BFDB278D-55D4-C5BC-A5E4-8CF1CA6F90A7}"/>
                  </a:ext>
                </a:extLst>
              </p14:cNvPr>
              <p14:cNvContentPartPr/>
              <p14:nvPr/>
            </p14:nvContentPartPr>
            <p14:xfrm>
              <a:off x="10596729" y="644400"/>
              <a:ext cx="360" cy="360"/>
            </p14:xfrm>
          </p:contentPart>
        </mc:Choice>
        <mc:Fallback xmlns="">
          <p:pic>
            <p:nvPicPr>
              <p:cNvPr id="374" name="Ink 373">
                <a:extLst>
                  <a:ext uri="{FF2B5EF4-FFF2-40B4-BE49-F238E27FC236}">
                    <a16:creationId xmlns:a16="http://schemas.microsoft.com/office/drawing/2014/main" id="{BFDB278D-55D4-C5BC-A5E4-8CF1CA6F90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61089" y="608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375" name="Ink 374">
                <a:extLst>
                  <a:ext uri="{FF2B5EF4-FFF2-40B4-BE49-F238E27FC236}">
                    <a16:creationId xmlns:a16="http://schemas.microsoft.com/office/drawing/2014/main" id="{0552C1BA-6489-56B3-A2BB-C3D695611FD2}"/>
                  </a:ext>
                </a:extLst>
              </p14:cNvPr>
              <p14:cNvContentPartPr/>
              <p14:nvPr/>
            </p14:nvContentPartPr>
            <p14:xfrm>
              <a:off x="10792929" y="40320"/>
              <a:ext cx="360" cy="360"/>
            </p14:xfrm>
          </p:contentPart>
        </mc:Choice>
        <mc:Fallback xmlns="">
          <p:pic>
            <p:nvPicPr>
              <p:cNvPr id="375" name="Ink 374">
                <a:extLst>
                  <a:ext uri="{FF2B5EF4-FFF2-40B4-BE49-F238E27FC236}">
                    <a16:creationId xmlns:a16="http://schemas.microsoft.com/office/drawing/2014/main" id="{0552C1BA-6489-56B3-A2BB-C3D695611F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56929" y="4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376" name="Ink 375">
                <a:extLst>
                  <a:ext uri="{FF2B5EF4-FFF2-40B4-BE49-F238E27FC236}">
                    <a16:creationId xmlns:a16="http://schemas.microsoft.com/office/drawing/2014/main" id="{3A456E10-D4A7-CC15-1F31-364CEA717249}"/>
                  </a:ext>
                </a:extLst>
              </p14:cNvPr>
              <p14:cNvContentPartPr/>
              <p14:nvPr/>
            </p14:nvContentPartPr>
            <p14:xfrm>
              <a:off x="10980849" y="32400"/>
              <a:ext cx="360" cy="360"/>
            </p14:xfrm>
          </p:contentPart>
        </mc:Choice>
        <mc:Fallback xmlns="">
          <p:pic>
            <p:nvPicPr>
              <p:cNvPr id="376" name="Ink 375">
                <a:extLst>
                  <a:ext uri="{FF2B5EF4-FFF2-40B4-BE49-F238E27FC236}">
                    <a16:creationId xmlns:a16="http://schemas.microsoft.com/office/drawing/2014/main" id="{3A456E10-D4A7-CC15-1F31-364CEA7172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44849" y="-3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377" name="Ink 376">
                <a:extLst>
                  <a:ext uri="{FF2B5EF4-FFF2-40B4-BE49-F238E27FC236}">
                    <a16:creationId xmlns:a16="http://schemas.microsoft.com/office/drawing/2014/main" id="{22EA7B5E-346E-CF5F-1229-4590D9D9A97D}"/>
                  </a:ext>
                </a:extLst>
              </p14:cNvPr>
              <p14:cNvContentPartPr/>
              <p14:nvPr/>
            </p14:nvContentPartPr>
            <p14:xfrm>
              <a:off x="10082289" y="32400"/>
              <a:ext cx="1800" cy="360"/>
            </p14:xfrm>
          </p:contentPart>
        </mc:Choice>
        <mc:Fallback xmlns="">
          <p:pic>
            <p:nvPicPr>
              <p:cNvPr id="377" name="Ink 376">
                <a:extLst>
                  <a:ext uri="{FF2B5EF4-FFF2-40B4-BE49-F238E27FC236}">
                    <a16:creationId xmlns:a16="http://schemas.microsoft.com/office/drawing/2014/main" id="{22EA7B5E-346E-CF5F-1229-4590D9D9A97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046649" y="-36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378" name="Ink 377">
                <a:extLst>
                  <a:ext uri="{FF2B5EF4-FFF2-40B4-BE49-F238E27FC236}">
                    <a16:creationId xmlns:a16="http://schemas.microsoft.com/office/drawing/2014/main" id="{DA454029-49CF-D772-8FAD-8CAEE9A7F1D8}"/>
                  </a:ext>
                </a:extLst>
              </p14:cNvPr>
              <p14:cNvContentPartPr/>
              <p14:nvPr/>
            </p14:nvContentPartPr>
            <p14:xfrm>
              <a:off x="9976449" y="326160"/>
              <a:ext cx="360" cy="360"/>
            </p14:xfrm>
          </p:contentPart>
        </mc:Choice>
        <mc:Fallback xmlns="">
          <p:pic>
            <p:nvPicPr>
              <p:cNvPr id="378" name="Ink 377">
                <a:extLst>
                  <a:ext uri="{FF2B5EF4-FFF2-40B4-BE49-F238E27FC236}">
                    <a16:creationId xmlns:a16="http://schemas.microsoft.com/office/drawing/2014/main" id="{DA454029-49CF-D772-8FAD-8CAEE9A7F1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40449" y="290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379" name="Ink 378">
                <a:extLst>
                  <a:ext uri="{FF2B5EF4-FFF2-40B4-BE49-F238E27FC236}">
                    <a16:creationId xmlns:a16="http://schemas.microsoft.com/office/drawing/2014/main" id="{01163841-07F3-6A67-2579-2708C5BFD0CE}"/>
                  </a:ext>
                </a:extLst>
              </p14:cNvPr>
              <p14:cNvContentPartPr/>
              <p14:nvPr/>
            </p14:nvContentPartPr>
            <p14:xfrm>
              <a:off x="9788529" y="563040"/>
              <a:ext cx="360" cy="360"/>
            </p14:xfrm>
          </p:contentPart>
        </mc:Choice>
        <mc:Fallback xmlns="">
          <p:pic>
            <p:nvPicPr>
              <p:cNvPr id="379" name="Ink 378">
                <a:extLst>
                  <a:ext uri="{FF2B5EF4-FFF2-40B4-BE49-F238E27FC236}">
                    <a16:creationId xmlns:a16="http://schemas.microsoft.com/office/drawing/2014/main" id="{01163841-07F3-6A67-2579-2708C5BFD0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52889" y="527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380" name="Ink 379">
                <a:extLst>
                  <a:ext uri="{FF2B5EF4-FFF2-40B4-BE49-F238E27FC236}">
                    <a16:creationId xmlns:a16="http://schemas.microsoft.com/office/drawing/2014/main" id="{8D799D6D-66FD-5CFA-883C-168DF8010E59}"/>
                  </a:ext>
                </a:extLst>
              </p14:cNvPr>
              <p14:cNvContentPartPr/>
              <p14:nvPr/>
            </p14:nvContentPartPr>
            <p14:xfrm>
              <a:off x="9576489" y="252720"/>
              <a:ext cx="360" cy="360"/>
            </p14:xfrm>
          </p:contentPart>
        </mc:Choice>
        <mc:Fallback xmlns="">
          <p:pic>
            <p:nvPicPr>
              <p:cNvPr id="380" name="Ink 379">
                <a:extLst>
                  <a:ext uri="{FF2B5EF4-FFF2-40B4-BE49-F238E27FC236}">
                    <a16:creationId xmlns:a16="http://schemas.microsoft.com/office/drawing/2014/main" id="{8D799D6D-66FD-5CFA-883C-168DF8010E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40489" y="216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381" name="Ink 380">
                <a:extLst>
                  <a:ext uri="{FF2B5EF4-FFF2-40B4-BE49-F238E27FC236}">
                    <a16:creationId xmlns:a16="http://schemas.microsoft.com/office/drawing/2014/main" id="{09C79BA2-E949-844C-A750-EC81FF8E0BD4}"/>
                  </a:ext>
                </a:extLst>
              </p14:cNvPr>
              <p14:cNvContentPartPr/>
              <p14:nvPr/>
            </p14:nvContentPartPr>
            <p14:xfrm>
              <a:off x="9747849" y="261000"/>
              <a:ext cx="360" cy="360"/>
            </p14:xfrm>
          </p:contentPart>
        </mc:Choice>
        <mc:Fallback xmlns="">
          <p:pic>
            <p:nvPicPr>
              <p:cNvPr id="381" name="Ink 380">
                <a:extLst>
                  <a:ext uri="{FF2B5EF4-FFF2-40B4-BE49-F238E27FC236}">
                    <a16:creationId xmlns:a16="http://schemas.microsoft.com/office/drawing/2014/main" id="{09C79BA2-E949-844C-A750-EC81FF8E0B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12209" y="225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382" name="Ink 381">
                <a:extLst>
                  <a:ext uri="{FF2B5EF4-FFF2-40B4-BE49-F238E27FC236}">
                    <a16:creationId xmlns:a16="http://schemas.microsoft.com/office/drawing/2014/main" id="{5305BC66-9CB1-5EF0-2EEF-81F723F7019C}"/>
                  </a:ext>
                </a:extLst>
              </p14:cNvPr>
              <p14:cNvContentPartPr/>
              <p14:nvPr/>
            </p14:nvContentPartPr>
            <p14:xfrm>
              <a:off x="9697449" y="440640"/>
              <a:ext cx="1800" cy="360"/>
            </p14:xfrm>
          </p:contentPart>
        </mc:Choice>
        <mc:Fallback xmlns="">
          <p:pic>
            <p:nvPicPr>
              <p:cNvPr id="382" name="Ink 381">
                <a:extLst>
                  <a:ext uri="{FF2B5EF4-FFF2-40B4-BE49-F238E27FC236}">
                    <a16:creationId xmlns:a16="http://schemas.microsoft.com/office/drawing/2014/main" id="{5305BC66-9CB1-5EF0-2EEF-81F723F7019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661809" y="40464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383" name="Ink 382">
                <a:extLst>
                  <a:ext uri="{FF2B5EF4-FFF2-40B4-BE49-F238E27FC236}">
                    <a16:creationId xmlns:a16="http://schemas.microsoft.com/office/drawing/2014/main" id="{FC027003-F18F-C443-AF4E-82D9A6418F57}"/>
                  </a:ext>
                </a:extLst>
              </p14:cNvPr>
              <p14:cNvContentPartPr/>
              <p14:nvPr/>
            </p14:nvContentPartPr>
            <p14:xfrm>
              <a:off x="9747849" y="38880"/>
              <a:ext cx="3600" cy="1800"/>
            </p14:xfrm>
          </p:contentPart>
        </mc:Choice>
        <mc:Fallback xmlns="">
          <p:pic>
            <p:nvPicPr>
              <p:cNvPr id="383" name="Ink 382">
                <a:extLst>
                  <a:ext uri="{FF2B5EF4-FFF2-40B4-BE49-F238E27FC236}">
                    <a16:creationId xmlns:a16="http://schemas.microsoft.com/office/drawing/2014/main" id="{FC027003-F18F-C443-AF4E-82D9A6418F57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9712209" y="3240"/>
                <a:ext cx="752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384" name="Ink 383">
                <a:extLst>
                  <a:ext uri="{FF2B5EF4-FFF2-40B4-BE49-F238E27FC236}">
                    <a16:creationId xmlns:a16="http://schemas.microsoft.com/office/drawing/2014/main" id="{A321D065-1DBE-98B1-E0EE-05F336D4509E}"/>
                  </a:ext>
                </a:extLst>
              </p14:cNvPr>
              <p14:cNvContentPartPr/>
              <p14:nvPr/>
            </p14:nvContentPartPr>
            <p14:xfrm>
              <a:off x="9535809" y="-360"/>
              <a:ext cx="360" cy="360"/>
            </p14:xfrm>
          </p:contentPart>
        </mc:Choice>
        <mc:Fallback xmlns="">
          <p:pic>
            <p:nvPicPr>
              <p:cNvPr id="384" name="Ink 383">
                <a:extLst>
                  <a:ext uri="{FF2B5EF4-FFF2-40B4-BE49-F238E27FC236}">
                    <a16:creationId xmlns:a16="http://schemas.microsoft.com/office/drawing/2014/main" id="{A321D065-1DBE-98B1-E0EE-05F336D450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99809" y="-36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385" name="Ink 384">
                <a:extLst>
                  <a:ext uri="{FF2B5EF4-FFF2-40B4-BE49-F238E27FC236}">
                    <a16:creationId xmlns:a16="http://schemas.microsoft.com/office/drawing/2014/main" id="{135B4414-AEB8-607B-5C84-B40EA37D7EB3}"/>
                  </a:ext>
                </a:extLst>
              </p14:cNvPr>
              <p14:cNvContentPartPr/>
              <p14:nvPr/>
            </p14:nvContentPartPr>
            <p14:xfrm>
              <a:off x="9045489" y="105840"/>
              <a:ext cx="360" cy="360"/>
            </p14:xfrm>
          </p:contentPart>
        </mc:Choice>
        <mc:Fallback xmlns="">
          <p:pic>
            <p:nvPicPr>
              <p:cNvPr id="385" name="Ink 384">
                <a:extLst>
                  <a:ext uri="{FF2B5EF4-FFF2-40B4-BE49-F238E27FC236}">
                    <a16:creationId xmlns:a16="http://schemas.microsoft.com/office/drawing/2014/main" id="{135B4414-AEB8-607B-5C84-B40EA37D7E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09849" y="69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386" name="Ink 385">
                <a:extLst>
                  <a:ext uri="{FF2B5EF4-FFF2-40B4-BE49-F238E27FC236}">
                    <a16:creationId xmlns:a16="http://schemas.microsoft.com/office/drawing/2014/main" id="{A47F7CB5-71F4-855B-96CD-8715D9C0C58F}"/>
                  </a:ext>
                </a:extLst>
              </p14:cNvPr>
              <p14:cNvContentPartPr/>
              <p14:nvPr/>
            </p14:nvContentPartPr>
            <p14:xfrm>
              <a:off x="9225129" y="-49320"/>
              <a:ext cx="360" cy="360"/>
            </p14:xfrm>
          </p:contentPart>
        </mc:Choice>
        <mc:Fallback xmlns="">
          <p:pic>
            <p:nvPicPr>
              <p:cNvPr id="386" name="Ink 385">
                <a:extLst>
                  <a:ext uri="{FF2B5EF4-FFF2-40B4-BE49-F238E27FC236}">
                    <a16:creationId xmlns:a16="http://schemas.microsoft.com/office/drawing/2014/main" id="{A47F7CB5-71F4-855B-96CD-8715D9C0C5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89489" y="-85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387" name="Ink 386">
                <a:extLst>
                  <a:ext uri="{FF2B5EF4-FFF2-40B4-BE49-F238E27FC236}">
                    <a16:creationId xmlns:a16="http://schemas.microsoft.com/office/drawing/2014/main" id="{5C2E2A50-93AC-8D10-223B-99AF17242187}"/>
                  </a:ext>
                </a:extLst>
              </p14:cNvPr>
              <p14:cNvContentPartPr/>
              <p14:nvPr/>
            </p14:nvContentPartPr>
            <p14:xfrm>
              <a:off x="8800689" y="73080"/>
              <a:ext cx="360" cy="360"/>
            </p14:xfrm>
          </p:contentPart>
        </mc:Choice>
        <mc:Fallback xmlns="">
          <p:pic>
            <p:nvPicPr>
              <p:cNvPr id="387" name="Ink 386">
                <a:extLst>
                  <a:ext uri="{FF2B5EF4-FFF2-40B4-BE49-F238E27FC236}">
                    <a16:creationId xmlns:a16="http://schemas.microsoft.com/office/drawing/2014/main" id="{5C2E2A50-93AC-8D10-223B-99AF172421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64689" y="3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388" name="Ink 387">
                <a:extLst>
                  <a:ext uri="{FF2B5EF4-FFF2-40B4-BE49-F238E27FC236}">
                    <a16:creationId xmlns:a16="http://schemas.microsoft.com/office/drawing/2014/main" id="{C2E034B8-6619-054C-C6FA-8D8F6209EA66}"/>
                  </a:ext>
                </a:extLst>
              </p14:cNvPr>
              <p14:cNvContentPartPr/>
              <p14:nvPr/>
            </p14:nvContentPartPr>
            <p14:xfrm>
              <a:off x="8678289" y="334440"/>
              <a:ext cx="360" cy="360"/>
            </p14:xfrm>
          </p:contentPart>
        </mc:Choice>
        <mc:Fallback xmlns="">
          <p:pic>
            <p:nvPicPr>
              <p:cNvPr id="388" name="Ink 387">
                <a:extLst>
                  <a:ext uri="{FF2B5EF4-FFF2-40B4-BE49-F238E27FC236}">
                    <a16:creationId xmlns:a16="http://schemas.microsoft.com/office/drawing/2014/main" id="{C2E034B8-6619-054C-C6FA-8D8F6209EA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42649" y="298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389" name="Ink 388">
                <a:extLst>
                  <a:ext uri="{FF2B5EF4-FFF2-40B4-BE49-F238E27FC236}">
                    <a16:creationId xmlns:a16="http://schemas.microsoft.com/office/drawing/2014/main" id="{BC5F13E5-B2FB-371A-28CE-86B5C5980D34}"/>
                  </a:ext>
                </a:extLst>
              </p14:cNvPr>
              <p14:cNvContentPartPr/>
              <p14:nvPr/>
            </p14:nvContentPartPr>
            <p14:xfrm>
              <a:off x="8531409" y="210600"/>
              <a:ext cx="360" cy="1800"/>
            </p14:xfrm>
          </p:contentPart>
        </mc:Choice>
        <mc:Fallback xmlns="">
          <p:pic>
            <p:nvPicPr>
              <p:cNvPr id="389" name="Ink 388">
                <a:extLst>
                  <a:ext uri="{FF2B5EF4-FFF2-40B4-BE49-F238E27FC236}">
                    <a16:creationId xmlns:a16="http://schemas.microsoft.com/office/drawing/2014/main" id="{BC5F13E5-B2FB-371A-28CE-86B5C5980D3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495409" y="1746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390" name="Ink 389">
                <a:extLst>
                  <a:ext uri="{FF2B5EF4-FFF2-40B4-BE49-F238E27FC236}">
                    <a16:creationId xmlns:a16="http://schemas.microsoft.com/office/drawing/2014/main" id="{40003119-1404-B9B5-CCE1-D8434565216F}"/>
                  </a:ext>
                </a:extLst>
              </p14:cNvPr>
              <p14:cNvContentPartPr/>
              <p14:nvPr/>
            </p14:nvContentPartPr>
            <p14:xfrm>
              <a:off x="8988609" y="261000"/>
              <a:ext cx="360" cy="360"/>
            </p14:xfrm>
          </p:contentPart>
        </mc:Choice>
        <mc:Fallback xmlns="">
          <p:pic>
            <p:nvPicPr>
              <p:cNvPr id="390" name="Ink 389">
                <a:extLst>
                  <a:ext uri="{FF2B5EF4-FFF2-40B4-BE49-F238E27FC236}">
                    <a16:creationId xmlns:a16="http://schemas.microsoft.com/office/drawing/2014/main" id="{40003119-1404-B9B5-CCE1-D843456521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52609" y="225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391" name="Ink 390">
                <a:extLst>
                  <a:ext uri="{FF2B5EF4-FFF2-40B4-BE49-F238E27FC236}">
                    <a16:creationId xmlns:a16="http://schemas.microsoft.com/office/drawing/2014/main" id="{C7AA0A96-6824-E3F0-DBD0-F4B8E04E0F74}"/>
                  </a:ext>
                </a:extLst>
              </p14:cNvPr>
              <p14:cNvContentPartPr/>
              <p14:nvPr/>
            </p14:nvContentPartPr>
            <p14:xfrm>
              <a:off x="8849649" y="465120"/>
              <a:ext cx="360" cy="360"/>
            </p14:xfrm>
          </p:contentPart>
        </mc:Choice>
        <mc:Fallback xmlns=""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id="{C7AA0A96-6824-E3F0-DBD0-F4B8E04E0F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14009" y="429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392" name="Ink 391">
                <a:extLst>
                  <a:ext uri="{FF2B5EF4-FFF2-40B4-BE49-F238E27FC236}">
                    <a16:creationId xmlns:a16="http://schemas.microsoft.com/office/drawing/2014/main" id="{729317BE-C999-1A3E-2F58-B57A6B1F8486}"/>
                  </a:ext>
                </a:extLst>
              </p14:cNvPr>
              <p14:cNvContentPartPr/>
              <p14:nvPr/>
            </p14:nvContentPartPr>
            <p14:xfrm>
              <a:off x="8645889" y="709920"/>
              <a:ext cx="360" cy="360"/>
            </p14:xfrm>
          </p:contentPart>
        </mc:Choice>
        <mc:Fallback xmlns="">
          <p:pic>
            <p:nvPicPr>
              <p:cNvPr id="392" name="Ink 391">
                <a:extLst>
                  <a:ext uri="{FF2B5EF4-FFF2-40B4-BE49-F238E27FC236}">
                    <a16:creationId xmlns:a16="http://schemas.microsoft.com/office/drawing/2014/main" id="{729317BE-C999-1A3E-2F58-B57A6B1F84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09889" y="674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25F91B27-E0CB-CE17-B52C-8ED692DF6C2B}"/>
                  </a:ext>
                </a:extLst>
              </p14:cNvPr>
              <p14:cNvContentPartPr/>
              <p14:nvPr/>
            </p14:nvContentPartPr>
            <p14:xfrm>
              <a:off x="9225129" y="440640"/>
              <a:ext cx="360" cy="360"/>
            </p14:xfrm>
          </p:contentPart>
        </mc:Choice>
        <mc:Fallback xmlns=""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25F91B27-E0CB-CE17-B52C-8ED692DF6C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89489" y="404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395" name="Ink 394">
                <a:extLst>
                  <a:ext uri="{FF2B5EF4-FFF2-40B4-BE49-F238E27FC236}">
                    <a16:creationId xmlns:a16="http://schemas.microsoft.com/office/drawing/2014/main" id="{CE50A7F9-219A-E96A-E202-874060276898}"/>
                  </a:ext>
                </a:extLst>
              </p14:cNvPr>
              <p14:cNvContentPartPr/>
              <p14:nvPr/>
            </p14:nvContentPartPr>
            <p14:xfrm>
              <a:off x="9388569" y="416160"/>
              <a:ext cx="360" cy="1800"/>
            </p14:xfrm>
          </p:contentPart>
        </mc:Choice>
        <mc:Fallback xmlns="">
          <p:pic>
            <p:nvPicPr>
              <p:cNvPr id="395" name="Ink 394">
                <a:extLst>
                  <a:ext uri="{FF2B5EF4-FFF2-40B4-BE49-F238E27FC236}">
                    <a16:creationId xmlns:a16="http://schemas.microsoft.com/office/drawing/2014/main" id="{CE50A7F9-219A-E96A-E202-87406027689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352569" y="380520"/>
                <a:ext cx="7200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7" name="Group 396">
            <a:extLst>
              <a:ext uri="{FF2B5EF4-FFF2-40B4-BE49-F238E27FC236}">
                <a16:creationId xmlns:a16="http://schemas.microsoft.com/office/drawing/2014/main" id="{03DD55B0-A698-7E9C-3E5C-1DD54586A3FC}"/>
              </a:ext>
            </a:extLst>
          </p:cNvPr>
          <p:cNvGrpSpPr/>
          <p:nvPr/>
        </p:nvGrpSpPr>
        <p:grpSpPr>
          <a:xfrm>
            <a:off x="9274449" y="171360"/>
            <a:ext cx="147240" cy="32760"/>
            <a:chOff x="9274449" y="171360"/>
            <a:chExt cx="147240" cy="3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128E33A1-B776-8229-BF4B-BC174836DCF0}"/>
                    </a:ext>
                  </a:extLst>
                </p14:cNvPr>
                <p14:cNvContentPartPr/>
                <p14:nvPr/>
              </p14:nvContentPartPr>
              <p14:xfrm>
                <a:off x="9274449" y="199080"/>
                <a:ext cx="5040" cy="504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128E33A1-B776-8229-BF4B-BC174836DCF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238449" y="163440"/>
                  <a:ext cx="766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237265AB-86CB-81CC-92E0-63F4878E2279}"/>
                    </a:ext>
                  </a:extLst>
                </p14:cNvPr>
                <p14:cNvContentPartPr/>
                <p14:nvPr/>
              </p14:nvContentPartPr>
              <p14:xfrm>
                <a:off x="9421329" y="171360"/>
                <a:ext cx="360" cy="36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237265AB-86CB-81CC-92E0-63F4878E227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385329" y="1353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398" name="Ink 397">
                <a:extLst>
                  <a:ext uri="{FF2B5EF4-FFF2-40B4-BE49-F238E27FC236}">
                    <a16:creationId xmlns:a16="http://schemas.microsoft.com/office/drawing/2014/main" id="{C9AB9D3F-DB44-D779-8B88-A6B631A3CF04}"/>
                  </a:ext>
                </a:extLst>
              </p14:cNvPr>
              <p14:cNvContentPartPr/>
              <p14:nvPr/>
            </p14:nvContentPartPr>
            <p14:xfrm>
              <a:off x="9552009" y="497520"/>
              <a:ext cx="360" cy="360"/>
            </p14:xfrm>
          </p:contentPart>
        </mc:Choice>
        <mc:Fallback xmlns="">
          <p:pic>
            <p:nvPicPr>
              <p:cNvPr id="398" name="Ink 397">
                <a:extLst>
                  <a:ext uri="{FF2B5EF4-FFF2-40B4-BE49-F238E27FC236}">
                    <a16:creationId xmlns:a16="http://schemas.microsoft.com/office/drawing/2014/main" id="{C9AB9D3F-DB44-D779-8B88-A6B631A3CF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16009" y="461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399" name="Ink 398">
                <a:extLst>
                  <a:ext uri="{FF2B5EF4-FFF2-40B4-BE49-F238E27FC236}">
                    <a16:creationId xmlns:a16="http://schemas.microsoft.com/office/drawing/2014/main" id="{474F7AD3-0C9E-5CD7-E2CF-FAFB13AEC136}"/>
                  </a:ext>
                </a:extLst>
              </p14:cNvPr>
              <p14:cNvContentPartPr/>
              <p14:nvPr/>
            </p14:nvContentPartPr>
            <p14:xfrm>
              <a:off x="9535809" y="693720"/>
              <a:ext cx="360" cy="360"/>
            </p14:xfrm>
          </p:contentPart>
        </mc:Choice>
        <mc:Fallback xmlns="">
          <p:pic>
            <p:nvPicPr>
              <p:cNvPr id="399" name="Ink 398">
                <a:extLst>
                  <a:ext uri="{FF2B5EF4-FFF2-40B4-BE49-F238E27FC236}">
                    <a16:creationId xmlns:a16="http://schemas.microsoft.com/office/drawing/2014/main" id="{474F7AD3-0C9E-5CD7-E2CF-FAFB13AEC1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99809" y="657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400" name="Ink 399">
                <a:extLst>
                  <a:ext uri="{FF2B5EF4-FFF2-40B4-BE49-F238E27FC236}">
                    <a16:creationId xmlns:a16="http://schemas.microsoft.com/office/drawing/2014/main" id="{EC4EAFB5-7C25-A195-2CA3-291671947A8C}"/>
                  </a:ext>
                </a:extLst>
              </p14:cNvPr>
              <p14:cNvContentPartPr/>
              <p14:nvPr/>
            </p14:nvContentPartPr>
            <p14:xfrm>
              <a:off x="9600609" y="930240"/>
              <a:ext cx="1800" cy="360"/>
            </p14:xfrm>
          </p:contentPart>
        </mc:Choice>
        <mc:Fallback xmlns="">
          <p:pic>
            <p:nvPicPr>
              <p:cNvPr id="400" name="Ink 399">
                <a:extLst>
                  <a:ext uri="{FF2B5EF4-FFF2-40B4-BE49-F238E27FC236}">
                    <a16:creationId xmlns:a16="http://schemas.microsoft.com/office/drawing/2014/main" id="{EC4EAFB5-7C25-A195-2CA3-291671947A8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564969" y="8946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401" name="Ink 400">
                <a:extLst>
                  <a:ext uri="{FF2B5EF4-FFF2-40B4-BE49-F238E27FC236}">
                    <a16:creationId xmlns:a16="http://schemas.microsoft.com/office/drawing/2014/main" id="{C8C21553-12B2-4B1C-7807-6A40F83FEA6C}"/>
                  </a:ext>
                </a:extLst>
              </p14:cNvPr>
              <p14:cNvContentPartPr/>
              <p14:nvPr/>
            </p14:nvContentPartPr>
            <p14:xfrm>
              <a:off x="10049889" y="538560"/>
              <a:ext cx="360" cy="360"/>
            </p14:xfrm>
          </p:contentPart>
        </mc:Choice>
        <mc:Fallback xmlns="">
          <p:pic>
            <p:nvPicPr>
              <p:cNvPr id="401" name="Ink 400">
                <a:extLst>
                  <a:ext uri="{FF2B5EF4-FFF2-40B4-BE49-F238E27FC236}">
                    <a16:creationId xmlns:a16="http://schemas.microsoft.com/office/drawing/2014/main" id="{C8C21553-12B2-4B1C-7807-6A40F83FEA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14249" y="502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402" name="Ink 401">
                <a:extLst>
                  <a:ext uri="{FF2B5EF4-FFF2-40B4-BE49-F238E27FC236}">
                    <a16:creationId xmlns:a16="http://schemas.microsoft.com/office/drawing/2014/main" id="{935C35C0-91EF-2CFE-B8E8-1CB654BFBE37}"/>
                  </a:ext>
                </a:extLst>
              </p14:cNvPr>
              <p14:cNvContentPartPr/>
              <p14:nvPr/>
            </p14:nvContentPartPr>
            <p14:xfrm>
              <a:off x="9625449" y="1265040"/>
              <a:ext cx="360" cy="360"/>
            </p14:xfrm>
          </p:contentPart>
        </mc:Choice>
        <mc:Fallback xmlns="">
          <p:pic>
            <p:nvPicPr>
              <p:cNvPr id="402" name="Ink 401">
                <a:extLst>
                  <a:ext uri="{FF2B5EF4-FFF2-40B4-BE49-F238E27FC236}">
                    <a16:creationId xmlns:a16="http://schemas.microsoft.com/office/drawing/2014/main" id="{935C35C0-91EF-2CFE-B8E8-1CB654BFBE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89449" y="1229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403" name="Ink 402">
                <a:extLst>
                  <a:ext uri="{FF2B5EF4-FFF2-40B4-BE49-F238E27FC236}">
                    <a16:creationId xmlns:a16="http://schemas.microsoft.com/office/drawing/2014/main" id="{18BEECEC-2475-5DC0-A31B-651EB7857B48}"/>
                  </a:ext>
                </a:extLst>
              </p14:cNvPr>
              <p14:cNvContentPartPr/>
              <p14:nvPr/>
            </p14:nvContentPartPr>
            <p14:xfrm>
              <a:off x="9674409" y="1118160"/>
              <a:ext cx="360" cy="360"/>
            </p14:xfrm>
          </p:contentPart>
        </mc:Choice>
        <mc:Fallback xmlns="">
          <p:pic>
            <p:nvPicPr>
              <p:cNvPr id="403" name="Ink 402">
                <a:extLst>
                  <a:ext uri="{FF2B5EF4-FFF2-40B4-BE49-F238E27FC236}">
                    <a16:creationId xmlns:a16="http://schemas.microsoft.com/office/drawing/2014/main" id="{18BEECEC-2475-5DC0-A31B-651EB7857B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8769" y="1082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352B93A4-01E1-2A30-13BE-0016C99495D0}"/>
                  </a:ext>
                </a:extLst>
              </p14:cNvPr>
              <p14:cNvContentPartPr/>
              <p14:nvPr/>
            </p14:nvContentPartPr>
            <p14:xfrm>
              <a:off x="9086529" y="2318400"/>
              <a:ext cx="360" cy="360"/>
            </p14:xfrm>
          </p:contentPart>
        </mc:Choice>
        <mc:Fallback xmlns=""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352B93A4-01E1-2A30-13BE-0016C99495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0889" y="2282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C028A5DE-F33F-FD67-9C9A-144773BE9BBC}"/>
                  </a:ext>
                </a:extLst>
              </p14:cNvPr>
              <p14:cNvContentPartPr/>
              <p14:nvPr/>
            </p14:nvContentPartPr>
            <p14:xfrm>
              <a:off x="9184449" y="2065320"/>
              <a:ext cx="360" cy="360"/>
            </p14:xfrm>
          </p:contentPart>
        </mc:Choice>
        <mc:Fallback xmlns=""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C028A5DE-F33F-FD67-9C9A-144773BE9B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48809" y="2029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413" name="Ink 412">
                <a:extLst>
                  <a:ext uri="{FF2B5EF4-FFF2-40B4-BE49-F238E27FC236}">
                    <a16:creationId xmlns:a16="http://schemas.microsoft.com/office/drawing/2014/main" id="{11A86AC9-1C9C-77F9-CE37-410D282D9940}"/>
                  </a:ext>
                </a:extLst>
              </p14:cNvPr>
              <p14:cNvContentPartPr/>
              <p14:nvPr/>
            </p14:nvContentPartPr>
            <p14:xfrm>
              <a:off x="8825169" y="2563200"/>
              <a:ext cx="1800" cy="360"/>
            </p14:xfrm>
          </p:contentPart>
        </mc:Choice>
        <mc:Fallback xmlns="">
          <p:pic>
            <p:nvPicPr>
              <p:cNvPr id="413" name="Ink 412">
                <a:extLst>
                  <a:ext uri="{FF2B5EF4-FFF2-40B4-BE49-F238E27FC236}">
                    <a16:creationId xmlns:a16="http://schemas.microsoft.com/office/drawing/2014/main" id="{11A86AC9-1C9C-77F9-CE37-410D282D99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789529" y="252756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414" name="Ink 413">
                <a:extLst>
                  <a:ext uri="{FF2B5EF4-FFF2-40B4-BE49-F238E27FC236}">
                    <a16:creationId xmlns:a16="http://schemas.microsoft.com/office/drawing/2014/main" id="{D91DD88E-9343-5386-8D6D-B974E1EAC354}"/>
                  </a:ext>
                </a:extLst>
              </p14:cNvPr>
              <p14:cNvContentPartPr/>
              <p14:nvPr/>
            </p14:nvContentPartPr>
            <p14:xfrm>
              <a:off x="8980689" y="2612160"/>
              <a:ext cx="360" cy="360"/>
            </p14:xfrm>
          </p:contentPart>
        </mc:Choice>
        <mc:Fallback xmlns="">
          <p:pic>
            <p:nvPicPr>
              <p:cNvPr id="414" name="Ink 413">
                <a:extLst>
                  <a:ext uri="{FF2B5EF4-FFF2-40B4-BE49-F238E27FC236}">
                    <a16:creationId xmlns:a16="http://schemas.microsoft.com/office/drawing/2014/main" id="{D91DD88E-9343-5386-8D6D-B974E1EAC3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44689" y="2576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415" name="Ink 414">
                <a:extLst>
                  <a:ext uri="{FF2B5EF4-FFF2-40B4-BE49-F238E27FC236}">
                    <a16:creationId xmlns:a16="http://schemas.microsoft.com/office/drawing/2014/main" id="{71AFCEB1-513E-1B35-EC16-AD98AB99A601}"/>
                  </a:ext>
                </a:extLst>
              </p14:cNvPr>
              <p14:cNvContentPartPr/>
              <p14:nvPr/>
            </p14:nvContentPartPr>
            <p14:xfrm>
              <a:off x="8996529" y="2782080"/>
              <a:ext cx="360" cy="1800"/>
            </p14:xfrm>
          </p:contentPart>
        </mc:Choice>
        <mc:Fallback xmlns="">
          <p:pic>
            <p:nvPicPr>
              <p:cNvPr id="415" name="Ink 414">
                <a:extLst>
                  <a:ext uri="{FF2B5EF4-FFF2-40B4-BE49-F238E27FC236}">
                    <a16:creationId xmlns:a16="http://schemas.microsoft.com/office/drawing/2014/main" id="{71AFCEB1-513E-1B35-EC16-AD98AB99A60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960889" y="274644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416" name="Ink 415">
                <a:extLst>
                  <a:ext uri="{FF2B5EF4-FFF2-40B4-BE49-F238E27FC236}">
                    <a16:creationId xmlns:a16="http://schemas.microsoft.com/office/drawing/2014/main" id="{6CC8EADA-4C37-5ED5-E42F-2CAF7E12F205}"/>
                  </a:ext>
                </a:extLst>
              </p14:cNvPr>
              <p14:cNvContentPartPr/>
              <p14:nvPr/>
            </p14:nvContentPartPr>
            <p14:xfrm>
              <a:off x="8710689" y="3004200"/>
              <a:ext cx="360" cy="360"/>
            </p14:xfrm>
          </p:contentPart>
        </mc:Choice>
        <mc:Fallback xmlns="">
          <p:pic>
            <p:nvPicPr>
              <p:cNvPr id="416" name="Ink 415">
                <a:extLst>
                  <a:ext uri="{FF2B5EF4-FFF2-40B4-BE49-F238E27FC236}">
                    <a16:creationId xmlns:a16="http://schemas.microsoft.com/office/drawing/2014/main" id="{6CC8EADA-4C37-5ED5-E42F-2CAF7E12F2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75049" y="2968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417" name="Ink 416">
                <a:extLst>
                  <a:ext uri="{FF2B5EF4-FFF2-40B4-BE49-F238E27FC236}">
                    <a16:creationId xmlns:a16="http://schemas.microsoft.com/office/drawing/2014/main" id="{D2D6F58E-C184-3C2C-5150-B426DE13D120}"/>
                  </a:ext>
                </a:extLst>
              </p14:cNvPr>
              <p14:cNvContentPartPr/>
              <p14:nvPr/>
            </p14:nvContentPartPr>
            <p14:xfrm>
              <a:off x="8555889" y="2905920"/>
              <a:ext cx="360" cy="360"/>
            </p14:xfrm>
          </p:contentPart>
        </mc:Choice>
        <mc:Fallback xmlns="">
          <p:pic>
            <p:nvPicPr>
              <p:cNvPr id="417" name="Ink 416">
                <a:extLst>
                  <a:ext uri="{FF2B5EF4-FFF2-40B4-BE49-F238E27FC236}">
                    <a16:creationId xmlns:a16="http://schemas.microsoft.com/office/drawing/2014/main" id="{D2D6F58E-C184-3C2C-5150-B426DE13D1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20249" y="2870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418" name="Ink 417">
                <a:extLst>
                  <a:ext uri="{FF2B5EF4-FFF2-40B4-BE49-F238E27FC236}">
                    <a16:creationId xmlns:a16="http://schemas.microsoft.com/office/drawing/2014/main" id="{3B034EF7-AD84-BCBA-8041-15AE08A124F0}"/>
                  </a:ext>
                </a:extLst>
              </p14:cNvPr>
              <p14:cNvContentPartPr/>
              <p14:nvPr/>
            </p14:nvContentPartPr>
            <p14:xfrm>
              <a:off x="8311089" y="3265200"/>
              <a:ext cx="360" cy="360"/>
            </p14:xfrm>
          </p:contentPart>
        </mc:Choice>
        <mc:Fallback xmlns="">
          <p:pic>
            <p:nvPicPr>
              <p:cNvPr id="418" name="Ink 417">
                <a:extLst>
                  <a:ext uri="{FF2B5EF4-FFF2-40B4-BE49-F238E27FC236}">
                    <a16:creationId xmlns:a16="http://schemas.microsoft.com/office/drawing/2014/main" id="{3B034EF7-AD84-BCBA-8041-15AE08A124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75089" y="3229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419" name="Ink 418">
                <a:extLst>
                  <a:ext uri="{FF2B5EF4-FFF2-40B4-BE49-F238E27FC236}">
                    <a16:creationId xmlns:a16="http://schemas.microsoft.com/office/drawing/2014/main" id="{A1E361C7-62BA-43B7-DEF3-C387ADFC63E3}"/>
                  </a:ext>
                </a:extLst>
              </p14:cNvPr>
              <p14:cNvContentPartPr/>
              <p14:nvPr/>
            </p14:nvContentPartPr>
            <p14:xfrm>
              <a:off x="8645889" y="3224520"/>
              <a:ext cx="360" cy="360"/>
            </p14:xfrm>
          </p:contentPart>
        </mc:Choice>
        <mc:Fallback xmlns="">
          <p:pic>
            <p:nvPicPr>
              <p:cNvPr id="419" name="Ink 418">
                <a:extLst>
                  <a:ext uri="{FF2B5EF4-FFF2-40B4-BE49-F238E27FC236}">
                    <a16:creationId xmlns:a16="http://schemas.microsoft.com/office/drawing/2014/main" id="{A1E361C7-62BA-43B7-DEF3-C387ADFC63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09889" y="3188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420" name="Ink 419">
                <a:extLst>
                  <a:ext uri="{FF2B5EF4-FFF2-40B4-BE49-F238E27FC236}">
                    <a16:creationId xmlns:a16="http://schemas.microsoft.com/office/drawing/2014/main" id="{D56E4330-4FB2-1D96-11B8-B3B6C5083FC3}"/>
                  </a:ext>
                </a:extLst>
              </p14:cNvPr>
              <p14:cNvContentPartPr/>
              <p14:nvPr/>
            </p14:nvContentPartPr>
            <p14:xfrm>
              <a:off x="8580369" y="3346920"/>
              <a:ext cx="360" cy="360"/>
            </p14:xfrm>
          </p:contentPart>
        </mc:Choice>
        <mc:Fallback xmlns="">
          <p:pic>
            <p:nvPicPr>
              <p:cNvPr id="420" name="Ink 419">
                <a:extLst>
                  <a:ext uri="{FF2B5EF4-FFF2-40B4-BE49-F238E27FC236}">
                    <a16:creationId xmlns:a16="http://schemas.microsoft.com/office/drawing/2014/main" id="{D56E4330-4FB2-1D96-11B8-B3B6C5083F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44369" y="3311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421" name="Ink 420">
                <a:extLst>
                  <a:ext uri="{FF2B5EF4-FFF2-40B4-BE49-F238E27FC236}">
                    <a16:creationId xmlns:a16="http://schemas.microsoft.com/office/drawing/2014/main" id="{C365C0A7-11C5-71BD-8A03-FCD721250EF9}"/>
                  </a:ext>
                </a:extLst>
              </p14:cNvPr>
              <p14:cNvContentPartPr/>
              <p14:nvPr/>
            </p14:nvContentPartPr>
            <p14:xfrm>
              <a:off x="8311089" y="3641040"/>
              <a:ext cx="360" cy="1800"/>
            </p14:xfrm>
          </p:contentPart>
        </mc:Choice>
        <mc:Fallback xmlns="">
          <p:pic>
            <p:nvPicPr>
              <p:cNvPr id="421" name="Ink 420">
                <a:extLst>
                  <a:ext uri="{FF2B5EF4-FFF2-40B4-BE49-F238E27FC236}">
                    <a16:creationId xmlns:a16="http://schemas.microsoft.com/office/drawing/2014/main" id="{C365C0A7-11C5-71BD-8A03-FCD721250EF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275089" y="36054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422" name="Ink 421">
                <a:extLst>
                  <a:ext uri="{FF2B5EF4-FFF2-40B4-BE49-F238E27FC236}">
                    <a16:creationId xmlns:a16="http://schemas.microsoft.com/office/drawing/2014/main" id="{2AF5BAC1-B796-72D0-3744-97AFEDA6C03C}"/>
                  </a:ext>
                </a:extLst>
              </p14:cNvPr>
              <p14:cNvContentPartPr/>
              <p14:nvPr/>
            </p14:nvContentPartPr>
            <p14:xfrm>
              <a:off x="8302809" y="3902040"/>
              <a:ext cx="360" cy="360"/>
            </p14:xfrm>
          </p:contentPart>
        </mc:Choice>
        <mc:Fallback xmlns="">
          <p:pic>
            <p:nvPicPr>
              <p:cNvPr id="422" name="Ink 421">
                <a:extLst>
                  <a:ext uri="{FF2B5EF4-FFF2-40B4-BE49-F238E27FC236}">
                    <a16:creationId xmlns:a16="http://schemas.microsoft.com/office/drawing/2014/main" id="{2AF5BAC1-B796-72D0-3744-97AFEDA6C0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67169" y="3866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423" name="Ink 422">
                <a:extLst>
                  <a:ext uri="{FF2B5EF4-FFF2-40B4-BE49-F238E27FC236}">
                    <a16:creationId xmlns:a16="http://schemas.microsoft.com/office/drawing/2014/main" id="{AD6F93BC-0C21-B48F-B087-D0FBFEF6385D}"/>
                  </a:ext>
                </a:extLst>
              </p14:cNvPr>
              <p14:cNvContentPartPr/>
              <p14:nvPr/>
            </p14:nvContentPartPr>
            <p14:xfrm>
              <a:off x="8482449" y="3894120"/>
              <a:ext cx="360" cy="360"/>
            </p14:xfrm>
          </p:contentPart>
        </mc:Choice>
        <mc:Fallback xmlns="">
          <p:pic>
            <p:nvPicPr>
              <p:cNvPr id="423" name="Ink 422">
                <a:extLst>
                  <a:ext uri="{FF2B5EF4-FFF2-40B4-BE49-F238E27FC236}">
                    <a16:creationId xmlns:a16="http://schemas.microsoft.com/office/drawing/2014/main" id="{AD6F93BC-0C21-B48F-B087-D0FBFEF638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46809" y="3858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425" name="Ink 424">
                <a:extLst>
                  <a:ext uri="{FF2B5EF4-FFF2-40B4-BE49-F238E27FC236}">
                    <a16:creationId xmlns:a16="http://schemas.microsoft.com/office/drawing/2014/main" id="{03DF6FD3-A153-DC93-8084-E3A3E4216C9B}"/>
                  </a:ext>
                </a:extLst>
              </p14:cNvPr>
              <p14:cNvContentPartPr/>
              <p14:nvPr/>
            </p14:nvContentPartPr>
            <p14:xfrm>
              <a:off x="8621049" y="4000320"/>
              <a:ext cx="360" cy="360"/>
            </p14:xfrm>
          </p:contentPart>
        </mc:Choice>
        <mc:Fallback xmlns="">
          <p:pic>
            <p:nvPicPr>
              <p:cNvPr id="425" name="Ink 424">
                <a:extLst>
                  <a:ext uri="{FF2B5EF4-FFF2-40B4-BE49-F238E27FC236}">
                    <a16:creationId xmlns:a16="http://schemas.microsoft.com/office/drawing/2014/main" id="{03DF6FD3-A153-DC93-8084-E3A3E4216C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85049" y="3964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424" name="Ink 423">
                <a:extLst>
                  <a:ext uri="{FF2B5EF4-FFF2-40B4-BE49-F238E27FC236}">
                    <a16:creationId xmlns:a16="http://schemas.microsoft.com/office/drawing/2014/main" id="{E8D96509-099B-E694-AEB1-39A6B08124EB}"/>
                  </a:ext>
                </a:extLst>
              </p14:cNvPr>
              <p14:cNvContentPartPr/>
              <p14:nvPr/>
            </p14:nvContentPartPr>
            <p14:xfrm>
              <a:off x="8474169" y="4081680"/>
              <a:ext cx="1800" cy="360"/>
            </p14:xfrm>
          </p:contentPart>
        </mc:Choice>
        <mc:Fallback xmlns="">
          <p:pic>
            <p:nvPicPr>
              <p:cNvPr id="424" name="Ink 423">
                <a:extLst>
                  <a:ext uri="{FF2B5EF4-FFF2-40B4-BE49-F238E27FC236}">
                    <a16:creationId xmlns:a16="http://schemas.microsoft.com/office/drawing/2014/main" id="{E8D96509-099B-E694-AEB1-39A6B08124EB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8438169" y="4045680"/>
                <a:ext cx="7344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4" name="Group 433">
            <a:extLst>
              <a:ext uri="{FF2B5EF4-FFF2-40B4-BE49-F238E27FC236}">
                <a16:creationId xmlns:a16="http://schemas.microsoft.com/office/drawing/2014/main" id="{2A9E5776-107E-D80D-9F93-BB4423499655}"/>
              </a:ext>
            </a:extLst>
          </p:cNvPr>
          <p:cNvGrpSpPr/>
          <p:nvPr/>
        </p:nvGrpSpPr>
        <p:grpSpPr>
          <a:xfrm>
            <a:off x="8327289" y="4326840"/>
            <a:ext cx="98280" cy="65520"/>
            <a:chOff x="8327289" y="4326840"/>
            <a:chExt cx="98280" cy="6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40B92A9B-FA1F-8C97-86BA-A9DB66ED60B7}"/>
                    </a:ext>
                  </a:extLst>
                </p14:cNvPr>
                <p14:cNvContentPartPr/>
                <p14:nvPr/>
              </p14:nvContentPartPr>
              <p14:xfrm>
                <a:off x="8425209" y="4326840"/>
                <a:ext cx="360" cy="36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40B92A9B-FA1F-8C97-86BA-A9DB66ED60B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89209" y="42908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C9968C30-7988-2296-2A5A-8BC6D3B011F9}"/>
                    </a:ext>
                  </a:extLst>
                </p14:cNvPr>
                <p14:cNvContentPartPr/>
                <p14:nvPr/>
              </p14:nvContentPartPr>
              <p14:xfrm>
                <a:off x="8327289" y="4392000"/>
                <a:ext cx="360" cy="36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C9968C30-7988-2296-2A5A-8BC6D3B011F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291289" y="43563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430" name="Ink 429">
                <a:extLst>
                  <a:ext uri="{FF2B5EF4-FFF2-40B4-BE49-F238E27FC236}">
                    <a16:creationId xmlns:a16="http://schemas.microsoft.com/office/drawing/2014/main" id="{80BF11CF-F4F2-E9AB-4F62-2226D2B28EE2}"/>
                  </a:ext>
                </a:extLst>
              </p14:cNvPr>
              <p14:cNvContentPartPr/>
              <p14:nvPr/>
            </p14:nvContentPartPr>
            <p14:xfrm>
              <a:off x="8049729" y="4449240"/>
              <a:ext cx="360" cy="360"/>
            </p14:xfrm>
          </p:contentPart>
        </mc:Choice>
        <mc:Fallback xmlns="">
          <p:pic>
            <p:nvPicPr>
              <p:cNvPr id="430" name="Ink 429">
                <a:extLst>
                  <a:ext uri="{FF2B5EF4-FFF2-40B4-BE49-F238E27FC236}">
                    <a16:creationId xmlns:a16="http://schemas.microsoft.com/office/drawing/2014/main" id="{80BF11CF-F4F2-E9AB-4F62-2226D2B28E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13729" y="4413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431" name="Ink 430">
                <a:extLst>
                  <a:ext uri="{FF2B5EF4-FFF2-40B4-BE49-F238E27FC236}">
                    <a16:creationId xmlns:a16="http://schemas.microsoft.com/office/drawing/2014/main" id="{84D049AC-BE94-8305-E853-440CA6A4BC8A}"/>
                  </a:ext>
                </a:extLst>
              </p14:cNvPr>
              <p14:cNvContentPartPr/>
              <p14:nvPr/>
            </p14:nvContentPartPr>
            <p14:xfrm>
              <a:off x="8049729" y="4628880"/>
              <a:ext cx="1800" cy="360"/>
            </p14:xfrm>
          </p:contentPart>
        </mc:Choice>
        <mc:Fallback xmlns="">
          <p:pic>
            <p:nvPicPr>
              <p:cNvPr id="431" name="Ink 430">
                <a:extLst>
                  <a:ext uri="{FF2B5EF4-FFF2-40B4-BE49-F238E27FC236}">
                    <a16:creationId xmlns:a16="http://schemas.microsoft.com/office/drawing/2014/main" id="{84D049AC-BE94-8305-E853-440CA6A4BC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13729" y="45928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432" name="Ink 431">
                <a:extLst>
                  <a:ext uri="{FF2B5EF4-FFF2-40B4-BE49-F238E27FC236}">
                    <a16:creationId xmlns:a16="http://schemas.microsoft.com/office/drawing/2014/main" id="{A0068EC6-46FC-DF4D-F29B-873D79BE26E7}"/>
                  </a:ext>
                </a:extLst>
              </p14:cNvPr>
              <p14:cNvContentPartPr/>
              <p14:nvPr/>
            </p14:nvContentPartPr>
            <p14:xfrm>
              <a:off x="8212809" y="4677840"/>
              <a:ext cx="5040" cy="360"/>
            </p14:xfrm>
          </p:contentPart>
        </mc:Choice>
        <mc:Fallback xmlns="">
          <p:pic>
            <p:nvPicPr>
              <p:cNvPr id="432" name="Ink 431">
                <a:extLst>
                  <a:ext uri="{FF2B5EF4-FFF2-40B4-BE49-F238E27FC236}">
                    <a16:creationId xmlns:a16="http://schemas.microsoft.com/office/drawing/2014/main" id="{A0068EC6-46FC-DF4D-F29B-873D79BE26E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176809" y="4642200"/>
                <a:ext cx="766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433" name="Ink 432">
                <a:extLst>
                  <a:ext uri="{FF2B5EF4-FFF2-40B4-BE49-F238E27FC236}">
                    <a16:creationId xmlns:a16="http://schemas.microsoft.com/office/drawing/2014/main" id="{9982AD40-01B1-45DE-9645-56A7206B290F}"/>
                  </a:ext>
                </a:extLst>
              </p14:cNvPr>
              <p14:cNvContentPartPr/>
              <p14:nvPr/>
            </p14:nvContentPartPr>
            <p14:xfrm>
              <a:off x="8082129" y="4996440"/>
              <a:ext cx="360" cy="10080"/>
            </p14:xfrm>
          </p:contentPart>
        </mc:Choice>
        <mc:Fallback xmlns="">
          <p:pic>
            <p:nvPicPr>
              <p:cNvPr id="433" name="Ink 432">
                <a:extLst>
                  <a:ext uri="{FF2B5EF4-FFF2-40B4-BE49-F238E27FC236}">
                    <a16:creationId xmlns:a16="http://schemas.microsoft.com/office/drawing/2014/main" id="{9982AD40-01B1-45DE-9645-56A7206B290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046489" y="4960440"/>
                <a:ext cx="720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443" name="Ink 442">
                <a:extLst>
                  <a:ext uri="{FF2B5EF4-FFF2-40B4-BE49-F238E27FC236}">
                    <a16:creationId xmlns:a16="http://schemas.microsoft.com/office/drawing/2014/main" id="{13F6ABBC-8786-EBC0-485D-C507CAD52F0D}"/>
                  </a:ext>
                </a:extLst>
              </p14:cNvPr>
              <p14:cNvContentPartPr/>
              <p14:nvPr/>
            </p14:nvContentPartPr>
            <p14:xfrm>
              <a:off x="8049729" y="5510880"/>
              <a:ext cx="360" cy="360"/>
            </p14:xfrm>
          </p:contentPart>
        </mc:Choice>
        <mc:Fallback xmlns="">
          <p:pic>
            <p:nvPicPr>
              <p:cNvPr id="443" name="Ink 442">
                <a:extLst>
                  <a:ext uri="{FF2B5EF4-FFF2-40B4-BE49-F238E27FC236}">
                    <a16:creationId xmlns:a16="http://schemas.microsoft.com/office/drawing/2014/main" id="{13F6ABBC-8786-EBC0-485D-C507CAD52F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13729" y="5474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444" name="Ink 443">
                <a:extLst>
                  <a:ext uri="{FF2B5EF4-FFF2-40B4-BE49-F238E27FC236}">
                    <a16:creationId xmlns:a16="http://schemas.microsoft.com/office/drawing/2014/main" id="{38A86FB4-BEB5-ABDC-A88A-17C6336BA8E6}"/>
                  </a:ext>
                </a:extLst>
              </p14:cNvPr>
              <p14:cNvContentPartPr/>
              <p14:nvPr/>
            </p14:nvContentPartPr>
            <p14:xfrm>
              <a:off x="8441409" y="4906440"/>
              <a:ext cx="360" cy="360"/>
            </p14:xfrm>
          </p:contentPart>
        </mc:Choice>
        <mc:Fallback xmlns="">
          <p:pic>
            <p:nvPicPr>
              <p:cNvPr id="444" name="Ink 443">
                <a:extLst>
                  <a:ext uri="{FF2B5EF4-FFF2-40B4-BE49-F238E27FC236}">
                    <a16:creationId xmlns:a16="http://schemas.microsoft.com/office/drawing/2014/main" id="{38A86FB4-BEB5-ABDC-A88A-17C6336BA8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05769" y="4870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446" name="Ink 445">
                <a:extLst>
                  <a:ext uri="{FF2B5EF4-FFF2-40B4-BE49-F238E27FC236}">
                    <a16:creationId xmlns:a16="http://schemas.microsoft.com/office/drawing/2014/main" id="{0BF54437-1B41-2FEB-7B5B-AF9F3864DD43}"/>
                  </a:ext>
                </a:extLst>
              </p14:cNvPr>
              <p14:cNvContentPartPr/>
              <p14:nvPr/>
            </p14:nvContentPartPr>
            <p14:xfrm>
              <a:off x="8425209" y="4514760"/>
              <a:ext cx="360" cy="360"/>
            </p14:xfrm>
          </p:contentPart>
        </mc:Choice>
        <mc:Fallback xmlns="">
          <p:pic>
            <p:nvPicPr>
              <p:cNvPr id="446" name="Ink 445">
                <a:extLst>
                  <a:ext uri="{FF2B5EF4-FFF2-40B4-BE49-F238E27FC236}">
                    <a16:creationId xmlns:a16="http://schemas.microsoft.com/office/drawing/2014/main" id="{0BF54437-1B41-2FEB-7B5B-AF9F3864DD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9209" y="4478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448" name="Ink 447">
                <a:extLst>
                  <a:ext uri="{FF2B5EF4-FFF2-40B4-BE49-F238E27FC236}">
                    <a16:creationId xmlns:a16="http://schemas.microsoft.com/office/drawing/2014/main" id="{A10E6DB1-E14A-0B97-DFCB-7804B35A1DCA}"/>
                  </a:ext>
                </a:extLst>
              </p14:cNvPr>
              <p14:cNvContentPartPr/>
              <p14:nvPr/>
            </p14:nvContentPartPr>
            <p14:xfrm>
              <a:off x="8212809" y="4139280"/>
              <a:ext cx="360" cy="360"/>
            </p14:xfrm>
          </p:contentPart>
        </mc:Choice>
        <mc:Fallback xmlns="">
          <p:pic>
            <p:nvPicPr>
              <p:cNvPr id="448" name="Ink 447">
                <a:extLst>
                  <a:ext uri="{FF2B5EF4-FFF2-40B4-BE49-F238E27FC236}">
                    <a16:creationId xmlns:a16="http://schemas.microsoft.com/office/drawing/2014/main" id="{A10E6DB1-E14A-0B97-DFCB-7804B35A1D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76809" y="4103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449" name="Ink 448">
                <a:extLst>
                  <a:ext uri="{FF2B5EF4-FFF2-40B4-BE49-F238E27FC236}">
                    <a16:creationId xmlns:a16="http://schemas.microsoft.com/office/drawing/2014/main" id="{E2F94BA6-F33E-16A8-26CB-2EB76EB42071}"/>
                  </a:ext>
                </a:extLst>
              </p14:cNvPr>
              <p14:cNvContentPartPr/>
              <p14:nvPr/>
            </p14:nvContentPartPr>
            <p14:xfrm>
              <a:off x="8678289" y="3820680"/>
              <a:ext cx="360" cy="360"/>
            </p14:xfrm>
          </p:contentPart>
        </mc:Choice>
        <mc:Fallback xmlns="">
          <p:pic>
            <p:nvPicPr>
              <p:cNvPr id="449" name="Ink 448">
                <a:extLst>
                  <a:ext uri="{FF2B5EF4-FFF2-40B4-BE49-F238E27FC236}">
                    <a16:creationId xmlns:a16="http://schemas.microsoft.com/office/drawing/2014/main" id="{E2F94BA6-F33E-16A8-26CB-2EB76EB420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42649" y="3784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450" name="Ink 449">
                <a:extLst>
                  <a:ext uri="{FF2B5EF4-FFF2-40B4-BE49-F238E27FC236}">
                    <a16:creationId xmlns:a16="http://schemas.microsoft.com/office/drawing/2014/main" id="{6DB3A497-980A-DDB6-5832-A19D9A6AD111}"/>
                  </a:ext>
                </a:extLst>
              </p14:cNvPr>
              <p14:cNvContentPartPr/>
              <p14:nvPr/>
            </p14:nvContentPartPr>
            <p14:xfrm>
              <a:off x="8499009" y="3543120"/>
              <a:ext cx="360" cy="360"/>
            </p14:xfrm>
          </p:contentPart>
        </mc:Choice>
        <mc:Fallback xmlns="">
          <p:pic>
            <p:nvPicPr>
              <p:cNvPr id="450" name="Ink 449">
                <a:extLst>
                  <a:ext uri="{FF2B5EF4-FFF2-40B4-BE49-F238E27FC236}">
                    <a16:creationId xmlns:a16="http://schemas.microsoft.com/office/drawing/2014/main" id="{6DB3A497-980A-DDB6-5832-A19D9A6AD1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63009" y="3507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451" name="Ink 450">
                <a:extLst>
                  <a:ext uri="{FF2B5EF4-FFF2-40B4-BE49-F238E27FC236}">
                    <a16:creationId xmlns:a16="http://schemas.microsoft.com/office/drawing/2014/main" id="{C1C4A821-EE34-5472-F116-F9EBCB3FEC67}"/>
                  </a:ext>
                </a:extLst>
              </p14:cNvPr>
              <p14:cNvContentPartPr/>
              <p14:nvPr/>
            </p14:nvContentPartPr>
            <p14:xfrm>
              <a:off x="8816889" y="3273480"/>
              <a:ext cx="360" cy="360"/>
            </p14:xfrm>
          </p:contentPart>
        </mc:Choice>
        <mc:Fallback xmlns="">
          <p:pic>
            <p:nvPicPr>
              <p:cNvPr id="451" name="Ink 450">
                <a:extLst>
                  <a:ext uri="{FF2B5EF4-FFF2-40B4-BE49-F238E27FC236}">
                    <a16:creationId xmlns:a16="http://schemas.microsoft.com/office/drawing/2014/main" id="{C1C4A821-EE34-5472-F116-F9EBCB3FEC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81249" y="3237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452" name="Ink 451">
                <a:extLst>
                  <a:ext uri="{FF2B5EF4-FFF2-40B4-BE49-F238E27FC236}">
                    <a16:creationId xmlns:a16="http://schemas.microsoft.com/office/drawing/2014/main" id="{8A22F22B-70B2-DF5A-E1DB-B138FC2B4922}"/>
                  </a:ext>
                </a:extLst>
              </p14:cNvPr>
              <p14:cNvContentPartPr/>
              <p14:nvPr/>
            </p14:nvContentPartPr>
            <p14:xfrm>
              <a:off x="3338769" y="2751120"/>
              <a:ext cx="360" cy="360"/>
            </p14:xfrm>
          </p:contentPart>
        </mc:Choice>
        <mc:Fallback xmlns="">
          <p:pic>
            <p:nvPicPr>
              <p:cNvPr id="452" name="Ink 451">
                <a:extLst>
                  <a:ext uri="{FF2B5EF4-FFF2-40B4-BE49-F238E27FC236}">
                    <a16:creationId xmlns:a16="http://schemas.microsoft.com/office/drawing/2014/main" id="{8A22F22B-70B2-DF5A-E1DB-B138FC2B49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3129" y="2715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462" name="Ink 461">
                <a:extLst>
                  <a:ext uri="{FF2B5EF4-FFF2-40B4-BE49-F238E27FC236}">
                    <a16:creationId xmlns:a16="http://schemas.microsoft.com/office/drawing/2014/main" id="{55C198C7-5DFF-FE51-7A0D-61FF3D345B2F}"/>
                  </a:ext>
                </a:extLst>
              </p14:cNvPr>
              <p14:cNvContentPartPr/>
              <p14:nvPr/>
            </p14:nvContentPartPr>
            <p14:xfrm>
              <a:off x="5763729" y="963000"/>
              <a:ext cx="360" cy="360"/>
            </p14:xfrm>
          </p:contentPart>
        </mc:Choice>
        <mc:Fallback xmlns="">
          <p:pic>
            <p:nvPicPr>
              <p:cNvPr id="462" name="Ink 461">
                <a:extLst>
                  <a:ext uri="{FF2B5EF4-FFF2-40B4-BE49-F238E27FC236}">
                    <a16:creationId xmlns:a16="http://schemas.microsoft.com/office/drawing/2014/main" id="{55C198C7-5DFF-FE51-7A0D-61FF3D345B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27729" y="927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466" name="Ink 465">
                <a:extLst>
                  <a:ext uri="{FF2B5EF4-FFF2-40B4-BE49-F238E27FC236}">
                    <a16:creationId xmlns:a16="http://schemas.microsoft.com/office/drawing/2014/main" id="{F6C3FFCC-5AFF-8D6E-105B-3C794E1D376C}"/>
                  </a:ext>
                </a:extLst>
              </p14:cNvPr>
              <p14:cNvContentPartPr/>
              <p14:nvPr/>
            </p14:nvContentPartPr>
            <p14:xfrm>
              <a:off x="6620889" y="1004040"/>
              <a:ext cx="360" cy="360"/>
            </p14:xfrm>
          </p:contentPart>
        </mc:Choice>
        <mc:Fallback xmlns="">
          <p:pic>
            <p:nvPicPr>
              <p:cNvPr id="466" name="Ink 465">
                <a:extLst>
                  <a:ext uri="{FF2B5EF4-FFF2-40B4-BE49-F238E27FC236}">
                    <a16:creationId xmlns:a16="http://schemas.microsoft.com/office/drawing/2014/main" id="{F6C3FFCC-5AFF-8D6E-105B-3C794E1D37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4889" y="968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467" name="Ink 466">
                <a:extLst>
                  <a:ext uri="{FF2B5EF4-FFF2-40B4-BE49-F238E27FC236}">
                    <a16:creationId xmlns:a16="http://schemas.microsoft.com/office/drawing/2014/main" id="{1FD76A01-850F-1E7D-B3ED-8452991D4F42}"/>
                  </a:ext>
                </a:extLst>
              </p14:cNvPr>
              <p14:cNvContentPartPr/>
              <p14:nvPr/>
            </p14:nvContentPartPr>
            <p14:xfrm>
              <a:off x="7331169" y="726480"/>
              <a:ext cx="1800" cy="360"/>
            </p14:xfrm>
          </p:contentPart>
        </mc:Choice>
        <mc:Fallback xmlns="">
          <p:pic>
            <p:nvPicPr>
              <p:cNvPr id="467" name="Ink 466">
                <a:extLst>
                  <a:ext uri="{FF2B5EF4-FFF2-40B4-BE49-F238E27FC236}">
                    <a16:creationId xmlns:a16="http://schemas.microsoft.com/office/drawing/2014/main" id="{1FD76A01-850F-1E7D-B3ED-8452991D4F4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95529" y="6904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468" name="Ink 467">
                <a:extLst>
                  <a:ext uri="{FF2B5EF4-FFF2-40B4-BE49-F238E27FC236}">
                    <a16:creationId xmlns:a16="http://schemas.microsoft.com/office/drawing/2014/main" id="{03ACBC67-2DCF-2B91-CA5A-FAA9F01601B1}"/>
                  </a:ext>
                </a:extLst>
              </p14:cNvPr>
              <p14:cNvContentPartPr/>
              <p14:nvPr/>
            </p14:nvContentPartPr>
            <p14:xfrm>
              <a:off x="6922929" y="620280"/>
              <a:ext cx="360" cy="360"/>
            </p14:xfrm>
          </p:contentPart>
        </mc:Choice>
        <mc:Fallback xmlns="">
          <p:pic>
            <p:nvPicPr>
              <p:cNvPr id="468" name="Ink 467">
                <a:extLst>
                  <a:ext uri="{FF2B5EF4-FFF2-40B4-BE49-F238E27FC236}">
                    <a16:creationId xmlns:a16="http://schemas.microsoft.com/office/drawing/2014/main" id="{03ACBC67-2DCF-2B91-CA5A-FAA9F01601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87289" y="584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469" name="Ink 468">
                <a:extLst>
                  <a:ext uri="{FF2B5EF4-FFF2-40B4-BE49-F238E27FC236}">
                    <a16:creationId xmlns:a16="http://schemas.microsoft.com/office/drawing/2014/main" id="{31DE6809-D3C5-3499-48E1-0A3C7F43566A}"/>
                  </a:ext>
                </a:extLst>
              </p14:cNvPr>
              <p14:cNvContentPartPr/>
              <p14:nvPr/>
            </p14:nvContentPartPr>
            <p14:xfrm>
              <a:off x="7690449" y="603720"/>
              <a:ext cx="360" cy="360"/>
            </p14:xfrm>
          </p:contentPart>
        </mc:Choice>
        <mc:Fallback xmlns="">
          <p:pic>
            <p:nvPicPr>
              <p:cNvPr id="469" name="Ink 468">
                <a:extLst>
                  <a:ext uri="{FF2B5EF4-FFF2-40B4-BE49-F238E27FC236}">
                    <a16:creationId xmlns:a16="http://schemas.microsoft.com/office/drawing/2014/main" id="{31DE6809-D3C5-3499-48E1-0A3C7F4356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54449" y="568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470" name="Ink 469">
                <a:extLst>
                  <a:ext uri="{FF2B5EF4-FFF2-40B4-BE49-F238E27FC236}">
                    <a16:creationId xmlns:a16="http://schemas.microsoft.com/office/drawing/2014/main" id="{E6E910AC-AF61-B17F-18F5-7F5D878D9435}"/>
                  </a:ext>
                </a:extLst>
              </p14:cNvPr>
              <p14:cNvContentPartPr/>
              <p14:nvPr/>
            </p14:nvContentPartPr>
            <p14:xfrm>
              <a:off x="7673889" y="824040"/>
              <a:ext cx="360" cy="360"/>
            </p14:xfrm>
          </p:contentPart>
        </mc:Choice>
        <mc:Fallback xmlns="">
          <p:pic>
            <p:nvPicPr>
              <p:cNvPr id="470" name="Ink 469">
                <a:extLst>
                  <a:ext uri="{FF2B5EF4-FFF2-40B4-BE49-F238E27FC236}">
                    <a16:creationId xmlns:a16="http://schemas.microsoft.com/office/drawing/2014/main" id="{E6E910AC-AF61-B17F-18F5-7F5D878D94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38249" y="788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471" name="Ink 470">
                <a:extLst>
                  <a:ext uri="{FF2B5EF4-FFF2-40B4-BE49-F238E27FC236}">
                    <a16:creationId xmlns:a16="http://schemas.microsoft.com/office/drawing/2014/main" id="{D5EEFDB0-745C-1A94-4531-8FD9808C7EBC}"/>
                  </a:ext>
                </a:extLst>
              </p14:cNvPr>
              <p14:cNvContentPartPr/>
              <p14:nvPr/>
            </p14:nvContentPartPr>
            <p14:xfrm>
              <a:off x="8074209" y="881640"/>
              <a:ext cx="360" cy="360"/>
            </p14:xfrm>
          </p:contentPart>
        </mc:Choice>
        <mc:Fallback xmlns="">
          <p:pic>
            <p:nvPicPr>
              <p:cNvPr id="471" name="Ink 470">
                <a:extLst>
                  <a:ext uri="{FF2B5EF4-FFF2-40B4-BE49-F238E27FC236}">
                    <a16:creationId xmlns:a16="http://schemas.microsoft.com/office/drawing/2014/main" id="{D5EEFDB0-745C-1A94-4531-8FD9808C7E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38569" y="845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472" name="Ink 471">
                <a:extLst>
                  <a:ext uri="{FF2B5EF4-FFF2-40B4-BE49-F238E27FC236}">
                    <a16:creationId xmlns:a16="http://schemas.microsoft.com/office/drawing/2014/main" id="{310AFDB1-DFC2-4A19-CA6B-52F711EF8336}"/>
                  </a:ext>
                </a:extLst>
              </p14:cNvPr>
              <p14:cNvContentPartPr/>
              <p14:nvPr/>
            </p14:nvContentPartPr>
            <p14:xfrm>
              <a:off x="8164209" y="716760"/>
              <a:ext cx="360" cy="1800"/>
            </p14:xfrm>
          </p:contentPart>
        </mc:Choice>
        <mc:Fallback xmlns="">
          <p:pic>
            <p:nvPicPr>
              <p:cNvPr id="472" name="Ink 471">
                <a:extLst>
                  <a:ext uri="{FF2B5EF4-FFF2-40B4-BE49-F238E27FC236}">
                    <a16:creationId xmlns:a16="http://schemas.microsoft.com/office/drawing/2014/main" id="{310AFDB1-DFC2-4A19-CA6B-52F711EF83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28209" y="68076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473" name="Ink 472">
                <a:extLst>
                  <a:ext uri="{FF2B5EF4-FFF2-40B4-BE49-F238E27FC236}">
                    <a16:creationId xmlns:a16="http://schemas.microsoft.com/office/drawing/2014/main" id="{28A0595E-D5DA-C4A4-A0F7-CF67449798F8}"/>
                  </a:ext>
                </a:extLst>
              </p14:cNvPr>
              <p14:cNvContentPartPr/>
              <p14:nvPr/>
            </p14:nvContentPartPr>
            <p14:xfrm>
              <a:off x="8506929" y="987840"/>
              <a:ext cx="360" cy="360"/>
            </p14:xfrm>
          </p:contentPart>
        </mc:Choice>
        <mc:Fallback xmlns="">
          <p:pic>
            <p:nvPicPr>
              <p:cNvPr id="473" name="Ink 472">
                <a:extLst>
                  <a:ext uri="{FF2B5EF4-FFF2-40B4-BE49-F238E27FC236}">
                    <a16:creationId xmlns:a16="http://schemas.microsoft.com/office/drawing/2014/main" id="{28A0595E-D5DA-C4A4-A0F7-CF67449798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70929" y="951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475" name="Ink 474">
                <a:extLst>
                  <a:ext uri="{FF2B5EF4-FFF2-40B4-BE49-F238E27FC236}">
                    <a16:creationId xmlns:a16="http://schemas.microsoft.com/office/drawing/2014/main" id="{34E0E48A-C80A-69BB-CEDF-11E86A2E74D2}"/>
                  </a:ext>
                </a:extLst>
              </p14:cNvPr>
              <p14:cNvContentPartPr/>
              <p14:nvPr/>
            </p14:nvContentPartPr>
            <p14:xfrm>
              <a:off x="9013089" y="873360"/>
              <a:ext cx="360" cy="360"/>
            </p14:xfrm>
          </p:contentPart>
        </mc:Choice>
        <mc:Fallback xmlns="">
          <p:pic>
            <p:nvPicPr>
              <p:cNvPr id="475" name="Ink 474">
                <a:extLst>
                  <a:ext uri="{FF2B5EF4-FFF2-40B4-BE49-F238E27FC236}">
                    <a16:creationId xmlns:a16="http://schemas.microsoft.com/office/drawing/2014/main" id="{34E0E48A-C80A-69BB-CEDF-11E86A2E74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77089" y="837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476" name="Ink 475">
                <a:extLst>
                  <a:ext uri="{FF2B5EF4-FFF2-40B4-BE49-F238E27FC236}">
                    <a16:creationId xmlns:a16="http://schemas.microsoft.com/office/drawing/2014/main" id="{8A770074-5130-7147-D821-F71E3614306B}"/>
                  </a:ext>
                </a:extLst>
              </p14:cNvPr>
              <p14:cNvContentPartPr/>
              <p14:nvPr/>
            </p14:nvContentPartPr>
            <p14:xfrm>
              <a:off x="9118929" y="726480"/>
              <a:ext cx="360" cy="360"/>
            </p14:xfrm>
          </p:contentPart>
        </mc:Choice>
        <mc:Fallback xmlns="">
          <p:pic>
            <p:nvPicPr>
              <p:cNvPr id="476" name="Ink 475">
                <a:extLst>
                  <a:ext uri="{FF2B5EF4-FFF2-40B4-BE49-F238E27FC236}">
                    <a16:creationId xmlns:a16="http://schemas.microsoft.com/office/drawing/2014/main" id="{8A770074-5130-7147-D821-F71E3614306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83289" y="690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477" name="Ink 476">
                <a:extLst>
                  <a:ext uri="{FF2B5EF4-FFF2-40B4-BE49-F238E27FC236}">
                    <a16:creationId xmlns:a16="http://schemas.microsoft.com/office/drawing/2014/main" id="{1E1F32B1-BFC5-8F7C-42C8-4A813EE1C16F}"/>
                  </a:ext>
                </a:extLst>
              </p14:cNvPr>
              <p14:cNvContentPartPr/>
              <p14:nvPr/>
            </p14:nvContentPartPr>
            <p14:xfrm>
              <a:off x="9274449" y="905760"/>
              <a:ext cx="1800" cy="360"/>
            </p14:xfrm>
          </p:contentPart>
        </mc:Choice>
        <mc:Fallback xmlns="">
          <p:pic>
            <p:nvPicPr>
              <p:cNvPr id="477" name="Ink 476">
                <a:extLst>
                  <a:ext uri="{FF2B5EF4-FFF2-40B4-BE49-F238E27FC236}">
                    <a16:creationId xmlns:a16="http://schemas.microsoft.com/office/drawing/2014/main" id="{1E1F32B1-BFC5-8F7C-42C8-4A813EE1C1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38449" y="87012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479" name="Ink 478">
                <a:extLst>
                  <a:ext uri="{FF2B5EF4-FFF2-40B4-BE49-F238E27FC236}">
                    <a16:creationId xmlns:a16="http://schemas.microsoft.com/office/drawing/2014/main" id="{73C436AE-4F9B-1E23-D4FB-7C9A4458F3E5}"/>
                  </a:ext>
                </a:extLst>
              </p14:cNvPr>
              <p14:cNvContentPartPr/>
              <p14:nvPr/>
            </p14:nvContentPartPr>
            <p14:xfrm>
              <a:off x="7731129" y="5249520"/>
              <a:ext cx="360" cy="360"/>
            </p14:xfrm>
          </p:contentPart>
        </mc:Choice>
        <mc:Fallback xmlns="">
          <p:pic>
            <p:nvPicPr>
              <p:cNvPr id="479" name="Ink 478">
                <a:extLst>
                  <a:ext uri="{FF2B5EF4-FFF2-40B4-BE49-F238E27FC236}">
                    <a16:creationId xmlns:a16="http://schemas.microsoft.com/office/drawing/2014/main" id="{73C436AE-4F9B-1E23-D4FB-7C9A4458F3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95129" y="5213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480" name="Ink 479">
                <a:extLst>
                  <a:ext uri="{FF2B5EF4-FFF2-40B4-BE49-F238E27FC236}">
                    <a16:creationId xmlns:a16="http://schemas.microsoft.com/office/drawing/2014/main" id="{A984A5D0-A7ED-0B71-22D8-ECD5BE17E347}"/>
                  </a:ext>
                </a:extLst>
              </p14:cNvPr>
              <p14:cNvContentPartPr/>
              <p14:nvPr/>
            </p14:nvContentPartPr>
            <p14:xfrm>
              <a:off x="7926969" y="5216760"/>
              <a:ext cx="360" cy="360"/>
            </p14:xfrm>
          </p:contentPart>
        </mc:Choice>
        <mc:Fallback xmlns="">
          <p:pic>
            <p:nvPicPr>
              <p:cNvPr id="480" name="Ink 479">
                <a:extLst>
                  <a:ext uri="{FF2B5EF4-FFF2-40B4-BE49-F238E27FC236}">
                    <a16:creationId xmlns:a16="http://schemas.microsoft.com/office/drawing/2014/main" id="{A984A5D0-A7ED-0B71-22D8-ECD5BE17E3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1329" y="5180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481" name="Ink 480">
                <a:extLst>
                  <a:ext uri="{FF2B5EF4-FFF2-40B4-BE49-F238E27FC236}">
                    <a16:creationId xmlns:a16="http://schemas.microsoft.com/office/drawing/2014/main" id="{6CB94A74-8FAE-8ECA-5C27-FAFB7D19CC36}"/>
                  </a:ext>
                </a:extLst>
              </p14:cNvPr>
              <p14:cNvContentPartPr/>
              <p14:nvPr/>
            </p14:nvContentPartPr>
            <p14:xfrm>
              <a:off x="7452129" y="5559480"/>
              <a:ext cx="1800" cy="360"/>
            </p14:xfrm>
          </p:contentPart>
        </mc:Choice>
        <mc:Fallback xmlns="">
          <p:pic>
            <p:nvPicPr>
              <p:cNvPr id="481" name="Ink 480">
                <a:extLst>
                  <a:ext uri="{FF2B5EF4-FFF2-40B4-BE49-F238E27FC236}">
                    <a16:creationId xmlns:a16="http://schemas.microsoft.com/office/drawing/2014/main" id="{6CB94A74-8FAE-8ECA-5C27-FAFB7D19CC3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16489" y="55234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482" name="Ink 481">
                <a:extLst>
                  <a:ext uri="{FF2B5EF4-FFF2-40B4-BE49-F238E27FC236}">
                    <a16:creationId xmlns:a16="http://schemas.microsoft.com/office/drawing/2014/main" id="{8582CE53-0896-72B6-B911-AED586690363}"/>
                  </a:ext>
                </a:extLst>
              </p14:cNvPr>
              <p14:cNvContentPartPr/>
              <p14:nvPr/>
            </p14:nvContentPartPr>
            <p14:xfrm>
              <a:off x="7371849" y="5224680"/>
              <a:ext cx="360" cy="360"/>
            </p14:xfrm>
          </p:contentPart>
        </mc:Choice>
        <mc:Fallback xmlns="">
          <p:pic>
            <p:nvPicPr>
              <p:cNvPr id="482" name="Ink 481">
                <a:extLst>
                  <a:ext uri="{FF2B5EF4-FFF2-40B4-BE49-F238E27FC236}">
                    <a16:creationId xmlns:a16="http://schemas.microsoft.com/office/drawing/2014/main" id="{8582CE53-0896-72B6-B911-AED5866903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36209" y="5188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483" name="Ink 482">
                <a:extLst>
                  <a:ext uri="{FF2B5EF4-FFF2-40B4-BE49-F238E27FC236}">
                    <a16:creationId xmlns:a16="http://schemas.microsoft.com/office/drawing/2014/main" id="{9B91C7D8-B9F2-4F7E-C50E-382E23774F80}"/>
                  </a:ext>
                </a:extLst>
              </p14:cNvPr>
              <p14:cNvContentPartPr/>
              <p14:nvPr/>
            </p14:nvContentPartPr>
            <p14:xfrm>
              <a:off x="7217049" y="4947120"/>
              <a:ext cx="360" cy="360"/>
            </p14:xfrm>
          </p:contentPart>
        </mc:Choice>
        <mc:Fallback xmlns="">
          <p:pic>
            <p:nvPicPr>
              <p:cNvPr id="483" name="Ink 482">
                <a:extLst>
                  <a:ext uri="{FF2B5EF4-FFF2-40B4-BE49-F238E27FC236}">
                    <a16:creationId xmlns:a16="http://schemas.microsoft.com/office/drawing/2014/main" id="{9B91C7D8-B9F2-4F7E-C50E-382E23774F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1049" y="4911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484" name="Ink 483">
                <a:extLst>
                  <a:ext uri="{FF2B5EF4-FFF2-40B4-BE49-F238E27FC236}">
                    <a16:creationId xmlns:a16="http://schemas.microsoft.com/office/drawing/2014/main" id="{39B8498F-CC75-B1EA-11B8-A446BC78A320}"/>
                  </a:ext>
                </a:extLst>
              </p14:cNvPr>
              <p14:cNvContentPartPr/>
              <p14:nvPr/>
            </p14:nvContentPartPr>
            <p14:xfrm>
              <a:off x="7510809" y="4367520"/>
              <a:ext cx="360" cy="360"/>
            </p14:xfrm>
          </p:contentPart>
        </mc:Choice>
        <mc:Fallback xmlns="">
          <p:pic>
            <p:nvPicPr>
              <p:cNvPr id="484" name="Ink 483">
                <a:extLst>
                  <a:ext uri="{FF2B5EF4-FFF2-40B4-BE49-F238E27FC236}">
                    <a16:creationId xmlns:a16="http://schemas.microsoft.com/office/drawing/2014/main" id="{39B8498F-CC75-B1EA-11B8-A446BC78A3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74809" y="433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485" name="Ink 484">
                <a:extLst>
                  <a:ext uri="{FF2B5EF4-FFF2-40B4-BE49-F238E27FC236}">
                    <a16:creationId xmlns:a16="http://schemas.microsoft.com/office/drawing/2014/main" id="{040D8982-2F1B-0C56-C2A3-696AC1CABA04}"/>
                  </a:ext>
                </a:extLst>
              </p14:cNvPr>
              <p14:cNvContentPartPr/>
              <p14:nvPr/>
            </p14:nvContentPartPr>
            <p14:xfrm>
              <a:off x="7478049" y="4710600"/>
              <a:ext cx="360" cy="360"/>
            </p14:xfrm>
          </p:contentPart>
        </mc:Choice>
        <mc:Fallback xmlns="">
          <p:pic>
            <p:nvPicPr>
              <p:cNvPr id="485" name="Ink 484">
                <a:extLst>
                  <a:ext uri="{FF2B5EF4-FFF2-40B4-BE49-F238E27FC236}">
                    <a16:creationId xmlns:a16="http://schemas.microsoft.com/office/drawing/2014/main" id="{040D8982-2F1B-0C56-C2A3-696AC1CABA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42409" y="4674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486" name="Ink 485">
                <a:extLst>
                  <a:ext uri="{FF2B5EF4-FFF2-40B4-BE49-F238E27FC236}">
                    <a16:creationId xmlns:a16="http://schemas.microsoft.com/office/drawing/2014/main" id="{B428F011-49F4-86EC-A6A5-B35FAA5087E4}"/>
                  </a:ext>
                </a:extLst>
              </p14:cNvPr>
              <p14:cNvContentPartPr/>
              <p14:nvPr/>
            </p14:nvContentPartPr>
            <p14:xfrm>
              <a:off x="7274289" y="4612320"/>
              <a:ext cx="360" cy="360"/>
            </p14:xfrm>
          </p:contentPart>
        </mc:Choice>
        <mc:Fallback xmlns="">
          <p:pic>
            <p:nvPicPr>
              <p:cNvPr id="486" name="Ink 485">
                <a:extLst>
                  <a:ext uri="{FF2B5EF4-FFF2-40B4-BE49-F238E27FC236}">
                    <a16:creationId xmlns:a16="http://schemas.microsoft.com/office/drawing/2014/main" id="{B428F011-49F4-86EC-A6A5-B35FAA5087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38289" y="4576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487" name="Ink 486">
                <a:extLst>
                  <a:ext uri="{FF2B5EF4-FFF2-40B4-BE49-F238E27FC236}">
                    <a16:creationId xmlns:a16="http://schemas.microsoft.com/office/drawing/2014/main" id="{E0443FCC-906A-CC3F-5619-5597465E57DC}"/>
                  </a:ext>
                </a:extLst>
              </p14:cNvPr>
              <p14:cNvContentPartPr/>
              <p14:nvPr/>
            </p14:nvContentPartPr>
            <p14:xfrm>
              <a:off x="7551489" y="4914720"/>
              <a:ext cx="360" cy="360"/>
            </p14:xfrm>
          </p:contentPart>
        </mc:Choice>
        <mc:Fallback xmlns="">
          <p:pic>
            <p:nvPicPr>
              <p:cNvPr id="487" name="Ink 486">
                <a:extLst>
                  <a:ext uri="{FF2B5EF4-FFF2-40B4-BE49-F238E27FC236}">
                    <a16:creationId xmlns:a16="http://schemas.microsoft.com/office/drawing/2014/main" id="{E0443FCC-906A-CC3F-5619-5597465E57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15849" y="4878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488" name="Ink 487">
                <a:extLst>
                  <a:ext uri="{FF2B5EF4-FFF2-40B4-BE49-F238E27FC236}">
                    <a16:creationId xmlns:a16="http://schemas.microsoft.com/office/drawing/2014/main" id="{84FA6ED9-FE86-4727-410F-77D05B84DB3C}"/>
                  </a:ext>
                </a:extLst>
              </p14:cNvPr>
              <p14:cNvContentPartPr/>
              <p14:nvPr/>
            </p14:nvContentPartPr>
            <p14:xfrm>
              <a:off x="7845609" y="4979880"/>
              <a:ext cx="360" cy="360"/>
            </p14:xfrm>
          </p:contentPart>
        </mc:Choice>
        <mc:Fallback xmlns="">
          <p:pic>
            <p:nvPicPr>
              <p:cNvPr id="488" name="Ink 487">
                <a:extLst>
                  <a:ext uri="{FF2B5EF4-FFF2-40B4-BE49-F238E27FC236}">
                    <a16:creationId xmlns:a16="http://schemas.microsoft.com/office/drawing/2014/main" id="{84FA6ED9-FE86-4727-410F-77D05B84DB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09609" y="4944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489" name="Ink 488">
                <a:extLst>
                  <a:ext uri="{FF2B5EF4-FFF2-40B4-BE49-F238E27FC236}">
                    <a16:creationId xmlns:a16="http://schemas.microsoft.com/office/drawing/2014/main" id="{C1ACB866-3C7A-D9F0-4954-0E8267B286D7}"/>
                  </a:ext>
                </a:extLst>
              </p14:cNvPr>
              <p14:cNvContentPartPr/>
              <p14:nvPr/>
            </p14:nvContentPartPr>
            <p14:xfrm>
              <a:off x="7739409" y="4645080"/>
              <a:ext cx="360" cy="360"/>
            </p14:xfrm>
          </p:contentPart>
        </mc:Choice>
        <mc:Fallback xmlns="">
          <p:pic>
            <p:nvPicPr>
              <p:cNvPr id="489" name="Ink 488">
                <a:extLst>
                  <a:ext uri="{FF2B5EF4-FFF2-40B4-BE49-F238E27FC236}">
                    <a16:creationId xmlns:a16="http://schemas.microsoft.com/office/drawing/2014/main" id="{C1ACB866-3C7A-D9F0-4954-0E8267B286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03769" y="4609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490" name="Ink 489">
                <a:extLst>
                  <a:ext uri="{FF2B5EF4-FFF2-40B4-BE49-F238E27FC236}">
                    <a16:creationId xmlns:a16="http://schemas.microsoft.com/office/drawing/2014/main" id="{0875C3B4-31F5-7A98-6846-8DDF8C6F2FFB}"/>
                  </a:ext>
                </a:extLst>
              </p14:cNvPr>
              <p14:cNvContentPartPr/>
              <p14:nvPr/>
            </p14:nvContentPartPr>
            <p14:xfrm>
              <a:off x="7780089" y="4392000"/>
              <a:ext cx="360" cy="360"/>
            </p14:xfrm>
          </p:contentPart>
        </mc:Choice>
        <mc:Fallback xmlns="">
          <p:pic>
            <p:nvPicPr>
              <p:cNvPr id="490" name="Ink 489">
                <a:extLst>
                  <a:ext uri="{FF2B5EF4-FFF2-40B4-BE49-F238E27FC236}">
                    <a16:creationId xmlns:a16="http://schemas.microsoft.com/office/drawing/2014/main" id="{0875C3B4-31F5-7A98-6846-8DDF8C6F2F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44449" y="4356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491" name="Ink 490">
                <a:extLst>
                  <a:ext uri="{FF2B5EF4-FFF2-40B4-BE49-F238E27FC236}">
                    <a16:creationId xmlns:a16="http://schemas.microsoft.com/office/drawing/2014/main" id="{191E0F93-D96D-9B12-7E59-391D68084C96}"/>
                  </a:ext>
                </a:extLst>
              </p14:cNvPr>
              <p14:cNvContentPartPr/>
              <p14:nvPr/>
            </p14:nvContentPartPr>
            <p14:xfrm>
              <a:off x="7894569" y="4710600"/>
              <a:ext cx="8640" cy="5040"/>
            </p14:xfrm>
          </p:contentPart>
        </mc:Choice>
        <mc:Fallback xmlns="">
          <p:pic>
            <p:nvPicPr>
              <p:cNvPr id="491" name="Ink 490">
                <a:extLst>
                  <a:ext uri="{FF2B5EF4-FFF2-40B4-BE49-F238E27FC236}">
                    <a16:creationId xmlns:a16="http://schemas.microsoft.com/office/drawing/2014/main" id="{191E0F93-D96D-9B12-7E59-391D68084C96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7858929" y="4674600"/>
                <a:ext cx="802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492" name="Ink 491">
                <a:extLst>
                  <a:ext uri="{FF2B5EF4-FFF2-40B4-BE49-F238E27FC236}">
                    <a16:creationId xmlns:a16="http://schemas.microsoft.com/office/drawing/2014/main" id="{C3A41ABC-C030-D924-A231-FF2AF9422A35}"/>
                  </a:ext>
                </a:extLst>
              </p14:cNvPr>
              <p14:cNvContentPartPr/>
              <p14:nvPr/>
            </p14:nvContentPartPr>
            <p14:xfrm>
              <a:off x="7673889" y="5437080"/>
              <a:ext cx="360" cy="360"/>
            </p14:xfrm>
          </p:contentPart>
        </mc:Choice>
        <mc:Fallback xmlns="">
          <p:pic>
            <p:nvPicPr>
              <p:cNvPr id="492" name="Ink 491">
                <a:extLst>
                  <a:ext uri="{FF2B5EF4-FFF2-40B4-BE49-F238E27FC236}">
                    <a16:creationId xmlns:a16="http://schemas.microsoft.com/office/drawing/2014/main" id="{C3A41ABC-C030-D924-A231-FF2AF9422A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38249" y="5401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493" name="Ink 492">
                <a:extLst>
                  <a:ext uri="{FF2B5EF4-FFF2-40B4-BE49-F238E27FC236}">
                    <a16:creationId xmlns:a16="http://schemas.microsoft.com/office/drawing/2014/main" id="{40B8D106-C32C-57B0-B898-0A59E162A9D6}"/>
                  </a:ext>
                </a:extLst>
              </p14:cNvPr>
              <p14:cNvContentPartPr/>
              <p14:nvPr/>
            </p14:nvContentPartPr>
            <p14:xfrm>
              <a:off x="1616169" y="5551560"/>
              <a:ext cx="360" cy="360"/>
            </p14:xfrm>
          </p:contentPart>
        </mc:Choice>
        <mc:Fallback xmlns="">
          <p:pic>
            <p:nvPicPr>
              <p:cNvPr id="493" name="Ink 492">
                <a:extLst>
                  <a:ext uri="{FF2B5EF4-FFF2-40B4-BE49-F238E27FC236}">
                    <a16:creationId xmlns:a16="http://schemas.microsoft.com/office/drawing/2014/main" id="{40B8D106-C32C-57B0-B898-0A59E162A9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0169" y="5515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494" name="Ink 493">
                <a:extLst>
                  <a:ext uri="{FF2B5EF4-FFF2-40B4-BE49-F238E27FC236}">
                    <a16:creationId xmlns:a16="http://schemas.microsoft.com/office/drawing/2014/main" id="{308A910A-DCEE-D7FD-8982-A01E9F53FD33}"/>
                  </a:ext>
                </a:extLst>
              </p14:cNvPr>
              <p14:cNvContentPartPr/>
              <p14:nvPr/>
            </p14:nvContentPartPr>
            <p14:xfrm>
              <a:off x="1182009" y="5483520"/>
              <a:ext cx="1800" cy="19080"/>
            </p14:xfrm>
          </p:contentPart>
        </mc:Choice>
        <mc:Fallback xmlns="">
          <p:pic>
            <p:nvPicPr>
              <p:cNvPr id="494" name="Ink 493">
                <a:extLst>
                  <a:ext uri="{FF2B5EF4-FFF2-40B4-BE49-F238E27FC236}">
                    <a16:creationId xmlns:a16="http://schemas.microsoft.com/office/drawing/2014/main" id="{308A910A-DCEE-D7FD-8982-A01E9F53FD33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1146369" y="5447880"/>
                <a:ext cx="734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495" name="Ink 494">
                <a:extLst>
                  <a:ext uri="{FF2B5EF4-FFF2-40B4-BE49-F238E27FC236}">
                    <a16:creationId xmlns:a16="http://schemas.microsoft.com/office/drawing/2014/main" id="{7E62890A-B6EA-C48C-C9D6-0C0E4B2809E5}"/>
                  </a:ext>
                </a:extLst>
              </p14:cNvPr>
              <p14:cNvContentPartPr/>
              <p14:nvPr/>
            </p14:nvContentPartPr>
            <p14:xfrm>
              <a:off x="1125129" y="5355360"/>
              <a:ext cx="1800" cy="360"/>
            </p14:xfrm>
          </p:contentPart>
        </mc:Choice>
        <mc:Fallback xmlns="">
          <p:pic>
            <p:nvPicPr>
              <p:cNvPr id="495" name="Ink 494">
                <a:extLst>
                  <a:ext uri="{FF2B5EF4-FFF2-40B4-BE49-F238E27FC236}">
                    <a16:creationId xmlns:a16="http://schemas.microsoft.com/office/drawing/2014/main" id="{7E62890A-B6EA-C48C-C9D6-0C0E4B2809E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89129" y="531972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496" name="Ink 495">
                <a:extLst>
                  <a:ext uri="{FF2B5EF4-FFF2-40B4-BE49-F238E27FC236}">
                    <a16:creationId xmlns:a16="http://schemas.microsoft.com/office/drawing/2014/main" id="{62E13D51-51B2-CAF7-CC43-D03748D3B074}"/>
                  </a:ext>
                </a:extLst>
              </p14:cNvPr>
              <p14:cNvContentPartPr/>
              <p14:nvPr/>
            </p14:nvContentPartPr>
            <p14:xfrm>
              <a:off x="977889" y="5478120"/>
              <a:ext cx="1800" cy="1800"/>
            </p14:xfrm>
          </p:contentPart>
        </mc:Choice>
        <mc:Fallback xmlns="">
          <p:pic>
            <p:nvPicPr>
              <p:cNvPr id="496" name="Ink 495">
                <a:extLst>
                  <a:ext uri="{FF2B5EF4-FFF2-40B4-BE49-F238E27FC236}">
                    <a16:creationId xmlns:a16="http://schemas.microsoft.com/office/drawing/2014/main" id="{62E13D51-51B2-CAF7-CC43-D03748D3B074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942249" y="5442120"/>
                <a:ext cx="734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497" name="Ink 496">
                <a:extLst>
                  <a:ext uri="{FF2B5EF4-FFF2-40B4-BE49-F238E27FC236}">
                    <a16:creationId xmlns:a16="http://schemas.microsoft.com/office/drawing/2014/main" id="{B7A4B319-51E9-0365-FC11-18AC7BF22A37}"/>
                  </a:ext>
                </a:extLst>
              </p14:cNvPr>
              <p14:cNvContentPartPr/>
              <p14:nvPr/>
            </p14:nvContentPartPr>
            <p14:xfrm>
              <a:off x="938649" y="5641200"/>
              <a:ext cx="360" cy="360"/>
            </p14:xfrm>
          </p:contentPart>
        </mc:Choice>
        <mc:Fallback xmlns="">
          <p:pic>
            <p:nvPicPr>
              <p:cNvPr id="497" name="Ink 496">
                <a:extLst>
                  <a:ext uri="{FF2B5EF4-FFF2-40B4-BE49-F238E27FC236}">
                    <a16:creationId xmlns:a16="http://schemas.microsoft.com/office/drawing/2014/main" id="{B7A4B319-51E9-0365-FC11-18AC7BF22A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2649" y="5605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498" name="Ink 497">
                <a:extLst>
                  <a:ext uri="{FF2B5EF4-FFF2-40B4-BE49-F238E27FC236}">
                    <a16:creationId xmlns:a16="http://schemas.microsoft.com/office/drawing/2014/main" id="{39E9F0BF-EA14-E3D7-A17D-BCF43847ED01}"/>
                  </a:ext>
                </a:extLst>
              </p14:cNvPr>
              <p14:cNvContentPartPr/>
              <p14:nvPr/>
            </p14:nvContentPartPr>
            <p14:xfrm>
              <a:off x="1175169" y="5706720"/>
              <a:ext cx="360" cy="360"/>
            </p14:xfrm>
          </p:contentPart>
        </mc:Choice>
        <mc:Fallback xmlns="">
          <p:pic>
            <p:nvPicPr>
              <p:cNvPr id="498" name="Ink 497">
                <a:extLst>
                  <a:ext uri="{FF2B5EF4-FFF2-40B4-BE49-F238E27FC236}">
                    <a16:creationId xmlns:a16="http://schemas.microsoft.com/office/drawing/2014/main" id="{39E9F0BF-EA14-E3D7-A17D-BCF43847ED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9529" y="5670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499" name="Ink 498">
                <a:extLst>
                  <a:ext uri="{FF2B5EF4-FFF2-40B4-BE49-F238E27FC236}">
                    <a16:creationId xmlns:a16="http://schemas.microsoft.com/office/drawing/2014/main" id="{470D2346-4466-F762-D83E-B0B7C637CB22}"/>
                  </a:ext>
                </a:extLst>
              </p14:cNvPr>
              <p14:cNvContentPartPr/>
              <p14:nvPr/>
            </p14:nvContentPartPr>
            <p14:xfrm>
              <a:off x="1493769" y="5803200"/>
              <a:ext cx="360" cy="1800"/>
            </p14:xfrm>
          </p:contentPart>
        </mc:Choice>
        <mc:Fallback xmlns="">
          <p:pic>
            <p:nvPicPr>
              <p:cNvPr id="499" name="Ink 498">
                <a:extLst>
                  <a:ext uri="{FF2B5EF4-FFF2-40B4-BE49-F238E27FC236}">
                    <a16:creationId xmlns:a16="http://schemas.microsoft.com/office/drawing/2014/main" id="{470D2346-4466-F762-D83E-B0B7C637CB2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457769" y="57672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500" name="Ink 499">
                <a:extLst>
                  <a:ext uri="{FF2B5EF4-FFF2-40B4-BE49-F238E27FC236}">
                    <a16:creationId xmlns:a16="http://schemas.microsoft.com/office/drawing/2014/main" id="{F9FACEF8-6EC2-CB01-752C-AC093D26BB8E}"/>
                  </a:ext>
                </a:extLst>
              </p14:cNvPr>
              <p14:cNvContentPartPr/>
              <p14:nvPr/>
            </p14:nvContentPartPr>
            <p14:xfrm>
              <a:off x="1428609" y="5584320"/>
              <a:ext cx="360" cy="360"/>
            </p14:xfrm>
          </p:contentPart>
        </mc:Choice>
        <mc:Fallback xmlns="">
          <p:pic>
            <p:nvPicPr>
              <p:cNvPr id="500" name="Ink 499">
                <a:extLst>
                  <a:ext uri="{FF2B5EF4-FFF2-40B4-BE49-F238E27FC236}">
                    <a16:creationId xmlns:a16="http://schemas.microsoft.com/office/drawing/2014/main" id="{F9FACEF8-6EC2-CB01-752C-AC093D26BB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2609" y="5548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501" name="Ink 500">
                <a:extLst>
                  <a:ext uri="{FF2B5EF4-FFF2-40B4-BE49-F238E27FC236}">
                    <a16:creationId xmlns:a16="http://schemas.microsoft.com/office/drawing/2014/main" id="{3CBEA517-2C08-662F-D75A-8DF1A94202F4}"/>
                  </a:ext>
                </a:extLst>
              </p14:cNvPr>
              <p14:cNvContentPartPr/>
              <p14:nvPr/>
            </p14:nvContentPartPr>
            <p14:xfrm>
              <a:off x="1958889" y="5232960"/>
              <a:ext cx="360" cy="360"/>
            </p14:xfrm>
          </p:contentPart>
        </mc:Choice>
        <mc:Fallback xmlns="">
          <p:pic>
            <p:nvPicPr>
              <p:cNvPr id="501" name="Ink 500">
                <a:extLst>
                  <a:ext uri="{FF2B5EF4-FFF2-40B4-BE49-F238E27FC236}">
                    <a16:creationId xmlns:a16="http://schemas.microsoft.com/office/drawing/2014/main" id="{3CBEA517-2C08-662F-D75A-8DF1A94202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23249" y="5197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502" name="Ink 501">
                <a:extLst>
                  <a:ext uri="{FF2B5EF4-FFF2-40B4-BE49-F238E27FC236}">
                    <a16:creationId xmlns:a16="http://schemas.microsoft.com/office/drawing/2014/main" id="{9190933B-0DB7-2287-4CDF-4DE4FDDF7149}"/>
                  </a:ext>
                </a:extLst>
              </p14:cNvPr>
              <p14:cNvContentPartPr/>
              <p14:nvPr/>
            </p14:nvContentPartPr>
            <p14:xfrm>
              <a:off x="2416449" y="5861520"/>
              <a:ext cx="360" cy="360"/>
            </p14:xfrm>
          </p:contentPart>
        </mc:Choice>
        <mc:Fallback xmlns="">
          <p:pic>
            <p:nvPicPr>
              <p:cNvPr id="502" name="Ink 501">
                <a:extLst>
                  <a:ext uri="{FF2B5EF4-FFF2-40B4-BE49-F238E27FC236}">
                    <a16:creationId xmlns:a16="http://schemas.microsoft.com/office/drawing/2014/main" id="{9190933B-0DB7-2287-4CDF-4DE4FDDF71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0449" y="5825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503" name="Ink 502">
                <a:extLst>
                  <a:ext uri="{FF2B5EF4-FFF2-40B4-BE49-F238E27FC236}">
                    <a16:creationId xmlns:a16="http://schemas.microsoft.com/office/drawing/2014/main" id="{718CC293-FEAF-47DD-C4F7-A1852777C90D}"/>
                  </a:ext>
                </a:extLst>
              </p14:cNvPr>
              <p14:cNvContentPartPr/>
              <p14:nvPr/>
            </p14:nvContentPartPr>
            <p14:xfrm>
              <a:off x="318009" y="5869800"/>
              <a:ext cx="360" cy="360"/>
            </p14:xfrm>
          </p:contentPart>
        </mc:Choice>
        <mc:Fallback xmlns="">
          <p:pic>
            <p:nvPicPr>
              <p:cNvPr id="503" name="Ink 502">
                <a:extLst>
                  <a:ext uri="{FF2B5EF4-FFF2-40B4-BE49-F238E27FC236}">
                    <a16:creationId xmlns:a16="http://schemas.microsoft.com/office/drawing/2014/main" id="{718CC293-FEAF-47DD-C4F7-A1852777C9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009" y="5834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504" name="Ink 503">
                <a:extLst>
                  <a:ext uri="{FF2B5EF4-FFF2-40B4-BE49-F238E27FC236}">
                    <a16:creationId xmlns:a16="http://schemas.microsoft.com/office/drawing/2014/main" id="{7F386B12-1E08-4AD4-BC6D-F1CBDE860C96}"/>
                  </a:ext>
                </a:extLst>
              </p14:cNvPr>
              <p14:cNvContentPartPr/>
              <p14:nvPr/>
            </p14:nvContentPartPr>
            <p14:xfrm>
              <a:off x="3412209" y="5069880"/>
              <a:ext cx="360" cy="360"/>
            </p14:xfrm>
          </p:contentPart>
        </mc:Choice>
        <mc:Fallback xmlns="">
          <p:pic>
            <p:nvPicPr>
              <p:cNvPr id="504" name="Ink 503">
                <a:extLst>
                  <a:ext uri="{FF2B5EF4-FFF2-40B4-BE49-F238E27FC236}">
                    <a16:creationId xmlns:a16="http://schemas.microsoft.com/office/drawing/2014/main" id="{7F386B12-1E08-4AD4-BC6D-F1CBDE860C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76569" y="5033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505" name="Ink 504">
                <a:extLst>
                  <a:ext uri="{FF2B5EF4-FFF2-40B4-BE49-F238E27FC236}">
                    <a16:creationId xmlns:a16="http://schemas.microsoft.com/office/drawing/2014/main" id="{AAC86EDE-5C1D-40DD-F2EF-CB0C48C758E4}"/>
                  </a:ext>
                </a:extLst>
              </p14:cNvPr>
              <p14:cNvContentPartPr/>
              <p14:nvPr/>
            </p14:nvContentPartPr>
            <p14:xfrm>
              <a:off x="3061209" y="5575680"/>
              <a:ext cx="360" cy="360"/>
            </p14:xfrm>
          </p:contentPart>
        </mc:Choice>
        <mc:Fallback xmlns="">
          <p:pic>
            <p:nvPicPr>
              <p:cNvPr id="505" name="Ink 504">
                <a:extLst>
                  <a:ext uri="{FF2B5EF4-FFF2-40B4-BE49-F238E27FC236}">
                    <a16:creationId xmlns:a16="http://schemas.microsoft.com/office/drawing/2014/main" id="{AAC86EDE-5C1D-40DD-F2EF-CB0C48C758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5209" y="5540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506" name="Ink 505">
                <a:extLst>
                  <a:ext uri="{FF2B5EF4-FFF2-40B4-BE49-F238E27FC236}">
                    <a16:creationId xmlns:a16="http://schemas.microsoft.com/office/drawing/2014/main" id="{D3BE4151-7E89-E4EC-3531-00A80AB7523F}"/>
                  </a:ext>
                </a:extLst>
              </p14:cNvPr>
              <p14:cNvContentPartPr/>
              <p14:nvPr/>
            </p14:nvContentPartPr>
            <p14:xfrm>
              <a:off x="2718489" y="5200200"/>
              <a:ext cx="360" cy="360"/>
            </p14:xfrm>
          </p:contentPart>
        </mc:Choice>
        <mc:Fallback xmlns="">
          <p:pic>
            <p:nvPicPr>
              <p:cNvPr id="506" name="Ink 505">
                <a:extLst>
                  <a:ext uri="{FF2B5EF4-FFF2-40B4-BE49-F238E27FC236}">
                    <a16:creationId xmlns:a16="http://schemas.microsoft.com/office/drawing/2014/main" id="{D3BE4151-7E89-E4EC-3531-00A80AB752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2489" y="5164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507" name="Ink 506">
                <a:extLst>
                  <a:ext uri="{FF2B5EF4-FFF2-40B4-BE49-F238E27FC236}">
                    <a16:creationId xmlns:a16="http://schemas.microsoft.com/office/drawing/2014/main" id="{2731892E-5C75-3855-0283-237ACA13C186}"/>
                  </a:ext>
                </a:extLst>
              </p14:cNvPr>
              <p14:cNvContentPartPr/>
              <p14:nvPr/>
            </p14:nvContentPartPr>
            <p14:xfrm>
              <a:off x="2685729" y="5665680"/>
              <a:ext cx="360" cy="360"/>
            </p14:xfrm>
          </p:contentPart>
        </mc:Choice>
        <mc:Fallback xmlns="">
          <p:pic>
            <p:nvPicPr>
              <p:cNvPr id="507" name="Ink 506">
                <a:extLst>
                  <a:ext uri="{FF2B5EF4-FFF2-40B4-BE49-F238E27FC236}">
                    <a16:creationId xmlns:a16="http://schemas.microsoft.com/office/drawing/2014/main" id="{2731892E-5C75-3855-0283-237ACA13C1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49729" y="5629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508" name="Ink 507">
                <a:extLst>
                  <a:ext uri="{FF2B5EF4-FFF2-40B4-BE49-F238E27FC236}">
                    <a16:creationId xmlns:a16="http://schemas.microsoft.com/office/drawing/2014/main" id="{ABF23357-8891-FAAF-73B0-A09A3573C080}"/>
                  </a:ext>
                </a:extLst>
              </p14:cNvPr>
              <p14:cNvContentPartPr/>
              <p14:nvPr/>
            </p14:nvContentPartPr>
            <p14:xfrm>
              <a:off x="2873649" y="5828760"/>
              <a:ext cx="360" cy="360"/>
            </p14:xfrm>
          </p:contentPart>
        </mc:Choice>
        <mc:Fallback xmlns="">
          <p:pic>
            <p:nvPicPr>
              <p:cNvPr id="508" name="Ink 507">
                <a:extLst>
                  <a:ext uri="{FF2B5EF4-FFF2-40B4-BE49-F238E27FC236}">
                    <a16:creationId xmlns:a16="http://schemas.microsoft.com/office/drawing/2014/main" id="{ABF23357-8891-FAAF-73B0-A09A3573C0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37649" y="5793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7">
            <p14:nvContentPartPr>
              <p14:cNvPr id="509" name="Ink 508">
                <a:extLst>
                  <a:ext uri="{FF2B5EF4-FFF2-40B4-BE49-F238E27FC236}">
                    <a16:creationId xmlns:a16="http://schemas.microsoft.com/office/drawing/2014/main" id="{1AA9682C-EC1E-0F35-8A41-265CDA17D9DC}"/>
                  </a:ext>
                </a:extLst>
              </p14:cNvPr>
              <p14:cNvContentPartPr/>
              <p14:nvPr/>
            </p14:nvContentPartPr>
            <p14:xfrm>
              <a:off x="2285769" y="5649120"/>
              <a:ext cx="360" cy="360"/>
            </p14:xfrm>
          </p:contentPart>
        </mc:Choice>
        <mc:Fallback xmlns="">
          <p:pic>
            <p:nvPicPr>
              <p:cNvPr id="509" name="Ink 508">
                <a:extLst>
                  <a:ext uri="{FF2B5EF4-FFF2-40B4-BE49-F238E27FC236}">
                    <a16:creationId xmlns:a16="http://schemas.microsoft.com/office/drawing/2014/main" id="{1AA9682C-EC1E-0F35-8A41-265CDA17D9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49769" y="5613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510" name="Ink 509">
                <a:extLst>
                  <a:ext uri="{FF2B5EF4-FFF2-40B4-BE49-F238E27FC236}">
                    <a16:creationId xmlns:a16="http://schemas.microsoft.com/office/drawing/2014/main" id="{2A01E402-C7AB-7E8F-B2AD-F93355D31752}"/>
                  </a:ext>
                </a:extLst>
              </p14:cNvPr>
              <p14:cNvContentPartPr/>
              <p14:nvPr/>
            </p14:nvContentPartPr>
            <p14:xfrm>
              <a:off x="1902009" y="5714640"/>
              <a:ext cx="1800" cy="360"/>
            </p14:xfrm>
          </p:contentPart>
        </mc:Choice>
        <mc:Fallback xmlns="">
          <p:pic>
            <p:nvPicPr>
              <p:cNvPr id="510" name="Ink 509">
                <a:extLst>
                  <a:ext uri="{FF2B5EF4-FFF2-40B4-BE49-F238E27FC236}">
                    <a16:creationId xmlns:a16="http://schemas.microsoft.com/office/drawing/2014/main" id="{2A01E402-C7AB-7E8F-B2AD-F93355D3175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66009" y="56790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9">
            <p14:nvContentPartPr>
              <p14:cNvPr id="511" name="Ink 510">
                <a:extLst>
                  <a:ext uri="{FF2B5EF4-FFF2-40B4-BE49-F238E27FC236}">
                    <a16:creationId xmlns:a16="http://schemas.microsoft.com/office/drawing/2014/main" id="{9E38157C-AB94-7335-F793-193DB1EE2AA1}"/>
                  </a:ext>
                </a:extLst>
              </p14:cNvPr>
              <p14:cNvContentPartPr/>
              <p14:nvPr/>
            </p14:nvContentPartPr>
            <p14:xfrm>
              <a:off x="2040609" y="5878080"/>
              <a:ext cx="360" cy="360"/>
            </p14:xfrm>
          </p:contentPart>
        </mc:Choice>
        <mc:Fallback xmlns="">
          <p:pic>
            <p:nvPicPr>
              <p:cNvPr id="511" name="Ink 510">
                <a:extLst>
                  <a:ext uri="{FF2B5EF4-FFF2-40B4-BE49-F238E27FC236}">
                    <a16:creationId xmlns:a16="http://schemas.microsoft.com/office/drawing/2014/main" id="{9E38157C-AB94-7335-F793-193DB1EE2A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4969" y="5842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512" name="Ink 511">
                <a:extLst>
                  <a:ext uri="{FF2B5EF4-FFF2-40B4-BE49-F238E27FC236}">
                    <a16:creationId xmlns:a16="http://schemas.microsoft.com/office/drawing/2014/main" id="{F0835DE1-C1EF-5DD5-5CD8-218DE02350E8}"/>
                  </a:ext>
                </a:extLst>
              </p14:cNvPr>
              <p14:cNvContentPartPr/>
              <p14:nvPr/>
            </p14:nvContentPartPr>
            <p14:xfrm>
              <a:off x="2318529" y="5004360"/>
              <a:ext cx="360" cy="360"/>
            </p14:xfrm>
          </p:contentPart>
        </mc:Choice>
        <mc:Fallback xmlns="">
          <p:pic>
            <p:nvPicPr>
              <p:cNvPr id="512" name="Ink 511">
                <a:extLst>
                  <a:ext uri="{FF2B5EF4-FFF2-40B4-BE49-F238E27FC236}">
                    <a16:creationId xmlns:a16="http://schemas.microsoft.com/office/drawing/2014/main" id="{F0835DE1-C1EF-5DD5-5CD8-218DE02350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82529" y="4968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1">
            <p14:nvContentPartPr>
              <p14:cNvPr id="513" name="Ink 512">
                <a:extLst>
                  <a:ext uri="{FF2B5EF4-FFF2-40B4-BE49-F238E27FC236}">
                    <a16:creationId xmlns:a16="http://schemas.microsoft.com/office/drawing/2014/main" id="{775B02EB-B8CD-4FB2-A112-F69CA88CF252}"/>
                  </a:ext>
                </a:extLst>
              </p14:cNvPr>
              <p14:cNvContentPartPr/>
              <p14:nvPr/>
            </p14:nvContentPartPr>
            <p14:xfrm>
              <a:off x="2604369" y="4653360"/>
              <a:ext cx="360" cy="360"/>
            </p14:xfrm>
          </p:contentPart>
        </mc:Choice>
        <mc:Fallback xmlns="">
          <p:pic>
            <p:nvPicPr>
              <p:cNvPr id="513" name="Ink 512">
                <a:extLst>
                  <a:ext uri="{FF2B5EF4-FFF2-40B4-BE49-F238E27FC236}">
                    <a16:creationId xmlns:a16="http://schemas.microsoft.com/office/drawing/2014/main" id="{775B02EB-B8CD-4FB2-A112-F69CA88CF2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68369" y="4617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514" name="Ink 513">
                <a:extLst>
                  <a:ext uri="{FF2B5EF4-FFF2-40B4-BE49-F238E27FC236}">
                    <a16:creationId xmlns:a16="http://schemas.microsoft.com/office/drawing/2014/main" id="{4C5F09C0-D33E-CD6E-3D2F-0D221782B832}"/>
                  </a:ext>
                </a:extLst>
              </p14:cNvPr>
              <p14:cNvContentPartPr/>
              <p14:nvPr/>
            </p14:nvContentPartPr>
            <p14:xfrm>
              <a:off x="2465409" y="4473720"/>
              <a:ext cx="360" cy="360"/>
            </p14:xfrm>
          </p:contentPart>
        </mc:Choice>
        <mc:Fallback xmlns="">
          <p:pic>
            <p:nvPicPr>
              <p:cNvPr id="514" name="Ink 513">
                <a:extLst>
                  <a:ext uri="{FF2B5EF4-FFF2-40B4-BE49-F238E27FC236}">
                    <a16:creationId xmlns:a16="http://schemas.microsoft.com/office/drawing/2014/main" id="{4C5F09C0-D33E-CD6E-3D2F-0D221782B8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9409" y="4437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515" name="Ink 514">
                <a:extLst>
                  <a:ext uri="{FF2B5EF4-FFF2-40B4-BE49-F238E27FC236}">
                    <a16:creationId xmlns:a16="http://schemas.microsoft.com/office/drawing/2014/main" id="{C42A53C0-AED6-6420-DF61-421D9C47C3A1}"/>
                  </a:ext>
                </a:extLst>
              </p14:cNvPr>
              <p14:cNvContentPartPr/>
              <p14:nvPr/>
            </p14:nvContentPartPr>
            <p14:xfrm>
              <a:off x="2163369" y="4383720"/>
              <a:ext cx="360" cy="360"/>
            </p14:xfrm>
          </p:contentPart>
        </mc:Choice>
        <mc:Fallback xmlns="">
          <p:pic>
            <p:nvPicPr>
              <p:cNvPr id="515" name="Ink 514">
                <a:extLst>
                  <a:ext uri="{FF2B5EF4-FFF2-40B4-BE49-F238E27FC236}">
                    <a16:creationId xmlns:a16="http://schemas.microsoft.com/office/drawing/2014/main" id="{C42A53C0-AED6-6420-DF61-421D9C47C3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7369" y="4348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516" name="Ink 515">
                <a:extLst>
                  <a:ext uri="{FF2B5EF4-FFF2-40B4-BE49-F238E27FC236}">
                    <a16:creationId xmlns:a16="http://schemas.microsoft.com/office/drawing/2014/main" id="{CFF50E0F-74EA-D694-0635-B1A681DEA336}"/>
                  </a:ext>
                </a:extLst>
              </p14:cNvPr>
              <p14:cNvContentPartPr/>
              <p14:nvPr/>
            </p14:nvContentPartPr>
            <p14:xfrm>
              <a:off x="2163369" y="4733640"/>
              <a:ext cx="360" cy="1800"/>
            </p14:xfrm>
          </p:contentPart>
        </mc:Choice>
        <mc:Fallback xmlns="">
          <p:pic>
            <p:nvPicPr>
              <p:cNvPr id="516" name="Ink 515">
                <a:extLst>
                  <a:ext uri="{FF2B5EF4-FFF2-40B4-BE49-F238E27FC236}">
                    <a16:creationId xmlns:a16="http://schemas.microsoft.com/office/drawing/2014/main" id="{CFF50E0F-74EA-D694-0635-B1A681DEA33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127369" y="469764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517" name="Ink 516">
                <a:extLst>
                  <a:ext uri="{FF2B5EF4-FFF2-40B4-BE49-F238E27FC236}">
                    <a16:creationId xmlns:a16="http://schemas.microsoft.com/office/drawing/2014/main" id="{09860CA9-1FC9-3E12-CBDD-83831EDF9FB7}"/>
                  </a:ext>
                </a:extLst>
              </p14:cNvPr>
              <p14:cNvContentPartPr/>
              <p14:nvPr/>
            </p14:nvContentPartPr>
            <p14:xfrm>
              <a:off x="1902009" y="4988160"/>
              <a:ext cx="360" cy="360"/>
            </p14:xfrm>
          </p:contentPart>
        </mc:Choice>
        <mc:Fallback xmlns="">
          <p:pic>
            <p:nvPicPr>
              <p:cNvPr id="517" name="Ink 516">
                <a:extLst>
                  <a:ext uri="{FF2B5EF4-FFF2-40B4-BE49-F238E27FC236}">
                    <a16:creationId xmlns:a16="http://schemas.microsoft.com/office/drawing/2014/main" id="{09860CA9-1FC9-3E12-CBDD-83831EDF9F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6009" y="4952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6">
            <p14:nvContentPartPr>
              <p14:cNvPr id="518" name="Ink 517">
                <a:extLst>
                  <a:ext uri="{FF2B5EF4-FFF2-40B4-BE49-F238E27FC236}">
                    <a16:creationId xmlns:a16="http://schemas.microsoft.com/office/drawing/2014/main" id="{0DEA0D60-B3FD-85F1-A75E-CF9FCEEE75B6}"/>
                  </a:ext>
                </a:extLst>
              </p14:cNvPr>
              <p14:cNvContentPartPr/>
              <p14:nvPr/>
            </p14:nvContentPartPr>
            <p14:xfrm>
              <a:off x="1763049" y="5135040"/>
              <a:ext cx="360" cy="360"/>
            </p14:xfrm>
          </p:contentPart>
        </mc:Choice>
        <mc:Fallback xmlns="">
          <p:pic>
            <p:nvPicPr>
              <p:cNvPr id="518" name="Ink 517">
                <a:extLst>
                  <a:ext uri="{FF2B5EF4-FFF2-40B4-BE49-F238E27FC236}">
                    <a16:creationId xmlns:a16="http://schemas.microsoft.com/office/drawing/2014/main" id="{0DEA0D60-B3FD-85F1-A75E-CF9FCEEE75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7049" y="5099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519" name="Ink 518">
                <a:extLst>
                  <a:ext uri="{FF2B5EF4-FFF2-40B4-BE49-F238E27FC236}">
                    <a16:creationId xmlns:a16="http://schemas.microsoft.com/office/drawing/2014/main" id="{BC3F2BBF-CE97-DDE7-3386-A85EC8D14486}"/>
                  </a:ext>
                </a:extLst>
              </p14:cNvPr>
              <p14:cNvContentPartPr/>
              <p14:nvPr/>
            </p14:nvContentPartPr>
            <p14:xfrm>
              <a:off x="1730649" y="5437080"/>
              <a:ext cx="360" cy="360"/>
            </p14:xfrm>
          </p:contentPart>
        </mc:Choice>
        <mc:Fallback xmlns="">
          <p:pic>
            <p:nvPicPr>
              <p:cNvPr id="519" name="Ink 518">
                <a:extLst>
                  <a:ext uri="{FF2B5EF4-FFF2-40B4-BE49-F238E27FC236}">
                    <a16:creationId xmlns:a16="http://schemas.microsoft.com/office/drawing/2014/main" id="{BC3F2BBF-CE97-DDE7-3386-A85EC8D144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4649" y="5401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520" name="Ink 519">
                <a:extLst>
                  <a:ext uri="{FF2B5EF4-FFF2-40B4-BE49-F238E27FC236}">
                    <a16:creationId xmlns:a16="http://schemas.microsoft.com/office/drawing/2014/main" id="{65EA4F2C-DB86-71E6-3EB2-9CD322D00F7C}"/>
                  </a:ext>
                </a:extLst>
              </p14:cNvPr>
              <p14:cNvContentPartPr/>
              <p14:nvPr/>
            </p14:nvContentPartPr>
            <p14:xfrm>
              <a:off x="1967169" y="5494320"/>
              <a:ext cx="360" cy="360"/>
            </p14:xfrm>
          </p:contentPart>
        </mc:Choice>
        <mc:Fallback xmlns="">
          <p:pic>
            <p:nvPicPr>
              <p:cNvPr id="520" name="Ink 519">
                <a:extLst>
                  <a:ext uri="{FF2B5EF4-FFF2-40B4-BE49-F238E27FC236}">
                    <a16:creationId xmlns:a16="http://schemas.microsoft.com/office/drawing/2014/main" id="{65EA4F2C-DB86-71E6-3EB2-9CD322D00F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31529" y="5458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521" name="Ink 520">
                <a:extLst>
                  <a:ext uri="{FF2B5EF4-FFF2-40B4-BE49-F238E27FC236}">
                    <a16:creationId xmlns:a16="http://schemas.microsoft.com/office/drawing/2014/main" id="{6FDD37C6-2A65-6074-30F8-ED4C27670D66}"/>
                  </a:ext>
                </a:extLst>
              </p14:cNvPr>
              <p14:cNvContentPartPr/>
              <p14:nvPr/>
            </p14:nvContentPartPr>
            <p14:xfrm>
              <a:off x="2097849" y="5347080"/>
              <a:ext cx="360" cy="360"/>
            </p14:xfrm>
          </p:contentPart>
        </mc:Choice>
        <mc:Fallback xmlns="">
          <p:pic>
            <p:nvPicPr>
              <p:cNvPr id="521" name="Ink 520">
                <a:extLst>
                  <a:ext uri="{FF2B5EF4-FFF2-40B4-BE49-F238E27FC236}">
                    <a16:creationId xmlns:a16="http://schemas.microsoft.com/office/drawing/2014/main" id="{6FDD37C6-2A65-6074-30F8-ED4C27670D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1849" y="5311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522" name="Ink 521">
                <a:extLst>
                  <a:ext uri="{FF2B5EF4-FFF2-40B4-BE49-F238E27FC236}">
                    <a16:creationId xmlns:a16="http://schemas.microsoft.com/office/drawing/2014/main" id="{42E3146F-E0FF-C484-9E14-82B07F68853E}"/>
                  </a:ext>
                </a:extLst>
              </p14:cNvPr>
              <p14:cNvContentPartPr/>
              <p14:nvPr/>
            </p14:nvContentPartPr>
            <p14:xfrm>
              <a:off x="2408169" y="5339160"/>
              <a:ext cx="3600" cy="5040"/>
            </p14:xfrm>
          </p:contentPart>
        </mc:Choice>
        <mc:Fallback xmlns="">
          <p:pic>
            <p:nvPicPr>
              <p:cNvPr id="522" name="Ink 521">
                <a:extLst>
                  <a:ext uri="{FF2B5EF4-FFF2-40B4-BE49-F238E27FC236}">
                    <a16:creationId xmlns:a16="http://schemas.microsoft.com/office/drawing/2014/main" id="{42E3146F-E0FF-C484-9E14-82B07F68853E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2372529" y="5303160"/>
                <a:ext cx="7524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523" name="Ink 522">
                <a:extLst>
                  <a:ext uri="{FF2B5EF4-FFF2-40B4-BE49-F238E27FC236}">
                    <a16:creationId xmlns:a16="http://schemas.microsoft.com/office/drawing/2014/main" id="{61228B24-CE0B-7738-883B-7A0696BB7C63}"/>
                  </a:ext>
                </a:extLst>
              </p14:cNvPr>
              <p14:cNvContentPartPr/>
              <p14:nvPr/>
            </p14:nvContentPartPr>
            <p14:xfrm>
              <a:off x="2448849" y="5575680"/>
              <a:ext cx="360" cy="360"/>
            </p14:xfrm>
          </p:contentPart>
        </mc:Choice>
        <mc:Fallback xmlns="">
          <p:pic>
            <p:nvPicPr>
              <p:cNvPr id="523" name="Ink 522">
                <a:extLst>
                  <a:ext uri="{FF2B5EF4-FFF2-40B4-BE49-F238E27FC236}">
                    <a16:creationId xmlns:a16="http://schemas.microsoft.com/office/drawing/2014/main" id="{61228B24-CE0B-7738-883B-7A0696BB7C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13209" y="5540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524" name="Ink 523">
                <a:extLst>
                  <a:ext uri="{FF2B5EF4-FFF2-40B4-BE49-F238E27FC236}">
                    <a16:creationId xmlns:a16="http://schemas.microsoft.com/office/drawing/2014/main" id="{C1872058-0BDF-F3D5-4E76-EB63B3A47F78}"/>
                  </a:ext>
                </a:extLst>
              </p14:cNvPr>
              <p14:cNvContentPartPr/>
              <p14:nvPr/>
            </p14:nvContentPartPr>
            <p14:xfrm>
              <a:off x="2840889" y="5420520"/>
              <a:ext cx="360" cy="360"/>
            </p14:xfrm>
          </p:contentPart>
        </mc:Choice>
        <mc:Fallback xmlns="">
          <p:pic>
            <p:nvPicPr>
              <p:cNvPr id="524" name="Ink 523">
                <a:extLst>
                  <a:ext uri="{FF2B5EF4-FFF2-40B4-BE49-F238E27FC236}">
                    <a16:creationId xmlns:a16="http://schemas.microsoft.com/office/drawing/2014/main" id="{C1872058-0BDF-F3D5-4E76-EB63B3A47F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04889" y="5384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525" name="Ink 524">
                <a:extLst>
                  <a:ext uri="{FF2B5EF4-FFF2-40B4-BE49-F238E27FC236}">
                    <a16:creationId xmlns:a16="http://schemas.microsoft.com/office/drawing/2014/main" id="{27DC7D90-CAC5-23C0-8E10-87BF45EA7521}"/>
                  </a:ext>
                </a:extLst>
              </p14:cNvPr>
              <p14:cNvContentPartPr/>
              <p14:nvPr/>
            </p14:nvContentPartPr>
            <p14:xfrm>
              <a:off x="3020529" y="5216760"/>
              <a:ext cx="360" cy="360"/>
            </p14:xfrm>
          </p:contentPart>
        </mc:Choice>
        <mc:Fallback xmlns="">
          <p:pic>
            <p:nvPicPr>
              <p:cNvPr id="525" name="Ink 524">
                <a:extLst>
                  <a:ext uri="{FF2B5EF4-FFF2-40B4-BE49-F238E27FC236}">
                    <a16:creationId xmlns:a16="http://schemas.microsoft.com/office/drawing/2014/main" id="{27DC7D90-CAC5-23C0-8E10-87BF45EA75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84529" y="5180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5">
            <p14:nvContentPartPr>
              <p14:cNvPr id="526" name="Ink 525">
                <a:extLst>
                  <a:ext uri="{FF2B5EF4-FFF2-40B4-BE49-F238E27FC236}">
                    <a16:creationId xmlns:a16="http://schemas.microsoft.com/office/drawing/2014/main" id="{1CBF0838-CE54-4E9C-EB6E-0944CFF1483D}"/>
                  </a:ext>
                </a:extLst>
              </p14:cNvPr>
              <p14:cNvContentPartPr/>
              <p14:nvPr/>
            </p14:nvContentPartPr>
            <p14:xfrm>
              <a:off x="3298089" y="5298480"/>
              <a:ext cx="360" cy="360"/>
            </p14:xfrm>
          </p:contentPart>
        </mc:Choice>
        <mc:Fallback xmlns="">
          <p:pic>
            <p:nvPicPr>
              <p:cNvPr id="526" name="Ink 525">
                <a:extLst>
                  <a:ext uri="{FF2B5EF4-FFF2-40B4-BE49-F238E27FC236}">
                    <a16:creationId xmlns:a16="http://schemas.microsoft.com/office/drawing/2014/main" id="{1CBF0838-CE54-4E9C-EB6E-0944CFF148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2449" y="5262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527" name="Ink 526">
                <a:extLst>
                  <a:ext uri="{FF2B5EF4-FFF2-40B4-BE49-F238E27FC236}">
                    <a16:creationId xmlns:a16="http://schemas.microsoft.com/office/drawing/2014/main" id="{EB25D804-4938-13A7-EEF5-D52E4F8EAE5B}"/>
                  </a:ext>
                </a:extLst>
              </p14:cNvPr>
              <p14:cNvContentPartPr/>
              <p14:nvPr/>
            </p14:nvContentPartPr>
            <p14:xfrm>
              <a:off x="3086049" y="4996440"/>
              <a:ext cx="360" cy="360"/>
            </p14:xfrm>
          </p:contentPart>
        </mc:Choice>
        <mc:Fallback xmlns="">
          <p:pic>
            <p:nvPicPr>
              <p:cNvPr id="527" name="Ink 526">
                <a:extLst>
                  <a:ext uri="{FF2B5EF4-FFF2-40B4-BE49-F238E27FC236}">
                    <a16:creationId xmlns:a16="http://schemas.microsoft.com/office/drawing/2014/main" id="{EB25D804-4938-13A7-EEF5-D52E4F8EAE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0049" y="4960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7">
            <p14:nvContentPartPr>
              <p14:cNvPr id="528" name="Ink 527">
                <a:extLst>
                  <a:ext uri="{FF2B5EF4-FFF2-40B4-BE49-F238E27FC236}">
                    <a16:creationId xmlns:a16="http://schemas.microsoft.com/office/drawing/2014/main" id="{B51FA4BB-6F64-30BA-7814-E6A0E8A222DE}"/>
                  </a:ext>
                </a:extLst>
              </p14:cNvPr>
              <p14:cNvContentPartPr/>
              <p14:nvPr/>
            </p14:nvContentPartPr>
            <p14:xfrm>
              <a:off x="2947089" y="4898160"/>
              <a:ext cx="360" cy="360"/>
            </p14:xfrm>
          </p:contentPart>
        </mc:Choice>
        <mc:Fallback xmlns="">
          <p:pic>
            <p:nvPicPr>
              <p:cNvPr id="528" name="Ink 527">
                <a:extLst>
                  <a:ext uri="{FF2B5EF4-FFF2-40B4-BE49-F238E27FC236}">
                    <a16:creationId xmlns:a16="http://schemas.microsoft.com/office/drawing/2014/main" id="{B51FA4BB-6F64-30BA-7814-E6A0E8A222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1089" y="4862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529" name="Ink 528">
                <a:extLst>
                  <a:ext uri="{FF2B5EF4-FFF2-40B4-BE49-F238E27FC236}">
                    <a16:creationId xmlns:a16="http://schemas.microsoft.com/office/drawing/2014/main" id="{531B3E67-DBB5-16A2-4B6E-F72CD69DC1CF}"/>
                  </a:ext>
                </a:extLst>
              </p14:cNvPr>
              <p14:cNvContentPartPr/>
              <p14:nvPr/>
            </p14:nvContentPartPr>
            <p14:xfrm>
              <a:off x="2481609" y="4829760"/>
              <a:ext cx="3240" cy="3600"/>
            </p14:xfrm>
          </p:contentPart>
        </mc:Choice>
        <mc:Fallback xmlns="">
          <p:pic>
            <p:nvPicPr>
              <p:cNvPr id="529" name="Ink 528">
                <a:extLst>
                  <a:ext uri="{FF2B5EF4-FFF2-40B4-BE49-F238E27FC236}">
                    <a16:creationId xmlns:a16="http://schemas.microsoft.com/office/drawing/2014/main" id="{531B3E67-DBB5-16A2-4B6E-F72CD69DC1CF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2445969" y="4793760"/>
                <a:ext cx="7488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530" name="Ink 529">
                <a:extLst>
                  <a:ext uri="{FF2B5EF4-FFF2-40B4-BE49-F238E27FC236}">
                    <a16:creationId xmlns:a16="http://schemas.microsoft.com/office/drawing/2014/main" id="{AD149575-C3DB-0FF0-853E-C5B25434BE10}"/>
                  </a:ext>
                </a:extLst>
              </p14:cNvPr>
              <p14:cNvContentPartPr/>
              <p14:nvPr/>
            </p14:nvContentPartPr>
            <p14:xfrm>
              <a:off x="2694009" y="4988160"/>
              <a:ext cx="360" cy="360"/>
            </p14:xfrm>
          </p:contentPart>
        </mc:Choice>
        <mc:Fallback xmlns="">
          <p:pic>
            <p:nvPicPr>
              <p:cNvPr id="530" name="Ink 529">
                <a:extLst>
                  <a:ext uri="{FF2B5EF4-FFF2-40B4-BE49-F238E27FC236}">
                    <a16:creationId xmlns:a16="http://schemas.microsoft.com/office/drawing/2014/main" id="{AD149575-C3DB-0FF0-853E-C5B25434BE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58009" y="4952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1">
            <p14:nvContentPartPr>
              <p14:cNvPr id="531" name="Ink 530">
                <a:extLst>
                  <a:ext uri="{FF2B5EF4-FFF2-40B4-BE49-F238E27FC236}">
                    <a16:creationId xmlns:a16="http://schemas.microsoft.com/office/drawing/2014/main" id="{A420C65D-EA0B-F167-84D3-3DFEF48DFEAB}"/>
                  </a:ext>
                </a:extLst>
              </p14:cNvPr>
              <p14:cNvContentPartPr/>
              <p14:nvPr/>
            </p14:nvContentPartPr>
            <p14:xfrm>
              <a:off x="2857089" y="4440960"/>
              <a:ext cx="360" cy="360"/>
            </p14:xfrm>
          </p:contentPart>
        </mc:Choice>
        <mc:Fallback xmlns="">
          <p:pic>
            <p:nvPicPr>
              <p:cNvPr id="531" name="Ink 530">
                <a:extLst>
                  <a:ext uri="{FF2B5EF4-FFF2-40B4-BE49-F238E27FC236}">
                    <a16:creationId xmlns:a16="http://schemas.microsoft.com/office/drawing/2014/main" id="{A420C65D-EA0B-F167-84D3-3DFEF48DFE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1449" y="4404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532" name="Ink 531">
                <a:extLst>
                  <a:ext uri="{FF2B5EF4-FFF2-40B4-BE49-F238E27FC236}">
                    <a16:creationId xmlns:a16="http://schemas.microsoft.com/office/drawing/2014/main" id="{BE0ABA7C-CCD3-FB6C-89CF-3A838BFB3035}"/>
                  </a:ext>
                </a:extLst>
              </p14:cNvPr>
              <p14:cNvContentPartPr/>
              <p14:nvPr/>
            </p14:nvContentPartPr>
            <p14:xfrm>
              <a:off x="2661249" y="4179960"/>
              <a:ext cx="360" cy="360"/>
            </p14:xfrm>
          </p:contentPart>
        </mc:Choice>
        <mc:Fallback xmlns="">
          <p:pic>
            <p:nvPicPr>
              <p:cNvPr id="532" name="Ink 531">
                <a:extLst>
                  <a:ext uri="{FF2B5EF4-FFF2-40B4-BE49-F238E27FC236}">
                    <a16:creationId xmlns:a16="http://schemas.microsoft.com/office/drawing/2014/main" id="{BE0ABA7C-CCD3-FB6C-89CF-3A838BFB30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25609" y="4143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3">
            <p14:nvContentPartPr>
              <p14:cNvPr id="533" name="Ink 532">
                <a:extLst>
                  <a:ext uri="{FF2B5EF4-FFF2-40B4-BE49-F238E27FC236}">
                    <a16:creationId xmlns:a16="http://schemas.microsoft.com/office/drawing/2014/main" id="{51AF1CB3-6BB7-4BE3-91E0-C15617DEEE4E}"/>
                  </a:ext>
                </a:extLst>
              </p14:cNvPr>
              <p14:cNvContentPartPr/>
              <p14:nvPr/>
            </p14:nvContentPartPr>
            <p14:xfrm>
              <a:off x="2432649" y="4155120"/>
              <a:ext cx="360" cy="360"/>
            </p14:xfrm>
          </p:contentPart>
        </mc:Choice>
        <mc:Fallback xmlns="">
          <p:pic>
            <p:nvPicPr>
              <p:cNvPr id="533" name="Ink 532">
                <a:extLst>
                  <a:ext uri="{FF2B5EF4-FFF2-40B4-BE49-F238E27FC236}">
                    <a16:creationId xmlns:a16="http://schemas.microsoft.com/office/drawing/2014/main" id="{51AF1CB3-6BB7-4BE3-91E0-C15617DEEE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96649" y="4119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534" name="Ink 533">
                <a:extLst>
                  <a:ext uri="{FF2B5EF4-FFF2-40B4-BE49-F238E27FC236}">
                    <a16:creationId xmlns:a16="http://schemas.microsoft.com/office/drawing/2014/main" id="{2ADAED0F-F74F-EAA7-4F04-8DD6F93BCB6C}"/>
                  </a:ext>
                </a:extLst>
              </p14:cNvPr>
              <p14:cNvContentPartPr/>
              <p14:nvPr/>
            </p14:nvContentPartPr>
            <p14:xfrm>
              <a:off x="2522289" y="3885840"/>
              <a:ext cx="360" cy="360"/>
            </p14:xfrm>
          </p:contentPart>
        </mc:Choice>
        <mc:Fallback xmlns="">
          <p:pic>
            <p:nvPicPr>
              <p:cNvPr id="534" name="Ink 533">
                <a:extLst>
                  <a:ext uri="{FF2B5EF4-FFF2-40B4-BE49-F238E27FC236}">
                    <a16:creationId xmlns:a16="http://schemas.microsoft.com/office/drawing/2014/main" id="{2ADAED0F-F74F-EAA7-4F04-8DD6F93BCB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86649" y="3849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535" name="Ink 534">
                <a:extLst>
                  <a:ext uri="{FF2B5EF4-FFF2-40B4-BE49-F238E27FC236}">
                    <a16:creationId xmlns:a16="http://schemas.microsoft.com/office/drawing/2014/main" id="{99A9E3B9-CE34-7C57-80B6-DCE50CDB322C}"/>
                  </a:ext>
                </a:extLst>
              </p14:cNvPr>
              <p14:cNvContentPartPr/>
              <p14:nvPr/>
            </p14:nvContentPartPr>
            <p14:xfrm>
              <a:off x="2440569" y="3709800"/>
              <a:ext cx="360" cy="5040"/>
            </p14:xfrm>
          </p:contentPart>
        </mc:Choice>
        <mc:Fallback xmlns="">
          <p:pic>
            <p:nvPicPr>
              <p:cNvPr id="535" name="Ink 534">
                <a:extLst>
                  <a:ext uri="{FF2B5EF4-FFF2-40B4-BE49-F238E27FC236}">
                    <a16:creationId xmlns:a16="http://schemas.microsoft.com/office/drawing/2014/main" id="{99A9E3B9-CE34-7C57-80B6-DCE50CDB322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04929" y="3674160"/>
                <a:ext cx="720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536" name="Ink 535">
                <a:extLst>
                  <a:ext uri="{FF2B5EF4-FFF2-40B4-BE49-F238E27FC236}">
                    <a16:creationId xmlns:a16="http://schemas.microsoft.com/office/drawing/2014/main" id="{6E1E0BE5-0B9E-F073-6EDC-4438BE4D23A4}"/>
                  </a:ext>
                </a:extLst>
              </p14:cNvPr>
              <p14:cNvContentPartPr/>
              <p14:nvPr/>
            </p14:nvContentPartPr>
            <p14:xfrm>
              <a:off x="2628489" y="3469680"/>
              <a:ext cx="360" cy="360"/>
            </p14:xfrm>
          </p:contentPart>
        </mc:Choice>
        <mc:Fallback xmlns="">
          <p:pic>
            <p:nvPicPr>
              <p:cNvPr id="536" name="Ink 535">
                <a:extLst>
                  <a:ext uri="{FF2B5EF4-FFF2-40B4-BE49-F238E27FC236}">
                    <a16:creationId xmlns:a16="http://schemas.microsoft.com/office/drawing/2014/main" id="{6E1E0BE5-0B9E-F073-6EDC-4438BE4D23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2849" y="3433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7">
            <p14:nvContentPartPr>
              <p14:cNvPr id="537" name="Ink 536">
                <a:extLst>
                  <a:ext uri="{FF2B5EF4-FFF2-40B4-BE49-F238E27FC236}">
                    <a16:creationId xmlns:a16="http://schemas.microsoft.com/office/drawing/2014/main" id="{B97B74D1-4516-1633-C3A5-37BFBE1FD8DE}"/>
                  </a:ext>
                </a:extLst>
              </p14:cNvPr>
              <p14:cNvContentPartPr/>
              <p14:nvPr/>
            </p14:nvContentPartPr>
            <p14:xfrm>
              <a:off x="2889849" y="3420360"/>
              <a:ext cx="360" cy="360"/>
            </p14:xfrm>
          </p:contentPart>
        </mc:Choice>
        <mc:Fallback xmlns="">
          <p:pic>
            <p:nvPicPr>
              <p:cNvPr id="537" name="Ink 536">
                <a:extLst>
                  <a:ext uri="{FF2B5EF4-FFF2-40B4-BE49-F238E27FC236}">
                    <a16:creationId xmlns:a16="http://schemas.microsoft.com/office/drawing/2014/main" id="{B97B74D1-4516-1633-C3A5-37BFBE1FD8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54209" y="3384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8">
            <p14:nvContentPartPr>
              <p14:cNvPr id="538" name="Ink 537">
                <a:extLst>
                  <a:ext uri="{FF2B5EF4-FFF2-40B4-BE49-F238E27FC236}">
                    <a16:creationId xmlns:a16="http://schemas.microsoft.com/office/drawing/2014/main" id="{DF9F4528-76E0-4B4C-CD03-991497698BCE}"/>
                  </a:ext>
                </a:extLst>
              </p14:cNvPr>
              <p14:cNvContentPartPr/>
              <p14:nvPr/>
            </p14:nvContentPartPr>
            <p14:xfrm>
              <a:off x="3102249" y="3534840"/>
              <a:ext cx="360" cy="360"/>
            </p14:xfrm>
          </p:contentPart>
        </mc:Choice>
        <mc:Fallback xmlns="">
          <p:pic>
            <p:nvPicPr>
              <p:cNvPr id="538" name="Ink 537">
                <a:extLst>
                  <a:ext uri="{FF2B5EF4-FFF2-40B4-BE49-F238E27FC236}">
                    <a16:creationId xmlns:a16="http://schemas.microsoft.com/office/drawing/2014/main" id="{DF9F4528-76E0-4B4C-CD03-991497698B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6249" y="349920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2" name="Group 541">
            <a:extLst>
              <a:ext uri="{FF2B5EF4-FFF2-40B4-BE49-F238E27FC236}">
                <a16:creationId xmlns:a16="http://schemas.microsoft.com/office/drawing/2014/main" id="{98AC6214-A749-4EF0-4612-D36F787342A8}"/>
              </a:ext>
            </a:extLst>
          </p:cNvPr>
          <p:cNvGrpSpPr/>
          <p:nvPr/>
        </p:nvGrpSpPr>
        <p:grpSpPr>
          <a:xfrm>
            <a:off x="2791929" y="3853080"/>
            <a:ext cx="138960" cy="16560"/>
            <a:chOff x="2791929" y="3853080"/>
            <a:chExt cx="138960" cy="1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539" name="Ink 538">
                  <a:extLst>
                    <a:ext uri="{FF2B5EF4-FFF2-40B4-BE49-F238E27FC236}">
                      <a16:creationId xmlns:a16="http://schemas.microsoft.com/office/drawing/2014/main" id="{4A25C3D9-E9FE-E4F6-2319-BC0BF41EACDF}"/>
                    </a:ext>
                  </a:extLst>
                </p14:cNvPr>
                <p14:cNvContentPartPr/>
                <p14:nvPr/>
              </p14:nvContentPartPr>
              <p14:xfrm>
                <a:off x="2930529" y="3853080"/>
                <a:ext cx="360" cy="360"/>
              </p14:xfrm>
            </p:contentPart>
          </mc:Choice>
          <mc:Fallback xmlns="">
            <p:pic>
              <p:nvPicPr>
                <p:cNvPr id="539" name="Ink 538">
                  <a:extLst>
                    <a:ext uri="{FF2B5EF4-FFF2-40B4-BE49-F238E27FC236}">
                      <a16:creationId xmlns:a16="http://schemas.microsoft.com/office/drawing/2014/main" id="{4A25C3D9-E9FE-E4F6-2319-BC0BF41EACD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94889" y="381708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540" name="Ink 539">
                  <a:extLst>
                    <a:ext uri="{FF2B5EF4-FFF2-40B4-BE49-F238E27FC236}">
                      <a16:creationId xmlns:a16="http://schemas.microsoft.com/office/drawing/2014/main" id="{7E8D1CD2-B9C3-03E1-A3FA-57C3638EC42E}"/>
                    </a:ext>
                  </a:extLst>
                </p14:cNvPr>
                <p14:cNvContentPartPr/>
                <p14:nvPr/>
              </p14:nvContentPartPr>
              <p14:xfrm>
                <a:off x="2791929" y="3869280"/>
                <a:ext cx="360" cy="360"/>
              </p14:xfrm>
            </p:contentPart>
          </mc:Choice>
          <mc:Fallback xmlns="">
            <p:pic>
              <p:nvPicPr>
                <p:cNvPr id="540" name="Ink 539">
                  <a:extLst>
                    <a:ext uri="{FF2B5EF4-FFF2-40B4-BE49-F238E27FC236}">
                      <a16:creationId xmlns:a16="http://schemas.microsoft.com/office/drawing/2014/main" id="{7E8D1CD2-B9C3-03E1-A3FA-57C3638EC42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755929" y="38336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1">
            <p14:nvContentPartPr>
              <p14:cNvPr id="541" name="Ink 540">
                <a:extLst>
                  <a:ext uri="{FF2B5EF4-FFF2-40B4-BE49-F238E27FC236}">
                    <a16:creationId xmlns:a16="http://schemas.microsoft.com/office/drawing/2014/main" id="{17C06B3A-1AB2-D0B9-850F-84A95856E64F}"/>
                  </a:ext>
                </a:extLst>
              </p14:cNvPr>
              <p14:cNvContentPartPr/>
              <p14:nvPr/>
            </p14:nvContentPartPr>
            <p14:xfrm>
              <a:off x="2865369" y="4187880"/>
              <a:ext cx="360" cy="360"/>
            </p14:xfrm>
          </p:contentPart>
        </mc:Choice>
        <mc:Fallback xmlns="">
          <p:pic>
            <p:nvPicPr>
              <p:cNvPr id="541" name="Ink 540">
                <a:extLst>
                  <a:ext uri="{FF2B5EF4-FFF2-40B4-BE49-F238E27FC236}">
                    <a16:creationId xmlns:a16="http://schemas.microsoft.com/office/drawing/2014/main" id="{17C06B3A-1AB2-D0B9-850F-84A95856E6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9369" y="4151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2">
            <p14:nvContentPartPr>
              <p14:cNvPr id="543" name="Ink 542">
                <a:extLst>
                  <a:ext uri="{FF2B5EF4-FFF2-40B4-BE49-F238E27FC236}">
                    <a16:creationId xmlns:a16="http://schemas.microsoft.com/office/drawing/2014/main" id="{C6C7C634-649C-EE0F-24C5-6C4559567F42}"/>
                  </a:ext>
                </a:extLst>
              </p14:cNvPr>
              <p14:cNvContentPartPr/>
              <p14:nvPr/>
            </p14:nvContentPartPr>
            <p14:xfrm>
              <a:off x="3045009" y="4089960"/>
              <a:ext cx="360" cy="360"/>
            </p14:xfrm>
          </p:contentPart>
        </mc:Choice>
        <mc:Fallback xmlns="">
          <p:pic>
            <p:nvPicPr>
              <p:cNvPr id="543" name="Ink 542">
                <a:extLst>
                  <a:ext uri="{FF2B5EF4-FFF2-40B4-BE49-F238E27FC236}">
                    <a16:creationId xmlns:a16="http://schemas.microsoft.com/office/drawing/2014/main" id="{C6C7C634-649C-EE0F-24C5-6C4559567F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9009" y="4054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544" name="Ink 543">
                <a:extLst>
                  <a:ext uri="{FF2B5EF4-FFF2-40B4-BE49-F238E27FC236}">
                    <a16:creationId xmlns:a16="http://schemas.microsoft.com/office/drawing/2014/main" id="{C76AFA4A-2C9C-68BE-4321-7369CC7B3E72}"/>
                  </a:ext>
                </a:extLst>
              </p14:cNvPr>
              <p14:cNvContentPartPr/>
              <p14:nvPr/>
            </p14:nvContentPartPr>
            <p14:xfrm>
              <a:off x="3216369" y="4286160"/>
              <a:ext cx="360" cy="1800"/>
            </p14:xfrm>
          </p:contentPart>
        </mc:Choice>
        <mc:Fallback xmlns="">
          <p:pic>
            <p:nvPicPr>
              <p:cNvPr id="544" name="Ink 543">
                <a:extLst>
                  <a:ext uri="{FF2B5EF4-FFF2-40B4-BE49-F238E27FC236}">
                    <a16:creationId xmlns:a16="http://schemas.microsoft.com/office/drawing/2014/main" id="{C76AFA4A-2C9C-68BE-4321-7369CC7B3E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80729" y="425016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545" name="Ink 544">
                <a:extLst>
                  <a:ext uri="{FF2B5EF4-FFF2-40B4-BE49-F238E27FC236}">
                    <a16:creationId xmlns:a16="http://schemas.microsoft.com/office/drawing/2014/main" id="{3F706B1C-CA89-7B9C-5637-E227AA4FBE79}"/>
                  </a:ext>
                </a:extLst>
              </p14:cNvPr>
              <p14:cNvContentPartPr/>
              <p14:nvPr/>
            </p14:nvContentPartPr>
            <p14:xfrm>
              <a:off x="3102249" y="4457160"/>
              <a:ext cx="360" cy="360"/>
            </p14:xfrm>
          </p:contentPart>
        </mc:Choice>
        <mc:Fallback xmlns="">
          <p:pic>
            <p:nvPicPr>
              <p:cNvPr id="545" name="Ink 544">
                <a:extLst>
                  <a:ext uri="{FF2B5EF4-FFF2-40B4-BE49-F238E27FC236}">
                    <a16:creationId xmlns:a16="http://schemas.microsoft.com/office/drawing/2014/main" id="{3F706B1C-CA89-7B9C-5637-E227AA4FBE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6249" y="442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5">
            <p14:nvContentPartPr>
              <p14:cNvPr id="546" name="Ink 545">
                <a:extLst>
                  <a:ext uri="{FF2B5EF4-FFF2-40B4-BE49-F238E27FC236}">
                    <a16:creationId xmlns:a16="http://schemas.microsoft.com/office/drawing/2014/main" id="{6CC33B3F-DDFB-8781-AFDA-40EB38EA1A5E}"/>
                  </a:ext>
                </a:extLst>
              </p14:cNvPr>
              <p14:cNvContentPartPr/>
              <p14:nvPr/>
            </p14:nvContentPartPr>
            <p14:xfrm>
              <a:off x="2996049" y="4620960"/>
              <a:ext cx="360" cy="360"/>
            </p14:xfrm>
          </p:contentPart>
        </mc:Choice>
        <mc:Fallback xmlns="">
          <p:pic>
            <p:nvPicPr>
              <p:cNvPr id="546" name="Ink 545">
                <a:extLst>
                  <a:ext uri="{FF2B5EF4-FFF2-40B4-BE49-F238E27FC236}">
                    <a16:creationId xmlns:a16="http://schemas.microsoft.com/office/drawing/2014/main" id="{6CC33B3F-DDFB-8781-AFDA-40EB38EA1A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60409" y="4584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547" name="Ink 546">
                <a:extLst>
                  <a:ext uri="{FF2B5EF4-FFF2-40B4-BE49-F238E27FC236}">
                    <a16:creationId xmlns:a16="http://schemas.microsoft.com/office/drawing/2014/main" id="{9E6C6396-01D7-5C81-7C2D-A86A6B4D267A}"/>
                  </a:ext>
                </a:extLst>
              </p14:cNvPr>
              <p14:cNvContentPartPr/>
              <p14:nvPr/>
            </p14:nvContentPartPr>
            <p14:xfrm>
              <a:off x="3159489" y="4702320"/>
              <a:ext cx="360" cy="360"/>
            </p14:xfrm>
          </p:contentPart>
        </mc:Choice>
        <mc:Fallback xmlns="">
          <p:pic>
            <p:nvPicPr>
              <p:cNvPr id="547" name="Ink 546">
                <a:extLst>
                  <a:ext uri="{FF2B5EF4-FFF2-40B4-BE49-F238E27FC236}">
                    <a16:creationId xmlns:a16="http://schemas.microsoft.com/office/drawing/2014/main" id="{9E6C6396-01D7-5C81-7C2D-A86A6B4D26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23489" y="4666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548" name="Ink 547">
                <a:extLst>
                  <a:ext uri="{FF2B5EF4-FFF2-40B4-BE49-F238E27FC236}">
                    <a16:creationId xmlns:a16="http://schemas.microsoft.com/office/drawing/2014/main" id="{2B50F126-5A28-833F-1332-5316D43D27C4}"/>
                  </a:ext>
                </a:extLst>
              </p14:cNvPr>
              <p14:cNvContentPartPr/>
              <p14:nvPr/>
            </p14:nvContentPartPr>
            <p14:xfrm>
              <a:off x="3379809" y="4759200"/>
              <a:ext cx="360" cy="360"/>
            </p14:xfrm>
          </p:contentPart>
        </mc:Choice>
        <mc:Fallback xmlns="">
          <p:pic>
            <p:nvPicPr>
              <p:cNvPr id="548" name="Ink 547">
                <a:extLst>
                  <a:ext uri="{FF2B5EF4-FFF2-40B4-BE49-F238E27FC236}">
                    <a16:creationId xmlns:a16="http://schemas.microsoft.com/office/drawing/2014/main" id="{2B50F126-5A28-833F-1332-5316D43D27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3809" y="4723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8">
            <p14:nvContentPartPr>
              <p14:cNvPr id="549" name="Ink 548">
                <a:extLst>
                  <a:ext uri="{FF2B5EF4-FFF2-40B4-BE49-F238E27FC236}">
                    <a16:creationId xmlns:a16="http://schemas.microsoft.com/office/drawing/2014/main" id="{E3D172B5-7414-D84E-5F14-AA8D71D84904}"/>
                  </a:ext>
                </a:extLst>
              </p14:cNvPr>
              <p14:cNvContentPartPr/>
              <p14:nvPr/>
            </p14:nvContentPartPr>
            <p14:xfrm>
              <a:off x="3469449" y="4873680"/>
              <a:ext cx="360" cy="360"/>
            </p14:xfrm>
          </p:contentPart>
        </mc:Choice>
        <mc:Fallback xmlns="">
          <p:pic>
            <p:nvPicPr>
              <p:cNvPr id="549" name="Ink 548">
                <a:extLst>
                  <a:ext uri="{FF2B5EF4-FFF2-40B4-BE49-F238E27FC236}">
                    <a16:creationId xmlns:a16="http://schemas.microsoft.com/office/drawing/2014/main" id="{E3D172B5-7414-D84E-5F14-AA8D71D849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3449" y="4838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550" name="Ink 549">
                <a:extLst>
                  <a:ext uri="{FF2B5EF4-FFF2-40B4-BE49-F238E27FC236}">
                    <a16:creationId xmlns:a16="http://schemas.microsoft.com/office/drawing/2014/main" id="{1A8D01E7-F17D-EBF9-CF1E-136E9A88E6A5}"/>
                  </a:ext>
                </a:extLst>
              </p14:cNvPr>
              <p14:cNvContentPartPr/>
              <p14:nvPr/>
            </p14:nvContentPartPr>
            <p14:xfrm>
              <a:off x="3257049" y="4963680"/>
              <a:ext cx="360" cy="360"/>
            </p14:xfrm>
          </p:contentPart>
        </mc:Choice>
        <mc:Fallback xmlns="">
          <p:pic>
            <p:nvPicPr>
              <p:cNvPr id="550" name="Ink 549">
                <a:extLst>
                  <a:ext uri="{FF2B5EF4-FFF2-40B4-BE49-F238E27FC236}">
                    <a16:creationId xmlns:a16="http://schemas.microsoft.com/office/drawing/2014/main" id="{1A8D01E7-F17D-EBF9-CF1E-136E9A88E6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21409" y="4927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0">
            <p14:nvContentPartPr>
              <p14:cNvPr id="551" name="Ink 550">
                <a:extLst>
                  <a:ext uri="{FF2B5EF4-FFF2-40B4-BE49-F238E27FC236}">
                    <a16:creationId xmlns:a16="http://schemas.microsoft.com/office/drawing/2014/main" id="{9322AEEF-6C47-1136-7090-BE7DEAC219A4}"/>
                  </a:ext>
                </a:extLst>
              </p14:cNvPr>
              <p14:cNvContentPartPr/>
              <p14:nvPr/>
            </p14:nvContentPartPr>
            <p14:xfrm>
              <a:off x="3330489" y="5535000"/>
              <a:ext cx="360" cy="360"/>
            </p14:xfrm>
          </p:contentPart>
        </mc:Choice>
        <mc:Fallback xmlns="">
          <p:pic>
            <p:nvPicPr>
              <p:cNvPr id="551" name="Ink 550">
                <a:extLst>
                  <a:ext uri="{FF2B5EF4-FFF2-40B4-BE49-F238E27FC236}">
                    <a16:creationId xmlns:a16="http://schemas.microsoft.com/office/drawing/2014/main" id="{9322AEEF-6C47-1136-7090-BE7DEAC219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94849" y="5499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1">
            <p14:nvContentPartPr>
              <p14:cNvPr id="552" name="Ink 551">
                <a:extLst>
                  <a:ext uri="{FF2B5EF4-FFF2-40B4-BE49-F238E27FC236}">
                    <a16:creationId xmlns:a16="http://schemas.microsoft.com/office/drawing/2014/main" id="{9ACF663F-B5B6-35E3-F9D4-BF2687C77DF2}"/>
                  </a:ext>
                </a:extLst>
              </p14:cNvPr>
              <p14:cNvContentPartPr/>
              <p14:nvPr/>
            </p14:nvContentPartPr>
            <p14:xfrm>
              <a:off x="3526689" y="5461560"/>
              <a:ext cx="360" cy="360"/>
            </p14:xfrm>
          </p:contentPart>
        </mc:Choice>
        <mc:Fallback xmlns="">
          <p:pic>
            <p:nvPicPr>
              <p:cNvPr id="552" name="Ink 551">
                <a:extLst>
                  <a:ext uri="{FF2B5EF4-FFF2-40B4-BE49-F238E27FC236}">
                    <a16:creationId xmlns:a16="http://schemas.microsoft.com/office/drawing/2014/main" id="{9ACF663F-B5B6-35E3-F9D4-BF2687C77D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90689" y="5425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2">
            <p14:nvContentPartPr>
              <p14:cNvPr id="553" name="Ink 552">
                <a:extLst>
                  <a:ext uri="{FF2B5EF4-FFF2-40B4-BE49-F238E27FC236}">
                    <a16:creationId xmlns:a16="http://schemas.microsoft.com/office/drawing/2014/main" id="{D8813313-EB07-E326-3046-6C24D75F0FD7}"/>
                  </a:ext>
                </a:extLst>
              </p14:cNvPr>
              <p14:cNvContentPartPr/>
              <p14:nvPr/>
            </p14:nvContentPartPr>
            <p14:xfrm>
              <a:off x="3298089" y="5657760"/>
              <a:ext cx="360" cy="360"/>
            </p14:xfrm>
          </p:contentPart>
        </mc:Choice>
        <mc:Fallback xmlns="">
          <p:pic>
            <p:nvPicPr>
              <p:cNvPr id="553" name="Ink 552">
                <a:extLst>
                  <a:ext uri="{FF2B5EF4-FFF2-40B4-BE49-F238E27FC236}">
                    <a16:creationId xmlns:a16="http://schemas.microsoft.com/office/drawing/2014/main" id="{D8813313-EB07-E326-3046-6C24D75F0F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2449" y="5621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3">
            <p14:nvContentPartPr>
              <p14:cNvPr id="554" name="Ink 553">
                <a:extLst>
                  <a:ext uri="{FF2B5EF4-FFF2-40B4-BE49-F238E27FC236}">
                    <a16:creationId xmlns:a16="http://schemas.microsoft.com/office/drawing/2014/main" id="{C4F31F96-5CA1-5139-8C25-2F3654A91212}"/>
                  </a:ext>
                </a:extLst>
              </p14:cNvPr>
              <p14:cNvContentPartPr/>
              <p14:nvPr/>
            </p14:nvContentPartPr>
            <p14:xfrm>
              <a:off x="3665289" y="5608440"/>
              <a:ext cx="360" cy="360"/>
            </p14:xfrm>
          </p:contentPart>
        </mc:Choice>
        <mc:Fallback xmlns="">
          <p:pic>
            <p:nvPicPr>
              <p:cNvPr id="554" name="Ink 553">
                <a:extLst>
                  <a:ext uri="{FF2B5EF4-FFF2-40B4-BE49-F238E27FC236}">
                    <a16:creationId xmlns:a16="http://schemas.microsoft.com/office/drawing/2014/main" id="{C4F31F96-5CA1-5139-8C25-2F3654A912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9649" y="5572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4">
            <p14:nvContentPartPr>
              <p14:cNvPr id="555" name="Ink 554">
                <a:extLst>
                  <a:ext uri="{FF2B5EF4-FFF2-40B4-BE49-F238E27FC236}">
                    <a16:creationId xmlns:a16="http://schemas.microsoft.com/office/drawing/2014/main" id="{C80F3AF0-A7AA-A3B4-7354-675A66572878}"/>
                  </a:ext>
                </a:extLst>
              </p14:cNvPr>
              <p14:cNvContentPartPr/>
              <p14:nvPr/>
            </p14:nvContentPartPr>
            <p14:xfrm>
              <a:off x="3910449" y="5664240"/>
              <a:ext cx="1800" cy="1800"/>
            </p14:xfrm>
          </p:contentPart>
        </mc:Choice>
        <mc:Fallback xmlns="">
          <p:pic>
            <p:nvPicPr>
              <p:cNvPr id="555" name="Ink 554">
                <a:extLst>
                  <a:ext uri="{FF2B5EF4-FFF2-40B4-BE49-F238E27FC236}">
                    <a16:creationId xmlns:a16="http://schemas.microsoft.com/office/drawing/2014/main" id="{C80F3AF0-A7AA-A3B4-7354-675A66572878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874449" y="5628600"/>
                <a:ext cx="734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5">
            <p14:nvContentPartPr>
              <p14:cNvPr id="556" name="Ink 555">
                <a:extLst>
                  <a:ext uri="{FF2B5EF4-FFF2-40B4-BE49-F238E27FC236}">
                    <a16:creationId xmlns:a16="http://schemas.microsoft.com/office/drawing/2014/main" id="{A7AC72CD-309F-88A3-ADBB-887B7457C028}"/>
                  </a:ext>
                </a:extLst>
              </p14:cNvPr>
              <p14:cNvContentPartPr/>
              <p14:nvPr/>
            </p14:nvContentPartPr>
            <p14:xfrm>
              <a:off x="3632529" y="5755320"/>
              <a:ext cx="360" cy="360"/>
            </p14:xfrm>
          </p:contentPart>
        </mc:Choice>
        <mc:Fallback xmlns="">
          <p:pic>
            <p:nvPicPr>
              <p:cNvPr id="556" name="Ink 555">
                <a:extLst>
                  <a:ext uri="{FF2B5EF4-FFF2-40B4-BE49-F238E27FC236}">
                    <a16:creationId xmlns:a16="http://schemas.microsoft.com/office/drawing/2014/main" id="{A7AC72CD-309F-88A3-ADBB-887B7457C0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96889" y="5719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6">
            <p14:nvContentPartPr>
              <p14:cNvPr id="557" name="Ink 556">
                <a:extLst>
                  <a:ext uri="{FF2B5EF4-FFF2-40B4-BE49-F238E27FC236}">
                    <a16:creationId xmlns:a16="http://schemas.microsoft.com/office/drawing/2014/main" id="{62D60990-048B-9D78-E831-7E4CCB2E9C17}"/>
                  </a:ext>
                </a:extLst>
              </p14:cNvPr>
              <p14:cNvContentPartPr/>
              <p14:nvPr/>
            </p14:nvContentPartPr>
            <p14:xfrm>
              <a:off x="3477729" y="5673960"/>
              <a:ext cx="360" cy="360"/>
            </p14:xfrm>
          </p:contentPart>
        </mc:Choice>
        <mc:Fallback xmlns="">
          <p:pic>
            <p:nvPicPr>
              <p:cNvPr id="557" name="Ink 556">
                <a:extLst>
                  <a:ext uri="{FF2B5EF4-FFF2-40B4-BE49-F238E27FC236}">
                    <a16:creationId xmlns:a16="http://schemas.microsoft.com/office/drawing/2014/main" id="{62D60990-048B-9D78-E831-7E4CCB2E9C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2089" y="5637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7">
            <p14:nvContentPartPr>
              <p14:cNvPr id="558" name="Ink 557">
                <a:extLst>
                  <a:ext uri="{FF2B5EF4-FFF2-40B4-BE49-F238E27FC236}">
                    <a16:creationId xmlns:a16="http://schemas.microsoft.com/office/drawing/2014/main" id="{903AC17A-17B1-A516-50C6-81567533247B}"/>
                  </a:ext>
                </a:extLst>
              </p14:cNvPr>
              <p14:cNvContentPartPr/>
              <p14:nvPr/>
            </p14:nvContentPartPr>
            <p14:xfrm>
              <a:off x="3216369" y="5853600"/>
              <a:ext cx="360" cy="360"/>
            </p14:xfrm>
          </p:contentPart>
        </mc:Choice>
        <mc:Fallback xmlns="">
          <p:pic>
            <p:nvPicPr>
              <p:cNvPr id="558" name="Ink 557">
                <a:extLst>
                  <a:ext uri="{FF2B5EF4-FFF2-40B4-BE49-F238E27FC236}">
                    <a16:creationId xmlns:a16="http://schemas.microsoft.com/office/drawing/2014/main" id="{903AC17A-17B1-A516-50C6-8156753324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80729" y="5817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8">
            <p14:nvContentPartPr>
              <p14:cNvPr id="559" name="Ink 558">
                <a:extLst>
                  <a:ext uri="{FF2B5EF4-FFF2-40B4-BE49-F238E27FC236}">
                    <a16:creationId xmlns:a16="http://schemas.microsoft.com/office/drawing/2014/main" id="{3F8F0CAD-9ACD-3509-C97E-FA7818C369DB}"/>
                  </a:ext>
                </a:extLst>
              </p14:cNvPr>
              <p14:cNvContentPartPr/>
              <p14:nvPr/>
            </p14:nvContentPartPr>
            <p14:xfrm>
              <a:off x="3061209" y="5739120"/>
              <a:ext cx="360" cy="360"/>
            </p14:xfrm>
          </p:contentPart>
        </mc:Choice>
        <mc:Fallback xmlns="">
          <p:pic>
            <p:nvPicPr>
              <p:cNvPr id="559" name="Ink 558">
                <a:extLst>
                  <a:ext uri="{FF2B5EF4-FFF2-40B4-BE49-F238E27FC236}">
                    <a16:creationId xmlns:a16="http://schemas.microsoft.com/office/drawing/2014/main" id="{3F8F0CAD-9ACD-3509-C97E-FA7818C369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5209" y="5703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9">
            <p14:nvContentPartPr>
              <p14:cNvPr id="562" name="Ink 561">
                <a:extLst>
                  <a:ext uri="{FF2B5EF4-FFF2-40B4-BE49-F238E27FC236}">
                    <a16:creationId xmlns:a16="http://schemas.microsoft.com/office/drawing/2014/main" id="{F84BD090-CD96-2230-BC7B-1538BC49F906}"/>
                  </a:ext>
                </a:extLst>
              </p14:cNvPr>
              <p14:cNvContentPartPr/>
              <p14:nvPr/>
            </p14:nvContentPartPr>
            <p14:xfrm>
              <a:off x="7878369" y="1101960"/>
              <a:ext cx="360" cy="360"/>
            </p14:xfrm>
          </p:contentPart>
        </mc:Choice>
        <mc:Fallback xmlns="">
          <p:pic>
            <p:nvPicPr>
              <p:cNvPr id="562" name="Ink 561">
                <a:extLst>
                  <a:ext uri="{FF2B5EF4-FFF2-40B4-BE49-F238E27FC236}">
                    <a16:creationId xmlns:a16="http://schemas.microsoft.com/office/drawing/2014/main" id="{F84BD090-CD96-2230-BC7B-1538BC49F9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42369" y="1065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0">
            <p14:nvContentPartPr>
              <p14:cNvPr id="570" name="Ink 569">
                <a:extLst>
                  <a:ext uri="{FF2B5EF4-FFF2-40B4-BE49-F238E27FC236}">
                    <a16:creationId xmlns:a16="http://schemas.microsoft.com/office/drawing/2014/main" id="{9BC2B07B-2AF0-8FAE-C700-76E2B0D1500F}"/>
                  </a:ext>
                </a:extLst>
              </p14:cNvPr>
              <p14:cNvContentPartPr/>
              <p14:nvPr/>
            </p14:nvContentPartPr>
            <p14:xfrm>
              <a:off x="7559769" y="1061280"/>
              <a:ext cx="360" cy="360"/>
            </p14:xfrm>
          </p:contentPart>
        </mc:Choice>
        <mc:Fallback xmlns="">
          <p:pic>
            <p:nvPicPr>
              <p:cNvPr id="570" name="Ink 569">
                <a:extLst>
                  <a:ext uri="{FF2B5EF4-FFF2-40B4-BE49-F238E27FC236}">
                    <a16:creationId xmlns:a16="http://schemas.microsoft.com/office/drawing/2014/main" id="{9BC2B07B-2AF0-8FAE-C700-76E2B0D150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24129" y="1025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1">
            <p14:nvContentPartPr>
              <p14:cNvPr id="571" name="Ink 570">
                <a:extLst>
                  <a:ext uri="{FF2B5EF4-FFF2-40B4-BE49-F238E27FC236}">
                    <a16:creationId xmlns:a16="http://schemas.microsoft.com/office/drawing/2014/main" id="{DDE1E396-CD59-A26B-98EE-28D24BA0F7F9}"/>
                  </a:ext>
                </a:extLst>
              </p14:cNvPr>
              <p14:cNvContentPartPr/>
              <p14:nvPr/>
            </p14:nvContentPartPr>
            <p14:xfrm>
              <a:off x="8253849" y="1101960"/>
              <a:ext cx="360" cy="360"/>
            </p14:xfrm>
          </p:contentPart>
        </mc:Choice>
        <mc:Fallback xmlns="">
          <p:pic>
            <p:nvPicPr>
              <p:cNvPr id="571" name="Ink 570">
                <a:extLst>
                  <a:ext uri="{FF2B5EF4-FFF2-40B4-BE49-F238E27FC236}">
                    <a16:creationId xmlns:a16="http://schemas.microsoft.com/office/drawing/2014/main" id="{DDE1E396-CD59-A26B-98EE-28D24BA0F7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17849" y="1065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2">
            <p14:nvContentPartPr>
              <p14:cNvPr id="578" name="Ink 577">
                <a:extLst>
                  <a:ext uri="{FF2B5EF4-FFF2-40B4-BE49-F238E27FC236}">
                    <a16:creationId xmlns:a16="http://schemas.microsoft.com/office/drawing/2014/main" id="{915D7235-9A91-00A7-84D1-A150FC1D735C}"/>
                  </a:ext>
                </a:extLst>
              </p14:cNvPr>
              <p14:cNvContentPartPr/>
              <p14:nvPr/>
            </p14:nvContentPartPr>
            <p14:xfrm>
              <a:off x="9388569" y="1118160"/>
              <a:ext cx="360" cy="360"/>
            </p14:xfrm>
          </p:contentPart>
        </mc:Choice>
        <mc:Fallback xmlns="">
          <p:pic>
            <p:nvPicPr>
              <p:cNvPr id="578" name="Ink 577">
                <a:extLst>
                  <a:ext uri="{FF2B5EF4-FFF2-40B4-BE49-F238E27FC236}">
                    <a16:creationId xmlns:a16="http://schemas.microsoft.com/office/drawing/2014/main" id="{915D7235-9A91-00A7-84D1-A150FC1D73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52569" y="1082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3">
            <p14:nvContentPartPr>
              <p14:cNvPr id="580" name="Ink 579">
                <a:extLst>
                  <a:ext uri="{FF2B5EF4-FFF2-40B4-BE49-F238E27FC236}">
                    <a16:creationId xmlns:a16="http://schemas.microsoft.com/office/drawing/2014/main" id="{8B2C83A0-9F0B-42DB-8446-8DEEC75B2134}"/>
                  </a:ext>
                </a:extLst>
              </p14:cNvPr>
              <p14:cNvContentPartPr/>
              <p14:nvPr/>
            </p14:nvContentPartPr>
            <p14:xfrm>
              <a:off x="8629329" y="2326680"/>
              <a:ext cx="360" cy="360"/>
            </p14:xfrm>
          </p:contentPart>
        </mc:Choice>
        <mc:Fallback xmlns="">
          <p:pic>
            <p:nvPicPr>
              <p:cNvPr id="580" name="Ink 579">
                <a:extLst>
                  <a:ext uri="{FF2B5EF4-FFF2-40B4-BE49-F238E27FC236}">
                    <a16:creationId xmlns:a16="http://schemas.microsoft.com/office/drawing/2014/main" id="{8B2C83A0-9F0B-42DB-8446-8DEEC75B21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93689" y="2290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4">
            <p14:nvContentPartPr>
              <p14:cNvPr id="581" name="Ink 580">
                <a:extLst>
                  <a:ext uri="{FF2B5EF4-FFF2-40B4-BE49-F238E27FC236}">
                    <a16:creationId xmlns:a16="http://schemas.microsoft.com/office/drawing/2014/main" id="{93D7314A-D54B-3CD7-D0B0-1813690FF529}"/>
                  </a:ext>
                </a:extLst>
              </p14:cNvPr>
              <p14:cNvContentPartPr/>
              <p14:nvPr/>
            </p14:nvContentPartPr>
            <p14:xfrm>
              <a:off x="8923089" y="2138760"/>
              <a:ext cx="360" cy="360"/>
            </p14:xfrm>
          </p:contentPart>
        </mc:Choice>
        <mc:Fallback xmlns="">
          <p:pic>
            <p:nvPicPr>
              <p:cNvPr id="581" name="Ink 580">
                <a:extLst>
                  <a:ext uri="{FF2B5EF4-FFF2-40B4-BE49-F238E27FC236}">
                    <a16:creationId xmlns:a16="http://schemas.microsoft.com/office/drawing/2014/main" id="{93D7314A-D54B-3CD7-D0B0-1813690FF5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87449" y="2102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5">
            <p14:nvContentPartPr>
              <p14:cNvPr id="597" name="Ink 596">
                <a:extLst>
                  <a:ext uri="{FF2B5EF4-FFF2-40B4-BE49-F238E27FC236}">
                    <a16:creationId xmlns:a16="http://schemas.microsoft.com/office/drawing/2014/main" id="{4B061FF0-4278-78D9-5C95-3F6D2FF57BE8}"/>
                  </a:ext>
                </a:extLst>
              </p14:cNvPr>
              <p14:cNvContentPartPr/>
              <p14:nvPr/>
            </p14:nvContentPartPr>
            <p14:xfrm>
              <a:off x="7706649" y="2383560"/>
              <a:ext cx="360" cy="360"/>
            </p14:xfrm>
          </p:contentPart>
        </mc:Choice>
        <mc:Fallback xmlns="">
          <p:pic>
            <p:nvPicPr>
              <p:cNvPr id="597" name="Ink 596">
                <a:extLst>
                  <a:ext uri="{FF2B5EF4-FFF2-40B4-BE49-F238E27FC236}">
                    <a16:creationId xmlns:a16="http://schemas.microsoft.com/office/drawing/2014/main" id="{4B061FF0-4278-78D9-5C95-3F6D2FF57B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71009" y="2347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6">
            <p14:nvContentPartPr>
              <p14:cNvPr id="601" name="Ink 600">
                <a:extLst>
                  <a:ext uri="{FF2B5EF4-FFF2-40B4-BE49-F238E27FC236}">
                    <a16:creationId xmlns:a16="http://schemas.microsoft.com/office/drawing/2014/main" id="{B6B23472-0AD3-94C8-C883-9F1309B95E0F}"/>
                  </a:ext>
                </a:extLst>
              </p14:cNvPr>
              <p14:cNvContentPartPr/>
              <p14:nvPr/>
            </p14:nvContentPartPr>
            <p14:xfrm>
              <a:off x="8172129" y="2285640"/>
              <a:ext cx="360" cy="360"/>
            </p14:xfrm>
          </p:contentPart>
        </mc:Choice>
        <mc:Fallback xmlns="">
          <p:pic>
            <p:nvPicPr>
              <p:cNvPr id="601" name="Ink 600">
                <a:extLst>
                  <a:ext uri="{FF2B5EF4-FFF2-40B4-BE49-F238E27FC236}">
                    <a16:creationId xmlns:a16="http://schemas.microsoft.com/office/drawing/2014/main" id="{B6B23472-0AD3-94C8-C883-9F1309B95E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36129" y="2249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7">
            <p14:nvContentPartPr>
              <p14:cNvPr id="602" name="Ink 601">
                <a:extLst>
                  <a:ext uri="{FF2B5EF4-FFF2-40B4-BE49-F238E27FC236}">
                    <a16:creationId xmlns:a16="http://schemas.microsoft.com/office/drawing/2014/main" id="{63A5097A-DB6E-72DD-BDF9-1C731B4796AF}"/>
                  </a:ext>
                </a:extLst>
              </p14:cNvPr>
              <p14:cNvContentPartPr/>
              <p14:nvPr/>
            </p14:nvContentPartPr>
            <p14:xfrm>
              <a:off x="8384529" y="2432880"/>
              <a:ext cx="360" cy="360"/>
            </p14:xfrm>
          </p:contentPart>
        </mc:Choice>
        <mc:Fallback xmlns="">
          <p:pic>
            <p:nvPicPr>
              <p:cNvPr id="602" name="Ink 601">
                <a:extLst>
                  <a:ext uri="{FF2B5EF4-FFF2-40B4-BE49-F238E27FC236}">
                    <a16:creationId xmlns:a16="http://schemas.microsoft.com/office/drawing/2014/main" id="{63A5097A-DB6E-72DD-BDF9-1C731B4796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48529" y="2396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8">
            <p14:nvContentPartPr>
              <p14:cNvPr id="603" name="Ink 602">
                <a:extLst>
                  <a:ext uri="{FF2B5EF4-FFF2-40B4-BE49-F238E27FC236}">
                    <a16:creationId xmlns:a16="http://schemas.microsoft.com/office/drawing/2014/main" id="{BDEBD1B8-F938-D4D2-B460-B9C60F848439}"/>
                  </a:ext>
                </a:extLst>
              </p14:cNvPr>
              <p14:cNvContentPartPr/>
              <p14:nvPr/>
            </p14:nvContentPartPr>
            <p14:xfrm>
              <a:off x="8490369" y="2253240"/>
              <a:ext cx="360" cy="360"/>
            </p14:xfrm>
          </p:contentPart>
        </mc:Choice>
        <mc:Fallback xmlns="">
          <p:pic>
            <p:nvPicPr>
              <p:cNvPr id="603" name="Ink 602">
                <a:extLst>
                  <a:ext uri="{FF2B5EF4-FFF2-40B4-BE49-F238E27FC236}">
                    <a16:creationId xmlns:a16="http://schemas.microsoft.com/office/drawing/2014/main" id="{BDEBD1B8-F938-D4D2-B460-B9C60F8484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54729" y="2217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9">
            <p14:nvContentPartPr>
              <p14:cNvPr id="604" name="Ink 603">
                <a:extLst>
                  <a:ext uri="{FF2B5EF4-FFF2-40B4-BE49-F238E27FC236}">
                    <a16:creationId xmlns:a16="http://schemas.microsoft.com/office/drawing/2014/main" id="{496B61D4-8AFE-8917-89AC-B86D3FF4B7A0}"/>
                  </a:ext>
                </a:extLst>
              </p14:cNvPr>
              <p14:cNvContentPartPr/>
              <p14:nvPr/>
            </p14:nvContentPartPr>
            <p14:xfrm>
              <a:off x="8580369" y="2677320"/>
              <a:ext cx="360" cy="360"/>
            </p14:xfrm>
          </p:contentPart>
        </mc:Choice>
        <mc:Fallback xmlns="">
          <p:pic>
            <p:nvPicPr>
              <p:cNvPr id="604" name="Ink 603">
                <a:extLst>
                  <a:ext uri="{FF2B5EF4-FFF2-40B4-BE49-F238E27FC236}">
                    <a16:creationId xmlns:a16="http://schemas.microsoft.com/office/drawing/2014/main" id="{496B61D4-8AFE-8917-89AC-B86D3FF4B7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44369" y="2641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0">
            <p14:nvContentPartPr>
              <p14:cNvPr id="605" name="Ink 604">
                <a:extLst>
                  <a:ext uri="{FF2B5EF4-FFF2-40B4-BE49-F238E27FC236}">
                    <a16:creationId xmlns:a16="http://schemas.microsoft.com/office/drawing/2014/main" id="{F152CFCF-7578-5611-B8A5-BD3DCED86B7E}"/>
                  </a:ext>
                </a:extLst>
              </p14:cNvPr>
              <p14:cNvContentPartPr/>
              <p14:nvPr/>
            </p14:nvContentPartPr>
            <p14:xfrm>
              <a:off x="8531409" y="2424240"/>
              <a:ext cx="360" cy="360"/>
            </p14:xfrm>
          </p:contentPart>
        </mc:Choice>
        <mc:Fallback xmlns="">
          <p:pic>
            <p:nvPicPr>
              <p:cNvPr id="605" name="Ink 604">
                <a:extLst>
                  <a:ext uri="{FF2B5EF4-FFF2-40B4-BE49-F238E27FC236}">
                    <a16:creationId xmlns:a16="http://schemas.microsoft.com/office/drawing/2014/main" id="{F152CFCF-7578-5611-B8A5-BD3DCED86B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95409" y="2388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1">
            <p14:nvContentPartPr>
              <p14:cNvPr id="606" name="Ink 605">
                <a:extLst>
                  <a:ext uri="{FF2B5EF4-FFF2-40B4-BE49-F238E27FC236}">
                    <a16:creationId xmlns:a16="http://schemas.microsoft.com/office/drawing/2014/main" id="{C3453A4D-3712-0D8E-7AB0-EECEA5D06019}"/>
                  </a:ext>
                </a:extLst>
              </p14:cNvPr>
              <p14:cNvContentPartPr/>
              <p14:nvPr/>
            </p14:nvContentPartPr>
            <p14:xfrm>
              <a:off x="8760009" y="2824560"/>
              <a:ext cx="360" cy="360"/>
            </p14:xfrm>
          </p:contentPart>
        </mc:Choice>
        <mc:Fallback xmlns="">
          <p:pic>
            <p:nvPicPr>
              <p:cNvPr id="606" name="Ink 605">
                <a:extLst>
                  <a:ext uri="{FF2B5EF4-FFF2-40B4-BE49-F238E27FC236}">
                    <a16:creationId xmlns:a16="http://schemas.microsoft.com/office/drawing/2014/main" id="{C3453A4D-3712-0D8E-7AB0-EECEA5D060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24009" y="2788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2">
            <p14:nvContentPartPr>
              <p14:cNvPr id="607" name="Ink 606">
                <a:extLst>
                  <a:ext uri="{FF2B5EF4-FFF2-40B4-BE49-F238E27FC236}">
                    <a16:creationId xmlns:a16="http://schemas.microsoft.com/office/drawing/2014/main" id="{2EBEFCC7-2739-4DB2-A285-D5325954FB36}"/>
                  </a:ext>
                </a:extLst>
              </p14:cNvPr>
              <p14:cNvContentPartPr/>
              <p14:nvPr/>
            </p14:nvContentPartPr>
            <p14:xfrm>
              <a:off x="8196609" y="2800080"/>
              <a:ext cx="360" cy="360"/>
            </p14:xfrm>
          </p:contentPart>
        </mc:Choice>
        <mc:Fallback xmlns="">
          <p:pic>
            <p:nvPicPr>
              <p:cNvPr id="607" name="Ink 606">
                <a:extLst>
                  <a:ext uri="{FF2B5EF4-FFF2-40B4-BE49-F238E27FC236}">
                    <a16:creationId xmlns:a16="http://schemas.microsoft.com/office/drawing/2014/main" id="{2EBEFCC7-2739-4DB2-A285-D5325954FB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60969" y="2764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3">
            <p14:nvContentPartPr>
              <p14:cNvPr id="608" name="Ink 607">
                <a:extLst>
                  <a:ext uri="{FF2B5EF4-FFF2-40B4-BE49-F238E27FC236}">
                    <a16:creationId xmlns:a16="http://schemas.microsoft.com/office/drawing/2014/main" id="{EB6DE8B6-0C25-5C65-BA45-7D9B9C64DF5F}"/>
                  </a:ext>
                </a:extLst>
              </p14:cNvPr>
              <p14:cNvContentPartPr/>
              <p14:nvPr/>
            </p14:nvContentPartPr>
            <p14:xfrm>
              <a:off x="8311089" y="2636640"/>
              <a:ext cx="360" cy="360"/>
            </p14:xfrm>
          </p:contentPart>
        </mc:Choice>
        <mc:Fallback xmlns="">
          <p:pic>
            <p:nvPicPr>
              <p:cNvPr id="608" name="Ink 607">
                <a:extLst>
                  <a:ext uri="{FF2B5EF4-FFF2-40B4-BE49-F238E27FC236}">
                    <a16:creationId xmlns:a16="http://schemas.microsoft.com/office/drawing/2014/main" id="{EB6DE8B6-0C25-5C65-BA45-7D9B9C64DF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75089" y="2601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4">
            <p14:nvContentPartPr>
              <p14:cNvPr id="609" name="Ink 608">
                <a:extLst>
                  <a:ext uri="{FF2B5EF4-FFF2-40B4-BE49-F238E27FC236}">
                    <a16:creationId xmlns:a16="http://schemas.microsoft.com/office/drawing/2014/main" id="{F2182D61-9C1A-2B56-72B4-97BCEA40F1DE}"/>
                  </a:ext>
                </a:extLst>
              </p14:cNvPr>
              <p14:cNvContentPartPr/>
              <p14:nvPr/>
            </p14:nvContentPartPr>
            <p14:xfrm>
              <a:off x="8351769" y="3012120"/>
              <a:ext cx="360" cy="360"/>
            </p14:xfrm>
          </p:contentPart>
        </mc:Choice>
        <mc:Fallback xmlns="">
          <p:pic>
            <p:nvPicPr>
              <p:cNvPr id="609" name="Ink 608">
                <a:extLst>
                  <a:ext uri="{FF2B5EF4-FFF2-40B4-BE49-F238E27FC236}">
                    <a16:creationId xmlns:a16="http://schemas.microsoft.com/office/drawing/2014/main" id="{F2182D61-9C1A-2B56-72B4-97BCEA40F1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15769" y="2976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5">
            <p14:nvContentPartPr>
              <p14:cNvPr id="610" name="Ink 609">
                <a:extLst>
                  <a:ext uri="{FF2B5EF4-FFF2-40B4-BE49-F238E27FC236}">
                    <a16:creationId xmlns:a16="http://schemas.microsoft.com/office/drawing/2014/main" id="{B3C80467-86A8-566E-8274-AECECB01B10D}"/>
                  </a:ext>
                </a:extLst>
              </p14:cNvPr>
              <p14:cNvContentPartPr/>
              <p14:nvPr/>
            </p14:nvContentPartPr>
            <p14:xfrm>
              <a:off x="8106969" y="3143160"/>
              <a:ext cx="360" cy="360"/>
            </p14:xfrm>
          </p:contentPart>
        </mc:Choice>
        <mc:Fallback xmlns="">
          <p:pic>
            <p:nvPicPr>
              <p:cNvPr id="610" name="Ink 609">
                <a:extLst>
                  <a:ext uri="{FF2B5EF4-FFF2-40B4-BE49-F238E27FC236}">
                    <a16:creationId xmlns:a16="http://schemas.microsoft.com/office/drawing/2014/main" id="{B3C80467-86A8-566E-8274-AECECB01B1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70969" y="3107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6">
            <p14:nvContentPartPr>
              <p14:cNvPr id="611" name="Ink 610">
                <a:extLst>
                  <a:ext uri="{FF2B5EF4-FFF2-40B4-BE49-F238E27FC236}">
                    <a16:creationId xmlns:a16="http://schemas.microsoft.com/office/drawing/2014/main" id="{E1DC8F7B-133C-0915-EAB6-CC9B6AB7426E}"/>
                  </a:ext>
                </a:extLst>
              </p14:cNvPr>
              <p14:cNvContentPartPr/>
              <p14:nvPr/>
            </p14:nvContentPartPr>
            <p14:xfrm>
              <a:off x="7935249" y="3477600"/>
              <a:ext cx="360" cy="360"/>
            </p14:xfrm>
          </p:contentPart>
        </mc:Choice>
        <mc:Fallback xmlns="">
          <p:pic>
            <p:nvPicPr>
              <p:cNvPr id="611" name="Ink 610">
                <a:extLst>
                  <a:ext uri="{FF2B5EF4-FFF2-40B4-BE49-F238E27FC236}">
                    <a16:creationId xmlns:a16="http://schemas.microsoft.com/office/drawing/2014/main" id="{E1DC8F7B-133C-0915-EAB6-CC9B6AB742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9609" y="3441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7">
            <p14:nvContentPartPr>
              <p14:cNvPr id="612" name="Ink 611">
                <a:extLst>
                  <a:ext uri="{FF2B5EF4-FFF2-40B4-BE49-F238E27FC236}">
                    <a16:creationId xmlns:a16="http://schemas.microsoft.com/office/drawing/2014/main" id="{5139636C-C2E4-E411-A9DC-752114AB0A8D}"/>
                  </a:ext>
                </a:extLst>
              </p14:cNvPr>
              <p14:cNvContentPartPr/>
              <p14:nvPr/>
            </p14:nvContentPartPr>
            <p14:xfrm>
              <a:off x="8188329" y="3379680"/>
              <a:ext cx="1800" cy="360"/>
            </p14:xfrm>
          </p:contentPart>
        </mc:Choice>
        <mc:Fallback xmlns="">
          <p:pic>
            <p:nvPicPr>
              <p:cNvPr id="612" name="Ink 611">
                <a:extLst>
                  <a:ext uri="{FF2B5EF4-FFF2-40B4-BE49-F238E27FC236}">
                    <a16:creationId xmlns:a16="http://schemas.microsoft.com/office/drawing/2014/main" id="{5139636C-C2E4-E411-A9DC-752114AB0A8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152689" y="334404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8">
            <p14:nvContentPartPr>
              <p14:cNvPr id="613" name="Ink 612">
                <a:extLst>
                  <a:ext uri="{FF2B5EF4-FFF2-40B4-BE49-F238E27FC236}">
                    <a16:creationId xmlns:a16="http://schemas.microsoft.com/office/drawing/2014/main" id="{0CC5C48C-57FB-875F-B4DB-EE4252033740}"/>
                  </a:ext>
                </a:extLst>
              </p14:cNvPr>
              <p14:cNvContentPartPr/>
              <p14:nvPr/>
            </p14:nvContentPartPr>
            <p14:xfrm>
              <a:off x="8082129" y="3731040"/>
              <a:ext cx="360" cy="360"/>
            </p14:xfrm>
          </p:contentPart>
        </mc:Choice>
        <mc:Fallback xmlns="">
          <p:pic>
            <p:nvPicPr>
              <p:cNvPr id="613" name="Ink 612">
                <a:extLst>
                  <a:ext uri="{FF2B5EF4-FFF2-40B4-BE49-F238E27FC236}">
                    <a16:creationId xmlns:a16="http://schemas.microsoft.com/office/drawing/2014/main" id="{0CC5C48C-57FB-875F-B4DB-EE42520337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46489" y="3695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9">
            <p14:nvContentPartPr>
              <p14:cNvPr id="614" name="Ink 613">
                <a:extLst>
                  <a:ext uri="{FF2B5EF4-FFF2-40B4-BE49-F238E27FC236}">
                    <a16:creationId xmlns:a16="http://schemas.microsoft.com/office/drawing/2014/main" id="{5CED4DFE-E6F6-C91D-A1A1-7D41FDF304A1}"/>
                  </a:ext>
                </a:extLst>
              </p14:cNvPr>
              <p14:cNvContentPartPr/>
              <p14:nvPr/>
            </p14:nvContentPartPr>
            <p14:xfrm>
              <a:off x="7837329" y="4016520"/>
              <a:ext cx="360" cy="360"/>
            </p14:xfrm>
          </p:contentPart>
        </mc:Choice>
        <mc:Fallback xmlns="">
          <p:pic>
            <p:nvPicPr>
              <p:cNvPr id="614" name="Ink 613">
                <a:extLst>
                  <a:ext uri="{FF2B5EF4-FFF2-40B4-BE49-F238E27FC236}">
                    <a16:creationId xmlns:a16="http://schemas.microsoft.com/office/drawing/2014/main" id="{5CED4DFE-E6F6-C91D-A1A1-7D41FDF304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01329" y="3980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0">
            <p14:nvContentPartPr>
              <p14:cNvPr id="615" name="Ink 614">
                <a:extLst>
                  <a:ext uri="{FF2B5EF4-FFF2-40B4-BE49-F238E27FC236}">
                    <a16:creationId xmlns:a16="http://schemas.microsoft.com/office/drawing/2014/main" id="{8788F9A3-ADEF-9BE2-1132-8A018B73F182}"/>
                  </a:ext>
                </a:extLst>
              </p14:cNvPr>
              <p14:cNvContentPartPr/>
              <p14:nvPr/>
            </p14:nvContentPartPr>
            <p14:xfrm>
              <a:off x="8065929" y="4000320"/>
              <a:ext cx="360" cy="360"/>
            </p14:xfrm>
          </p:contentPart>
        </mc:Choice>
        <mc:Fallback xmlns="">
          <p:pic>
            <p:nvPicPr>
              <p:cNvPr id="615" name="Ink 614">
                <a:extLst>
                  <a:ext uri="{FF2B5EF4-FFF2-40B4-BE49-F238E27FC236}">
                    <a16:creationId xmlns:a16="http://schemas.microsoft.com/office/drawing/2014/main" id="{8788F9A3-ADEF-9BE2-1132-8A018B73F1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29929" y="3964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1">
            <p14:nvContentPartPr>
              <p14:cNvPr id="616" name="Ink 615">
                <a:extLst>
                  <a:ext uri="{FF2B5EF4-FFF2-40B4-BE49-F238E27FC236}">
                    <a16:creationId xmlns:a16="http://schemas.microsoft.com/office/drawing/2014/main" id="{350BFA58-4D37-0126-4F3D-C26B3B424556}"/>
                  </a:ext>
                </a:extLst>
              </p14:cNvPr>
              <p14:cNvContentPartPr/>
              <p14:nvPr/>
            </p14:nvContentPartPr>
            <p14:xfrm>
              <a:off x="7943529" y="4245120"/>
              <a:ext cx="360" cy="360"/>
            </p14:xfrm>
          </p:contentPart>
        </mc:Choice>
        <mc:Fallback xmlns="">
          <p:pic>
            <p:nvPicPr>
              <p:cNvPr id="616" name="Ink 615">
                <a:extLst>
                  <a:ext uri="{FF2B5EF4-FFF2-40B4-BE49-F238E27FC236}">
                    <a16:creationId xmlns:a16="http://schemas.microsoft.com/office/drawing/2014/main" id="{350BFA58-4D37-0126-4F3D-C26B3B4245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07529" y="4209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2">
            <p14:nvContentPartPr>
              <p14:cNvPr id="617" name="Ink 616">
                <a:extLst>
                  <a:ext uri="{FF2B5EF4-FFF2-40B4-BE49-F238E27FC236}">
                    <a16:creationId xmlns:a16="http://schemas.microsoft.com/office/drawing/2014/main" id="{102BDC8D-F83F-D5C1-6F2F-7B394ACD046E}"/>
                  </a:ext>
                </a:extLst>
              </p14:cNvPr>
              <p14:cNvContentPartPr/>
              <p14:nvPr/>
            </p14:nvContentPartPr>
            <p14:xfrm>
              <a:off x="7804929" y="3681720"/>
              <a:ext cx="360" cy="360"/>
            </p14:xfrm>
          </p:contentPart>
        </mc:Choice>
        <mc:Fallback xmlns="">
          <p:pic>
            <p:nvPicPr>
              <p:cNvPr id="617" name="Ink 616">
                <a:extLst>
                  <a:ext uri="{FF2B5EF4-FFF2-40B4-BE49-F238E27FC236}">
                    <a16:creationId xmlns:a16="http://schemas.microsoft.com/office/drawing/2014/main" id="{102BDC8D-F83F-D5C1-6F2F-7B394ACD04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68929" y="3646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3">
            <p14:nvContentPartPr>
              <p14:cNvPr id="618" name="Ink 617">
                <a:extLst>
                  <a:ext uri="{FF2B5EF4-FFF2-40B4-BE49-F238E27FC236}">
                    <a16:creationId xmlns:a16="http://schemas.microsoft.com/office/drawing/2014/main" id="{71D69F99-73A9-D1E2-5E6F-96259B5A41D1}"/>
                  </a:ext>
                </a:extLst>
              </p14:cNvPr>
              <p14:cNvContentPartPr/>
              <p14:nvPr/>
            </p14:nvContentPartPr>
            <p14:xfrm>
              <a:off x="7690449" y="3247920"/>
              <a:ext cx="360" cy="1800"/>
            </p14:xfrm>
          </p:contentPart>
        </mc:Choice>
        <mc:Fallback xmlns="">
          <p:pic>
            <p:nvPicPr>
              <p:cNvPr id="618" name="Ink 617">
                <a:extLst>
                  <a:ext uri="{FF2B5EF4-FFF2-40B4-BE49-F238E27FC236}">
                    <a16:creationId xmlns:a16="http://schemas.microsoft.com/office/drawing/2014/main" id="{71D69F99-73A9-D1E2-5E6F-96259B5A41D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654449" y="32119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4">
            <p14:nvContentPartPr>
              <p14:cNvPr id="619" name="Ink 618">
                <a:extLst>
                  <a:ext uri="{FF2B5EF4-FFF2-40B4-BE49-F238E27FC236}">
                    <a16:creationId xmlns:a16="http://schemas.microsoft.com/office/drawing/2014/main" id="{8E90998C-7042-99DF-0B27-6AE8593F6AFE}"/>
                  </a:ext>
                </a:extLst>
              </p14:cNvPr>
              <p14:cNvContentPartPr/>
              <p14:nvPr/>
            </p14:nvContentPartPr>
            <p14:xfrm>
              <a:off x="8016969" y="2849040"/>
              <a:ext cx="360" cy="360"/>
            </p14:xfrm>
          </p:contentPart>
        </mc:Choice>
        <mc:Fallback xmlns="">
          <p:pic>
            <p:nvPicPr>
              <p:cNvPr id="619" name="Ink 618">
                <a:extLst>
                  <a:ext uri="{FF2B5EF4-FFF2-40B4-BE49-F238E27FC236}">
                    <a16:creationId xmlns:a16="http://schemas.microsoft.com/office/drawing/2014/main" id="{8E90998C-7042-99DF-0B27-6AE8593F6A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80969" y="2813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5">
            <p14:nvContentPartPr>
              <p14:cNvPr id="620" name="Ink 619">
                <a:extLst>
                  <a:ext uri="{FF2B5EF4-FFF2-40B4-BE49-F238E27FC236}">
                    <a16:creationId xmlns:a16="http://schemas.microsoft.com/office/drawing/2014/main" id="{E676B784-3AA5-F0E9-0DBD-466B0E954D25}"/>
                  </a:ext>
                </a:extLst>
              </p14:cNvPr>
              <p14:cNvContentPartPr/>
              <p14:nvPr/>
            </p14:nvContentPartPr>
            <p14:xfrm>
              <a:off x="7976289" y="2359440"/>
              <a:ext cx="360" cy="360"/>
            </p14:xfrm>
          </p:contentPart>
        </mc:Choice>
        <mc:Fallback xmlns="">
          <p:pic>
            <p:nvPicPr>
              <p:cNvPr id="620" name="Ink 619">
                <a:extLst>
                  <a:ext uri="{FF2B5EF4-FFF2-40B4-BE49-F238E27FC236}">
                    <a16:creationId xmlns:a16="http://schemas.microsoft.com/office/drawing/2014/main" id="{E676B784-3AA5-F0E9-0DBD-466B0E954D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40289" y="2323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6">
            <p14:nvContentPartPr>
              <p14:cNvPr id="621" name="Ink 620">
                <a:extLst>
                  <a:ext uri="{FF2B5EF4-FFF2-40B4-BE49-F238E27FC236}">
                    <a16:creationId xmlns:a16="http://schemas.microsoft.com/office/drawing/2014/main" id="{822CC91B-4437-C5D9-DE4A-40BE38175E6E}"/>
                  </a:ext>
                </a:extLst>
              </p14:cNvPr>
              <p14:cNvContentPartPr/>
              <p14:nvPr/>
            </p14:nvContentPartPr>
            <p14:xfrm>
              <a:off x="8130009" y="2481480"/>
              <a:ext cx="1800" cy="360"/>
            </p14:xfrm>
          </p:contentPart>
        </mc:Choice>
        <mc:Fallback xmlns="">
          <p:pic>
            <p:nvPicPr>
              <p:cNvPr id="621" name="Ink 620">
                <a:extLst>
                  <a:ext uri="{FF2B5EF4-FFF2-40B4-BE49-F238E27FC236}">
                    <a16:creationId xmlns:a16="http://schemas.microsoft.com/office/drawing/2014/main" id="{822CC91B-4437-C5D9-DE4A-40BE38175E6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094009" y="24454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7">
            <p14:nvContentPartPr>
              <p14:cNvPr id="622" name="Ink 621">
                <a:extLst>
                  <a:ext uri="{FF2B5EF4-FFF2-40B4-BE49-F238E27FC236}">
                    <a16:creationId xmlns:a16="http://schemas.microsoft.com/office/drawing/2014/main" id="{875372B7-E09C-F325-8812-7278E33100D9}"/>
                  </a:ext>
                </a:extLst>
              </p14:cNvPr>
              <p14:cNvContentPartPr/>
              <p14:nvPr/>
            </p14:nvContentPartPr>
            <p14:xfrm>
              <a:off x="7943529" y="2702160"/>
              <a:ext cx="360" cy="360"/>
            </p14:xfrm>
          </p:contentPart>
        </mc:Choice>
        <mc:Fallback xmlns="">
          <p:pic>
            <p:nvPicPr>
              <p:cNvPr id="622" name="Ink 621">
                <a:extLst>
                  <a:ext uri="{FF2B5EF4-FFF2-40B4-BE49-F238E27FC236}">
                    <a16:creationId xmlns:a16="http://schemas.microsoft.com/office/drawing/2014/main" id="{875372B7-E09C-F325-8812-7278E33100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07529" y="2666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8">
            <p14:nvContentPartPr>
              <p14:cNvPr id="623" name="Ink 622">
                <a:extLst>
                  <a:ext uri="{FF2B5EF4-FFF2-40B4-BE49-F238E27FC236}">
                    <a16:creationId xmlns:a16="http://schemas.microsoft.com/office/drawing/2014/main" id="{7A6BD0DF-CC6A-F697-A2A6-523FAC1731F8}"/>
                  </a:ext>
                </a:extLst>
              </p14:cNvPr>
              <p14:cNvContentPartPr/>
              <p14:nvPr/>
            </p14:nvContentPartPr>
            <p14:xfrm>
              <a:off x="7682529" y="2571480"/>
              <a:ext cx="360" cy="360"/>
            </p14:xfrm>
          </p:contentPart>
        </mc:Choice>
        <mc:Fallback xmlns="">
          <p:pic>
            <p:nvPicPr>
              <p:cNvPr id="623" name="Ink 622">
                <a:extLst>
                  <a:ext uri="{FF2B5EF4-FFF2-40B4-BE49-F238E27FC236}">
                    <a16:creationId xmlns:a16="http://schemas.microsoft.com/office/drawing/2014/main" id="{7A6BD0DF-CC6A-F697-A2A6-523FAC1731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46529" y="2535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9">
            <p14:nvContentPartPr>
              <p14:cNvPr id="624" name="Ink 623">
                <a:extLst>
                  <a:ext uri="{FF2B5EF4-FFF2-40B4-BE49-F238E27FC236}">
                    <a16:creationId xmlns:a16="http://schemas.microsoft.com/office/drawing/2014/main" id="{6A89316D-3159-9A0D-77BD-D4CBE623E071}"/>
                  </a:ext>
                </a:extLst>
              </p14:cNvPr>
              <p14:cNvContentPartPr/>
              <p14:nvPr/>
            </p14:nvContentPartPr>
            <p14:xfrm>
              <a:off x="7870089" y="2530440"/>
              <a:ext cx="360" cy="360"/>
            </p14:xfrm>
          </p:contentPart>
        </mc:Choice>
        <mc:Fallback xmlns="">
          <p:pic>
            <p:nvPicPr>
              <p:cNvPr id="624" name="Ink 623">
                <a:extLst>
                  <a:ext uri="{FF2B5EF4-FFF2-40B4-BE49-F238E27FC236}">
                    <a16:creationId xmlns:a16="http://schemas.microsoft.com/office/drawing/2014/main" id="{6A89316D-3159-9A0D-77BD-D4CBE623E0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34089" y="2494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0">
            <p14:nvContentPartPr>
              <p14:cNvPr id="626" name="Ink 625">
                <a:extLst>
                  <a:ext uri="{FF2B5EF4-FFF2-40B4-BE49-F238E27FC236}">
                    <a16:creationId xmlns:a16="http://schemas.microsoft.com/office/drawing/2014/main" id="{B6252E4D-12C7-016F-69FD-37904619CD49}"/>
                  </a:ext>
                </a:extLst>
              </p14:cNvPr>
              <p14:cNvContentPartPr/>
              <p14:nvPr/>
            </p14:nvContentPartPr>
            <p14:xfrm>
              <a:off x="7502889" y="2277360"/>
              <a:ext cx="360" cy="360"/>
            </p14:xfrm>
          </p:contentPart>
        </mc:Choice>
        <mc:Fallback xmlns="">
          <p:pic>
            <p:nvPicPr>
              <p:cNvPr id="626" name="Ink 625">
                <a:extLst>
                  <a:ext uri="{FF2B5EF4-FFF2-40B4-BE49-F238E27FC236}">
                    <a16:creationId xmlns:a16="http://schemas.microsoft.com/office/drawing/2014/main" id="{B6252E4D-12C7-016F-69FD-37904619CD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66889" y="2241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1">
            <p14:nvContentPartPr>
              <p14:cNvPr id="627" name="Ink 626">
                <a:extLst>
                  <a:ext uri="{FF2B5EF4-FFF2-40B4-BE49-F238E27FC236}">
                    <a16:creationId xmlns:a16="http://schemas.microsoft.com/office/drawing/2014/main" id="{2A722D14-B840-615B-F216-9AEB0980D9E8}"/>
                  </a:ext>
                </a:extLst>
              </p14:cNvPr>
              <p14:cNvContentPartPr/>
              <p14:nvPr/>
            </p14:nvContentPartPr>
            <p14:xfrm>
              <a:off x="7314969" y="2236680"/>
              <a:ext cx="360" cy="360"/>
            </p14:xfrm>
          </p:contentPart>
        </mc:Choice>
        <mc:Fallback xmlns="">
          <p:pic>
            <p:nvPicPr>
              <p:cNvPr id="627" name="Ink 626">
                <a:extLst>
                  <a:ext uri="{FF2B5EF4-FFF2-40B4-BE49-F238E27FC236}">
                    <a16:creationId xmlns:a16="http://schemas.microsoft.com/office/drawing/2014/main" id="{2A722D14-B840-615B-F216-9AEB0980D9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8969" y="2201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2">
            <p14:nvContentPartPr>
              <p14:cNvPr id="628" name="Ink 627">
                <a:extLst>
                  <a:ext uri="{FF2B5EF4-FFF2-40B4-BE49-F238E27FC236}">
                    <a16:creationId xmlns:a16="http://schemas.microsoft.com/office/drawing/2014/main" id="{E9F039EC-BBA3-95A1-30E8-28B2EB97687E}"/>
                  </a:ext>
                </a:extLst>
              </p14:cNvPr>
              <p14:cNvContentPartPr/>
              <p14:nvPr/>
            </p14:nvContentPartPr>
            <p14:xfrm>
              <a:off x="6988449" y="2226960"/>
              <a:ext cx="360" cy="1800"/>
            </p14:xfrm>
          </p:contentPart>
        </mc:Choice>
        <mc:Fallback xmlns="">
          <p:pic>
            <p:nvPicPr>
              <p:cNvPr id="628" name="Ink 627">
                <a:extLst>
                  <a:ext uri="{FF2B5EF4-FFF2-40B4-BE49-F238E27FC236}">
                    <a16:creationId xmlns:a16="http://schemas.microsoft.com/office/drawing/2014/main" id="{E9F039EC-BBA3-95A1-30E8-28B2EB97687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952449" y="21913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3">
            <p14:nvContentPartPr>
              <p14:cNvPr id="635" name="Ink 634">
                <a:extLst>
                  <a:ext uri="{FF2B5EF4-FFF2-40B4-BE49-F238E27FC236}">
                    <a16:creationId xmlns:a16="http://schemas.microsoft.com/office/drawing/2014/main" id="{1C9BE3FE-C761-4E79-7AD7-0A33A14066A0}"/>
                  </a:ext>
                </a:extLst>
              </p14:cNvPr>
              <p14:cNvContentPartPr/>
              <p14:nvPr/>
            </p14:nvContentPartPr>
            <p14:xfrm>
              <a:off x="6898449" y="758880"/>
              <a:ext cx="360" cy="360"/>
            </p14:xfrm>
          </p:contentPart>
        </mc:Choice>
        <mc:Fallback xmlns="">
          <p:pic>
            <p:nvPicPr>
              <p:cNvPr id="635" name="Ink 634">
                <a:extLst>
                  <a:ext uri="{FF2B5EF4-FFF2-40B4-BE49-F238E27FC236}">
                    <a16:creationId xmlns:a16="http://schemas.microsoft.com/office/drawing/2014/main" id="{1C9BE3FE-C761-4E79-7AD7-0A33A14066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2809" y="723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4">
            <p14:nvContentPartPr>
              <p14:cNvPr id="644" name="Ink 643">
                <a:extLst>
                  <a:ext uri="{FF2B5EF4-FFF2-40B4-BE49-F238E27FC236}">
                    <a16:creationId xmlns:a16="http://schemas.microsoft.com/office/drawing/2014/main" id="{955F78FD-2A0F-AAE6-6BCE-EE9B8BE90F9E}"/>
                  </a:ext>
                </a:extLst>
              </p14:cNvPr>
              <p14:cNvContentPartPr/>
              <p14:nvPr/>
            </p14:nvContentPartPr>
            <p14:xfrm>
              <a:off x="6743289" y="2285640"/>
              <a:ext cx="360" cy="360"/>
            </p14:xfrm>
          </p:contentPart>
        </mc:Choice>
        <mc:Fallback xmlns="">
          <p:pic>
            <p:nvPicPr>
              <p:cNvPr id="644" name="Ink 643">
                <a:extLst>
                  <a:ext uri="{FF2B5EF4-FFF2-40B4-BE49-F238E27FC236}">
                    <a16:creationId xmlns:a16="http://schemas.microsoft.com/office/drawing/2014/main" id="{955F78FD-2A0F-AAE6-6BCE-EE9B8BE90F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07649" y="2249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5">
            <p14:nvContentPartPr>
              <p14:cNvPr id="645" name="Ink 644">
                <a:extLst>
                  <a:ext uri="{FF2B5EF4-FFF2-40B4-BE49-F238E27FC236}">
                    <a16:creationId xmlns:a16="http://schemas.microsoft.com/office/drawing/2014/main" id="{E154BAC4-A027-A83E-335F-DF077917AA38}"/>
                  </a:ext>
                </a:extLst>
              </p14:cNvPr>
              <p14:cNvContentPartPr/>
              <p14:nvPr/>
            </p14:nvContentPartPr>
            <p14:xfrm>
              <a:off x="7118769" y="2514240"/>
              <a:ext cx="360" cy="360"/>
            </p14:xfrm>
          </p:contentPart>
        </mc:Choice>
        <mc:Fallback xmlns="">
          <p:pic>
            <p:nvPicPr>
              <p:cNvPr id="645" name="Ink 644">
                <a:extLst>
                  <a:ext uri="{FF2B5EF4-FFF2-40B4-BE49-F238E27FC236}">
                    <a16:creationId xmlns:a16="http://schemas.microsoft.com/office/drawing/2014/main" id="{E154BAC4-A027-A83E-335F-DF077917AA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83129" y="2478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6">
            <p14:nvContentPartPr>
              <p14:cNvPr id="646" name="Ink 645">
                <a:extLst>
                  <a:ext uri="{FF2B5EF4-FFF2-40B4-BE49-F238E27FC236}">
                    <a16:creationId xmlns:a16="http://schemas.microsoft.com/office/drawing/2014/main" id="{1D4192A4-630C-E558-ED6B-BCC069D7A1B4}"/>
                  </a:ext>
                </a:extLst>
              </p14:cNvPr>
              <p14:cNvContentPartPr/>
              <p14:nvPr/>
            </p14:nvContentPartPr>
            <p14:xfrm>
              <a:off x="7494609" y="2473560"/>
              <a:ext cx="360" cy="360"/>
            </p14:xfrm>
          </p:contentPart>
        </mc:Choice>
        <mc:Fallback xmlns="">
          <p:pic>
            <p:nvPicPr>
              <p:cNvPr id="646" name="Ink 645">
                <a:extLst>
                  <a:ext uri="{FF2B5EF4-FFF2-40B4-BE49-F238E27FC236}">
                    <a16:creationId xmlns:a16="http://schemas.microsoft.com/office/drawing/2014/main" id="{1D4192A4-630C-E558-ED6B-BCC069D7A1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58609" y="2437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7">
            <p14:nvContentPartPr>
              <p14:cNvPr id="647" name="Ink 646">
                <a:extLst>
                  <a:ext uri="{FF2B5EF4-FFF2-40B4-BE49-F238E27FC236}">
                    <a16:creationId xmlns:a16="http://schemas.microsoft.com/office/drawing/2014/main" id="{3FE0BA51-B02C-5AC1-402C-2941933C63BD}"/>
                  </a:ext>
                </a:extLst>
              </p14:cNvPr>
              <p14:cNvContentPartPr/>
              <p14:nvPr/>
            </p14:nvContentPartPr>
            <p14:xfrm>
              <a:off x="7445289" y="2742840"/>
              <a:ext cx="360" cy="360"/>
            </p14:xfrm>
          </p:contentPart>
        </mc:Choice>
        <mc:Fallback xmlns="">
          <p:pic>
            <p:nvPicPr>
              <p:cNvPr id="647" name="Ink 646">
                <a:extLst>
                  <a:ext uri="{FF2B5EF4-FFF2-40B4-BE49-F238E27FC236}">
                    <a16:creationId xmlns:a16="http://schemas.microsoft.com/office/drawing/2014/main" id="{3FE0BA51-B02C-5AC1-402C-2941933C63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09649" y="2706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8">
            <p14:nvContentPartPr>
              <p14:cNvPr id="648" name="Ink 647">
                <a:extLst>
                  <a:ext uri="{FF2B5EF4-FFF2-40B4-BE49-F238E27FC236}">
                    <a16:creationId xmlns:a16="http://schemas.microsoft.com/office/drawing/2014/main" id="{F54C02E5-9339-0A7A-92E9-D0775E3AAF80}"/>
                  </a:ext>
                </a:extLst>
              </p14:cNvPr>
              <p14:cNvContentPartPr/>
              <p14:nvPr/>
            </p14:nvContentPartPr>
            <p14:xfrm>
              <a:off x="7649769" y="2832480"/>
              <a:ext cx="360" cy="360"/>
            </p14:xfrm>
          </p:contentPart>
        </mc:Choice>
        <mc:Fallback xmlns="">
          <p:pic>
            <p:nvPicPr>
              <p:cNvPr id="648" name="Ink 647">
                <a:extLst>
                  <a:ext uri="{FF2B5EF4-FFF2-40B4-BE49-F238E27FC236}">
                    <a16:creationId xmlns:a16="http://schemas.microsoft.com/office/drawing/2014/main" id="{F54C02E5-9339-0A7A-92E9-D0775E3AAF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13769" y="2796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9">
            <p14:nvContentPartPr>
              <p14:cNvPr id="649" name="Ink 648">
                <a:extLst>
                  <a:ext uri="{FF2B5EF4-FFF2-40B4-BE49-F238E27FC236}">
                    <a16:creationId xmlns:a16="http://schemas.microsoft.com/office/drawing/2014/main" id="{A06264D0-7886-F159-7795-7C34FCBFEE90}"/>
                  </a:ext>
                </a:extLst>
              </p14:cNvPr>
              <p14:cNvContentPartPr/>
              <p14:nvPr/>
            </p14:nvContentPartPr>
            <p14:xfrm>
              <a:off x="7845609" y="2824560"/>
              <a:ext cx="360" cy="1800"/>
            </p14:xfrm>
          </p:contentPart>
        </mc:Choice>
        <mc:Fallback xmlns="">
          <p:pic>
            <p:nvPicPr>
              <p:cNvPr id="649" name="Ink 648">
                <a:extLst>
                  <a:ext uri="{FF2B5EF4-FFF2-40B4-BE49-F238E27FC236}">
                    <a16:creationId xmlns:a16="http://schemas.microsoft.com/office/drawing/2014/main" id="{A06264D0-7886-F159-7795-7C34FCBFEE9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809609" y="27889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0">
            <p14:nvContentPartPr>
              <p14:cNvPr id="650" name="Ink 649">
                <a:extLst>
                  <a:ext uri="{FF2B5EF4-FFF2-40B4-BE49-F238E27FC236}">
                    <a16:creationId xmlns:a16="http://schemas.microsoft.com/office/drawing/2014/main" id="{D0D2C730-846A-09D7-FC2C-0AC0AF70F20F}"/>
                  </a:ext>
                </a:extLst>
              </p14:cNvPr>
              <p14:cNvContentPartPr/>
              <p14:nvPr/>
            </p14:nvContentPartPr>
            <p14:xfrm>
              <a:off x="7878369" y="3044880"/>
              <a:ext cx="360" cy="360"/>
            </p14:xfrm>
          </p:contentPart>
        </mc:Choice>
        <mc:Fallback xmlns="">
          <p:pic>
            <p:nvPicPr>
              <p:cNvPr id="650" name="Ink 649">
                <a:extLst>
                  <a:ext uri="{FF2B5EF4-FFF2-40B4-BE49-F238E27FC236}">
                    <a16:creationId xmlns:a16="http://schemas.microsoft.com/office/drawing/2014/main" id="{D0D2C730-846A-09D7-FC2C-0AC0AF70F2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42369" y="3009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1">
            <p14:nvContentPartPr>
              <p14:cNvPr id="651" name="Ink 650">
                <a:extLst>
                  <a:ext uri="{FF2B5EF4-FFF2-40B4-BE49-F238E27FC236}">
                    <a16:creationId xmlns:a16="http://schemas.microsoft.com/office/drawing/2014/main" id="{1711BCCE-AF7E-3029-1272-7746B8BB11AD}"/>
                  </a:ext>
                </a:extLst>
              </p14:cNvPr>
              <p14:cNvContentPartPr/>
              <p14:nvPr/>
            </p14:nvContentPartPr>
            <p14:xfrm>
              <a:off x="7568049" y="3093840"/>
              <a:ext cx="360" cy="360"/>
            </p14:xfrm>
          </p:contentPart>
        </mc:Choice>
        <mc:Fallback xmlns="">
          <p:pic>
            <p:nvPicPr>
              <p:cNvPr id="651" name="Ink 650">
                <a:extLst>
                  <a:ext uri="{FF2B5EF4-FFF2-40B4-BE49-F238E27FC236}">
                    <a16:creationId xmlns:a16="http://schemas.microsoft.com/office/drawing/2014/main" id="{1711BCCE-AF7E-3029-1272-7746B8BB11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32049" y="3058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2">
            <p14:nvContentPartPr>
              <p14:cNvPr id="652" name="Ink 651">
                <a:extLst>
                  <a:ext uri="{FF2B5EF4-FFF2-40B4-BE49-F238E27FC236}">
                    <a16:creationId xmlns:a16="http://schemas.microsoft.com/office/drawing/2014/main" id="{354FF2C7-6B91-4BD2-A3EA-1E3C37A4D9B3}"/>
                  </a:ext>
                </a:extLst>
              </p14:cNvPr>
              <p14:cNvContentPartPr/>
              <p14:nvPr/>
            </p14:nvContentPartPr>
            <p14:xfrm>
              <a:off x="7878369" y="3224520"/>
              <a:ext cx="360" cy="360"/>
            </p14:xfrm>
          </p:contentPart>
        </mc:Choice>
        <mc:Fallback xmlns="">
          <p:pic>
            <p:nvPicPr>
              <p:cNvPr id="652" name="Ink 651">
                <a:extLst>
                  <a:ext uri="{FF2B5EF4-FFF2-40B4-BE49-F238E27FC236}">
                    <a16:creationId xmlns:a16="http://schemas.microsoft.com/office/drawing/2014/main" id="{354FF2C7-6B91-4BD2-A3EA-1E3C37A4D9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42369" y="3188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3">
            <p14:nvContentPartPr>
              <p14:cNvPr id="653" name="Ink 652">
                <a:extLst>
                  <a:ext uri="{FF2B5EF4-FFF2-40B4-BE49-F238E27FC236}">
                    <a16:creationId xmlns:a16="http://schemas.microsoft.com/office/drawing/2014/main" id="{91CB3BDA-A866-0285-6DF7-A24CC99E4346}"/>
                  </a:ext>
                </a:extLst>
              </p14:cNvPr>
              <p14:cNvContentPartPr/>
              <p14:nvPr/>
            </p14:nvContentPartPr>
            <p14:xfrm>
              <a:off x="7641489" y="3543120"/>
              <a:ext cx="360" cy="360"/>
            </p14:xfrm>
          </p:contentPart>
        </mc:Choice>
        <mc:Fallback xmlns="">
          <p:pic>
            <p:nvPicPr>
              <p:cNvPr id="653" name="Ink 652">
                <a:extLst>
                  <a:ext uri="{FF2B5EF4-FFF2-40B4-BE49-F238E27FC236}">
                    <a16:creationId xmlns:a16="http://schemas.microsoft.com/office/drawing/2014/main" id="{91CB3BDA-A866-0285-6DF7-A24CC99E43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05489" y="3507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4">
            <p14:nvContentPartPr>
              <p14:cNvPr id="654" name="Ink 653">
                <a:extLst>
                  <a:ext uri="{FF2B5EF4-FFF2-40B4-BE49-F238E27FC236}">
                    <a16:creationId xmlns:a16="http://schemas.microsoft.com/office/drawing/2014/main" id="{F3CCA2D9-A2D2-6E68-AD29-030F261A2849}"/>
                  </a:ext>
                </a:extLst>
              </p14:cNvPr>
              <p14:cNvContentPartPr/>
              <p14:nvPr/>
            </p14:nvContentPartPr>
            <p14:xfrm>
              <a:off x="3698049" y="3093840"/>
              <a:ext cx="360" cy="360"/>
            </p14:xfrm>
          </p:contentPart>
        </mc:Choice>
        <mc:Fallback xmlns="">
          <p:pic>
            <p:nvPicPr>
              <p:cNvPr id="654" name="Ink 653">
                <a:extLst>
                  <a:ext uri="{FF2B5EF4-FFF2-40B4-BE49-F238E27FC236}">
                    <a16:creationId xmlns:a16="http://schemas.microsoft.com/office/drawing/2014/main" id="{F3CCA2D9-A2D2-6E68-AD29-030F261A28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2409" y="3058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5">
            <p14:nvContentPartPr>
              <p14:cNvPr id="655" name="Ink 654">
                <a:extLst>
                  <a:ext uri="{FF2B5EF4-FFF2-40B4-BE49-F238E27FC236}">
                    <a16:creationId xmlns:a16="http://schemas.microsoft.com/office/drawing/2014/main" id="{8482DED4-2D1B-5527-0217-91574028955A}"/>
                  </a:ext>
                </a:extLst>
              </p14:cNvPr>
              <p14:cNvContentPartPr/>
              <p14:nvPr/>
            </p14:nvContentPartPr>
            <p14:xfrm>
              <a:off x="3567729" y="2888280"/>
              <a:ext cx="360" cy="1800"/>
            </p14:xfrm>
          </p:contentPart>
        </mc:Choice>
        <mc:Fallback xmlns="">
          <p:pic>
            <p:nvPicPr>
              <p:cNvPr id="655" name="Ink 654">
                <a:extLst>
                  <a:ext uri="{FF2B5EF4-FFF2-40B4-BE49-F238E27FC236}">
                    <a16:creationId xmlns:a16="http://schemas.microsoft.com/office/drawing/2014/main" id="{8482DED4-2D1B-5527-0217-91574028955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531729" y="285264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6">
            <p14:nvContentPartPr>
              <p14:cNvPr id="656" name="Ink 655">
                <a:extLst>
                  <a:ext uri="{FF2B5EF4-FFF2-40B4-BE49-F238E27FC236}">
                    <a16:creationId xmlns:a16="http://schemas.microsoft.com/office/drawing/2014/main" id="{E7E59DD2-9614-8499-0E66-7AB8B4057DA7}"/>
                  </a:ext>
                </a:extLst>
              </p14:cNvPr>
              <p14:cNvContentPartPr/>
              <p14:nvPr/>
            </p14:nvContentPartPr>
            <p14:xfrm>
              <a:off x="4179729" y="3445200"/>
              <a:ext cx="1800" cy="360"/>
            </p14:xfrm>
          </p:contentPart>
        </mc:Choice>
        <mc:Fallback xmlns="">
          <p:pic>
            <p:nvPicPr>
              <p:cNvPr id="656" name="Ink 655">
                <a:extLst>
                  <a:ext uri="{FF2B5EF4-FFF2-40B4-BE49-F238E27FC236}">
                    <a16:creationId xmlns:a16="http://schemas.microsoft.com/office/drawing/2014/main" id="{E7E59DD2-9614-8499-0E66-7AB8B4057DA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44089" y="34092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7">
            <p14:nvContentPartPr>
              <p14:cNvPr id="657" name="Ink 656">
                <a:extLst>
                  <a:ext uri="{FF2B5EF4-FFF2-40B4-BE49-F238E27FC236}">
                    <a16:creationId xmlns:a16="http://schemas.microsoft.com/office/drawing/2014/main" id="{54B4BD8C-89EB-770F-9846-F0F84B0393C9}"/>
                  </a:ext>
                </a:extLst>
              </p14:cNvPr>
              <p14:cNvContentPartPr/>
              <p14:nvPr/>
            </p14:nvContentPartPr>
            <p14:xfrm>
              <a:off x="4890009" y="3559320"/>
              <a:ext cx="360" cy="360"/>
            </p14:xfrm>
          </p:contentPart>
        </mc:Choice>
        <mc:Fallback xmlns="">
          <p:pic>
            <p:nvPicPr>
              <p:cNvPr id="657" name="Ink 656">
                <a:extLst>
                  <a:ext uri="{FF2B5EF4-FFF2-40B4-BE49-F238E27FC236}">
                    <a16:creationId xmlns:a16="http://schemas.microsoft.com/office/drawing/2014/main" id="{54B4BD8C-89EB-770F-9846-F0F84B0393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54369" y="3523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8">
            <p14:nvContentPartPr>
              <p14:cNvPr id="658" name="Ink 657">
                <a:extLst>
                  <a:ext uri="{FF2B5EF4-FFF2-40B4-BE49-F238E27FC236}">
                    <a16:creationId xmlns:a16="http://schemas.microsoft.com/office/drawing/2014/main" id="{1EB9B0F5-9A8F-A29C-EE07-C9F651AF5D77}"/>
                  </a:ext>
                </a:extLst>
              </p14:cNvPr>
              <p14:cNvContentPartPr/>
              <p14:nvPr/>
            </p14:nvContentPartPr>
            <p14:xfrm>
              <a:off x="4816569" y="4212720"/>
              <a:ext cx="360" cy="360"/>
            </p14:xfrm>
          </p:contentPart>
        </mc:Choice>
        <mc:Fallback xmlns="">
          <p:pic>
            <p:nvPicPr>
              <p:cNvPr id="658" name="Ink 657">
                <a:extLst>
                  <a:ext uri="{FF2B5EF4-FFF2-40B4-BE49-F238E27FC236}">
                    <a16:creationId xmlns:a16="http://schemas.microsoft.com/office/drawing/2014/main" id="{1EB9B0F5-9A8F-A29C-EE07-C9F651AF5D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0929" y="4176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9">
            <p14:nvContentPartPr>
              <p14:cNvPr id="659" name="Ink 658">
                <a:extLst>
                  <a:ext uri="{FF2B5EF4-FFF2-40B4-BE49-F238E27FC236}">
                    <a16:creationId xmlns:a16="http://schemas.microsoft.com/office/drawing/2014/main" id="{05953511-3E50-49A5-6E2C-CFADBFA0E961}"/>
                  </a:ext>
                </a:extLst>
              </p14:cNvPr>
              <p14:cNvContentPartPr/>
              <p14:nvPr/>
            </p14:nvContentPartPr>
            <p14:xfrm>
              <a:off x="5077569" y="4596120"/>
              <a:ext cx="360" cy="360"/>
            </p14:xfrm>
          </p:contentPart>
        </mc:Choice>
        <mc:Fallback xmlns="">
          <p:pic>
            <p:nvPicPr>
              <p:cNvPr id="659" name="Ink 658">
                <a:extLst>
                  <a:ext uri="{FF2B5EF4-FFF2-40B4-BE49-F238E27FC236}">
                    <a16:creationId xmlns:a16="http://schemas.microsoft.com/office/drawing/2014/main" id="{05953511-3E50-49A5-6E2C-CFADBFA0E9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41929" y="4560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0">
            <p14:nvContentPartPr>
              <p14:cNvPr id="660" name="Ink 659">
                <a:extLst>
                  <a:ext uri="{FF2B5EF4-FFF2-40B4-BE49-F238E27FC236}">
                    <a16:creationId xmlns:a16="http://schemas.microsoft.com/office/drawing/2014/main" id="{744466A1-8FED-F828-A74F-E8855F39F7D2}"/>
                  </a:ext>
                </a:extLst>
              </p14:cNvPr>
              <p14:cNvContentPartPr/>
              <p14:nvPr/>
            </p14:nvContentPartPr>
            <p14:xfrm>
              <a:off x="5779929" y="4253400"/>
              <a:ext cx="360" cy="360"/>
            </p14:xfrm>
          </p:contentPart>
        </mc:Choice>
        <mc:Fallback xmlns="">
          <p:pic>
            <p:nvPicPr>
              <p:cNvPr id="660" name="Ink 659">
                <a:extLst>
                  <a:ext uri="{FF2B5EF4-FFF2-40B4-BE49-F238E27FC236}">
                    <a16:creationId xmlns:a16="http://schemas.microsoft.com/office/drawing/2014/main" id="{744466A1-8FED-F828-A74F-E8855F39F7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44289" y="4217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1">
            <p14:nvContentPartPr>
              <p14:cNvPr id="661" name="Ink 660">
                <a:extLst>
                  <a:ext uri="{FF2B5EF4-FFF2-40B4-BE49-F238E27FC236}">
                    <a16:creationId xmlns:a16="http://schemas.microsoft.com/office/drawing/2014/main" id="{09E554FC-CB5E-03E4-506A-41CC99E48533}"/>
                  </a:ext>
                </a:extLst>
              </p14:cNvPr>
              <p14:cNvContentPartPr/>
              <p14:nvPr/>
            </p14:nvContentPartPr>
            <p14:xfrm>
              <a:off x="5657529" y="3836880"/>
              <a:ext cx="360" cy="360"/>
            </p14:xfrm>
          </p:contentPart>
        </mc:Choice>
        <mc:Fallback xmlns="">
          <p:pic>
            <p:nvPicPr>
              <p:cNvPr id="661" name="Ink 660">
                <a:extLst>
                  <a:ext uri="{FF2B5EF4-FFF2-40B4-BE49-F238E27FC236}">
                    <a16:creationId xmlns:a16="http://schemas.microsoft.com/office/drawing/2014/main" id="{09E554FC-CB5E-03E4-506A-41CC99E485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21529" y="3801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2">
            <p14:nvContentPartPr>
              <p14:cNvPr id="662" name="Ink 661">
                <a:extLst>
                  <a:ext uri="{FF2B5EF4-FFF2-40B4-BE49-F238E27FC236}">
                    <a16:creationId xmlns:a16="http://schemas.microsoft.com/office/drawing/2014/main" id="{6187FF15-040C-BD2F-490D-D8A482212A35}"/>
                  </a:ext>
                </a:extLst>
              </p14:cNvPr>
              <p14:cNvContentPartPr/>
              <p14:nvPr/>
            </p14:nvContentPartPr>
            <p14:xfrm>
              <a:off x="5502369" y="3281760"/>
              <a:ext cx="360" cy="360"/>
            </p14:xfrm>
          </p:contentPart>
        </mc:Choice>
        <mc:Fallback xmlns="">
          <p:pic>
            <p:nvPicPr>
              <p:cNvPr id="662" name="Ink 661">
                <a:extLst>
                  <a:ext uri="{FF2B5EF4-FFF2-40B4-BE49-F238E27FC236}">
                    <a16:creationId xmlns:a16="http://schemas.microsoft.com/office/drawing/2014/main" id="{6187FF15-040C-BD2F-490D-D8A482212A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66369" y="3245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3">
            <p14:nvContentPartPr>
              <p14:cNvPr id="672" name="Ink 671">
                <a:extLst>
                  <a:ext uri="{FF2B5EF4-FFF2-40B4-BE49-F238E27FC236}">
                    <a16:creationId xmlns:a16="http://schemas.microsoft.com/office/drawing/2014/main" id="{6A115500-9867-A203-651E-3C3A834BD7A4}"/>
                  </a:ext>
                </a:extLst>
              </p14:cNvPr>
              <p14:cNvContentPartPr/>
              <p14:nvPr/>
            </p14:nvContentPartPr>
            <p14:xfrm>
              <a:off x="6498489" y="2783520"/>
              <a:ext cx="360" cy="1800"/>
            </p14:xfrm>
          </p:contentPart>
        </mc:Choice>
        <mc:Fallback xmlns="">
          <p:pic>
            <p:nvPicPr>
              <p:cNvPr id="672" name="Ink 671">
                <a:extLst>
                  <a:ext uri="{FF2B5EF4-FFF2-40B4-BE49-F238E27FC236}">
                    <a16:creationId xmlns:a16="http://schemas.microsoft.com/office/drawing/2014/main" id="{6A115500-9867-A203-651E-3C3A834BD7A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462489" y="274788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4">
            <p14:nvContentPartPr>
              <p14:cNvPr id="675" name="Ink 674">
                <a:extLst>
                  <a:ext uri="{FF2B5EF4-FFF2-40B4-BE49-F238E27FC236}">
                    <a16:creationId xmlns:a16="http://schemas.microsoft.com/office/drawing/2014/main" id="{B5FBE907-F80F-697D-ED77-5AFC32F27E72}"/>
                  </a:ext>
                </a:extLst>
              </p14:cNvPr>
              <p14:cNvContentPartPr/>
              <p14:nvPr/>
            </p14:nvContentPartPr>
            <p14:xfrm>
              <a:off x="6522969" y="2619000"/>
              <a:ext cx="360" cy="1800"/>
            </p14:xfrm>
          </p:contentPart>
        </mc:Choice>
        <mc:Fallback xmlns="">
          <p:pic>
            <p:nvPicPr>
              <p:cNvPr id="675" name="Ink 674">
                <a:extLst>
                  <a:ext uri="{FF2B5EF4-FFF2-40B4-BE49-F238E27FC236}">
                    <a16:creationId xmlns:a16="http://schemas.microsoft.com/office/drawing/2014/main" id="{B5FBE907-F80F-697D-ED77-5AFC32F27E7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487329" y="25830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5">
            <p14:nvContentPartPr>
              <p14:cNvPr id="676" name="Ink 675">
                <a:extLst>
                  <a:ext uri="{FF2B5EF4-FFF2-40B4-BE49-F238E27FC236}">
                    <a16:creationId xmlns:a16="http://schemas.microsoft.com/office/drawing/2014/main" id="{70620818-EB54-27B5-E594-0D1EE78597C4}"/>
                  </a:ext>
                </a:extLst>
              </p14:cNvPr>
              <p14:cNvContentPartPr/>
              <p14:nvPr/>
            </p14:nvContentPartPr>
            <p14:xfrm>
              <a:off x="6547449" y="2391840"/>
              <a:ext cx="360" cy="1800"/>
            </p14:xfrm>
          </p:contentPart>
        </mc:Choice>
        <mc:Fallback xmlns="">
          <p:pic>
            <p:nvPicPr>
              <p:cNvPr id="676" name="Ink 675">
                <a:extLst>
                  <a:ext uri="{FF2B5EF4-FFF2-40B4-BE49-F238E27FC236}">
                    <a16:creationId xmlns:a16="http://schemas.microsoft.com/office/drawing/2014/main" id="{70620818-EB54-27B5-E594-0D1EE78597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1449" y="2355840"/>
                <a:ext cx="7200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87" name="Group 686">
            <a:extLst>
              <a:ext uri="{FF2B5EF4-FFF2-40B4-BE49-F238E27FC236}">
                <a16:creationId xmlns:a16="http://schemas.microsoft.com/office/drawing/2014/main" id="{F8D32627-E36F-40E1-EFCB-DF06FF6299B5}"/>
              </a:ext>
            </a:extLst>
          </p:cNvPr>
          <p:cNvGrpSpPr/>
          <p:nvPr/>
        </p:nvGrpSpPr>
        <p:grpSpPr>
          <a:xfrm>
            <a:off x="6751569" y="2628720"/>
            <a:ext cx="114840" cy="8280"/>
            <a:chOff x="6751569" y="2628720"/>
            <a:chExt cx="114840" cy="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677" name="Ink 676">
                  <a:extLst>
                    <a:ext uri="{FF2B5EF4-FFF2-40B4-BE49-F238E27FC236}">
                      <a16:creationId xmlns:a16="http://schemas.microsoft.com/office/drawing/2014/main" id="{CF12D821-4D47-0CF7-C56C-B1E8DFED4D5F}"/>
                    </a:ext>
                  </a:extLst>
                </p14:cNvPr>
                <p14:cNvContentPartPr/>
                <p14:nvPr/>
              </p14:nvContentPartPr>
              <p14:xfrm>
                <a:off x="6751569" y="2628720"/>
                <a:ext cx="5040" cy="360"/>
              </p14:xfrm>
            </p:contentPart>
          </mc:Choice>
          <mc:Fallback xmlns="">
            <p:pic>
              <p:nvPicPr>
                <p:cNvPr id="677" name="Ink 676">
                  <a:extLst>
                    <a:ext uri="{FF2B5EF4-FFF2-40B4-BE49-F238E27FC236}">
                      <a16:creationId xmlns:a16="http://schemas.microsoft.com/office/drawing/2014/main" id="{CF12D821-4D47-0CF7-C56C-B1E8DFED4D5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715569" y="2592720"/>
                  <a:ext cx="766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678" name="Ink 677">
                  <a:extLst>
                    <a:ext uri="{FF2B5EF4-FFF2-40B4-BE49-F238E27FC236}">
                      <a16:creationId xmlns:a16="http://schemas.microsoft.com/office/drawing/2014/main" id="{1F82E687-51CD-24CB-B4A9-623CB4D0CA20}"/>
                    </a:ext>
                  </a:extLst>
                </p14:cNvPr>
                <p14:cNvContentPartPr/>
                <p14:nvPr/>
              </p14:nvContentPartPr>
              <p14:xfrm>
                <a:off x="6866049" y="2636640"/>
                <a:ext cx="360" cy="360"/>
              </p14:xfrm>
            </p:contentPart>
          </mc:Choice>
          <mc:Fallback xmlns="">
            <p:pic>
              <p:nvPicPr>
                <p:cNvPr id="678" name="Ink 677">
                  <a:extLst>
                    <a:ext uri="{FF2B5EF4-FFF2-40B4-BE49-F238E27FC236}">
                      <a16:creationId xmlns:a16="http://schemas.microsoft.com/office/drawing/2014/main" id="{1F82E687-51CD-24CB-B4A9-623CB4D0CA2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830049" y="260100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8">
            <p14:nvContentPartPr>
              <p14:cNvPr id="679" name="Ink 678">
                <a:extLst>
                  <a:ext uri="{FF2B5EF4-FFF2-40B4-BE49-F238E27FC236}">
                    <a16:creationId xmlns:a16="http://schemas.microsoft.com/office/drawing/2014/main" id="{5BE72E73-2881-ABF8-8140-DC4CF1523EAB}"/>
                  </a:ext>
                </a:extLst>
              </p14:cNvPr>
              <p14:cNvContentPartPr/>
              <p14:nvPr/>
            </p14:nvContentPartPr>
            <p14:xfrm>
              <a:off x="6882249" y="2416320"/>
              <a:ext cx="1800" cy="360"/>
            </p14:xfrm>
          </p:contentPart>
        </mc:Choice>
        <mc:Fallback xmlns="">
          <p:pic>
            <p:nvPicPr>
              <p:cNvPr id="679" name="Ink 678">
                <a:extLst>
                  <a:ext uri="{FF2B5EF4-FFF2-40B4-BE49-F238E27FC236}">
                    <a16:creationId xmlns:a16="http://schemas.microsoft.com/office/drawing/2014/main" id="{5BE72E73-2881-ABF8-8140-DC4CF1523EA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846249" y="23806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9">
            <p14:nvContentPartPr>
              <p14:cNvPr id="680" name="Ink 679">
                <a:extLst>
                  <a:ext uri="{FF2B5EF4-FFF2-40B4-BE49-F238E27FC236}">
                    <a16:creationId xmlns:a16="http://schemas.microsoft.com/office/drawing/2014/main" id="{C5151BB9-A4B3-4496-11C0-558C00EF8B05}"/>
                  </a:ext>
                </a:extLst>
              </p14:cNvPr>
              <p14:cNvContentPartPr/>
              <p14:nvPr/>
            </p14:nvContentPartPr>
            <p14:xfrm>
              <a:off x="7168089" y="3159360"/>
              <a:ext cx="360" cy="360"/>
            </p14:xfrm>
          </p:contentPart>
        </mc:Choice>
        <mc:Fallback xmlns="">
          <p:pic>
            <p:nvPicPr>
              <p:cNvPr id="680" name="Ink 679">
                <a:extLst>
                  <a:ext uri="{FF2B5EF4-FFF2-40B4-BE49-F238E27FC236}">
                    <a16:creationId xmlns:a16="http://schemas.microsoft.com/office/drawing/2014/main" id="{C5151BB9-A4B3-4496-11C0-558C00EF8B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32089" y="3123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0">
            <p14:nvContentPartPr>
              <p14:cNvPr id="681" name="Ink 680">
                <a:extLst>
                  <a:ext uri="{FF2B5EF4-FFF2-40B4-BE49-F238E27FC236}">
                    <a16:creationId xmlns:a16="http://schemas.microsoft.com/office/drawing/2014/main" id="{F60DAD5D-937F-F226-3E4B-C31070689B87}"/>
                  </a:ext>
                </a:extLst>
              </p14:cNvPr>
              <p14:cNvContentPartPr/>
              <p14:nvPr/>
            </p14:nvContentPartPr>
            <p14:xfrm>
              <a:off x="7264569" y="2832480"/>
              <a:ext cx="1800" cy="360"/>
            </p14:xfrm>
          </p:contentPart>
        </mc:Choice>
        <mc:Fallback xmlns="">
          <p:pic>
            <p:nvPicPr>
              <p:cNvPr id="681" name="Ink 680">
                <a:extLst>
                  <a:ext uri="{FF2B5EF4-FFF2-40B4-BE49-F238E27FC236}">
                    <a16:creationId xmlns:a16="http://schemas.microsoft.com/office/drawing/2014/main" id="{F60DAD5D-937F-F226-3E4B-C31070689B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28569" y="279684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1">
            <p14:nvContentPartPr>
              <p14:cNvPr id="682" name="Ink 681">
                <a:extLst>
                  <a:ext uri="{FF2B5EF4-FFF2-40B4-BE49-F238E27FC236}">
                    <a16:creationId xmlns:a16="http://schemas.microsoft.com/office/drawing/2014/main" id="{4169182C-E243-59C3-ED50-044893112864}"/>
                  </a:ext>
                </a:extLst>
              </p14:cNvPr>
              <p14:cNvContentPartPr/>
              <p14:nvPr/>
            </p14:nvContentPartPr>
            <p14:xfrm>
              <a:off x="6996369" y="2759040"/>
              <a:ext cx="360" cy="360"/>
            </p14:xfrm>
          </p:contentPart>
        </mc:Choice>
        <mc:Fallback xmlns="">
          <p:pic>
            <p:nvPicPr>
              <p:cNvPr id="682" name="Ink 681">
                <a:extLst>
                  <a:ext uri="{FF2B5EF4-FFF2-40B4-BE49-F238E27FC236}">
                    <a16:creationId xmlns:a16="http://schemas.microsoft.com/office/drawing/2014/main" id="{4169182C-E243-59C3-ED50-0448931128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60729" y="2723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2">
            <p14:nvContentPartPr>
              <p14:cNvPr id="683" name="Ink 682">
                <a:extLst>
                  <a:ext uri="{FF2B5EF4-FFF2-40B4-BE49-F238E27FC236}">
                    <a16:creationId xmlns:a16="http://schemas.microsoft.com/office/drawing/2014/main" id="{9BCA3553-6D39-C0C5-E9D0-CF02012DB551}"/>
                  </a:ext>
                </a:extLst>
              </p14:cNvPr>
              <p14:cNvContentPartPr/>
              <p14:nvPr/>
            </p14:nvContentPartPr>
            <p14:xfrm>
              <a:off x="6906729" y="3502080"/>
              <a:ext cx="360" cy="360"/>
            </p14:xfrm>
          </p:contentPart>
        </mc:Choice>
        <mc:Fallback xmlns="">
          <p:pic>
            <p:nvPicPr>
              <p:cNvPr id="683" name="Ink 682">
                <a:extLst>
                  <a:ext uri="{FF2B5EF4-FFF2-40B4-BE49-F238E27FC236}">
                    <a16:creationId xmlns:a16="http://schemas.microsoft.com/office/drawing/2014/main" id="{9BCA3553-6D39-C0C5-E9D0-CF02012DB5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70729" y="3466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3">
            <p14:nvContentPartPr>
              <p14:cNvPr id="684" name="Ink 683">
                <a:extLst>
                  <a:ext uri="{FF2B5EF4-FFF2-40B4-BE49-F238E27FC236}">
                    <a16:creationId xmlns:a16="http://schemas.microsoft.com/office/drawing/2014/main" id="{93E9DFF7-90A9-656F-3079-CCDFF425F3E8}"/>
                  </a:ext>
                </a:extLst>
              </p14:cNvPr>
              <p14:cNvContentPartPr/>
              <p14:nvPr/>
            </p14:nvContentPartPr>
            <p14:xfrm>
              <a:off x="7429089" y="3504240"/>
              <a:ext cx="6840" cy="6480"/>
            </p14:xfrm>
          </p:contentPart>
        </mc:Choice>
        <mc:Fallback xmlns="">
          <p:pic>
            <p:nvPicPr>
              <p:cNvPr id="684" name="Ink 683">
                <a:extLst>
                  <a:ext uri="{FF2B5EF4-FFF2-40B4-BE49-F238E27FC236}">
                    <a16:creationId xmlns:a16="http://schemas.microsoft.com/office/drawing/2014/main" id="{93E9DFF7-90A9-656F-3079-CCDFF425F3E8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7393089" y="3468600"/>
                <a:ext cx="7848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8">
            <p14:nvContentPartPr>
              <p14:cNvPr id="685" name="Ink 684">
                <a:extLst>
                  <a:ext uri="{FF2B5EF4-FFF2-40B4-BE49-F238E27FC236}">
                    <a16:creationId xmlns:a16="http://schemas.microsoft.com/office/drawing/2014/main" id="{EE0E7A26-FE2D-1E7A-6937-1EF663CE31B3}"/>
                  </a:ext>
                </a:extLst>
              </p14:cNvPr>
              <p14:cNvContentPartPr/>
              <p14:nvPr/>
            </p14:nvContentPartPr>
            <p14:xfrm>
              <a:off x="7429089" y="3281760"/>
              <a:ext cx="360" cy="360"/>
            </p14:xfrm>
          </p:contentPart>
        </mc:Choice>
        <mc:Fallback xmlns="">
          <p:pic>
            <p:nvPicPr>
              <p:cNvPr id="685" name="Ink 684">
                <a:extLst>
                  <a:ext uri="{FF2B5EF4-FFF2-40B4-BE49-F238E27FC236}">
                    <a16:creationId xmlns:a16="http://schemas.microsoft.com/office/drawing/2014/main" id="{EE0E7A26-FE2D-1E7A-6937-1EF663CE31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93089" y="3245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9">
            <p14:nvContentPartPr>
              <p14:cNvPr id="686" name="Ink 685">
                <a:extLst>
                  <a:ext uri="{FF2B5EF4-FFF2-40B4-BE49-F238E27FC236}">
                    <a16:creationId xmlns:a16="http://schemas.microsoft.com/office/drawing/2014/main" id="{DCEA09D6-67CA-5D26-FC79-3992C8E3637F}"/>
                  </a:ext>
                </a:extLst>
              </p14:cNvPr>
              <p14:cNvContentPartPr/>
              <p14:nvPr/>
            </p14:nvContentPartPr>
            <p14:xfrm>
              <a:off x="7282209" y="3036960"/>
              <a:ext cx="360" cy="360"/>
            </p14:xfrm>
          </p:contentPart>
        </mc:Choice>
        <mc:Fallback xmlns="">
          <p:pic>
            <p:nvPicPr>
              <p:cNvPr id="686" name="Ink 685">
                <a:extLst>
                  <a:ext uri="{FF2B5EF4-FFF2-40B4-BE49-F238E27FC236}">
                    <a16:creationId xmlns:a16="http://schemas.microsoft.com/office/drawing/2014/main" id="{DCEA09D6-67CA-5D26-FC79-3992C8E363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46209" y="3000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0">
            <p14:nvContentPartPr>
              <p14:cNvPr id="689" name="Ink 688">
                <a:extLst>
                  <a:ext uri="{FF2B5EF4-FFF2-40B4-BE49-F238E27FC236}">
                    <a16:creationId xmlns:a16="http://schemas.microsoft.com/office/drawing/2014/main" id="{0325A152-4B2A-1741-0B7F-650BE5290894}"/>
                  </a:ext>
                </a:extLst>
              </p14:cNvPr>
              <p14:cNvContentPartPr/>
              <p14:nvPr/>
            </p14:nvContentPartPr>
            <p14:xfrm>
              <a:off x="7421169" y="2955240"/>
              <a:ext cx="360" cy="360"/>
            </p14:xfrm>
          </p:contentPart>
        </mc:Choice>
        <mc:Fallback xmlns="">
          <p:pic>
            <p:nvPicPr>
              <p:cNvPr id="689" name="Ink 688">
                <a:extLst>
                  <a:ext uri="{FF2B5EF4-FFF2-40B4-BE49-F238E27FC236}">
                    <a16:creationId xmlns:a16="http://schemas.microsoft.com/office/drawing/2014/main" id="{0325A152-4B2A-1741-0B7F-650BE52908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85169" y="2919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1">
            <p14:nvContentPartPr>
              <p14:cNvPr id="690" name="Ink 689">
                <a:extLst>
                  <a:ext uri="{FF2B5EF4-FFF2-40B4-BE49-F238E27FC236}">
                    <a16:creationId xmlns:a16="http://schemas.microsoft.com/office/drawing/2014/main" id="{A5AA7F02-6F03-36CA-FEB6-9C1EE98179BE}"/>
                  </a:ext>
                </a:extLst>
              </p14:cNvPr>
              <p14:cNvContentPartPr/>
              <p14:nvPr/>
            </p14:nvContentPartPr>
            <p14:xfrm>
              <a:off x="7306689" y="3934800"/>
              <a:ext cx="360" cy="1800"/>
            </p14:xfrm>
          </p:contentPart>
        </mc:Choice>
        <mc:Fallback xmlns="">
          <p:pic>
            <p:nvPicPr>
              <p:cNvPr id="690" name="Ink 689">
                <a:extLst>
                  <a:ext uri="{FF2B5EF4-FFF2-40B4-BE49-F238E27FC236}">
                    <a16:creationId xmlns:a16="http://schemas.microsoft.com/office/drawing/2014/main" id="{A5AA7F02-6F03-36CA-FEB6-9C1EE98179B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271049" y="389916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2">
            <p14:nvContentPartPr>
              <p14:cNvPr id="691" name="Ink 690">
                <a:extLst>
                  <a:ext uri="{FF2B5EF4-FFF2-40B4-BE49-F238E27FC236}">
                    <a16:creationId xmlns:a16="http://schemas.microsoft.com/office/drawing/2014/main" id="{616D4019-6975-1F7C-3E7A-A0BF236CFBD5}"/>
                  </a:ext>
                </a:extLst>
              </p14:cNvPr>
              <p14:cNvContentPartPr/>
              <p14:nvPr/>
            </p14:nvContentPartPr>
            <p14:xfrm>
              <a:off x="7510809" y="3681720"/>
              <a:ext cx="360" cy="360"/>
            </p14:xfrm>
          </p:contentPart>
        </mc:Choice>
        <mc:Fallback xmlns="">
          <p:pic>
            <p:nvPicPr>
              <p:cNvPr id="691" name="Ink 690">
                <a:extLst>
                  <a:ext uri="{FF2B5EF4-FFF2-40B4-BE49-F238E27FC236}">
                    <a16:creationId xmlns:a16="http://schemas.microsoft.com/office/drawing/2014/main" id="{616D4019-6975-1F7C-3E7A-A0BF236CFB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74809" y="3646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3">
            <p14:nvContentPartPr>
              <p14:cNvPr id="692" name="Ink 691">
                <a:extLst>
                  <a:ext uri="{FF2B5EF4-FFF2-40B4-BE49-F238E27FC236}">
                    <a16:creationId xmlns:a16="http://schemas.microsoft.com/office/drawing/2014/main" id="{4B4B6BAA-142B-54BE-4B90-D14EE2C67317}"/>
                  </a:ext>
                </a:extLst>
              </p14:cNvPr>
              <p14:cNvContentPartPr/>
              <p14:nvPr/>
            </p14:nvContentPartPr>
            <p14:xfrm>
              <a:off x="7535289" y="3820680"/>
              <a:ext cx="360" cy="360"/>
            </p14:xfrm>
          </p:contentPart>
        </mc:Choice>
        <mc:Fallback xmlns="">
          <p:pic>
            <p:nvPicPr>
              <p:cNvPr id="692" name="Ink 691">
                <a:extLst>
                  <a:ext uri="{FF2B5EF4-FFF2-40B4-BE49-F238E27FC236}">
                    <a16:creationId xmlns:a16="http://schemas.microsoft.com/office/drawing/2014/main" id="{4B4B6BAA-142B-54BE-4B90-D14EE2C673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99289" y="3784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4">
            <p14:nvContentPartPr>
              <p14:cNvPr id="693" name="Ink 692">
                <a:extLst>
                  <a:ext uri="{FF2B5EF4-FFF2-40B4-BE49-F238E27FC236}">
                    <a16:creationId xmlns:a16="http://schemas.microsoft.com/office/drawing/2014/main" id="{47695F5D-9740-58AF-12AE-F3D7A6CB1591}"/>
                  </a:ext>
                </a:extLst>
              </p14:cNvPr>
              <p14:cNvContentPartPr/>
              <p14:nvPr/>
            </p14:nvContentPartPr>
            <p14:xfrm>
              <a:off x="7747329" y="3853080"/>
              <a:ext cx="360" cy="360"/>
            </p14:xfrm>
          </p:contentPart>
        </mc:Choice>
        <mc:Fallback xmlns="">
          <p:pic>
            <p:nvPicPr>
              <p:cNvPr id="693" name="Ink 692">
                <a:extLst>
                  <a:ext uri="{FF2B5EF4-FFF2-40B4-BE49-F238E27FC236}">
                    <a16:creationId xmlns:a16="http://schemas.microsoft.com/office/drawing/2014/main" id="{47695F5D-9740-58AF-12AE-F3D7A6CB15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11689" y="381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5">
            <p14:nvContentPartPr>
              <p14:cNvPr id="694" name="Ink 693">
                <a:extLst>
                  <a:ext uri="{FF2B5EF4-FFF2-40B4-BE49-F238E27FC236}">
                    <a16:creationId xmlns:a16="http://schemas.microsoft.com/office/drawing/2014/main" id="{7D0836B5-0A76-0803-01B3-5C82A77365E8}"/>
                  </a:ext>
                </a:extLst>
              </p14:cNvPr>
              <p14:cNvContentPartPr/>
              <p14:nvPr/>
            </p14:nvContentPartPr>
            <p14:xfrm>
              <a:off x="7542129" y="4253400"/>
              <a:ext cx="1800" cy="360"/>
            </p14:xfrm>
          </p:contentPart>
        </mc:Choice>
        <mc:Fallback xmlns="">
          <p:pic>
            <p:nvPicPr>
              <p:cNvPr id="694" name="Ink 693">
                <a:extLst>
                  <a:ext uri="{FF2B5EF4-FFF2-40B4-BE49-F238E27FC236}">
                    <a16:creationId xmlns:a16="http://schemas.microsoft.com/office/drawing/2014/main" id="{7D0836B5-0A76-0803-01B3-5C82A77365E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06129" y="42174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6">
            <p14:nvContentPartPr>
              <p14:cNvPr id="695" name="Ink 694">
                <a:extLst>
                  <a:ext uri="{FF2B5EF4-FFF2-40B4-BE49-F238E27FC236}">
                    <a16:creationId xmlns:a16="http://schemas.microsoft.com/office/drawing/2014/main" id="{D8363FAF-CF0E-57B2-868E-EC461F3D267C}"/>
                  </a:ext>
                </a:extLst>
              </p14:cNvPr>
              <p14:cNvContentPartPr/>
              <p14:nvPr/>
            </p14:nvContentPartPr>
            <p14:xfrm>
              <a:off x="7617009" y="3983760"/>
              <a:ext cx="360" cy="360"/>
            </p14:xfrm>
          </p:contentPart>
        </mc:Choice>
        <mc:Fallback xmlns="">
          <p:pic>
            <p:nvPicPr>
              <p:cNvPr id="695" name="Ink 694">
                <a:extLst>
                  <a:ext uri="{FF2B5EF4-FFF2-40B4-BE49-F238E27FC236}">
                    <a16:creationId xmlns:a16="http://schemas.microsoft.com/office/drawing/2014/main" id="{D8363FAF-CF0E-57B2-868E-EC461F3D26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81009" y="3948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7">
            <p14:nvContentPartPr>
              <p14:cNvPr id="696" name="Ink 695">
                <a:extLst>
                  <a:ext uri="{FF2B5EF4-FFF2-40B4-BE49-F238E27FC236}">
                    <a16:creationId xmlns:a16="http://schemas.microsoft.com/office/drawing/2014/main" id="{C4EE6158-43AC-6073-979D-2DEED0EC45DF}"/>
                  </a:ext>
                </a:extLst>
              </p14:cNvPr>
              <p14:cNvContentPartPr/>
              <p14:nvPr/>
            </p14:nvContentPartPr>
            <p14:xfrm>
              <a:off x="7215609" y="4343040"/>
              <a:ext cx="1800" cy="360"/>
            </p14:xfrm>
          </p:contentPart>
        </mc:Choice>
        <mc:Fallback xmlns="">
          <p:pic>
            <p:nvPicPr>
              <p:cNvPr id="696" name="Ink 695">
                <a:extLst>
                  <a:ext uri="{FF2B5EF4-FFF2-40B4-BE49-F238E27FC236}">
                    <a16:creationId xmlns:a16="http://schemas.microsoft.com/office/drawing/2014/main" id="{C4EE6158-43AC-6073-979D-2DEED0EC45D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179969" y="43074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8">
            <p14:nvContentPartPr>
              <p14:cNvPr id="697" name="Ink 696">
                <a:extLst>
                  <a:ext uri="{FF2B5EF4-FFF2-40B4-BE49-F238E27FC236}">
                    <a16:creationId xmlns:a16="http://schemas.microsoft.com/office/drawing/2014/main" id="{A3D05F3F-DB8A-A0C7-F10E-5554B5AF86CE}"/>
                  </a:ext>
                </a:extLst>
              </p14:cNvPr>
              <p14:cNvContentPartPr/>
              <p14:nvPr/>
            </p14:nvContentPartPr>
            <p14:xfrm>
              <a:off x="7395249" y="4081680"/>
              <a:ext cx="1800" cy="1800"/>
            </p14:xfrm>
          </p:contentPart>
        </mc:Choice>
        <mc:Fallback xmlns="">
          <p:pic>
            <p:nvPicPr>
              <p:cNvPr id="697" name="Ink 696">
                <a:extLst>
                  <a:ext uri="{FF2B5EF4-FFF2-40B4-BE49-F238E27FC236}">
                    <a16:creationId xmlns:a16="http://schemas.microsoft.com/office/drawing/2014/main" id="{A3D05F3F-DB8A-A0C7-F10E-5554B5AF86CE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7359249" y="4046040"/>
                <a:ext cx="734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9">
            <p14:nvContentPartPr>
              <p14:cNvPr id="698" name="Ink 697">
                <a:extLst>
                  <a:ext uri="{FF2B5EF4-FFF2-40B4-BE49-F238E27FC236}">
                    <a16:creationId xmlns:a16="http://schemas.microsoft.com/office/drawing/2014/main" id="{B1666A98-7C0A-3CC0-237F-2C8D76630B78}"/>
                  </a:ext>
                </a:extLst>
              </p14:cNvPr>
              <p14:cNvContentPartPr/>
              <p14:nvPr/>
            </p14:nvContentPartPr>
            <p14:xfrm>
              <a:off x="6743289" y="4286160"/>
              <a:ext cx="360" cy="360"/>
            </p14:xfrm>
          </p:contentPart>
        </mc:Choice>
        <mc:Fallback xmlns="">
          <p:pic>
            <p:nvPicPr>
              <p:cNvPr id="698" name="Ink 697">
                <a:extLst>
                  <a:ext uri="{FF2B5EF4-FFF2-40B4-BE49-F238E27FC236}">
                    <a16:creationId xmlns:a16="http://schemas.microsoft.com/office/drawing/2014/main" id="{B1666A98-7C0A-3CC0-237F-2C8D76630B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07649" y="4250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0">
            <p14:nvContentPartPr>
              <p14:cNvPr id="699" name="Ink 698">
                <a:extLst>
                  <a:ext uri="{FF2B5EF4-FFF2-40B4-BE49-F238E27FC236}">
                    <a16:creationId xmlns:a16="http://schemas.microsoft.com/office/drawing/2014/main" id="{EEC260CC-FC5F-07CC-D6CF-073C5A275275}"/>
                  </a:ext>
                </a:extLst>
              </p14:cNvPr>
              <p14:cNvContentPartPr/>
              <p14:nvPr/>
            </p14:nvContentPartPr>
            <p14:xfrm>
              <a:off x="6890169" y="4555440"/>
              <a:ext cx="360" cy="360"/>
            </p14:xfrm>
          </p:contentPart>
        </mc:Choice>
        <mc:Fallback xmlns="">
          <p:pic>
            <p:nvPicPr>
              <p:cNvPr id="699" name="Ink 698">
                <a:extLst>
                  <a:ext uri="{FF2B5EF4-FFF2-40B4-BE49-F238E27FC236}">
                    <a16:creationId xmlns:a16="http://schemas.microsoft.com/office/drawing/2014/main" id="{EEC260CC-FC5F-07CC-D6CF-073C5A2752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4529" y="4519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1">
            <p14:nvContentPartPr>
              <p14:cNvPr id="700" name="Ink 699">
                <a:extLst>
                  <a:ext uri="{FF2B5EF4-FFF2-40B4-BE49-F238E27FC236}">
                    <a16:creationId xmlns:a16="http://schemas.microsoft.com/office/drawing/2014/main" id="{0C5AA608-3DE1-F98C-4F7E-FA8CC69C41BC}"/>
                  </a:ext>
                </a:extLst>
              </p14:cNvPr>
              <p14:cNvContentPartPr/>
              <p14:nvPr/>
            </p14:nvContentPartPr>
            <p14:xfrm>
              <a:off x="6833289" y="4784040"/>
              <a:ext cx="360" cy="360"/>
            </p14:xfrm>
          </p:contentPart>
        </mc:Choice>
        <mc:Fallback xmlns="">
          <p:pic>
            <p:nvPicPr>
              <p:cNvPr id="700" name="Ink 699">
                <a:extLst>
                  <a:ext uri="{FF2B5EF4-FFF2-40B4-BE49-F238E27FC236}">
                    <a16:creationId xmlns:a16="http://schemas.microsoft.com/office/drawing/2014/main" id="{0C5AA608-3DE1-F98C-4F7E-FA8CC69C41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97289" y="4748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2">
            <p14:nvContentPartPr>
              <p14:cNvPr id="701" name="Ink 700">
                <a:extLst>
                  <a:ext uri="{FF2B5EF4-FFF2-40B4-BE49-F238E27FC236}">
                    <a16:creationId xmlns:a16="http://schemas.microsoft.com/office/drawing/2014/main" id="{3C21A031-A8A6-B51C-83CD-F19802F4725B}"/>
                  </a:ext>
                </a:extLst>
              </p14:cNvPr>
              <p14:cNvContentPartPr/>
              <p14:nvPr/>
            </p14:nvContentPartPr>
            <p14:xfrm>
              <a:off x="7086369" y="4685760"/>
              <a:ext cx="360" cy="360"/>
            </p14:xfrm>
          </p:contentPart>
        </mc:Choice>
        <mc:Fallback xmlns="">
          <p:pic>
            <p:nvPicPr>
              <p:cNvPr id="701" name="Ink 700">
                <a:extLst>
                  <a:ext uri="{FF2B5EF4-FFF2-40B4-BE49-F238E27FC236}">
                    <a16:creationId xmlns:a16="http://schemas.microsoft.com/office/drawing/2014/main" id="{3C21A031-A8A6-B51C-83CD-F19802F472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50369" y="4650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3">
            <p14:nvContentPartPr>
              <p14:cNvPr id="702" name="Ink 701">
                <a:extLst>
                  <a:ext uri="{FF2B5EF4-FFF2-40B4-BE49-F238E27FC236}">
                    <a16:creationId xmlns:a16="http://schemas.microsoft.com/office/drawing/2014/main" id="{0CAE84AB-223B-B63B-7A90-00F5F9C7C3C2}"/>
                  </a:ext>
                </a:extLst>
              </p14:cNvPr>
              <p14:cNvContentPartPr/>
              <p14:nvPr/>
            </p14:nvContentPartPr>
            <p14:xfrm>
              <a:off x="6841209" y="5257440"/>
              <a:ext cx="360" cy="360"/>
            </p14:xfrm>
          </p:contentPart>
        </mc:Choice>
        <mc:Fallback xmlns="">
          <p:pic>
            <p:nvPicPr>
              <p:cNvPr id="702" name="Ink 701">
                <a:extLst>
                  <a:ext uri="{FF2B5EF4-FFF2-40B4-BE49-F238E27FC236}">
                    <a16:creationId xmlns:a16="http://schemas.microsoft.com/office/drawing/2014/main" id="{0CAE84AB-223B-B63B-7A90-00F5F9C7C3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05209" y="5221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4">
            <p14:nvContentPartPr>
              <p14:cNvPr id="703" name="Ink 702">
                <a:extLst>
                  <a:ext uri="{FF2B5EF4-FFF2-40B4-BE49-F238E27FC236}">
                    <a16:creationId xmlns:a16="http://schemas.microsoft.com/office/drawing/2014/main" id="{0F29BDE3-15C2-93C8-1D50-643797539A48}"/>
                  </a:ext>
                </a:extLst>
              </p14:cNvPr>
              <p14:cNvContentPartPr/>
              <p14:nvPr/>
            </p14:nvContentPartPr>
            <p14:xfrm>
              <a:off x="6955689" y="5339160"/>
              <a:ext cx="360" cy="360"/>
            </p14:xfrm>
          </p:contentPart>
        </mc:Choice>
        <mc:Fallback xmlns="">
          <p:pic>
            <p:nvPicPr>
              <p:cNvPr id="703" name="Ink 702">
                <a:extLst>
                  <a:ext uri="{FF2B5EF4-FFF2-40B4-BE49-F238E27FC236}">
                    <a16:creationId xmlns:a16="http://schemas.microsoft.com/office/drawing/2014/main" id="{0F29BDE3-15C2-93C8-1D50-643797539A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9689" y="5303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5">
            <p14:nvContentPartPr>
              <p14:cNvPr id="704" name="Ink 703">
                <a:extLst>
                  <a:ext uri="{FF2B5EF4-FFF2-40B4-BE49-F238E27FC236}">
                    <a16:creationId xmlns:a16="http://schemas.microsoft.com/office/drawing/2014/main" id="{A299EF90-3507-6B77-C72A-81EE381C7E4F}"/>
                  </a:ext>
                </a:extLst>
              </p14:cNvPr>
              <p14:cNvContentPartPr/>
              <p14:nvPr/>
            </p14:nvContentPartPr>
            <p14:xfrm>
              <a:off x="7143249" y="5412600"/>
              <a:ext cx="360" cy="360"/>
            </p14:xfrm>
          </p:contentPart>
        </mc:Choice>
        <mc:Fallback xmlns="">
          <p:pic>
            <p:nvPicPr>
              <p:cNvPr id="704" name="Ink 703">
                <a:extLst>
                  <a:ext uri="{FF2B5EF4-FFF2-40B4-BE49-F238E27FC236}">
                    <a16:creationId xmlns:a16="http://schemas.microsoft.com/office/drawing/2014/main" id="{A299EF90-3507-6B77-C72A-81EE381C7E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07609" y="5376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6">
            <p14:nvContentPartPr>
              <p14:cNvPr id="705" name="Ink 704">
                <a:extLst>
                  <a:ext uri="{FF2B5EF4-FFF2-40B4-BE49-F238E27FC236}">
                    <a16:creationId xmlns:a16="http://schemas.microsoft.com/office/drawing/2014/main" id="{505778AB-8CC4-797C-BE69-9053C6AB08D4}"/>
                  </a:ext>
                </a:extLst>
              </p14:cNvPr>
              <p14:cNvContentPartPr/>
              <p14:nvPr/>
            </p14:nvContentPartPr>
            <p14:xfrm>
              <a:off x="6971889" y="5600520"/>
              <a:ext cx="360" cy="360"/>
            </p14:xfrm>
          </p:contentPart>
        </mc:Choice>
        <mc:Fallback xmlns="">
          <p:pic>
            <p:nvPicPr>
              <p:cNvPr id="705" name="Ink 704">
                <a:extLst>
                  <a:ext uri="{FF2B5EF4-FFF2-40B4-BE49-F238E27FC236}">
                    <a16:creationId xmlns:a16="http://schemas.microsoft.com/office/drawing/2014/main" id="{505778AB-8CC4-797C-BE69-9053C6AB08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36249" y="5564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7">
            <p14:nvContentPartPr>
              <p14:cNvPr id="706" name="Ink 705">
                <a:extLst>
                  <a:ext uri="{FF2B5EF4-FFF2-40B4-BE49-F238E27FC236}">
                    <a16:creationId xmlns:a16="http://schemas.microsoft.com/office/drawing/2014/main" id="{C45C0B0F-E458-181D-B3B8-65931BAC1C02}"/>
                  </a:ext>
                </a:extLst>
              </p14:cNvPr>
              <p14:cNvContentPartPr/>
              <p14:nvPr/>
            </p14:nvContentPartPr>
            <p14:xfrm>
              <a:off x="6547449" y="5755320"/>
              <a:ext cx="360" cy="360"/>
            </p14:xfrm>
          </p:contentPart>
        </mc:Choice>
        <mc:Fallback xmlns="">
          <p:pic>
            <p:nvPicPr>
              <p:cNvPr id="706" name="Ink 705">
                <a:extLst>
                  <a:ext uri="{FF2B5EF4-FFF2-40B4-BE49-F238E27FC236}">
                    <a16:creationId xmlns:a16="http://schemas.microsoft.com/office/drawing/2014/main" id="{C45C0B0F-E458-181D-B3B8-65931BAC1C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1449" y="5719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8">
            <p14:nvContentPartPr>
              <p14:cNvPr id="707" name="Ink 706">
                <a:extLst>
                  <a:ext uri="{FF2B5EF4-FFF2-40B4-BE49-F238E27FC236}">
                    <a16:creationId xmlns:a16="http://schemas.microsoft.com/office/drawing/2014/main" id="{AFF6428A-07AA-37B8-7C4B-6E81BC11FB80}"/>
                  </a:ext>
                </a:extLst>
              </p14:cNvPr>
              <p14:cNvContentPartPr/>
              <p14:nvPr/>
            </p14:nvContentPartPr>
            <p14:xfrm>
              <a:off x="6531249" y="5878080"/>
              <a:ext cx="360" cy="360"/>
            </p14:xfrm>
          </p:contentPart>
        </mc:Choice>
        <mc:Fallback xmlns="">
          <p:pic>
            <p:nvPicPr>
              <p:cNvPr id="707" name="Ink 706">
                <a:extLst>
                  <a:ext uri="{FF2B5EF4-FFF2-40B4-BE49-F238E27FC236}">
                    <a16:creationId xmlns:a16="http://schemas.microsoft.com/office/drawing/2014/main" id="{AFF6428A-07AA-37B8-7C4B-6E81BC11FB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95249" y="5842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9">
            <p14:nvContentPartPr>
              <p14:cNvPr id="708" name="Ink 707">
                <a:extLst>
                  <a:ext uri="{FF2B5EF4-FFF2-40B4-BE49-F238E27FC236}">
                    <a16:creationId xmlns:a16="http://schemas.microsoft.com/office/drawing/2014/main" id="{A2EF88D8-6637-3EE5-EFA0-79FC78D0E7F3}"/>
                  </a:ext>
                </a:extLst>
              </p14:cNvPr>
              <p14:cNvContentPartPr/>
              <p14:nvPr/>
            </p14:nvContentPartPr>
            <p14:xfrm>
              <a:off x="6915009" y="5755320"/>
              <a:ext cx="360" cy="360"/>
            </p14:xfrm>
          </p:contentPart>
        </mc:Choice>
        <mc:Fallback xmlns="">
          <p:pic>
            <p:nvPicPr>
              <p:cNvPr id="708" name="Ink 707">
                <a:extLst>
                  <a:ext uri="{FF2B5EF4-FFF2-40B4-BE49-F238E27FC236}">
                    <a16:creationId xmlns:a16="http://schemas.microsoft.com/office/drawing/2014/main" id="{A2EF88D8-6637-3EE5-EFA0-79FC78D0E7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79009" y="5719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0">
            <p14:nvContentPartPr>
              <p14:cNvPr id="709" name="Ink 708">
                <a:extLst>
                  <a:ext uri="{FF2B5EF4-FFF2-40B4-BE49-F238E27FC236}">
                    <a16:creationId xmlns:a16="http://schemas.microsoft.com/office/drawing/2014/main" id="{658B24F4-D7A8-BA1C-2BBA-854C098FF782}"/>
                  </a:ext>
                </a:extLst>
              </p14:cNvPr>
              <p14:cNvContentPartPr/>
              <p14:nvPr/>
            </p14:nvContentPartPr>
            <p14:xfrm>
              <a:off x="7192209" y="5706720"/>
              <a:ext cx="360" cy="360"/>
            </p14:xfrm>
          </p:contentPart>
        </mc:Choice>
        <mc:Fallback xmlns="">
          <p:pic>
            <p:nvPicPr>
              <p:cNvPr id="709" name="Ink 708">
                <a:extLst>
                  <a:ext uri="{FF2B5EF4-FFF2-40B4-BE49-F238E27FC236}">
                    <a16:creationId xmlns:a16="http://schemas.microsoft.com/office/drawing/2014/main" id="{658B24F4-D7A8-BA1C-2BBA-854C098FF7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6569" y="5670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1">
            <p14:nvContentPartPr>
              <p14:cNvPr id="710" name="Ink 709">
                <a:extLst>
                  <a:ext uri="{FF2B5EF4-FFF2-40B4-BE49-F238E27FC236}">
                    <a16:creationId xmlns:a16="http://schemas.microsoft.com/office/drawing/2014/main" id="{9884BC61-6ADB-CA5A-1D2C-89A128AA7EBB}"/>
                  </a:ext>
                </a:extLst>
              </p14:cNvPr>
              <p14:cNvContentPartPr/>
              <p14:nvPr/>
            </p14:nvContentPartPr>
            <p14:xfrm>
              <a:off x="6653649" y="5314680"/>
              <a:ext cx="360" cy="360"/>
            </p14:xfrm>
          </p:contentPart>
        </mc:Choice>
        <mc:Fallback xmlns="">
          <p:pic>
            <p:nvPicPr>
              <p:cNvPr id="710" name="Ink 709">
                <a:extLst>
                  <a:ext uri="{FF2B5EF4-FFF2-40B4-BE49-F238E27FC236}">
                    <a16:creationId xmlns:a16="http://schemas.microsoft.com/office/drawing/2014/main" id="{9884BC61-6ADB-CA5A-1D2C-89A128AA7E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17649" y="527904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3" name="Group 712">
            <a:extLst>
              <a:ext uri="{FF2B5EF4-FFF2-40B4-BE49-F238E27FC236}">
                <a16:creationId xmlns:a16="http://schemas.microsoft.com/office/drawing/2014/main" id="{578C99C1-2ED1-26C1-563A-CE537334D5F2}"/>
              </a:ext>
            </a:extLst>
          </p:cNvPr>
          <p:cNvGrpSpPr/>
          <p:nvPr/>
        </p:nvGrpSpPr>
        <p:grpSpPr>
          <a:xfrm>
            <a:off x="6612969" y="5510880"/>
            <a:ext cx="73800" cy="41040"/>
            <a:chOff x="6612969" y="5510880"/>
            <a:chExt cx="73800" cy="4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711" name="Ink 710">
                  <a:extLst>
                    <a:ext uri="{FF2B5EF4-FFF2-40B4-BE49-F238E27FC236}">
                      <a16:creationId xmlns:a16="http://schemas.microsoft.com/office/drawing/2014/main" id="{966FC2F9-F677-5627-380A-A5B33152A1B0}"/>
                    </a:ext>
                  </a:extLst>
                </p14:cNvPr>
                <p14:cNvContentPartPr/>
                <p14:nvPr/>
              </p14:nvContentPartPr>
              <p14:xfrm>
                <a:off x="6612969" y="5510880"/>
                <a:ext cx="360" cy="360"/>
              </p14:xfrm>
            </p:contentPart>
          </mc:Choice>
          <mc:Fallback xmlns="">
            <p:pic>
              <p:nvPicPr>
                <p:cNvPr id="711" name="Ink 710">
                  <a:extLst>
                    <a:ext uri="{FF2B5EF4-FFF2-40B4-BE49-F238E27FC236}">
                      <a16:creationId xmlns:a16="http://schemas.microsoft.com/office/drawing/2014/main" id="{966FC2F9-F677-5627-380A-A5B33152A1B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576969" y="547488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712" name="Ink 711">
                  <a:extLst>
                    <a:ext uri="{FF2B5EF4-FFF2-40B4-BE49-F238E27FC236}">
                      <a16:creationId xmlns:a16="http://schemas.microsoft.com/office/drawing/2014/main" id="{D14C28F3-0587-C573-2D81-360CD4067528}"/>
                    </a:ext>
                  </a:extLst>
                </p14:cNvPr>
                <p14:cNvContentPartPr/>
                <p14:nvPr/>
              </p14:nvContentPartPr>
              <p14:xfrm>
                <a:off x="6686409" y="5551560"/>
                <a:ext cx="360" cy="360"/>
              </p14:xfrm>
            </p:contentPart>
          </mc:Choice>
          <mc:Fallback xmlns="">
            <p:pic>
              <p:nvPicPr>
                <p:cNvPr id="712" name="Ink 711">
                  <a:extLst>
                    <a:ext uri="{FF2B5EF4-FFF2-40B4-BE49-F238E27FC236}">
                      <a16:creationId xmlns:a16="http://schemas.microsoft.com/office/drawing/2014/main" id="{D14C28F3-0587-C573-2D81-360CD406752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50409" y="55155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4">
            <p14:nvContentPartPr>
              <p14:cNvPr id="714" name="Ink 713">
                <a:extLst>
                  <a:ext uri="{FF2B5EF4-FFF2-40B4-BE49-F238E27FC236}">
                    <a16:creationId xmlns:a16="http://schemas.microsoft.com/office/drawing/2014/main" id="{A4E12C35-CCEA-9322-214C-1AE230E4F6F1}"/>
                  </a:ext>
                </a:extLst>
              </p14:cNvPr>
              <p14:cNvContentPartPr/>
              <p14:nvPr/>
            </p14:nvContentPartPr>
            <p14:xfrm>
              <a:off x="6375729" y="5445360"/>
              <a:ext cx="360" cy="360"/>
            </p14:xfrm>
          </p:contentPart>
        </mc:Choice>
        <mc:Fallback xmlns="">
          <p:pic>
            <p:nvPicPr>
              <p:cNvPr id="714" name="Ink 713">
                <a:extLst>
                  <a:ext uri="{FF2B5EF4-FFF2-40B4-BE49-F238E27FC236}">
                    <a16:creationId xmlns:a16="http://schemas.microsoft.com/office/drawing/2014/main" id="{A4E12C35-CCEA-9322-214C-1AE230E4F6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40089" y="5409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5">
            <p14:nvContentPartPr>
              <p14:cNvPr id="715" name="Ink 714">
                <a:extLst>
                  <a:ext uri="{FF2B5EF4-FFF2-40B4-BE49-F238E27FC236}">
                    <a16:creationId xmlns:a16="http://schemas.microsoft.com/office/drawing/2014/main" id="{AC8B25E4-6CA8-36FD-60DA-F3D8AB0BD252}"/>
                  </a:ext>
                </a:extLst>
              </p14:cNvPr>
              <p14:cNvContentPartPr/>
              <p14:nvPr/>
            </p14:nvContentPartPr>
            <p14:xfrm>
              <a:off x="6555369" y="5086080"/>
              <a:ext cx="360" cy="360"/>
            </p14:xfrm>
          </p:contentPart>
        </mc:Choice>
        <mc:Fallback xmlns="">
          <p:pic>
            <p:nvPicPr>
              <p:cNvPr id="715" name="Ink 714">
                <a:extLst>
                  <a:ext uri="{FF2B5EF4-FFF2-40B4-BE49-F238E27FC236}">
                    <a16:creationId xmlns:a16="http://schemas.microsoft.com/office/drawing/2014/main" id="{AC8B25E4-6CA8-36FD-60DA-F3D8AB0BD2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9729" y="5050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6">
            <p14:nvContentPartPr>
              <p14:cNvPr id="716" name="Ink 715">
                <a:extLst>
                  <a:ext uri="{FF2B5EF4-FFF2-40B4-BE49-F238E27FC236}">
                    <a16:creationId xmlns:a16="http://schemas.microsoft.com/office/drawing/2014/main" id="{5751830A-8EF1-E27C-2614-E2D6408A2466}"/>
                  </a:ext>
                </a:extLst>
              </p14:cNvPr>
              <p14:cNvContentPartPr/>
              <p14:nvPr/>
            </p14:nvContentPartPr>
            <p14:xfrm>
              <a:off x="6212649" y="5045040"/>
              <a:ext cx="360" cy="360"/>
            </p14:xfrm>
          </p:contentPart>
        </mc:Choice>
        <mc:Fallback xmlns="">
          <p:pic>
            <p:nvPicPr>
              <p:cNvPr id="716" name="Ink 715">
                <a:extLst>
                  <a:ext uri="{FF2B5EF4-FFF2-40B4-BE49-F238E27FC236}">
                    <a16:creationId xmlns:a16="http://schemas.microsoft.com/office/drawing/2014/main" id="{5751830A-8EF1-E27C-2614-E2D6408A24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6649" y="5009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7">
            <p14:nvContentPartPr>
              <p14:cNvPr id="717" name="Ink 716">
                <a:extLst>
                  <a:ext uri="{FF2B5EF4-FFF2-40B4-BE49-F238E27FC236}">
                    <a16:creationId xmlns:a16="http://schemas.microsoft.com/office/drawing/2014/main" id="{D05D4370-B0BB-6174-9430-C8BDB8A66A41}"/>
                  </a:ext>
                </a:extLst>
              </p14:cNvPr>
              <p14:cNvContentPartPr/>
              <p14:nvPr/>
            </p14:nvContentPartPr>
            <p14:xfrm>
              <a:off x="6065769" y="5306400"/>
              <a:ext cx="360" cy="360"/>
            </p14:xfrm>
          </p:contentPart>
        </mc:Choice>
        <mc:Fallback xmlns="">
          <p:pic>
            <p:nvPicPr>
              <p:cNvPr id="717" name="Ink 716">
                <a:extLst>
                  <a:ext uri="{FF2B5EF4-FFF2-40B4-BE49-F238E27FC236}">
                    <a16:creationId xmlns:a16="http://schemas.microsoft.com/office/drawing/2014/main" id="{D05D4370-B0BB-6174-9430-C8BDB8A66A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29769" y="5270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8">
            <p14:nvContentPartPr>
              <p14:cNvPr id="718" name="Ink 717">
                <a:extLst>
                  <a:ext uri="{FF2B5EF4-FFF2-40B4-BE49-F238E27FC236}">
                    <a16:creationId xmlns:a16="http://schemas.microsoft.com/office/drawing/2014/main" id="{27593A13-B3CE-0AE0-AB2B-4BA744AE6323}"/>
                  </a:ext>
                </a:extLst>
              </p14:cNvPr>
              <p14:cNvContentPartPr/>
              <p14:nvPr/>
            </p14:nvContentPartPr>
            <p14:xfrm>
              <a:off x="6123009" y="5461560"/>
              <a:ext cx="360" cy="360"/>
            </p14:xfrm>
          </p:contentPart>
        </mc:Choice>
        <mc:Fallback xmlns="">
          <p:pic>
            <p:nvPicPr>
              <p:cNvPr id="718" name="Ink 717">
                <a:extLst>
                  <a:ext uri="{FF2B5EF4-FFF2-40B4-BE49-F238E27FC236}">
                    <a16:creationId xmlns:a16="http://schemas.microsoft.com/office/drawing/2014/main" id="{27593A13-B3CE-0AE0-AB2B-4BA744AE63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87009" y="5425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9">
            <p14:nvContentPartPr>
              <p14:cNvPr id="719" name="Ink 718">
                <a:extLst>
                  <a:ext uri="{FF2B5EF4-FFF2-40B4-BE49-F238E27FC236}">
                    <a16:creationId xmlns:a16="http://schemas.microsoft.com/office/drawing/2014/main" id="{9AD23674-E88A-7F76-2AD7-A61AE857E051}"/>
                  </a:ext>
                </a:extLst>
              </p14:cNvPr>
              <p14:cNvContentPartPr/>
              <p14:nvPr/>
            </p14:nvContentPartPr>
            <p14:xfrm>
              <a:off x="6171969" y="5632920"/>
              <a:ext cx="360" cy="360"/>
            </p14:xfrm>
          </p:contentPart>
        </mc:Choice>
        <mc:Fallback xmlns="">
          <p:pic>
            <p:nvPicPr>
              <p:cNvPr id="719" name="Ink 718">
                <a:extLst>
                  <a:ext uri="{FF2B5EF4-FFF2-40B4-BE49-F238E27FC236}">
                    <a16:creationId xmlns:a16="http://schemas.microsoft.com/office/drawing/2014/main" id="{9AD23674-E88A-7F76-2AD7-A61AE857E0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35969" y="5596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0">
            <p14:nvContentPartPr>
              <p14:cNvPr id="720" name="Ink 719">
                <a:extLst>
                  <a:ext uri="{FF2B5EF4-FFF2-40B4-BE49-F238E27FC236}">
                    <a16:creationId xmlns:a16="http://schemas.microsoft.com/office/drawing/2014/main" id="{46E399B1-5B65-BFEC-25EA-6024529E34F4}"/>
                  </a:ext>
                </a:extLst>
              </p14:cNvPr>
              <p14:cNvContentPartPr/>
              <p14:nvPr/>
            </p14:nvContentPartPr>
            <p14:xfrm>
              <a:off x="6335049" y="5559480"/>
              <a:ext cx="360" cy="360"/>
            </p14:xfrm>
          </p:contentPart>
        </mc:Choice>
        <mc:Fallback xmlns="">
          <p:pic>
            <p:nvPicPr>
              <p:cNvPr id="720" name="Ink 719">
                <a:extLst>
                  <a:ext uri="{FF2B5EF4-FFF2-40B4-BE49-F238E27FC236}">
                    <a16:creationId xmlns:a16="http://schemas.microsoft.com/office/drawing/2014/main" id="{46E399B1-5B65-BFEC-25EA-6024529E34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99409" y="5523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1">
            <p14:nvContentPartPr>
              <p14:cNvPr id="721" name="Ink 720">
                <a:extLst>
                  <a:ext uri="{FF2B5EF4-FFF2-40B4-BE49-F238E27FC236}">
                    <a16:creationId xmlns:a16="http://schemas.microsoft.com/office/drawing/2014/main" id="{6E752CCD-27A4-D50F-A66E-6612999B851A}"/>
                  </a:ext>
                </a:extLst>
              </p14:cNvPr>
              <p14:cNvContentPartPr/>
              <p14:nvPr/>
            </p14:nvContentPartPr>
            <p14:xfrm>
              <a:off x="6269889" y="5780160"/>
              <a:ext cx="360" cy="360"/>
            </p14:xfrm>
          </p:contentPart>
        </mc:Choice>
        <mc:Fallback xmlns="">
          <p:pic>
            <p:nvPicPr>
              <p:cNvPr id="721" name="Ink 720">
                <a:extLst>
                  <a:ext uri="{FF2B5EF4-FFF2-40B4-BE49-F238E27FC236}">
                    <a16:creationId xmlns:a16="http://schemas.microsoft.com/office/drawing/2014/main" id="{6E752CCD-27A4-D50F-A66E-6612999B85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3889" y="5744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2">
            <p14:nvContentPartPr>
              <p14:cNvPr id="722" name="Ink 721">
                <a:extLst>
                  <a:ext uri="{FF2B5EF4-FFF2-40B4-BE49-F238E27FC236}">
                    <a16:creationId xmlns:a16="http://schemas.microsoft.com/office/drawing/2014/main" id="{B2A9EF1F-72B4-4CE6-3B34-50AB9C021B77}"/>
                  </a:ext>
                </a:extLst>
              </p14:cNvPr>
              <p14:cNvContentPartPr/>
              <p14:nvPr/>
            </p14:nvContentPartPr>
            <p14:xfrm>
              <a:off x="6163689" y="5861520"/>
              <a:ext cx="360" cy="360"/>
            </p14:xfrm>
          </p:contentPart>
        </mc:Choice>
        <mc:Fallback xmlns="">
          <p:pic>
            <p:nvPicPr>
              <p:cNvPr id="722" name="Ink 721">
                <a:extLst>
                  <a:ext uri="{FF2B5EF4-FFF2-40B4-BE49-F238E27FC236}">
                    <a16:creationId xmlns:a16="http://schemas.microsoft.com/office/drawing/2014/main" id="{B2A9EF1F-72B4-4CE6-3B34-50AB9C021B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27689" y="5825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3">
            <p14:nvContentPartPr>
              <p14:cNvPr id="723" name="Ink 722">
                <a:extLst>
                  <a:ext uri="{FF2B5EF4-FFF2-40B4-BE49-F238E27FC236}">
                    <a16:creationId xmlns:a16="http://schemas.microsoft.com/office/drawing/2014/main" id="{B9CEB35D-C53C-6874-3CFE-93F618E78244}"/>
                  </a:ext>
                </a:extLst>
              </p14:cNvPr>
              <p14:cNvContentPartPr/>
              <p14:nvPr/>
            </p14:nvContentPartPr>
            <p14:xfrm>
              <a:off x="5992329" y="5934960"/>
              <a:ext cx="360" cy="360"/>
            </p14:xfrm>
          </p:contentPart>
        </mc:Choice>
        <mc:Fallback xmlns="">
          <p:pic>
            <p:nvPicPr>
              <p:cNvPr id="723" name="Ink 722">
                <a:extLst>
                  <a:ext uri="{FF2B5EF4-FFF2-40B4-BE49-F238E27FC236}">
                    <a16:creationId xmlns:a16="http://schemas.microsoft.com/office/drawing/2014/main" id="{B9CEB35D-C53C-6874-3CFE-93F618E782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56329" y="5899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4">
            <p14:nvContentPartPr>
              <p14:cNvPr id="724" name="Ink 723">
                <a:extLst>
                  <a:ext uri="{FF2B5EF4-FFF2-40B4-BE49-F238E27FC236}">
                    <a16:creationId xmlns:a16="http://schemas.microsoft.com/office/drawing/2014/main" id="{3CCAF508-B7E2-3657-40F1-23C1DFC57F76}"/>
                  </a:ext>
                </a:extLst>
              </p14:cNvPr>
              <p14:cNvContentPartPr/>
              <p14:nvPr/>
            </p14:nvContentPartPr>
            <p14:xfrm>
              <a:off x="5543409" y="5698440"/>
              <a:ext cx="360" cy="360"/>
            </p14:xfrm>
          </p:contentPart>
        </mc:Choice>
        <mc:Fallback xmlns="">
          <p:pic>
            <p:nvPicPr>
              <p:cNvPr id="724" name="Ink 723">
                <a:extLst>
                  <a:ext uri="{FF2B5EF4-FFF2-40B4-BE49-F238E27FC236}">
                    <a16:creationId xmlns:a16="http://schemas.microsoft.com/office/drawing/2014/main" id="{3CCAF508-B7E2-3657-40F1-23C1DFC57F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07409" y="5662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5">
            <p14:nvContentPartPr>
              <p14:cNvPr id="725" name="Ink 724">
                <a:extLst>
                  <a:ext uri="{FF2B5EF4-FFF2-40B4-BE49-F238E27FC236}">
                    <a16:creationId xmlns:a16="http://schemas.microsoft.com/office/drawing/2014/main" id="{97F65115-267E-6B95-E72E-B84E12887051}"/>
                  </a:ext>
                </a:extLst>
              </p14:cNvPr>
              <p14:cNvContentPartPr/>
              <p14:nvPr/>
            </p14:nvContentPartPr>
            <p14:xfrm>
              <a:off x="5461689" y="5363640"/>
              <a:ext cx="360" cy="360"/>
            </p14:xfrm>
          </p:contentPart>
        </mc:Choice>
        <mc:Fallback xmlns="">
          <p:pic>
            <p:nvPicPr>
              <p:cNvPr id="725" name="Ink 724">
                <a:extLst>
                  <a:ext uri="{FF2B5EF4-FFF2-40B4-BE49-F238E27FC236}">
                    <a16:creationId xmlns:a16="http://schemas.microsoft.com/office/drawing/2014/main" id="{97F65115-267E-6B95-E72E-B84E128870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25689" y="5327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6">
            <p14:nvContentPartPr>
              <p14:cNvPr id="726" name="Ink 725">
                <a:extLst>
                  <a:ext uri="{FF2B5EF4-FFF2-40B4-BE49-F238E27FC236}">
                    <a16:creationId xmlns:a16="http://schemas.microsoft.com/office/drawing/2014/main" id="{69211C40-9B48-0488-CB47-D70E5EED43FF}"/>
                  </a:ext>
                </a:extLst>
              </p14:cNvPr>
              <p14:cNvContentPartPr/>
              <p14:nvPr/>
            </p14:nvContentPartPr>
            <p14:xfrm>
              <a:off x="5829249" y="5347080"/>
              <a:ext cx="360" cy="360"/>
            </p14:xfrm>
          </p:contentPart>
        </mc:Choice>
        <mc:Fallback xmlns="">
          <p:pic>
            <p:nvPicPr>
              <p:cNvPr id="726" name="Ink 725">
                <a:extLst>
                  <a:ext uri="{FF2B5EF4-FFF2-40B4-BE49-F238E27FC236}">
                    <a16:creationId xmlns:a16="http://schemas.microsoft.com/office/drawing/2014/main" id="{69211C40-9B48-0488-CB47-D70E5EED43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93249" y="531144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0" name="Group 729">
            <a:extLst>
              <a:ext uri="{FF2B5EF4-FFF2-40B4-BE49-F238E27FC236}">
                <a16:creationId xmlns:a16="http://schemas.microsoft.com/office/drawing/2014/main" id="{24184D87-827C-3E89-7C85-AB570C275B76}"/>
              </a:ext>
            </a:extLst>
          </p:cNvPr>
          <p:cNvGrpSpPr/>
          <p:nvPr/>
        </p:nvGrpSpPr>
        <p:grpSpPr>
          <a:xfrm>
            <a:off x="5682009" y="5428800"/>
            <a:ext cx="131040" cy="34560"/>
            <a:chOff x="5682009" y="5428800"/>
            <a:chExt cx="131040" cy="3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727" name="Ink 726">
                  <a:extLst>
                    <a:ext uri="{FF2B5EF4-FFF2-40B4-BE49-F238E27FC236}">
                      <a16:creationId xmlns:a16="http://schemas.microsoft.com/office/drawing/2014/main" id="{4437C8CC-0E57-55FA-146C-00A51798D523}"/>
                    </a:ext>
                  </a:extLst>
                </p14:cNvPr>
                <p14:cNvContentPartPr/>
                <p14:nvPr/>
              </p14:nvContentPartPr>
              <p14:xfrm>
                <a:off x="5812689" y="5461560"/>
                <a:ext cx="360" cy="1800"/>
              </p14:xfrm>
            </p:contentPart>
          </mc:Choice>
          <mc:Fallback xmlns="">
            <p:pic>
              <p:nvPicPr>
                <p:cNvPr id="727" name="Ink 726">
                  <a:extLst>
                    <a:ext uri="{FF2B5EF4-FFF2-40B4-BE49-F238E27FC236}">
                      <a16:creationId xmlns:a16="http://schemas.microsoft.com/office/drawing/2014/main" id="{4437C8CC-0E57-55FA-146C-00A51798D52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777049" y="5425920"/>
                  <a:ext cx="720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728" name="Ink 727">
                  <a:extLst>
                    <a:ext uri="{FF2B5EF4-FFF2-40B4-BE49-F238E27FC236}">
                      <a16:creationId xmlns:a16="http://schemas.microsoft.com/office/drawing/2014/main" id="{621464C0-C026-0798-564E-036CB150D57E}"/>
                    </a:ext>
                  </a:extLst>
                </p14:cNvPr>
                <p14:cNvContentPartPr/>
                <p14:nvPr/>
              </p14:nvContentPartPr>
              <p14:xfrm>
                <a:off x="5682009" y="5428800"/>
                <a:ext cx="360" cy="360"/>
              </p14:xfrm>
            </p:contentPart>
          </mc:Choice>
          <mc:Fallback xmlns="">
            <p:pic>
              <p:nvPicPr>
                <p:cNvPr id="728" name="Ink 727">
                  <a:extLst>
                    <a:ext uri="{FF2B5EF4-FFF2-40B4-BE49-F238E27FC236}">
                      <a16:creationId xmlns:a16="http://schemas.microsoft.com/office/drawing/2014/main" id="{621464C0-C026-0798-564E-036CB150D57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646009" y="53931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9">
            <p14:nvContentPartPr>
              <p14:cNvPr id="729" name="Ink 728">
                <a:extLst>
                  <a:ext uri="{FF2B5EF4-FFF2-40B4-BE49-F238E27FC236}">
                    <a16:creationId xmlns:a16="http://schemas.microsoft.com/office/drawing/2014/main" id="{0FAA75A7-B4DB-2970-4EE8-5E072B2D41F7}"/>
                  </a:ext>
                </a:extLst>
              </p14:cNvPr>
              <p14:cNvContentPartPr/>
              <p14:nvPr/>
            </p14:nvContentPartPr>
            <p14:xfrm>
              <a:off x="5845449" y="5641200"/>
              <a:ext cx="360" cy="360"/>
            </p14:xfrm>
          </p:contentPart>
        </mc:Choice>
        <mc:Fallback xmlns="">
          <p:pic>
            <p:nvPicPr>
              <p:cNvPr id="729" name="Ink 728">
                <a:extLst>
                  <a:ext uri="{FF2B5EF4-FFF2-40B4-BE49-F238E27FC236}">
                    <a16:creationId xmlns:a16="http://schemas.microsoft.com/office/drawing/2014/main" id="{0FAA75A7-B4DB-2970-4EE8-5E072B2D41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09449" y="5605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0">
            <p14:nvContentPartPr>
              <p14:cNvPr id="731" name="Ink 730">
                <a:extLst>
                  <a:ext uri="{FF2B5EF4-FFF2-40B4-BE49-F238E27FC236}">
                    <a16:creationId xmlns:a16="http://schemas.microsoft.com/office/drawing/2014/main" id="{21C9F0C6-BA79-3A80-C48F-CCA199226672}"/>
                  </a:ext>
                </a:extLst>
              </p14:cNvPr>
              <p14:cNvContentPartPr/>
              <p14:nvPr/>
            </p14:nvContentPartPr>
            <p14:xfrm>
              <a:off x="6000249" y="5673960"/>
              <a:ext cx="360" cy="360"/>
            </p14:xfrm>
          </p:contentPart>
        </mc:Choice>
        <mc:Fallback xmlns="">
          <p:pic>
            <p:nvPicPr>
              <p:cNvPr id="731" name="Ink 730">
                <a:extLst>
                  <a:ext uri="{FF2B5EF4-FFF2-40B4-BE49-F238E27FC236}">
                    <a16:creationId xmlns:a16="http://schemas.microsoft.com/office/drawing/2014/main" id="{21C9F0C6-BA79-3A80-C48F-CCA1992266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64609" y="5637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1">
            <p14:nvContentPartPr>
              <p14:cNvPr id="732" name="Ink 731">
                <a:extLst>
                  <a:ext uri="{FF2B5EF4-FFF2-40B4-BE49-F238E27FC236}">
                    <a16:creationId xmlns:a16="http://schemas.microsoft.com/office/drawing/2014/main" id="{1ADF9D4A-6E2A-9019-0688-B769EA089C82}"/>
                  </a:ext>
                </a:extLst>
              </p14:cNvPr>
              <p14:cNvContentPartPr/>
              <p14:nvPr/>
            </p14:nvContentPartPr>
            <p14:xfrm>
              <a:off x="5886129" y="4963680"/>
              <a:ext cx="360" cy="360"/>
            </p14:xfrm>
          </p:contentPart>
        </mc:Choice>
        <mc:Fallback xmlns="">
          <p:pic>
            <p:nvPicPr>
              <p:cNvPr id="732" name="Ink 731">
                <a:extLst>
                  <a:ext uri="{FF2B5EF4-FFF2-40B4-BE49-F238E27FC236}">
                    <a16:creationId xmlns:a16="http://schemas.microsoft.com/office/drawing/2014/main" id="{1ADF9D4A-6E2A-9019-0688-B769EA089C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0489" y="4927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2">
            <p14:nvContentPartPr>
              <p14:cNvPr id="733" name="Ink 732">
                <a:extLst>
                  <a:ext uri="{FF2B5EF4-FFF2-40B4-BE49-F238E27FC236}">
                    <a16:creationId xmlns:a16="http://schemas.microsoft.com/office/drawing/2014/main" id="{BC98C031-E702-3F09-B493-78AFCDF0BDA1}"/>
                  </a:ext>
                </a:extLst>
              </p14:cNvPr>
              <p14:cNvContentPartPr/>
              <p14:nvPr/>
            </p14:nvContentPartPr>
            <p14:xfrm>
              <a:off x="5526849" y="4988160"/>
              <a:ext cx="360" cy="360"/>
            </p14:xfrm>
          </p:contentPart>
        </mc:Choice>
        <mc:Fallback xmlns="">
          <p:pic>
            <p:nvPicPr>
              <p:cNvPr id="733" name="Ink 732">
                <a:extLst>
                  <a:ext uri="{FF2B5EF4-FFF2-40B4-BE49-F238E27FC236}">
                    <a16:creationId xmlns:a16="http://schemas.microsoft.com/office/drawing/2014/main" id="{BC98C031-E702-3F09-B493-78AFCDF0BD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1209" y="4952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3">
            <p14:nvContentPartPr>
              <p14:cNvPr id="734" name="Ink 733">
                <a:extLst>
                  <a:ext uri="{FF2B5EF4-FFF2-40B4-BE49-F238E27FC236}">
                    <a16:creationId xmlns:a16="http://schemas.microsoft.com/office/drawing/2014/main" id="{5945C5A6-322B-D503-041F-D891B311FF06}"/>
                  </a:ext>
                </a:extLst>
              </p14:cNvPr>
              <p14:cNvContentPartPr/>
              <p14:nvPr/>
            </p14:nvContentPartPr>
            <p14:xfrm>
              <a:off x="5443689" y="5110560"/>
              <a:ext cx="1800" cy="360"/>
            </p14:xfrm>
          </p:contentPart>
        </mc:Choice>
        <mc:Fallback xmlns="">
          <p:pic>
            <p:nvPicPr>
              <p:cNvPr id="734" name="Ink 733">
                <a:extLst>
                  <a:ext uri="{FF2B5EF4-FFF2-40B4-BE49-F238E27FC236}">
                    <a16:creationId xmlns:a16="http://schemas.microsoft.com/office/drawing/2014/main" id="{5945C5A6-322B-D503-041F-D891B311FF0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408049" y="507456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4">
            <p14:nvContentPartPr>
              <p14:cNvPr id="735" name="Ink 734">
                <a:extLst>
                  <a:ext uri="{FF2B5EF4-FFF2-40B4-BE49-F238E27FC236}">
                    <a16:creationId xmlns:a16="http://schemas.microsoft.com/office/drawing/2014/main" id="{AC7DBDC9-0B3E-11A7-74DA-D3A08E2FBAFC}"/>
                  </a:ext>
                </a:extLst>
              </p14:cNvPr>
              <p14:cNvContentPartPr/>
              <p14:nvPr/>
            </p14:nvContentPartPr>
            <p14:xfrm>
              <a:off x="5723049" y="5135040"/>
              <a:ext cx="360" cy="360"/>
            </p14:xfrm>
          </p:contentPart>
        </mc:Choice>
        <mc:Fallback xmlns="">
          <p:pic>
            <p:nvPicPr>
              <p:cNvPr id="735" name="Ink 734">
                <a:extLst>
                  <a:ext uri="{FF2B5EF4-FFF2-40B4-BE49-F238E27FC236}">
                    <a16:creationId xmlns:a16="http://schemas.microsoft.com/office/drawing/2014/main" id="{AC7DBDC9-0B3E-11A7-74DA-D3A08E2FBA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87049" y="5099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5">
            <p14:nvContentPartPr>
              <p14:cNvPr id="736" name="Ink 735">
                <a:extLst>
                  <a:ext uri="{FF2B5EF4-FFF2-40B4-BE49-F238E27FC236}">
                    <a16:creationId xmlns:a16="http://schemas.microsoft.com/office/drawing/2014/main" id="{4C9EE55F-7373-B113-F841-F861CDA2F0D2}"/>
                  </a:ext>
                </a:extLst>
              </p14:cNvPr>
              <p14:cNvContentPartPr/>
              <p14:nvPr/>
            </p14:nvContentPartPr>
            <p14:xfrm>
              <a:off x="4980009" y="5412600"/>
              <a:ext cx="360" cy="360"/>
            </p14:xfrm>
          </p:contentPart>
        </mc:Choice>
        <mc:Fallback xmlns="">
          <p:pic>
            <p:nvPicPr>
              <p:cNvPr id="736" name="Ink 735">
                <a:extLst>
                  <a:ext uri="{FF2B5EF4-FFF2-40B4-BE49-F238E27FC236}">
                    <a16:creationId xmlns:a16="http://schemas.microsoft.com/office/drawing/2014/main" id="{4C9EE55F-7373-B113-F841-F861CDA2F0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44009" y="5376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6">
            <p14:nvContentPartPr>
              <p14:cNvPr id="738" name="Ink 737">
                <a:extLst>
                  <a:ext uri="{FF2B5EF4-FFF2-40B4-BE49-F238E27FC236}">
                    <a16:creationId xmlns:a16="http://schemas.microsoft.com/office/drawing/2014/main" id="{EC709BCA-2787-A638-399A-97FE7E90627C}"/>
                  </a:ext>
                </a:extLst>
              </p14:cNvPr>
              <p14:cNvContentPartPr/>
              <p14:nvPr/>
            </p14:nvContentPartPr>
            <p14:xfrm>
              <a:off x="5338929" y="5584320"/>
              <a:ext cx="360" cy="360"/>
            </p14:xfrm>
          </p:contentPart>
        </mc:Choice>
        <mc:Fallback xmlns="">
          <p:pic>
            <p:nvPicPr>
              <p:cNvPr id="738" name="Ink 737">
                <a:extLst>
                  <a:ext uri="{FF2B5EF4-FFF2-40B4-BE49-F238E27FC236}">
                    <a16:creationId xmlns:a16="http://schemas.microsoft.com/office/drawing/2014/main" id="{EC709BCA-2787-A638-399A-97FE7E9062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3289" y="5548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7">
            <p14:nvContentPartPr>
              <p14:cNvPr id="739" name="Ink 738">
                <a:extLst>
                  <a:ext uri="{FF2B5EF4-FFF2-40B4-BE49-F238E27FC236}">
                    <a16:creationId xmlns:a16="http://schemas.microsoft.com/office/drawing/2014/main" id="{DA640510-BED4-23A0-2C09-AC92EE5BD747}"/>
                  </a:ext>
                </a:extLst>
              </p14:cNvPr>
              <p14:cNvContentPartPr/>
              <p14:nvPr/>
            </p14:nvContentPartPr>
            <p14:xfrm>
              <a:off x="5224809" y="5714640"/>
              <a:ext cx="360" cy="360"/>
            </p14:xfrm>
          </p:contentPart>
        </mc:Choice>
        <mc:Fallback xmlns="">
          <p:pic>
            <p:nvPicPr>
              <p:cNvPr id="739" name="Ink 738">
                <a:extLst>
                  <a:ext uri="{FF2B5EF4-FFF2-40B4-BE49-F238E27FC236}">
                    <a16:creationId xmlns:a16="http://schemas.microsoft.com/office/drawing/2014/main" id="{DA640510-BED4-23A0-2C09-AC92EE5BD7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9169" y="5679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8">
            <p14:nvContentPartPr>
              <p14:cNvPr id="740" name="Ink 739">
                <a:extLst>
                  <a:ext uri="{FF2B5EF4-FFF2-40B4-BE49-F238E27FC236}">
                    <a16:creationId xmlns:a16="http://schemas.microsoft.com/office/drawing/2014/main" id="{15FCCF4E-9BDA-CA0D-C0E8-C84563483B29}"/>
                  </a:ext>
                </a:extLst>
              </p14:cNvPr>
              <p14:cNvContentPartPr/>
              <p14:nvPr/>
            </p14:nvContentPartPr>
            <p14:xfrm>
              <a:off x="4816569" y="5788080"/>
              <a:ext cx="360" cy="360"/>
            </p14:xfrm>
          </p:contentPart>
        </mc:Choice>
        <mc:Fallback xmlns="">
          <p:pic>
            <p:nvPicPr>
              <p:cNvPr id="740" name="Ink 739">
                <a:extLst>
                  <a:ext uri="{FF2B5EF4-FFF2-40B4-BE49-F238E27FC236}">
                    <a16:creationId xmlns:a16="http://schemas.microsoft.com/office/drawing/2014/main" id="{15FCCF4E-9BDA-CA0D-C0E8-C84563483B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0929" y="5752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9">
            <p14:nvContentPartPr>
              <p14:cNvPr id="741" name="Ink 740">
                <a:extLst>
                  <a:ext uri="{FF2B5EF4-FFF2-40B4-BE49-F238E27FC236}">
                    <a16:creationId xmlns:a16="http://schemas.microsoft.com/office/drawing/2014/main" id="{7CE14C52-E400-250D-0719-24B92E898F2D}"/>
                  </a:ext>
                </a:extLst>
              </p14:cNvPr>
              <p14:cNvContentPartPr/>
              <p14:nvPr/>
            </p14:nvContentPartPr>
            <p14:xfrm>
              <a:off x="4146969" y="5608440"/>
              <a:ext cx="360" cy="360"/>
            </p14:xfrm>
          </p:contentPart>
        </mc:Choice>
        <mc:Fallback xmlns="">
          <p:pic>
            <p:nvPicPr>
              <p:cNvPr id="741" name="Ink 740">
                <a:extLst>
                  <a:ext uri="{FF2B5EF4-FFF2-40B4-BE49-F238E27FC236}">
                    <a16:creationId xmlns:a16="http://schemas.microsoft.com/office/drawing/2014/main" id="{7CE14C52-E400-250D-0719-24B92E898F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1329" y="5572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0">
            <p14:nvContentPartPr>
              <p14:cNvPr id="742" name="Ink 741">
                <a:extLst>
                  <a:ext uri="{FF2B5EF4-FFF2-40B4-BE49-F238E27FC236}">
                    <a16:creationId xmlns:a16="http://schemas.microsoft.com/office/drawing/2014/main" id="{250AAE3E-B862-08FB-EAA3-EA3E0315E516}"/>
                  </a:ext>
                </a:extLst>
              </p14:cNvPr>
              <p14:cNvContentPartPr/>
              <p14:nvPr/>
            </p14:nvContentPartPr>
            <p14:xfrm>
              <a:off x="4310409" y="5665680"/>
              <a:ext cx="360" cy="360"/>
            </p14:xfrm>
          </p:contentPart>
        </mc:Choice>
        <mc:Fallback xmlns="">
          <p:pic>
            <p:nvPicPr>
              <p:cNvPr id="742" name="Ink 741">
                <a:extLst>
                  <a:ext uri="{FF2B5EF4-FFF2-40B4-BE49-F238E27FC236}">
                    <a16:creationId xmlns:a16="http://schemas.microsoft.com/office/drawing/2014/main" id="{250AAE3E-B862-08FB-EAA3-EA3E0315E5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74409" y="5629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1">
            <p14:nvContentPartPr>
              <p14:cNvPr id="743" name="Ink 742">
                <a:extLst>
                  <a:ext uri="{FF2B5EF4-FFF2-40B4-BE49-F238E27FC236}">
                    <a16:creationId xmlns:a16="http://schemas.microsoft.com/office/drawing/2014/main" id="{1E56464A-9D74-0177-BF3A-2F12BB070072}"/>
                  </a:ext>
                </a:extLst>
              </p14:cNvPr>
              <p14:cNvContentPartPr/>
              <p14:nvPr/>
            </p14:nvContentPartPr>
            <p14:xfrm>
              <a:off x="4424889" y="5747400"/>
              <a:ext cx="360" cy="360"/>
            </p14:xfrm>
          </p:contentPart>
        </mc:Choice>
        <mc:Fallback xmlns="">
          <p:pic>
            <p:nvPicPr>
              <p:cNvPr id="743" name="Ink 742">
                <a:extLst>
                  <a:ext uri="{FF2B5EF4-FFF2-40B4-BE49-F238E27FC236}">
                    <a16:creationId xmlns:a16="http://schemas.microsoft.com/office/drawing/2014/main" id="{1E56464A-9D74-0177-BF3A-2F12BB0700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88889" y="5711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2">
            <p14:nvContentPartPr>
              <p14:cNvPr id="744" name="Ink 743">
                <a:extLst>
                  <a:ext uri="{FF2B5EF4-FFF2-40B4-BE49-F238E27FC236}">
                    <a16:creationId xmlns:a16="http://schemas.microsoft.com/office/drawing/2014/main" id="{E02FDD81-9954-D0F4-D480-7A0AAAFAE0BF}"/>
                  </a:ext>
                </a:extLst>
              </p14:cNvPr>
              <p14:cNvContentPartPr/>
              <p14:nvPr/>
            </p14:nvContentPartPr>
            <p14:xfrm>
              <a:off x="4645209" y="5281920"/>
              <a:ext cx="360" cy="360"/>
            </p14:xfrm>
          </p:contentPart>
        </mc:Choice>
        <mc:Fallback xmlns="">
          <p:pic>
            <p:nvPicPr>
              <p:cNvPr id="744" name="Ink 743">
                <a:extLst>
                  <a:ext uri="{FF2B5EF4-FFF2-40B4-BE49-F238E27FC236}">
                    <a16:creationId xmlns:a16="http://schemas.microsoft.com/office/drawing/2014/main" id="{E02FDD81-9954-D0F4-D480-7A0AAAFAE0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09209" y="524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3">
            <p14:nvContentPartPr>
              <p14:cNvPr id="745" name="Ink 744">
                <a:extLst>
                  <a:ext uri="{FF2B5EF4-FFF2-40B4-BE49-F238E27FC236}">
                    <a16:creationId xmlns:a16="http://schemas.microsoft.com/office/drawing/2014/main" id="{5DEB2D1C-0B52-6B5F-BB16-EAD03F172BFA}"/>
                  </a:ext>
                </a:extLst>
              </p14:cNvPr>
              <p14:cNvContentPartPr/>
              <p14:nvPr/>
            </p14:nvContentPartPr>
            <p14:xfrm>
              <a:off x="4228689" y="5035680"/>
              <a:ext cx="360" cy="1800"/>
            </p14:xfrm>
          </p:contentPart>
        </mc:Choice>
        <mc:Fallback xmlns="">
          <p:pic>
            <p:nvPicPr>
              <p:cNvPr id="745" name="Ink 744">
                <a:extLst>
                  <a:ext uri="{FF2B5EF4-FFF2-40B4-BE49-F238E27FC236}">
                    <a16:creationId xmlns:a16="http://schemas.microsoft.com/office/drawing/2014/main" id="{5DEB2D1C-0B52-6B5F-BB16-EAD03F172BF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193049" y="499968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4">
            <p14:nvContentPartPr>
              <p14:cNvPr id="746" name="Ink 745">
                <a:extLst>
                  <a:ext uri="{FF2B5EF4-FFF2-40B4-BE49-F238E27FC236}">
                    <a16:creationId xmlns:a16="http://schemas.microsoft.com/office/drawing/2014/main" id="{EF2D101B-6ADC-CD14-776F-774A76D3BE58}"/>
                  </a:ext>
                </a:extLst>
              </p14:cNvPr>
              <p14:cNvContentPartPr/>
              <p14:nvPr/>
            </p14:nvContentPartPr>
            <p14:xfrm>
              <a:off x="4245249" y="5281920"/>
              <a:ext cx="360" cy="360"/>
            </p14:xfrm>
          </p:contentPart>
        </mc:Choice>
        <mc:Fallback xmlns="">
          <p:pic>
            <p:nvPicPr>
              <p:cNvPr id="746" name="Ink 745">
                <a:extLst>
                  <a:ext uri="{FF2B5EF4-FFF2-40B4-BE49-F238E27FC236}">
                    <a16:creationId xmlns:a16="http://schemas.microsoft.com/office/drawing/2014/main" id="{EF2D101B-6ADC-CD14-776F-774A76D3BE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09249" y="524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5">
            <p14:nvContentPartPr>
              <p14:cNvPr id="747" name="Ink 746">
                <a:extLst>
                  <a:ext uri="{FF2B5EF4-FFF2-40B4-BE49-F238E27FC236}">
                    <a16:creationId xmlns:a16="http://schemas.microsoft.com/office/drawing/2014/main" id="{1D76A9AC-0C0D-122E-8AAC-53A3B34725DD}"/>
                  </a:ext>
                </a:extLst>
              </p14:cNvPr>
              <p14:cNvContentPartPr/>
              <p14:nvPr/>
            </p14:nvContentPartPr>
            <p14:xfrm>
              <a:off x="4465569" y="5469840"/>
              <a:ext cx="360" cy="360"/>
            </p14:xfrm>
          </p:contentPart>
        </mc:Choice>
        <mc:Fallback xmlns="">
          <p:pic>
            <p:nvPicPr>
              <p:cNvPr id="747" name="Ink 746">
                <a:extLst>
                  <a:ext uri="{FF2B5EF4-FFF2-40B4-BE49-F238E27FC236}">
                    <a16:creationId xmlns:a16="http://schemas.microsoft.com/office/drawing/2014/main" id="{1D76A9AC-0C0D-122E-8AAC-53A3B34725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9569" y="5433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6">
            <p14:nvContentPartPr>
              <p14:cNvPr id="748" name="Ink 747">
                <a:extLst>
                  <a:ext uri="{FF2B5EF4-FFF2-40B4-BE49-F238E27FC236}">
                    <a16:creationId xmlns:a16="http://schemas.microsoft.com/office/drawing/2014/main" id="{6853F167-82E4-04A5-A2FB-10EB5D4CC0A1}"/>
                  </a:ext>
                </a:extLst>
              </p14:cNvPr>
              <p14:cNvContentPartPr/>
              <p14:nvPr/>
            </p14:nvContentPartPr>
            <p14:xfrm>
              <a:off x="4734849" y="5461560"/>
              <a:ext cx="360" cy="360"/>
            </p14:xfrm>
          </p:contentPart>
        </mc:Choice>
        <mc:Fallback xmlns="">
          <p:pic>
            <p:nvPicPr>
              <p:cNvPr id="748" name="Ink 747">
                <a:extLst>
                  <a:ext uri="{FF2B5EF4-FFF2-40B4-BE49-F238E27FC236}">
                    <a16:creationId xmlns:a16="http://schemas.microsoft.com/office/drawing/2014/main" id="{6853F167-82E4-04A5-A2FB-10EB5D4CC0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99209" y="5425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7">
            <p14:nvContentPartPr>
              <p14:cNvPr id="749" name="Ink 748">
                <a:extLst>
                  <a:ext uri="{FF2B5EF4-FFF2-40B4-BE49-F238E27FC236}">
                    <a16:creationId xmlns:a16="http://schemas.microsoft.com/office/drawing/2014/main" id="{6D0DB039-5CF9-44E5-16A0-8256C9F8D167}"/>
                  </a:ext>
                </a:extLst>
              </p14:cNvPr>
              <p14:cNvContentPartPr/>
              <p14:nvPr/>
            </p14:nvContentPartPr>
            <p14:xfrm>
              <a:off x="4677969" y="5625000"/>
              <a:ext cx="360" cy="360"/>
            </p14:xfrm>
          </p:contentPart>
        </mc:Choice>
        <mc:Fallback xmlns="">
          <p:pic>
            <p:nvPicPr>
              <p:cNvPr id="749" name="Ink 748">
                <a:extLst>
                  <a:ext uri="{FF2B5EF4-FFF2-40B4-BE49-F238E27FC236}">
                    <a16:creationId xmlns:a16="http://schemas.microsoft.com/office/drawing/2014/main" id="{6D0DB039-5CF9-44E5-16A0-8256C9F8D1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1969" y="5589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8">
            <p14:nvContentPartPr>
              <p14:cNvPr id="750" name="Ink 749">
                <a:extLst>
                  <a:ext uri="{FF2B5EF4-FFF2-40B4-BE49-F238E27FC236}">
                    <a16:creationId xmlns:a16="http://schemas.microsoft.com/office/drawing/2014/main" id="{1F0EB4DA-BD17-805F-D351-6F2A665C2A51}"/>
                  </a:ext>
                </a:extLst>
              </p14:cNvPr>
              <p14:cNvContentPartPr/>
              <p14:nvPr/>
            </p14:nvContentPartPr>
            <p14:xfrm>
              <a:off x="4464129" y="5159520"/>
              <a:ext cx="1800" cy="360"/>
            </p14:xfrm>
          </p:contentPart>
        </mc:Choice>
        <mc:Fallback xmlns="">
          <p:pic>
            <p:nvPicPr>
              <p:cNvPr id="750" name="Ink 749">
                <a:extLst>
                  <a:ext uri="{FF2B5EF4-FFF2-40B4-BE49-F238E27FC236}">
                    <a16:creationId xmlns:a16="http://schemas.microsoft.com/office/drawing/2014/main" id="{1F0EB4DA-BD17-805F-D351-6F2A665C2A5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28489" y="51238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9">
            <p14:nvContentPartPr>
              <p14:cNvPr id="751" name="Ink 750">
                <a:extLst>
                  <a:ext uri="{FF2B5EF4-FFF2-40B4-BE49-F238E27FC236}">
                    <a16:creationId xmlns:a16="http://schemas.microsoft.com/office/drawing/2014/main" id="{C78850D2-54A0-246E-BE07-6DD59257333B}"/>
                  </a:ext>
                </a:extLst>
              </p14:cNvPr>
              <p14:cNvContentPartPr/>
              <p14:nvPr/>
            </p14:nvContentPartPr>
            <p14:xfrm>
              <a:off x="4000089" y="5232960"/>
              <a:ext cx="360" cy="360"/>
            </p14:xfrm>
          </p:contentPart>
        </mc:Choice>
        <mc:Fallback xmlns="">
          <p:pic>
            <p:nvPicPr>
              <p:cNvPr id="751" name="Ink 750">
                <a:extLst>
                  <a:ext uri="{FF2B5EF4-FFF2-40B4-BE49-F238E27FC236}">
                    <a16:creationId xmlns:a16="http://schemas.microsoft.com/office/drawing/2014/main" id="{C78850D2-54A0-246E-BE07-6DD5925733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64449" y="5197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0">
            <p14:nvContentPartPr>
              <p14:cNvPr id="752" name="Ink 751">
                <a:extLst>
                  <a:ext uri="{FF2B5EF4-FFF2-40B4-BE49-F238E27FC236}">
                    <a16:creationId xmlns:a16="http://schemas.microsoft.com/office/drawing/2014/main" id="{1712E79D-F335-A5E0-7010-AAE48AD48789}"/>
                  </a:ext>
                </a:extLst>
              </p14:cNvPr>
              <p14:cNvContentPartPr/>
              <p14:nvPr/>
            </p14:nvContentPartPr>
            <p14:xfrm>
              <a:off x="4024569" y="5363640"/>
              <a:ext cx="360" cy="360"/>
            </p14:xfrm>
          </p:contentPart>
        </mc:Choice>
        <mc:Fallback xmlns="">
          <p:pic>
            <p:nvPicPr>
              <p:cNvPr id="752" name="Ink 751">
                <a:extLst>
                  <a:ext uri="{FF2B5EF4-FFF2-40B4-BE49-F238E27FC236}">
                    <a16:creationId xmlns:a16="http://schemas.microsoft.com/office/drawing/2014/main" id="{1712E79D-F335-A5E0-7010-AAE48AD487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88569" y="5327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1">
            <p14:nvContentPartPr>
              <p14:cNvPr id="753" name="Ink 752">
                <a:extLst>
                  <a:ext uri="{FF2B5EF4-FFF2-40B4-BE49-F238E27FC236}">
                    <a16:creationId xmlns:a16="http://schemas.microsoft.com/office/drawing/2014/main" id="{E50E13D7-1911-5F10-4171-B67719FC56E8}"/>
                  </a:ext>
                </a:extLst>
              </p14:cNvPr>
              <p14:cNvContentPartPr/>
              <p14:nvPr/>
            </p14:nvContentPartPr>
            <p14:xfrm>
              <a:off x="3861489" y="5411160"/>
              <a:ext cx="360" cy="1800"/>
            </p14:xfrm>
          </p:contentPart>
        </mc:Choice>
        <mc:Fallback xmlns="">
          <p:pic>
            <p:nvPicPr>
              <p:cNvPr id="753" name="Ink 752">
                <a:extLst>
                  <a:ext uri="{FF2B5EF4-FFF2-40B4-BE49-F238E27FC236}">
                    <a16:creationId xmlns:a16="http://schemas.microsoft.com/office/drawing/2014/main" id="{E50E13D7-1911-5F10-4171-B67719FC56E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825489" y="53755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2">
            <p14:nvContentPartPr>
              <p14:cNvPr id="754" name="Ink 753">
                <a:extLst>
                  <a:ext uri="{FF2B5EF4-FFF2-40B4-BE49-F238E27FC236}">
                    <a16:creationId xmlns:a16="http://schemas.microsoft.com/office/drawing/2014/main" id="{4915FDBE-5544-B383-7A25-FB4897ECED29}"/>
                  </a:ext>
                </a:extLst>
              </p14:cNvPr>
              <p14:cNvContentPartPr/>
              <p14:nvPr/>
            </p14:nvContentPartPr>
            <p14:xfrm>
              <a:off x="3771489" y="5184000"/>
              <a:ext cx="360" cy="360"/>
            </p14:xfrm>
          </p:contentPart>
        </mc:Choice>
        <mc:Fallback xmlns="">
          <p:pic>
            <p:nvPicPr>
              <p:cNvPr id="754" name="Ink 753">
                <a:extLst>
                  <a:ext uri="{FF2B5EF4-FFF2-40B4-BE49-F238E27FC236}">
                    <a16:creationId xmlns:a16="http://schemas.microsoft.com/office/drawing/2014/main" id="{4915FDBE-5544-B383-7A25-FB4897ECED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35849" y="5148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3">
            <p14:nvContentPartPr>
              <p14:cNvPr id="755" name="Ink 754">
                <a:extLst>
                  <a:ext uri="{FF2B5EF4-FFF2-40B4-BE49-F238E27FC236}">
                    <a16:creationId xmlns:a16="http://schemas.microsoft.com/office/drawing/2014/main" id="{EFE84338-80D5-7848-1EA0-AEFCF0A7DDF3}"/>
                  </a:ext>
                </a:extLst>
              </p14:cNvPr>
              <p14:cNvContentPartPr/>
              <p14:nvPr/>
            </p14:nvContentPartPr>
            <p14:xfrm>
              <a:off x="3575649" y="5257440"/>
              <a:ext cx="360" cy="360"/>
            </p14:xfrm>
          </p:contentPart>
        </mc:Choice>
        <mc:Fallback xmlns="">
          <p:pic>
            <p:nvPicPr>
              <p:cNvPr id="755" name="Ink 754">
                <a:extLst>
                  <a:ext uri="{FF2B5EF4-FFF2-40B4-BE49-F238E27FC236}">
                    <a16:creationId xmlns:a16="http://schemas.microsoft.com/office/drawing/2014/main" id="{EFE84338-80D5-7848-1EA0-AEFCF0A7DD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39649" y="5221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4">
            <p14:nvContentPartPr>
              <p14:cNvPr id="756" name="Ink 755">
                <a:extLst>
                  <a:ext uri="{FF2B5EF4-FFF2-40B4-BE49-F238E27FC236}">
                    <a16:creationId xmlns:a16="http://schemas.microsoft.com/office/drawing/2014/main" id="{DB6A12E2-50A1-96E4-AEF9-5764FB8E44B2}"/>
                  </a:ext>
                </a:extLst>
              </p14:cNvPr>
              <p14:cNvContentPartPr/>
              <p14:nvPr/>
            </p14:nvContentPartPr>
            <p14:xfrm>
              <a:off x="3600129" y="5045040"/>
              <a:ext cx="360" cy="360"/>
            </p14:xfrm>
          </p:contentPart>
        </mc:Choice>
        <mc:Fallback xmlns="">
          <p:pic>
            <p:nvPicPr>
              <p:cNvPr id="756" name="Ink 755">
                <a:extLst>
                  <a:ext uri="{FF2B5EF4-FFF2-40B4-BE49-F238E27FC236}">
                    <a16:creationId xmlns:a16="http://schemas.microsoft.com/office/drawing/2014/main" id="{DB6A12E2-50A1-96E4-AEF9-5764FB8E44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64489" y="5009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5">
            <p14:nvContentPartPr>
              <p14:cNvPr id="757" name="Ink 756">
                <a:extLst>
                  <a:ext uri="{FF2B5EF4-FFF2-40B4-BE49-F238E27FC236}">
                    <a16:creationId xmlns:a16="http://schemas.microsoft.com/office/drawing/2014/main" id="{BBB66156-B8BE-11DC-8A14-92C18DA68545}"/>
                  </a:ext>
                </a:extLst>
              </p14:cNvPr>
              <p14:cNvContentPartPr/>
              <p14:nvPr/>
            </p14:nvContentPartPr>
            <p14:xfrm>
              <a:off x="3844929" y="4979880"/>
              <a:ext cx="360" cy="360"/>
            </p14:xfrm>
          </p:contentPart>
        </mc:Choice>
        <mc:Fallback xmlns="">
          <p:pic>
            <p:nvPicPr>
              <p:cNvPr id="757" name="Ink 756">
                <a:extLst>
                  <a:ext uri="{FF2B5EF4-FFF2-40B4-BE49-F238E27FC236}">
                    <a16:creationId xmlns:a16="http://schemas.microsoft.com/office/drawing/2014/main" id="{BBB66156-B8BE-11DC-8A14-92C18DA685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9289" y="4944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6">
            <p14:nvContentPartPr>
              <p14:cNvPr id="758" name="Ink 757">
                <a:extLst>
                  <a:ext uri="{FF2B5EF4-FFF2-40B4-BE49-F238E27FC236}">
                    <a16:creationId xmlns:a16="http://schemas.microsoft.com/office/drawing/2014/main" id="{B5698695-EC72-1D92-F3A7-7FCDF352B571}"/>
                  </a:ext>
                </a:extLst>
              </p14:cNvPr>
              <p14:cNvContentPartPr/>
              <p14:nvPr/>
            </p14:nvContentPartPr>
            <p14:xfrm>
              <a:off x="3885969" y="4604400"/>
              <a:ext cx="360" cy="360"/>
            </p14:xfrm>
          </p:contentPart>
        </mc:Choice>
        <mc:Fallback xmlns="">
          <p:pic>
            <p:nvPicPr>
              <p:cNvPr id="758" name="Ink 757">
                <a:extLst>
                  <a:ext uri="{FF2B5EF4-FFF2-40B4-BE49-F238E27FC236}">
                    <a16:creationId xmlns:a16="http://schemas.microsoft.com/office/drawing/2014/main" id="{B5698695-EC72-1D92-F3A7-7FCDF352B5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0329" y="4568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7">
            <p14:nvContentPartPr>
              <p14:cNvPr id="759" name="Ink 758">
                <a:extLst>
                  <a:ext uri="{FF2B5EF4-FFF2-40B4-BE49-F238E27FC236}">
                    <a16:creationId xmlns:a16="http://schemas.microsoft.com/office/drawing/2014/main" id="{6D1470F5-F5EC-A44E-49AE-017CD2604D36}"/>
                  </a:ext>
                </a:extLst>
              </p14:cNvPr>
              <p14:cNvContentPartPr/>
              <p14:nvPr/>
            </p14:nvContentPartPr>
            <p14:xfrm>
              <a:off x="3632529" y="4759200"/>
              <a:ext cx="360" cy="360"/>
            </p14:xfrm>
          </p:contentPart>
        </mc:Choice>
        <mc:Fallback xmlns="">
          <p:pic>
            <p:nvPicPr>
              <p:cNvPr id="759" name="Ink 758">
                <a:extLst>
                  <a:ext uri="{FF2B5EF4-FFF2-40B4-BE49-F238E27FC236}">
                    <a16:creationId xmlns:a16="http://schemas.microsoft.com/office/drawing/2014/main" id="{6D1470F5-F5EC-A44E-49AE-017CD2604D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96889" y="4723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8">
            <p14:nvContentPartPr>
              <p14:cNvPr id="760" name="Ink 759">
                <a:extLst>
                  <a:ext uri="{FF2B5EF4-FFF2-40B4-BE49-F238E27FC236}">
                    <a16:creationId xmlns:a16="http://schemas.microsoft.com/office/drawing/2014/main" id="{BF93F94F-94DF-682C-2240-6C23DC11814D}"/>
                  </a:ext>
                </a:extLst>
              </p14:cNvPr>
              <p14:cNvContentPartPr/>
              <p14:nvPr/>
            </p14:nvContentPartPr>
            <p14:xfrm>
              <a:off x="1158969" y="2447640"/>
              <a:ext cx="360" cy="1800"/>
            </p14:xfrm>
          </p:contentPart>
        </mc:Choice>
        <mc:Fallback xmlns="">
          <p:pic>
            <p:nvPicPr>
              <p:cNvPr id="760" name="Ink 759">
                <a:extLst>
                  <a:ext uri="{FF2B5EF4-FFF2-40B4-BE49-F238E27FC236}">
                    <a16:creationId xmlns:a16="http://schemas.microsoft.com/office/drawing/2014/main" id="{BF93F94F-94DF-682C-2240-6C23DC11814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122969" y="24120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9">
            <p14:nvContentPartPr>
              <p14:cNvPr id="765" name="Ink 764">
                <a:extLst>
                  <a:ext uri="{FF2B5EF4-FFF2-40B4-BE49-F238E27FC236}">
                    <a16:creationId xmlns:a16="http://schemas.microsoft.com/office/drawing/2014/main" id="{ABBF66BD-FDA9-FA1C-6EAE-28A36F22F9EC}"/>
                  </a:ext>
                </a:extLst>
              </p14:cNvPr>
              <p14:cNvContentPartPr/>
              <p14:nvPr/>
            </p14:nvContentPartPr>
            <p14:xfrm>
              <a:off x="1616169" y="922320"/>
              <a:ext cx="360" cy="360"/>
            </p14:xfrm>
          </p:contentPart>
        </mc:Choice>
        <mc:Fallback xmlns="">
          <p:pic>
            <p:nvPicPr>
              <p:cNvPr id="765" name="Ink 764">
                <a:extLst>
                  <a:ext uri="{FF2B5EF4-FFF2-40B4-BE49-F238E27FC236}">
                    <a16:creationId xmlns:a16="http://schemas.microsoft.com/office/drawing/2014/main" id="{ABBF66BD-FDA9-FA1C-6EAE-28A36F22F9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0169" y="886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0">
            <p14:nvContentPartPr>
              <p14:cNvPr id="766" name="Ink 765">
                <a:extLst>
                  <a:ext uri="{FF2B5EF4-FFF2-40B4-BE49-F238E27FC236}">
                    <a16:creationId xmlns:a16="http://schemas.microsoft.com/office/drawing/2014/main" id="{ED6B1A1D-F5A4-49E4-D91D-2F76F4B5501A}"/>
                  </a:ext>
                </a:extLst>
              </p14:cNvPr>
              <p14:cNvContentPartPr/>
              <p14:nvPr/>
            </p14:nvContentPartPr>
            <p14:xfrm>
              <a:off x="8874489" y="726480"/>
              <a:ext cx="360" cy="360"/>
            </p14:xfrm>
          </p:contentPart>
        </mc:Choice>
        <mc:Fallback xmlns="">
          <p:pic>
            <p:nvPicPr>
              <p:cNvPr id="766" name="Ink 765">
                <a:extLst>
                  <a:ext uri="{FF2B5EF4-FFF2-40B4-BE49-F238E27FC236}">
                    <a16:creationId xmlns:a16="http://schemas.microsoft.com/office/drawing/2014/main" id="{ED6B1A1D-F5A4-49E4-D91D-2F76F4B550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38489" y="690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1">
            <p14:nvContentPartPr>
              <p14:cNvPr id="774" name="Ink 773">
                <a:extLst>
                  <a:ext uri="{FF2B5EF4-FFF2-40B4-BE49-F238E27FC236}">
                    <a16:creationId xmlns:a16="http://schemas.microsoft.com/office/drawing/2014/main" id="{BBD36328-A8C5-4C77-1F7C-7684D4ECD3B8}"/>
                  </a:ext>
                </a:extLst>
              </p14:cNvPr>
              <p14:cNvContentPartPr/>
              <p14:nvPr/>
            </p14:nvContentPartPr>
            <p14:xfrm>
              <a:off x="3967329" y="3151080"/>
              <a:ext cx="360" cy="360"/>
            </p14:xfrm>
          </p:contentPart>
        </mc:Choice>
        <mc:Fallback xmlns="">
          <p:pic>
            <p:nvPicPr>
              <p:cNvPr id="774" name="Ink 773">
                <a:extLst>
                  <a:ext uri="{FF2B5EF4-FFF2-40B4-BE49-F238E27FC236}">
                    <a16:creationId xmlns:a16="http://schemas.microsoft.com/office/drawing/2014/main" id="{BBD36328-A8C5-4C77-1F7C-7684D4ECD3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1689" y="3115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2">
            <p14:nvContentPartPr>
              <p14:cNvPr id="777" name="Ink 776">
                <a:extLst>
                  <a:ext uri="{FF2B5EF4-FFF2-40B4-BE49-F238E27FC236}">
                    <a16:creationId xmlns:a16="http://schemas.microsoft.com/office/drawing/2014/main" id="{A06EC595-FDCC-6284-98D9-75AC49EC1AFC}"/>
                  </a:ext>
                </a:extLst>
              </p14:cNvPr>
              <p14:cNvContentPartPr/>
              <p14:nvPr/>
            </p14:nvContentPartPr>
            <p14:xfrm>
              <a:off x="3265329" y="3379680"/>
              <a:ext cx="360" cy="3240"/>
            </p14:xfrm>
          </p:contentPart>
        </mc:Choice>
        <mc:Fallback xmlns="">
          <p:pic>
            <p:nvPicPr>
              <p:cNvPr id="777" name="Ink 776">
                <a:extLst>
                  <a:ext uri="{FF2B5EF4-FFF2-40B4-BE49-F238E27FC236}">
                    <a16:creationId xmlns:a16="http://schemas.microsoft.com/office/drawing/2014/main" id="{A06EC595-FDCC-6284-98D9-75AC49EC1AF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229689" y="3344040"/>
                <a:ext cx="720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3">
            <p14:nvContentPartPr>
              <p14:cNvPr id="778" name="Ink 777">
                <a:extLst>
                  <a:ext uri="{FF2B5EF4-FFF2-40B4-BE49-F238E27FC236}">
                    <a16:creationId xmlns:a16="http://schemas.microsoft.com/office/drawing/2014/main" id="{01B4BBF1-788C-5538-C55F-622AB1C11F44}"/>
                  </a:ext>
                </a:extLst>
              </p14:cNvPr>
              <p14:cNvContentPartPr/>
              <p14:nvPr/>
            </p14:nvContentPartPr>
            <p14:xfrm>
              <a:off x="3461529" y="3567240"/>
              <a:ext cx="360" cy="360"/>
            </p14:xfrm>
          </p:contentPart>
        </mc:Choice>
        <mc:Fallback xmlns="">
          <p:pic>
            <p:nvPicPr>
              <p:cNvPr id="778" name="Ink 777">
                <a:extLst>
                  <a:ext uri="{FF2B5EF4-FFF2-40B4-BE49-F238E27FC236}">
                    <a16:creationId xmlns:a16="http://schemas.microsoft.com/office/drawing/2014/main" id="{01B4BBF1-788C-5538-C55F-622AB1C11F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5529" y="3531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4">
            <p14:nvContentPartPr>
              <p14:cNvPr id="779" name="Ink 778">
                <a:extLst>
                  <a:ext uri="{FF2B5EF4-FFF2-40B4-BE49-F238E27FC236}">
                    <a16:creationId xmlns:a16="http://schemas.microsoft.com/office/drawing/2014/main" id="{C9B8BCFD-CEC5-BCB9-7188-FA25F4E94A64}"/>
                  </a:ext>
                </a:extLst>
              </p14:cNvPr>
              <p14:cNvContentPartPr/>
              <p14:nvPr/>
            </p14:nvContentPartPr>
            <p14:xfrm>
              <a:off x="3600129" y="3445200"/>
              <a:ext cx="360" cy="360"/>
            </p14:xfrm>
          </p:contentPart>
        </mc:Choice>
        <mc:Fallback xmlns="">
          <p:pic>
            <p:nvPicPr>
              <p:cNvPr id="779" name="Ink 778">
                <a:extLst>
                  <a:ext uri="{FF2B5EF4-FFF2-40B4-BE49-F238E27FC236}">
                    <a16:creationId xmlns:a16="http://schemas.microsoft.com/office/drawing/2014/main" id="{C9B8BCFD-CEC5-BCB9-7188-FA25F4E94A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64489" y="3409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5">
            <p14:nvContentPartPr>
              <p14:cNvPr id="780" name="Ink 779">
                <a:extLst>
                  <a:ext uri="{FF2B5EF4-FFF2-40B4-BE49-F238E27FC236}">
                    <a16:creationId xmlns:a16="http://schemas.microsoft.com/office/drawing/2014/main" id="{FC92A95A-C1AE-D431-2E22-AE63C9CB341C}"/>
                  </a:ext>
                </a:extLst>
              </p14:cNvPr>
              <p14:cNvContentPartPr/>
              <p14:nvPr/>
            </p14:nvContentPartPr>
            <p14:xfrm>
              <a:off x="3526689" y="3224520"/>
              <a:ext cx="360" cy="360"/>
            </p14:xfrm>
          </p:contentPart>
        </mc:Choice>
        <mc:Fallback xmlns="">
          <p:pic>
            <p:nvPicPr>
              <p:cNvPr id="780" name="Ink 779">
                <a:extLst>
                  <a:ext uri="{FF2B5EF4-FFF2-40B4-BE49-F238E27FC236}">
                    <a16:creationId xmlns:a16="http://schemas.microsoft.com/office/drawing/2014/main" id="{FC92A95A-C1AE-D431-2E22-AE63C9CB34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90689" y="3188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6">
            <p14:nvContentPartPr>
              <p14:cNvPr id="781" name="Ink 780">
                <a:extLst>
                  <a:ext uri="{FF2B5EF4-FFF2-40B4-BE49-F238E27FC236}">
                    <a16:creationId xmlns:a16="http://schemas.microsoft.com/office/drawing/2014/main" id="{213A9E85-EA71-6F0A-4E7D-8F625D309361}"/>
                  </a:ext>
                </a:extLst>
              </p14:cNvPr>
              <p14:cNvContentPartPr/>
              <p14:nvPr/>
            </p14:nvContentPartPr>
            <p14:xfrm>
              <a:off x="3796329" y="3339000"/>
              <a:ext cx="11160" cy="360"/>
            </p14:xfrm>
          </p:contentPart>
        </mc:Choice>
        <mc:Fallback xmlns="">
          <p:pic>
            <p:nvPicPr>
              <p:cNvPr id="781" name="Ink 780">
                <a:extLst>
                  <a:ext uri="{FF2B5EF4-FFF2-40B4-BE49-F238E27FC236}">
                    <a16:creationId xmlns:a16="http://schemas.microsoft.com/office/drawing/2014/main" id="{213A9E85-EA71-6F0A-4E7D-8F625D309361}"/>
                  </a:ext>
                </a:extLst>
              </p:cNvPr>
              <p:cNvPicPr/>
              <p:nvPr/>
            </p:nvPicPr>
            <p:blipFill>
              <a:blip r:embed="rId693"/>
              <a:stretch>
                <a:fillRect/>
              </a:stretch>
            </p:blipFill>
            <p:spPr>
              <a:xfrm>
                <a:off x="3760329" y="3303000"/>
                <a:ext cx="82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7">
            <p14:nvContentPartPr>
              <p14:cNvPr id="782" name="Ink 781">
                <a:extLst>
                  <a:ext uri="{FF2B5EF4-FFF2-40B4-BE49-F238E27FC236}">
                    <a16:creationId xmlns:a16="http://schemas.microsoft.com/office/drawing/2014/main" id="{AF47BA14-7025-55B6-109E-E6D785EA8378}"/>
                  </a:ext>
                </a:extLst>
              </p14:cNvPr>
              <p14:cNvContentPartPr/>
              <p14:nvPr/>
            </p14:nvContentPartPr>
            <p14:xfrm>
              <a:off x="3909009" y="3567240"/>
              <a:ext cx="1800" cy="30960"/>
            </p14:xfrm>
          </p:contentPart>
        </mc:Choice>
        <mc:Fallback xmlns="">
          <p:pic>
            <p:nvPicPr>
              <p:cNvPr id="782" name="Ink 781">
                <a:extLst>
                  <a:ext uri="{FF2B5EF4-FFF2-40B4-BE49-F238E27FC236}">
                    <a16:creationId xmlns:a16="http://schemas.microsoft.com/office/drawing/2014/main" id="{AF47BA14-7025-55B6-109E-E6D785EA8378}"/>
                  </a:ext>
                </a:extLst>
              </p:cNvPr>
              <p:cNvPicPr/>
              <p:nvPr/>
            </p:nvPicPr>
            <p:blipFill>
              <a:blip r:embed="rId804"/>
              <a:stretch>
                <a:fillRect/>
              </a:stretch>
            </p:blipFill>
            <p:spPr>
              <a:xfrm>
                <a:off x="3873009" y="3531600"/>
                <a:ext cx="7344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5">
            <p14:nvContentPartPr>
              <p14:cNvPr id="783" name="Ink 782">
                <a:extLst>
                  <a:ext uri="{FF2B5EF4-FFF2-40B4-BE49-F238E27FC236}">
                    <a16:creationId xmlns:a16="http://schemas.microsoft.com/office/drawing/2014/main" id="{B7F46F27-0E57-D221-FA24-3BB844368F53}"/>
                  </a:ext>
                </a:extLst>
              </p14:cNvPr>
              <p14:cNvContentPartPr/>
              <p14:nvPr/>
            </p14:nvContentPartPr>
            <p14:xfrm>
              <a:off x="3820449" y="3934800"/>
              <a:ext cx="360" cy="360"/>
            </p14:xfrm>
          </p:contentPart>
        </mc:Choice>
        <mc:Fallback xmlns="">
          <p:pic>
            <p:nvPicPr>
              <p:cNvPr id="783" name="Ink 782">
                <a:extLst>
                  <a:ext uri="{FF2B5EF4-FFF2-40B4-BE49-F238E27FC236}">
                    <a16:creationId xmlns:a16="http://schemas.microsoft.com/office/drawing/2014/main" id="{B7F46F27-0E57-D221-FA24-3BB844368F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84809" y="3899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6">
            <p14:nvContentPartPr>
              <p14:cNvPr id="784" name="Ink 783">
                <a:extLst>
                  <a:ext uri="{FF2B5EF4-FFF2-40B4-BE49-F238E27FC236}">
                    <a16:creationId xmlns:a16="http://schemas.microsoft.com/office/drawing/2014/main" id="{8E50AAD9-E9FF-6000-B715-4E919ABF75BD}"/>
                  </a:ext>
                </a:extLst>
              </p14:cNvPr>
              <p14:cNvContentPartPr/>
              <p14:nvPr/>
            </p14:nvContentPartPr>
            <p14:xfrm>
              <a:off x="3657369" y="3781440"/>
              <a:ext cx="10080" cy="6840"/>
            </p14:xfrm>
          </p:contentPart>
        </mc:Choice>
        <mc:Fallback xmlns="">
          <p:pic>
            <p:nvPicPr>
              <p:cNvPr id="784" name="Ink 783">
                <a:extLst>
                  <a:ext uri="{FF2B5EF4-FFF2-40B4-BE49-F238E27FC236}">
                    <a16:creationId xmlns:a16="http://schemas.microsoft.com/office/drawing/2014/main" id="{8E50AAD9-E9FF-6000-B715-4E919ABF75BD}"/>
                  </a:ext>
                </a:extLst>
              </p:cNvPr>
              <p:cNvPicPr/>
              <p:nvPr/>
            </p:nvPicPr>
            <p:blipFill>
              <a:blip r:embed="rId807"/>
              <a:stretch>
                <a:fillRect/>
              </a:stretch>
            </p:blipFill>
            <p:spPr>
              <a:xfrm>
                <a:off x="3621369" y="3745800"/>
                <a:ext cx="817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8">
            <p14:nvContentPartPr>
              <p14:cNvPr id="785" name="Ink 784">
                <a:extLst>
                  <a:ext uri="{FF2B5EF4-FFF2-40B4-BE49-F238E27FC236}">
                    <a16:creationId xmlns:a16="http://schemas.microsoft.com/office/drawing/2014/main" id="{C75229D1-ED39-D2F4-95A2-BB6CA46A1E89}"/>
                  </a:ext>
                </a:extLst>
              </p14:cNvPr>
              <p14:cNvContentPartPr/>
              <p14:nvPr/>
            </p14:nvContentPartPr>
            <p14:xfrm>
              <a:off x="3755289" y="3641040"/>
              <a:ext cx="360" cy="360"/>
            </p14:xfrm>
          </p:contentPart>
        </mc:Choice>
        <mc:Fallback xmlns="">
          <p:pic>
            <p:nvPicPr>
              <p:cNvPr id="785" name="Ink 784">
                <a:extLst>
                  <a:ext uri="{FF2B5EF4-FFF2-40B4-BE49-F238E27FC236}">
                    <a16:creationId xmlns:a16="http://schemas.microsoft.com/office/drawing/2014/main" id="{C75229D1-ED39-D2F4-95A2-BB6CA46A1E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19289" y="3605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9">
            <p14:nvContentPartPr>
              <p14:cNvPr id="786" name="Ink 785">
                <a:extLst>
                  <a:ext uri="{FF2B5EF4-FFF2-40B4-BE49-F238E27FC236}">
                    <a16:creationId xmlns:a16="http://schemas.microsoft.com/office/drawing/2014/main" id="{66F20A5A-FED1-E5E0-8F2F-3F2ACE8B1886}"/>
                  </a:ext>
                </a:extLst>
              </p14:cNvPr>
              <p14:cNvContentPartPr/>
              <p14:nvPr/>
            </p14:nvContentPartPr>
            <p14:xfrm>
              <a:off x="3298089" y="3910320"/>
              <a:ext cx="360" cy="360"/>
            </p14:xfrm>
          </p:contentPart>
        </mc:Choice>
        <mc:Fallback xmlns="">
          <p:pic>
            <p:nvPicPr>
              <p:cNvPr id="786" name="Ink 785">
                <a:extLst>
                  <a:ext uri="{FF2B5EF4-FFF2-40B4-BE49-F238E27FC236}">
                    <a16:creationId xmlns:a16="http://schemas.microsoft.com/office/drawing/2014/main" id="{66F20A5A-FED1-E5E0-8F2F-3F2ACE8B18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2449" y="3874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0">
            <p14:nvContentPartPr>
              <p14:cNvPr id="787" name="Ink 786">
                <a:extLst>
                  <a:ext uri="{FF2B5EF4-FFF2-40B4-BE49-F238E27FC236}">
                    <a16:creationId xmlns:a16="http://schemas.microsoft.com/office/drawing/2014/main" id="{B24B71C6-21F7-A645-86FA-D176B9CD5BDD}"/>
                  </a:ext>
                </a:extLst>
              </p14:cNvPr>
              <p14:cNvContentPartPr/>
              <p14:nvPr/>
            </p14:nvContentPartPr>
            <p14:xfrm>
              <a:off x="3583929" y="4098240"/>
              <a:ext cx="360" cy="360"/>
            </p14:xfrm>
          </p:contentPart>
        </mc:Choice>
        <mc:Fallback xmlns="">
          <p:pic>
            <p:nvPicPr>
              <p:cNvPr id="787" name="Ink 786">
                <a:extLst>
                  <a:ext uri="{FF2B5EF4-FFF2-40B4-BE49-F238E27FC236}">
                    <a16:creationId xmlns:a16="http://schemas.microsoft.com/office/drawing/2014/main" id="{B24B71C6-21F7-A645-86FA-D176B9CD5B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7929" y="4062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1">
            <p14:nvContentPartPr>
              <p14:cNvPr id="788" name="Ink 787">
                <a:extLst>
                  <a:ext uri="{FF2B5EF4-FFF2-40B4-BE49-F238E27FC236}">
                    <a16:creationId xmlns:a16="http://schemas.microsoft.com/office/drawing/2014/main" id="{8779D047-463B-D91C-DAF3-18835ADF83FB}"/>
                  </a:ext>
                </a:extLst>
              </p14:cNvPr>
              <p14:cNvContentPartPr/>
              <p14:nvPr/>
            </p14:nvContentPartPr>
            <p14:xfrm>
              <a:off x="3257049" y="3731040"/>
              <a:ext cx="360" cy="360"/>
            </p14:xfrm>
          </p:contentPart>
        </mc:Choice>
        <mc:Fallback xmlns="">
          <p:pic>
            <p:nvPicPr>
              <p:cNvPr id="788" name="Ink 787">
                <a:extLst>
                  <a:ext uri="{FF2B5EF4-FFF2-40B4-BE49-F238E27FC236}">
                    <a16:creationId xmlns:a16="http://schemas.microsoft.com/office/drawing/2014/main" id="{8779D047-463B-D91C-DAF3-18835ADF83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21409" y="3695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2">
            <p14:nvContentPartPr>
              <p14:cNvPr id="789" name="Ink 788">
                <a:extLst>
                  <a:ext uri="{FF2B5EF4-FFF2-40B4-BE49-F238E27FC236}">
                    <a16:creationId xmlns:a16="http://schemas.microsoft.com/office/drawing/2014/main" id="{74391172-2366-D1A1-A9D2-162440AFACDC}"/>
                  </a:ext>
                </a:extLst>
              </p14:cNvPr>
              <p14:cNvContentPartPr/>
              <p14:nvPr/>
            </p14:nvContentPartPr>
            <p14:xfrm>
              <a:off x="3551169" y="3933360"/>
              <a:ext cx="360" cy="1800"/>
            </p14:xfrm>
          </p:contentPart>
        </mc:Choice>
        <mc:Fallback xmlns="">
          <p:pic>
            <p:nvPicPr>
              <p:cNvPr id="789" name="Ink 788">
                <a:extLst>
                  <a:ext uri="{FF2B5EF4-FFF2-40B4-BE49-F238E27FC236}">
                    <a16:creationId xmlns:a16="http://schemas.microsoft.com/office/drawing/2014/main" id="{74391172-2366-D1A1-A9D2-162440AFACD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515529" y="38977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3">
            <p14:nvContentPartPr>
              <p14:cNvPr id="790" name="Ink 789">
                <a:extLst>
                  <a:ext uri="{FF2B5EF4-FFF2-40B4-BE49-F238E27FC236}">
                    <a16:creationId xmlns:a16="http://schemas.microsoft.com/office/drawing/2014/main" id="{4872E443-4FB9-A8F3-3A3D-C7DEA0DD7192}"/>
                  </a:ext>
                </a:extLst>
              </p14:cNvPr>
              <p14:cNvContentPartPr/>
              <p14:nvPr/>
            </p14:nvContentPartPr>
            <p14:xfrm>
              <a:off x="3477729" y="3853080"/>
              <a:ext cx="360" cy="360"/>
            </p14:xfrm>
          </p:contentPart>
        </mc:Choice>
        <mc:Fallback xmlns="">
          <p:pic>
            <p:nvPicPr>
              <p:cNvPr id="790" name="Ink 789">
                <a:extLst>
                  <a:ext uri="{FF2B5EF4-FFF2-40B4-BE49-F238E27FC236}">
                    <a16:creationId xmlns:a16="http://schemas.microsoft.com/office/drawing/2014/main" id="{4872E443-4FB9-A8F3-3A3D-C7DEA0DD71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2089" y="381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4">
            <p14:nvContentPartPr>
              <p14:cNvPr id="791" name="Ink 790">
                <a:extLst>
                  <a:ext uri="{FF2B5EF4-FFF2-40B4-BE49-F238E27FC236}">
                    <a16:creationId xmlns:a16="http://schemas.microsoft.com/office/drawing/2014/main" id="{D0723663-A56B-6741-A78E-AF40F2BD591B}"/>
                  </a:ext>
                </a:extLst>
              </p14:cNvPr>
              <p14:cNvContentPartPr/>
              <p14:nvPr/>
            </p14:nvContentPartPr>
            <p14:xfrm>
              <a:off x="3388089" y="4433040"/>
              <a:ext cx="360" cy="360"/>
            </p14:xfrm>
          </p:contentPart>
        </mc:Choice>
        <mc:Fallback xmlns="">
          <p:pic>
            <p:nvPicPr>
              <p:cNvPr id="791" name="Ink 790">
                <a:extLst>
                  <a:ext uri="{FF2B5EF4-FFF2-40B4-BE49-F238E27FC236}">
                    <a16:creationId xmlns:a16="http://schemas.microsoft.com/office/drawing/2014/main" id="{D0723663-A56B-6741-A78E-AF40F2BD59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2089" y="4397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5">
            <p14:nvContentPartPr>
              <p14:cNvPr id="792" name="Ink 791">
                <a:extLst>
                  <a:ext uri="{FF2B5EF4-FFF2-40B4-BE49-F238E27FC236}">
                    <a16:creationId xmlns:a16="http://schemas.microsoft.com/office/drawing/2014/main" id="{E33580E0-ACB0-B4B9-4775-96184D921859}"/>
                  </a:ext>
                </a:extLst>
              </p14:cNvPr>
              <p14:cNvContentPartPr/>
              <p14:nvPr/>
            </p14:nvContentPartPr>
            <p14:xfrm>
              <a:off x="3444969" y="4228920"/>
              <a:ext cx="360" cy="360"/>
            </p14:xfrm>
          </p:contentPart>
        </mc:Choice>
        <mc:Fallback xmlns="">
          <p:pic>
            <p:nvPicPr>
              <p:cNvPr id="792" name="Ink 791">
                <a:extLst>
                  <a:ext uri="{FF2B5EF4-FFF2-40B4-BE49-F238E27FC236}">
                    <a16:creationId xmlns:a16="http://schemas.microsoft.com/office/drawing/2014/main" id="{E33580E0-ACB0-B4B9-4775-96184D9218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09329" y="4192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6">
            <p14:nvContentPartPr>
              <p14:cNvPr id="793" name="Ink 792">
                <a:extLst>
                  <a:ext uri="{FF2B5EF4-FFF2-40B4-BE49-F238E27FC236}">
                    <a16:creationId xmlns:a16="http://schemas.microsoft.com/office/drawing/2014/main" id="{82B22091-6DFA-3FE8-2E01-1CCA75D57A22}"/>
                  </a:ext>
                </a:extLst>
              </p14:cNvPr>
              <p14:cNvContentPartPr/>
              <p14:nvPr/>
            </p14:nvContentPartPr>
            <p14:xfrm>
              <a:off x="4098009" y="4407120"/>
              <a:ext cx="1800" cy="1800"/>
            </p14:xfrm>
          </p:contentPart>
        </mc:Choice>
        <mc:Fallback xmlns="">
          <p:pic>
            <p:nvPicPr>
              <p:cNvPr id="793" name="Ink 792">
                <a:extLst>
                  <a:ext uri="{FF2B5EF4-FFF2-40B4-BE49-F238E27FC236}">
                    <a16:creationId xmlns:a16="http://schemas.microsoft.com/office/drawing/2014/main" id="{82B22091-6DFA-3FE8-2E01-1CCA75D57A22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4062009" y="4371120"/>
                <a:ext cx="734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7">
            <p14:nvContentPartPr>
              <p14:cNvPr id="794" name="Ink 793">
                <a:extLst>
                  <a:ext uri="{FF2B5EF4-FFF2-40B4-BE49-F238E27FC236}">
                    <a16:creationId xmlns:a16="http://schemas.microsoft.com/office/drawing/2014/main" id="{F9C32EBD-8B6F-6C07-91DC-1C9F7BF5D8AA}"/>
                  </a:ext>
                </a:extLst>
              </p14:cNvPr>
              <p14:cNvContentPartPr/>
              <p14:nvPr/>
            </p14:nvContentPartPr>
            <p14:xfrm>
              <a:off x="4334889" y="3967560"/>
              <a:ext cx="360" cy="360"/>
            </p14:xfrm>
          </p:contentPart>
        </mc:Choice>
        <mc:Fallback xmlns="">
          <p:pic>
            <p:nvPicPr>
              <p:cNvPr id="794" name="Ink 793">
                <a:extLst>
                  <a:ext uri="{FF2B5EF4-FFF2-40B4-BE49-F238E27FC236}">
                    <a16:creationId xmlns:a16="http://schemas.microsoft.com/office/drawing/2014/main" id="{F9C32EBD-8B6F-6C07-91DC-1C9F7BF5D8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99249" y="3931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8">
            <p14:nvContentPartPr>
              <p14:cNvPr id="795" name="Ink 794">
                <a:extLst>
                  <a:ext uri="{FF2B5EF4-FFF2-40B4-BE49-F238E27FC236}">
                    <a16:creationId xmlns:a16="http://schemas.microsoft.com/office/drawing/2014/main" id="{9B24649E-EFFD-2F3F-3531-D89D4A5C7DB3}"/>
                  </a:ext>
                </a:extLst>
              </p14:cNvPr>
              <p14:cNvContentPartPr/>
              <p14:nvPr/>
            </p14:nvContentPartPr>
            <p14:xfrm>
              <a:off x="4432809" y="3738960"/>
              <a:ext cx="360" cy="360"/>
            </p14:xfrm>
          </p:contentPart>
        </mc:Choice>
        <mc:Fallback xmlns="">
          <p:pic>
            <p:nvPicPr>
              <p:cNvPr id="795" name="Ink 794">
                <a:extLst>
                  <a:ext uri="{FF2B5EF4-FFF2-40B4-BE49-F238E27FC236}">
                    <a16:creationId xmlns:a16="http://schemas.microsoft.com/office/drawing/2014/main" id="{9B24649E-EFFD-2F3F-3531-D89D4A5C7D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96809" y="3702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9">
            <p14:nvContentPartPr>
              <p14:cNvPr id="796" name="Ink 795">
                <a:extLst>
                  <a:ext uri="{FF2B5EF4-FFF2-40B4-BE49-F238E27FC236}">
                    <a16:creationId xmlns:a16="http://schemas.microsoft.com/office/drawing/2014/main" id="{F23ECC5E-FAA0-45B9-801A-8F21ACA9CE07}"/>
                  </a:ext>
                </a:extLst>
              </p14:cNvPr>
              <p14:cNvContentPartPr/>
              <p14:nvPr/>
            </p14:nvContentPartPr>
            <p14:xfrm>
              <a:off x="5363769" y="3804480"/>
              <a:ext cx="1800" cy="360"/>
            </p14:xfrm>
          </p:contentPart>
        </mc:Choice>
        <mc:Fallback xmlns="">
          <p:pic>
            <p:nvPicPr>
              <p:cNvPr id="796" name="Ink 795">
                <a:extLst>
                  <a:ext uri="{FF2B5EF4-FFF2-40B4-BE49-F238E27FC236}">
                    <a16:creationId xmlns:a16="http://schemas.microsoft.com/office/drawing/2014/main" id="{F23ECC5E-FAA0-45B9-801A-8F21ACA9CE0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27769" y="37684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0">
            <p14:nvContentPartPr>
              <p14:cNvPr id="797" name="Ink 796">
                <a:extLst>
                  <a:ext uri="{FF2B5EF4-FFF2-40B4-BE49-F238E27FC236}">
                    <a16:creationId xmlns:a16="http://schemas.microsoft.com/office/drawing/2014/main" id="{465B6D00-BA66-7EB7-8E0F-28168DEDC2B7}"/>
                  </a:ext>
                </a:extLst>
              </p14:cNvPr>
              <p14:cNvContentPartPr/>
              <p14:nvPr/>
            </p14:nvContentPartPr>
            <p14:xfrm>
              <a:off x="5200329" y="4105080"/>
              <a:ext cx="3240" cy="1800"/>
            </p14:xfrm>
          </p:contentPart>
        </mc:Choice>
        <mc:Fallback xmlns="">
          <p:pic>
            <p:nvPicPr>
              <p:cNvPr id="797" name="Ink 796">
                <a:extLst>
                  <a:ext uri="{FF2B5EF4-FFF2-40B4-BE49-F238E27FC236}">
                    <a16:creationId xmlns:a16="http://schemas.microsoft.com/office/drawing/2014/main" id="{465B6D00-BA66-7EB7-8E0F-28168DEDC2B7}"/>
                  </a:ext>
                </a:extLst>
              </p:cNvPr>
              <p:cNvPicPr/>
              <p:nvPr/>
            </p:nvPicPr>
            <p:blipFill>
              <a:blip r:embed="rId821"/>
              <a:stretch>
                <a:fillRect/>
              </a:stretch>
            </p:blipFill>
            <p:spPr>
              <a:xfrm>
                <a:off x="5164329" y="4069080"/>
                <a:ext cx="7488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2">
            <p14:nvContentPartPr>
              <p14:cNvPr id="798" name="Ink 797">
                <a:extLst>
                  <a:ext uri="{FF2B5EF4-FFF2-40B4-BE49-F238E27FC236}">
                    <a16:creationId xmlns:a16="http://schemas.microsoft.com/office/drawing/2014/main" id="{79256030-3EFD-5DA7-3C27-A9C5D0E01767}"/>
                  </a:ext>
                </a:extLst>
              </p14:cNvPr>
              <p14:cNvContentPartPr/>
              <p14:nvPr/>
            </p14:nvContentPartPr>
            <p14:xfrm>
              <a:off x="5298249" y="4284360"/>
              <a:ext cx="6840" cy="10080"/>
            </p14:xfrm>
          </p:contentPart>
        </mc:Choice>
        <mc:Fallback xmlns="">
          <p:pic>
            <p:nvPicPr>
              <p:cNvPr id="798" name="Ink 797">
                <a:extLst>
                  <a:ext uri="{FF2B5EF4-FFF2-40B4-BE49-F238E27FC236}">
                    <a16:creationId xmlns:a16="http://schemas.microsoft.com/office/drawing/2014/main" id="{79256030-3EFD-5DA7-3C27-A9C5D0E01767}"/>
                  </a:ext>
                </a:extLst>
              </p:cNvPr>
              <p:cNvPicPr/>
              <p:nvPr/>
            </p:nvPicPr>
            <p:blipFill>
              <a:blip r:embed="rId823"/>
              <a:stretch>
                <a:fillRect/>
              </a:stretch>
            </p:blipFill>
            <p:spPr>
              <a:xfrm>
                <a:off x="5262609" y="4248720"/>
                <a:ext cx="7848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4">
            <p14:nvContentPartPr>
              <p14:cNvPr id="799" name="Ink 798">
                <a:extLst>
                  <a:ext uri="{FF2B5EF4-FFF2-40B4-BE49-F238E27FC236}">
                    <a16:creationId xmlns:a16="http://schemas.microsoft.com/office/drawing/2014/main" id="{96B935A9-B391-0859-1F07-78306FA13E71}"/>
                  </a:ext>
                </a:extLst>
              </p14:cNvPr>
              <p14:cNvContentPartPr/>
              <p14:nvPr/>
            </p14:nvContentPartPr>
            <p14:xfrm>
              <a:off x="5485809" y="4269600"/>
              <a:ext cx="360" cy="360"/>
            </p14:xfrm>
          </p:contentPart>
        </mc:Choice>
        <mc:Fallback xmlns="">
          <p:pic>
            <p:nvPicPr>
              <p:cNvPr id="799" name="Ink 798">
                <a:extLst>
                  <a:ext uri="{FF2B5EF4-FFF2-40B4-BE49-F238E27FC236}">
                    <a16:creationId xmlns:a16="http://schemas.microsoft.com/office/drawing/2014/main" id="{96B935A9-B391-0859-1F07-78306FA13E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50169" y="4233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5">
            <p14:nvContentPartPr>
              <p14:cNvPr id="800" name="Ink 799">
                <a:extLst>
                  <a:ext uri="{FF2B5EF4-FFF2-40B4-BE49-F238E27FC236}">
                    <a16:creationId xmlns:a16="http://schemas.microsoft.com/office/drawing/2014/main" id="{D056D73D-CC73-2373-BA0E-AE2F111DA367}"/>
                  </a:ext>
                </a:extLst>
              </p14:cNvPr>
              <p14:cNvContentPartPr/>
              <p14:nvPr/>
            </p14:nvContentPartPr>
            <p14:xfrm>
              <a:off x="5652849" y="4555440"/>
              <a:ext cx="5040" cy="360"/>
            </p14:xfrm>
          </p:contentPart>
        </mc:Choice>
        <mc:Fallback xmlns="">
          <p:pic>
            <p:nvPicPr>
              <p:cNvPr id="800" name="Ink 799">
                <a:extLst>
                  <a:ext uri="{FF2B5EF4-FFF2-40B4-BE49-F238E27FC236}">
                    <a16:creationId xmlns:a16="http://schemas.microsoft.com/office/drawing/2014/main" id="{D056D73D-CC73-2373-BA0E-AE2F111DA36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617209" y="4519440"/>
                <a:ext cx="766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6">
            <p14:nvContentPartPr>
              <p14:cNvPr id="801" name="Ink 800">
                <a:extLst>
                  <a:ext uri="{FF2B5EF4-FFF2-40B4-BE49-F238E27FC236}">
                    <a16:creationId xmlns:a16="http://schemas.microsoft.com/office/drawing/2014/main" id="{24E66BCE-1595-29A6-B46B-6F56F1FF0AEF}"/>
                  </a:ext>
                </a:extLst>
              </p14:cNvPr>
              <p14:cNvContentPartPr/>
              <p14:nvPr/>
            </p14:nvContentPartPr>
            <p14:xfrm>
              <a:off x="5241369" y="4751280"/>
              <a:ext cx="360" cy="360"/>
            </p14:xfrm>
          </p:contentPart>
        </mc:Choice>
        <mc:Fallback xmlns="">
          <p:pic>
            <p:nvPicPr>
              <p:cNvPr id="801" name="Ink 800">
                <a:extLst>
                  <a:ext uri="{FF2B5EF4-FFF2-40B4-BE49-F238E27FC236}">
                    <a16:creationId xmlns:a16="http://schemas.microsoft.com/office/drawing/2014/main" id="{24E66BCE-1595-29A6-B46B-6F56F1FF0A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05369" y="4715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7">
            <p14:nvContentPartPr>
              <p14:cNvPr id="802" name="Ink 801">
                <a:extLst>
                  <a:ext uri="{FF2B5EF4-FFF2-40B4-BE49-F238E27FC236}">
                    <a16:creationId xmlns:a16="http://schemas.microsoft.com/office/drawing/2014/main" id="{5594367E-AF4B-0668-10F2-2936B1C819E5}"/>
                  </a:ext>
                </a:extLst>
              </p14:cNvPr>
              <p14:cNvContentPartPr/>
              <p14:nvPr/>
            </p14:nvContentPartPr>
            <p14:xfrm>
              <a:off x="5224809" y="5037120"/>
              <a:ext cx="360" cy="360"/>
            </p14:xfrm>
          </p:contentPart>
        </mc:Choice>
        <mc:Fallback xmlns="">
          <p:pic>
            <p:nvPicPr>
              <p:cNvPr id="802" name="Ink 801">
                <a:extLst>
                  <a:ext uri="{FF2B5EF4-FFF2-40B4-BE49-F238E27FC236}">
                    <a16:creationId xmlns:a16="http://schemas.microsoft.com/office/drawing/2014/main" id="{5594367E-AF4B-0668-10F2-2936B1C819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9169" y="5001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8">
            <p14:nvContentPartPr>
              <p14:cNvPr id="803" name="Ink 802">
                <a:extLst>
                  <a:ext uri="{FF2B5EF4-FFF2-40B4-BE49-F238E27FC236}">
                    <a16:creationId xmlns:a16="http://schemas.microsoft.com/office/drawing/2014/main" id="{5339A65F-8343-A06B-1990-B05DFC290598}"/>
                  </a:ext>
                </a:extLst>
              </p14:cNvPr>
              <p14:cNvContentPartPr/>
              <p14:nvPr/>
            </p14:nvContentPartPr>
            <p14:xfrm>
              <a:off x="5175849" y="5306400"/>
              <a:ext cx="360" cy="360"/>
            </p14:xfrm>
          </p:contentPart>
        </mc:Choice>
        <mc:Fallback xmlns="">
          <p:pic>
            <p:nvPicPr>
              <p:cNvPr id="803" name="Ink 802">
                <a:extLst>
                  <a:ext uri="{FF2B5EF4-FFF2-40B4-BE49-F238E27FC236}">
                    <a16:creationId xmlns:a16="http://schemas.microsoft.com/office/drawing/2014/main" id="{5339A65F-8343-A06B-1990-B05DFC2905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9849" y="5270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9">
            <p14:nvContentPartPr>
              <p14:cNvPr id="804" name="Ink 803">
                <a:extLst>
                  <a:ext uri="{FF2B5EF4-FFF2-40B4-BE49-F238E27FC236}">
                    <a16:creationId xmlns:a16="http://schemas.microsoft.com/office/drawing/2014/main" id="{8143D683-1A7B-2774-ED2D-3A03625BC220}"/>
                  </a:ext>
                </a:extLst>
              </p14:cNvPr>
              <p14:cNvContentPartPr/>
              <p14:nvPr/>
            </p14:nvContentPartPr>
            <p14:xfrm>
              <a:off x="5698209" y="4775760"/>
              <a:ext cx="360" cy="360"/>
            </p14:xfrm>
          </p:contentPart>
        </mc:Choice>
        <mc:Fallback xmlns="">
          <p:pic>
            <p:nvPicPr>
              <p:cNvPr id="804" name="Ink 803">
                <a:extLst>
                  <a:ext uri="{FF2B5EF4-FFF2-40B4-BE49-F238E27FC236}">
                    <a16:creationId xmlns:a16="http://schemas.microsoft.com/office/drawing/2014/main" id="{8143D683-1A7B-2774-ED2D-3A03625BC2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62569" y="4739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0">
            <p14:nvContentPartPr>
              <p14:cNvPr id="805" name="Ink 804">
                <a:extLst>
                  <a:ext uri="{FF2B5EF4-FFF2-40B4-BE49-F238E27FC236}">
                    <a16:creationId xmlns:a16="http://schemas.microsoft.com/office/drawing/2014/main" id="{766BBFA7-0B45-9A26-3991-0C897C9FFFBD}"/>
                  </a:ext>
                </a:extLst>
              </p14:cNvPr>
              <p14:cNvContentPartPr/>
              <p14:nvPr/>
            </p14:nvContentPartPr>
            <p14:xfrm>
              <a:off x="5453409" y="4725360"/>
              <a:ext cx="360" cy="1800"/>
            </p14:xfrm>
          </p:contentPart>
        </mc:Choice>
        <mc:Fallback xmlns="">
          <p:pic>
            <p:nvPicPr>
              <p:cNvPr id="805" name="Ink 804">
                <a:extLst>
                  <a:ext uri="{FF2B5EF4-FFF2-40B4-BE49-F238E27FC236}">
                    <a16:creationId xmlns:a16="http://schemas.microsoft.com/office/drawing/2014/main" id="{766BBFA7-0B45-9A26-3991-0C897C9FFFB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417769" y="46897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1">
            <p14:nvContentPartPr>
              <p14:cNvPr id="806" name="Ink 805">
                <a:extLst>
                  <a:ext uri="{FF2B5EF4-FFF2-40B4-BE49-F238E27FC236}">
                    <a16:creationId xmlns:a16="http://schemas.microsoft.com/office/drawing/2014/main" id="{5589283A-CE2B-B6E2-793A-F34DDB07A451}"/>
                  </a:ext>
                </a:extLst>
              </p14:cNvPr>
              <p14:cNvContentPartPr/>
              <p14:nvPr/>
            </p14:nvContentPartPr>
            <p14:xfrm>
              <a:off x="6065769" y="4784040"/>
              <a:ext cx="360" cy="360"/>
            </p14:xfrm>
          </p:contentPart>
        </mc:Choice>
        <mc:Fallback xmlns="">
          <p:pic>
            <p:nvPicPr>
              <p:cNvPr id="806" name="Ink 805">
                <a:extLst>
                  <a:ext uri="{FF2B5EF4-FFF2-40B4-BE49-F238E27FC236}">
                    <a16:creationId xmlns:a16="http://schemas.microsoft.com/office/drawing/2014/main" id="{5589283A-CE2B-B6E2-793A-F34DDB07A4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29769" y="4748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2">
            <p14:nvContentPartPr>
              <p14:cNvPr id="807" name="Ink 806">
                <a:extLst>
                  <a:ext uri="{FF2B5EF4-FFF2-40B4-BE49-F238E27FC236}">
                    <a16:creationId xmlns:a16="http://schemas.microsoft.com/office/drawing/2014/main" id="{13C42E75-D273-ECAE-5CB2-AF760E7EC176}"/>
                  </a:ext>
                </a:extLst>
              </p14:cNvPr>
              <p14:cNvContentPartPr/>
              <p14:nvPr/>
            </p14:nvContentPartPr>
            <p14:xfrm>
              <a:off x="6359529" y="4743000"/>
              <a:ext cx="360" cy="360"/>
            </p14:xfrm>
          </p:contentPart>
        </mc:Choice>
        <mc:Fallback xmlns="">
          <p:pic>
            <p:nvPicPr>
              <p:cNvPr id="807" name="Ink 806">
                <a:extLst>
                  <a:ext uri="{FF2B5EF4-FFF2-40B4-BE49-F238E27FC236}">
                    <a16:creationId xmlns:a16="http://schemas.microsoft.com/office/drawing/2014/main" id="{13C42E75-D273-ECAE-5CB2-AF760E7EC1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23529" y="4707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3">
            <p14:nvContentPartPr>
              <p14:cNvPr id="808" name="Ink 807">
                <a:extLst>
                  <a:ext uri="{FF2B5EF4-FFF2-40B4-BE49-F238E27FC236}">
                    <a16:creationId xmlns:a16="http://schemas.microsoft.com/office/drawing/2014/main" id="{DD9E3A07-2620-C479-8849-9854B9A7017F}"/>
                  </a:ext>
                </a:extLst>
              </p14:cNvPr>
              <p14:cNvContentPartPr/>
              <p14:nvPr/>
            </p14:nvContentPartPr>
            <p14:xfrm>
              <a:off x="6490209" y="4832640"/>
              <a:ext cx="5040" cy="360"/>
            </p14:xfrm>
          </p:contentPart>
        </mc:Choice>
        <mc:Fallback xmlns="">
          <p:pic>
            <p:nvPicPr>
              <p:cNvPr id="808" name="Ink 807">
                <a:extLst>
                  <a:ext uri="{FF2B5EF4-FFF2-40B4-BE49-F238E27FC236}">
                    <a16:creationId xmlns:a16="http://schemas.microsoft.com/office/drawing/2014/main" id="{DD9E3A07-2620-C479-8849-9854B9A7017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454569" y="4797000"/>
                <a:ext cx="766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4">
            <p14:nvContentPartPr>
              <p14:cNvPr id="809" name="Ink 808">
                <a:extLst>
                  <a:ext uri="{FF2B5EF4-FFF2-40B4-BE49-F238E27FC236}">
                    <a16:creationId xmlns:a16="http://schemas.microsoft.com/office/drawing/2014/main" id="{694D86E5-E29A-0DB9-C822-D43EFDACF2C1}"/>
                  </a:ext>
                </a:extLst>
              </p14:cNvPr>
              <p14:cNvContentPartPr/>
              <p14:nvPr/>
            </p14:nvContentPartPr>
            <p14:xfrm>
              <a:off x="6816729" y="4890240"/>
              <a:ext cx="3600" cy="1800"/>
            </p14:xfrm>
          </p:contentPart>
        </mc:Choice>
        <mc:Fallback xmlns="">
          <p:pic>
            <p:nvPicPr>
              <p:cNvPr id="809" name="Ink 808">
                <a:extLst>
                  <a:ext uri="{FF2B5EF4-FFF2-40B4-BE49-F238E27FC236}">
                    <a16:creationId xmlns:a16="http://schemas.microsoft.com/office/drawing/2014/main" id="{694D86E5-E29A-0DB9-C822-D43EFDACF2C1}"/>
                  </a:ext>
                </a:extLst>
              </p:cNvPr>
              <p:cNvPicPr/>
              <p:nvPr/>
            </p:nvPicPr>
            <p:blipFill>
              <a:blip r:embed="rId821"/>
              <a:stretch>
                <a:fillRect/>
              </a:stretch>
            </p:blipFill>
            <p:spPr>
              <a:xfrm>
                <a:off x="6781089" y="4854240"/>
                <a:ext cx="752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5">
            <p14:nvContentPartPr>
              <p14:cNvPr id="810" name="Ink 809">
                <a:extLst>
                  <a:ext uri="{FF2B5EF4-FFF2-40B4-BE49-F238E27FC236}">
                    <a16:creationId xmlns:a16="http://schemas.microsoft.com/office/drawing/2014/main" id="{F9555C8F-2450-AAF2-1D31-994E28499D3E}"/>
                  </a:ext>
                </a:extLst>
              </p14:cNvPr>
              <p14:cNvContentPartPr/>
              <p14:nvPr/>
            </p14:nvContentPartPr>
            <p14:xfrm>
              <a:off x="6898449" y="5020560"/>
              <a:ext cx="360" cy="360"/>
            </p14:xfrm>
          </p:contentPart>
        </mc:Choice>
        <mc:Fallback xmlns="">
          <p:pic>
            <p:nvPicPr>
              <p:cNvPr id="810" name="Ink 809">
                <a:extLst>
                  <a:ext uri="{FF2B5EF4-FFF2-40B4-BE49-F238E27FC236}">
                    <a16:creationId xmlns:a16="http://schemas.microsoft.com/office/drawing/2014/main" id="{F9555C8F-2450-AAF2-1D31-994E28499D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2809" y="4984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6">
            <p14:nvContentPartPr>
              <p14:cNvPr id="811" name="Ink 810">
                <a:extLst>
                  <a:ext uri="{FF2B5EF4-FFF2-40B4-BE49-F238E27FC236}">
                    <a16:creationId xmlns:a16="http://schemas.microsoft.com/office/drawing/2014/main" id="{74876E62-76B8-3583-9A3F-082C776606D0}"/>
                  </a:ext>
                </a:extLst>
              </p14:cNvPr>
              <p14:cNvContentPartPr/>
              <p14:nvPr/>
            </p14:nvContentPartPr>
            <p14:xfrm>
              <a:off x="6980169" y="5145480"/>
              <a:ext cx="20160" cy="14760"/>
            </p14:xfrm>
          </p:contentPart>
        </mc:Choice>
        <mc:Fallback xmlns="">
          <p:pic>
            <p:nvPicPr>
              <p:cNvPr id="811" name="Ink 810">
                <a:extLst>
                  <a:ext uri="{FF2B5EF4-FFF2-40B4-BE49-F238E27FC236}">
                    <a16:creationId xmlns:a16="http://schemas.microsoft.com/office/drawing/2014/main" id="{74876E62-76B8-3583-9A3F-082C776606D0}"/>
                  </a:ext>
                </a:extLst>
              </p:cNvPr>
              <p:cNvPicPr/>
              <p:nvPr/>
            </p:nvPicPr>
            <p:blipFill>
              <a:blip r:embed="rId837"/>
              <a:stretch>
                <a:fillRect/>
              </a:stretch>
            </p:blipFill>
            <p:spPr>
              <a:xfrm>
                <a:off x="6944169" y="5109480"/>
                <a:ext cx="918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8">
            <p14:nvContentPartPr>
              <p14:cNvPr id="812" name="Ink 811">
                <a:extLst>
                  <a:ext uri="{FF2B5EF4-FFF2-40B4-BE49-F238E27FC236}">
                    <a16:creationId xmlns:a16="http://schemas.microsoft.com/office/drawing/2014/main" id="{DEE34635-552D-7EDF-A299-B301902838CF}"/>
                  </a:ext>
                </a:extLst>
              </p14:cNvPr>
              <p14:cNvContentPartPr/>
              <p14:nvPr/>
            </p14:nvContentPartPr>
            <p14:xfrm>
              <a:off x="7257729" y="5176080"/>
              <a:ext cx="360" cy="360"/>
            </p14:xfrm>
          </p:contentPart>
        </mc:Choice>
        <mc:Fallback xmlns="">
          <p:pic>
            <p:nvPicPr>
              <p:cNvPr id="812" name="Ink 811">
                <a:extLst>
                  <a:ext uri="{FF2B5EF4-FFF2-40B4-BE49-F238E27FC236}">
                    <a16:creationId xmlns:a16="http://schemas.microsoft.com/office/drawing/2014/main" id="{DEE34635-552D-7EDF-A299-B301902838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22089" y="5140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9">
            <p14:nvContentPartPr>
              <p14:cNvPr id="813" name="Ink 812">
                <a:extLst>
                  <a:ext uri="{FF2B5EF4-FFF2-40B4-BE49-F238E27FC236}">
                    <a16:creationId xmlns:a16="http://schemas.microsoft.com/office/drawing/2014/main" id="{5613FA44-72EF-0D2C-22D8-27CA17BA31E6}"/>
                  </a:ext>
                </a:extLst>
              </p14:cNvPr>
              <p14:cNvContentPartPr/>
              <p14:nvPr/>
            </p14:nvContentPartPr>
            <p14:xfrm>
              <a:off x="7110849" y="4392000"/>
              <a:ext cx="360" cy="360"/>
            </p14:xfrm>
          </p:contentPart>
        </mc:Choice>
        <mc:Fallback xmlns="">
          <p:pic>
            <p:nvPicPr>
              <p:cNvPr id="813" name="Ink 812">
                <a:extLst>
                  <a:ext uri="{FF2B5EF4-FFF2-40B4-BE49-F238E27FC236}">
                    <a16:creationId xmlns:a16="http://schemas.microsoft.com/office/drawing/2014/main" id="{5613FA44-72EF-0D2C-22D8-27CA17BA31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75209" y="4356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0">
            <p14:nvContentPartPr>
              <p14:cNvPr id="814" name="Ink 813">
                <a:extLst>
                  <a:ext uri="{FF2B5EF4-FFF2-40B4-BE49-F238E27FC236}">
                    <a16:creationId xmlns:a16="http://schemas.microsoft.com/office/drawing/2014/main" id="{5FA36D12-6DA9-713D-1571-4FF1775E1AC6}"/>
                  </a:ext>
                </a:extLst>
              </p14:cNvPr>
              <p14:cNvContentPartPr/>
              <p14:nvPr/>
            </p14:nvContentPartPr>
            <p14:xfrm>
              <a:off x="7086369" y="4155120"/>
              <a:ext cx="360" cy="360"/>
            </p14:xfrm>
          </p:contentPart>
        </mc:Choice>
        <mc:Fallback xmlns="">
          <p:pic>
            <p:nvPicPr>
              <p:cNvPr id="814" name="Ink 813">
                <a:extLst>
                  <a:ext uri="{FF2B5EF4-FFF2-40B4-BE49-F238E27FC236}">
                    <a16:creationId xmlns:a16="http://schemas.microsoft.com/office/drawing/2014/main" id="{5FA36D12-6DA9-713D-1571-4FF1775E1A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50369" y="4119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1">
            <p14:nvContentPartPr>
              <p14:cNvPr id="815" name="Ink 814">
                <a:extLst>
                  <a:ext uri="{FF2B5EF4-FFF2-40B4-BE49-F238E27FC236}">
                    <a16:creationId xmlns:a16="http://schemas.microsoft.com/office/drawing/2014/main" id="{3E674A99-E58C-2C4E-890F-78A8A0887103}"/>
                  </a:ext>
                </a:extLst>
              </p14:cNvPr>
              <p14:cNvContentPartPr/>
              <p14:nvPr/>
            </p14:nvContentPartPr>
            <p14:xfrm>
              <a:off x="7222449" y="4029840"/>
              <a:ext cx="3240" cy="11520"/>
            </p14:xfrm>
          </p:contentPart>
        </mc:Choice>
        <mc:Fallback xmlns="">
          <p:pic>
            <p:nvPicPr>
              <p:cNvPr id="815" name="Ink 814">
                <a:extLst>
                  <a:ext uri="{FF2B5EF4-FFF2-40B4-BE49-F238E27FC236}">
                    <a16:creationId xmlns:a16="http://schemas.microsoft.com/office/drawing/2014/main" id="{3E674A99-E58C-2C4E-890F-78A8A0887103}"/>
                  </a:ext>
                </a:extLst>
              </p:cNvPr>
              <p:cNvPicPr/>
              <p:nvPr/>
            </p:nvPicPr>
            <p:blipFill>
              <a:blip r:embed="rId842"/>
              <a:stretch>
                <a:fillRect/>
              </a:stretch>
            </p:blipFill>
            <p:spPr>
              <a:xfrm>
                <a:off x="7186449" y="3994200"/>
                <a:ext cx="748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3">
            <p14:nvContentPartPr>
              <p14:cNvPr id="816" name="Ink 815">
                <a:extLst>
                  <a:ext uri="{FF2B5EF4-FFF2-40B4-BE49-F238E27FC236}">
                    <a16:creationId xmlns:a16="http://schemas.microsoft.com/office/drawing/2014/main" id="{0970047F-CEA4-96EE-9665-576B9C60CB47}"/>
                  </a:ext>
                </a:extLst>
              </p14:cNvPr>
              <p14:cNvContentPartPr/>
              <p14:nvPr/>
            </p14:nvContentPartPr>
            <p14:xfrm>
              <a:off x="6800529" y="3836880"/>
              <a:ext cx="360" cy="360"/>
            </p14:xfrm>
          </p:contentPart>
        </mc:Choice>
        <mc:Fallback xmlns="">
          <p:pic>
            <p:nvPicPr>
              <p:cNvPr id="816" name="Ink 815">
                <a:extLst>
                  <a:ext uri="{FF2B5EF4-FFF2-40B4-BE49-F238E27FC236}">
                    <a16:creationId xmlns:a16="http://schemas.microsoft.com/office/drawing/2014/main" id="{0970047F-CEA4-96EE-9665-576B9C60CB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64529" y="3801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4">
            <p14:nvContentPartPr>
              <p14:cNvPr id="817" name="Ink 816">
                <a:extLst>
                  <a:ext uri="{FF2B5EF4-FFF2-40B4-BE49-F238E27FC236}">
                    <a16:creationId xmlns:a16="http://schemas.microsoft.com/office/drawing/2014/main" id="{13D69B8E-ACEB-DCA9-6815-B4C66805C520}"/>
                  </a:ext>
                </a:extLst>
              </p14:cNvPr>
              <p14:cNvContentPartPr/>
              <p14:nvPr/>
            </p14:nvContentPartPr>
            <p14:xfrm>
              <a:off x="7306689" y="3648960"/>
              <a:ext cx="360" cy="360"/>
            </p14:xfrm>
          </p:contentPart>
        </mc:Choice>
        <mc:Fallback xmlns="">
          <p:pic>
            <p:nvPicPr>
              <p:cNvPr id="817" name="Ink 816">
                <a:extLst>
                  <a:ext uri="{FF2B5EF4-FFF2-40B4-BE49-F238E27FC236}">
                    <a16:creationId xmlns:a16="http://schemas.microsoft.com/office/drawing/2014/main" id="{13D69B8E-ACEB-DCA9-6815-B4C66805C5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1049" y="3613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5">
            <p14:nvContentPartPr>
              <p14:cNvPr id="818" name="Ink 817">
                <a:extLst>
                  <a:ext uri="{FF2B5EF4-FFF2-40B4-BE49-F238E27FC236}">
                    <a16:creationId xmlns:a16="http://schemas.microsoft.com/office/drawing/2014/main" id="{A2F1A65D-606B-225E-D2E9-56BC2ED61E7F}"/>
                  </a:ext>
                </a:extLst>
              </p14:cNvPr>
              <p14:cNvContentPartPr/>
              <p14:nvPr/>
            </p14:nvContentPartPr>
            <p14:xfrm>
              <a:off x="6947409" y="3894120"/>
              <a:ext cx="360" cy="360"/>
            </p14:xfrm>
          </p:contentPart>
        </mc:Choice>
        <mc:Fallback xmlns="">
          <p:pic>
            <p:nvPicPr>
              <p:cNvPr id="818" name="Ink 817">
                <a:extLst>
                  <a:ext uri="{FF2B5EF4-FFF2-40B4-BE49-F238E27FC236}">
                    <a16:creationId xmlns:a16="http://schemas.microsoft.com/office/drawing/2014/main" id="{A2F1A65D-606B-225E-D2E9-56BC2ED61E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1409" y="3858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6">
            <p14:nvContentPartPr>
              <p14:cNvPr id="819" name="Ink 818">
                <a:extLst>
                  <a:ext uri="{FF2B5EF4-FFF2-40B4-BE49-F238E27FC236}">
                    <a16:creationId xmlns:a16="http://schemas.microsoft.com/office/drawing/2014/main" id="{6D6EE1CA-B12A-952F-BA2B-C17614B1AB3E}"/>
                  </a:ext>
                </a:extLst>
              </p14:cNvPr>
              <p14:cNvContentPartPr/>
              <p14:nvPr/>
            </p14:nvContentPartPr>
            <p14:xfrm>
              <a:off x="7224969" y="3567240"/>
              <a:ext cx="360" cy="360"/>
            </p14:xfrm>
          </p:contentPart>
        </mc:Choice>
        <mc:Fallback xmlns="">
          <p:pic>
            <p:nvPicPr>
              <p:cNvPr id="819" name="Ink 818">
                <a:extLst>
                  <a:ext uri="{FF2B5EF4-FFF2-40B4-BE49-F238E27FC236}">
                    <a16:creationId xmlns:a16="http://schemas.microsoft.com/office/drawing/2014/main" id="{6D6EE1CA-B12A-952F-BA2B-C17614B1AB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9329" y="3531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7">
            <p14:nvContentPartPr>
              <p14:cNvPr id="820" name="Ink 819">
                <a:extLst>
                  <a:ext uri="{FF2B5EF4-FFF2-40B4-BE49-F238E27FC236}">
                    <a16:creationId xmlns:a16="http://schemas.microsoft.com/office/drawing/2014/main" id="{C7F3CE99-EA27-89D9-268A-74C43E85C284}"/>
                  </a:ext>
                </a:extLst>
              </p14:cNvPr>
              <p14:cNvContentPartPr/>
              <p14:nvPr/>
            </p14:nvContentPartPr>
            <p14:xfrm>
              <a:off x="6955689" y="3265200"/>
              <a:ext cx="360" cy="360"/>
            </p14:xfrm>
          </p:contentPart>
        </mc:Choice>
        <mc:Fallback xmlns="">
          <p:pic>
            <p:nvPicPr>
              <p:cNvPr id="820" name="Ink 819">
                <a:extLst>
                  <a:ext uri="{FF2B5EF4-FFF2-40B4-BE49-F238E27FC236}">
                    <a16:creationId xmlns:a16="http://schemas.microsoft.com/office/drawing/2014/main" id="{C7F3CE99-EA27-89D9-268A-74C43E85C2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9689" y="3229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8">
            <p14:nvContentPartPr>
              <p14:cNvPr id="821" name="Ink 820">
                <a:extLst>
                  <a:ext uri="{FF2B5EF4-FFF2-40B4-BE49-F238E27FC236}">
                    <a16:creationId xmlns:a16="http://schemas.microsoft.com/office/drawing/2014/main" id="{9F6996D6-C574-3400-A349-661EC0AD0EFD}"/>
                  </a:ext>
                </a:extLst>
              </p14:cNvPr>
              <p14:cNvContentPartPr/>
              <p14:nvPr/>
            </p14:nvContentPartPr>
            <p14:xfrm>
              <a:off x="6922929" y="3004200"/>
              <a:ext cx="360" cy="360"/>
            </p14:xfrm>
          </p:contentPart>
        </mc:Choice>
        <mc:Fallback xmlns="">
          <p:pic>
            <p:nvPicPr>
              <p:cNvPr id="821" name="Ink 820">
                <a:extLst>
                  <a:ext uri="{FF2B5EF4-FFF2-40B4-BE49-F238E27FC236}">
                    <a16:creationId xmlns:a16="http://schemas.microsoft.com/office/drawing/2014/main" id="{9F6996D6-C574-3400-A349-661EC0AD0EF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87289" y="2968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9">
            <p14:nvContentPartPr>
              <p14:cNvPr id="822" name="Ink 821">
                <a:extLst>
                  <a:ext uri="{FF2B5EF4-FFF2-40B4-BE49-F238E27FC236}">
                    <a16:creationId xmlns:a16="http://schemas.microsoft.com/office/drawing/2014/main" id="{6098B24C-CD3D-5977-9FD5-4DC90B36AE0E}"/>
                  </a:ext>
                </a:extLst>
              </p14:cNvPr>
              <p14:cNvContentPartPr/>
              <p14:nvPr/>
            </p14:nvContentPartPr>
            <p14:xfrm>
              <a:off x="7200849" y="2922480"/>
              <a:ext cx="360" cy="360"/>
            </p14:xfrm>
          </p:contentPart>
        </mc:Choice>
        <mc:Fallback xmlns="">
          <p:pic>
            <p:nvPicPr>
              <p:cNvPr id="822" name="Ink 821">
                <a:extLst>
                  <a:ext uri="{FF2B5EF4-FFF2-40B4-BE49-F238E27FC236}">
                    <a16:creationId xmlns:a16="http://schemas.microsoft.com/office/drawing/2014/main" id="{6098B24C-CD3D-5977-9FD5-4DC90B36AE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64849" y="2886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0">
            <p14:nvContentPartPr>
              <p14:cNvPr id="824" name="Ink 823">
                <a:extLst>
                  <a:ext uri="{FF2B5EF4-FFF2-40B4-BE49-F238E27FC236}">
                    <a16:creationId xmlns:a16="http://schemas.microsoft.com/office/drawing/2014/main" id="{C23C48CA-FCA5-BEAA-A798-D3D27F22E64C}"/>
                  </a:ext>
                </a:extLst>
              </p14:cNvPr>
              <p14:cNvContentPartPr/>
              <p14:nvPr/>
            </p14:nvContentPartPr>
            <p14:xfrm>
              <a:off x="6751569" y="2751120"/>
              <a:ext cx="360" cy="360"/>
            </p14:xfrm>
          </p:contentPart>
        </mc:Choice>
        <mc:Fallback xmlns="">
          <p:pic>
            <p:nvPicPr>
              <p:cNvPr id="824" name="Ink 823">
                <a:extLst>
                  <a:ext uri="{FF2B5EF4-FFF2-40B4-BE49-F238E27FC236}">
                    <a16:creationId xmlns:a16="http://schemas.microsoft.com/office/drawing/2014/main" id="{C23C48CA-FCA5-BEAA-A798-D3D27F22E6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5569" y="2715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1">
            <p14:nvContentPartPr>
              <p14:cNvPr id="825" name="Ink 824">
                <a:extLst>
                  <a:ext uri="{FF2B5EF4-FFF2-40B4-BE49-F238E27FC236}">
                    <a16:creationId xmlns:a16="http://schemas.microsoft.com/office/drawing/2014/main" id="{5F060481-73F4-0B23-B725-319F320A7CE2}"/>
                  </a:ext>
                </a:extLst>
              </p14:cNvPr>
              <p14:cNvContentPartPr/>
              <p14:nvPr/>
            </p14:nvContentPartPr>
            <p14:xfrm>
              <a:off x="6653649" y="3134880"/>
              <a:ext cx="360" cy="360"/>
            </p14:xfrm>
          </p:contentPart>
        </mc:Choice>
        <mc:Fallback xmlns="">
          <p:pic>
            <p:nvPicPr>
              <p:cNvPr id="825" name="Ink 824">
                <a:extLst>
                  <a:ext uri="{FF2B5EF4-FFF2-40B4-BE49-F238E27FC236}">
                    <a16:creationId xmlns:a16="http://schemas.microsoft.com/office/drawing/2014/main" id="{5F060481-73F4-0B23-B725-319F320A7C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17649" y="3098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2">
            <p14:nvContentPartPr>
              <p14:cNvPr id="826" name="Ink 825">
                <a:extLst>
                  <a:ext uri="{FF2B5EF4-FFF2-40B4-BE49-F238E27FC236}">
                    <a16:creationId xmlns:a16="http://schemas.microsoft.com/office/drawing/2014/main" id="{3B249EB3-590B-4D31-F563-9926BAC4C9A2}"/>
                  </a:ext>
                </a:extLst>
              </p14:cNvPr>
              <p14:cNvContentPartPr/>
              <p14:nvPr/>
            </p14:nvContentPartPr>
            <p14:xfrm>
              <a:off x="6327129" y="3763440"/>
              <a:ext cx="360" cy="360"/>
            </p14:xfrm>
          </p:contentPart>
        </mc:Choice>
        <mc:Fallback xmlns="">
          <p:pic>
            <p:nvPicPr>
              <p:cNvPr id="826" name="Ink 825">
                <a:extLst>
                  <a:ext uri="{FF2B5EF4-FFF2-40B4-BE49-F238E27FC236}">
                    <a16:creationId xmlns:a16="http://schemas.microsoft.com/office/drawing/2014/main" id="{3B249EB3-590B-4D31-F563-9926BAC4C9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91129" y="3727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3">
            <p14:nvContentPartPr>
              <p14:cNvPr id="827" name="Ink 826">
                <a:extLst>
                  <a:ext uri="{FF2B5EF4-FFF2-40B4-BE49-F238E27FC236}">
                    <a16:creationId xmlns:a16="http://schemas.microsoft.com/office/drawing/2014/main" id="{2247B8CE-1489-038C-B717-0ADA8B7F922C}"/>
                  </a:ext>
                </a:extLst>
              </p14:cNvPr>
              <p14:cNvContentPartPr/>
              <p14:nvPr/>
            </p14:nvContentPartPr>
            <p14:xfrm>
              <a:off x="6694329" y="3567240"/>
              <a:ext cx="360" cy="360"/>
            </p14:xfrm>
          </p:contentPart>
        </mc:Choice>
        <mc:Fallback xmlns="">
          <p:pic>
            <p:nvPicPr>
              <p:cNvPr id="827" name="Ink 826">
                <a:extLst>
                  <a:ext uri="{FF2B5EF4-FFF2-40B4-BE49-F238E27FC236}">
                    <a16:creationId xmlns:a16="http://schemas.microsoft.com/office/drawing/2014/main" id="{2247B8CE-1489-038C-B717-0ADA8B7F92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8329" y="3531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4">
            <p14:nvContentPartPr>
              <p14:cNvPr id="828" name="Ink 827">
                <a:extLst>
                  <a:ext uri="{FF2B5EF4-FFF2-40B4-BE49-F238E27FC236}">
                    <a16:creationId xmlns:a16="http://schemas.microsoft.com/office/drawing/2014/main" id="{09F09C02-19BF-AB7C-3827-27777733FC1B}"/>
                  </a:ext>
                </a:extLst>
              </p14:cNvPr>
              <p14:cNvContentPartPr/>
              <p14:nvPr/>
            </p14:nvContentPartPr>
            <p14:xfrm>
              <a:off x="6571929" y="3877920"/>
              <a:ext cx="360" cy="360"/>
            </p14:xfrm>
          </p:contentPart>
        </mc:Choice>
        <mc:Fallback xmlns="">
          <p:pic>
            <p:nvPicPr>
              <p:cNvPr id="828" name="Ink 827">
                <a:extLst>
                  <a:ext uri="{FF2B5EF4-FFF2-40B4-BE49-F238E27FC236}">
                    <a16:creationId xmlns:a16="http://schemas.microsoft.com/office/drawing/2014/main" id="{09F09C02-19BF-AB7C-3827-27777733FC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35929" y="3841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5">
            <p14:nvContentPartPr>
              <p14:cNvPr id="829" name="Ink 828">
                <a:extLst>
                  <a:ext uri="{FF2B5EF4-FFF2-40B4-BE49-F238E27FC236}">
                    <a16:creationId xmlns:a16="http://schemas.microsoft.com/office/drawing/2014/main" id="{99E97683-DAAA-535D-E5D1-00522F9EB779}"/>
                  </a:ext>
                </a:extLst>
              </p14:cNvPr>
              <p14:cNvContentPartPr/>
              <p14:nvPr/>
            </p14:nvContentPartPr>
            <p14:xfrm>
              <a:off x="6531249" y="4098240"/>
              <a:ext cx="360" cy="360"/>
            </p14:xfrm>
          </p:contentPart>
        </mc:Choice>
        <mc:Fallback xmlns="">
          <p:pic>
            <p:nvPicPr>
              <p:cNvPr id="829" name="Ink 828">
                <a:extLst>
                  <a:ext uri="{FF2B5EF4-FFF2-40B4-BE49-F238E27FC236}">
                    <a16:creationId xmlns:a16="http://schemas.microsoft.com/office/drawing/2014/main" id="{99E97683-DAAA-535D-E5D1-00522F9EB7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95249" y="4062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6">
            <p14:nvContentPartPr>
              <p14:cNvPr id="830" name="Ink 829">
                <a:extLst>
                  <a:ext uri="{FF2B5EF4-FFF2-40B4-BE49-F238E27FC236}">
                    <a16:creationId xmlns:a16="http://schemas.microsoft.com/office/drawing/2014/main" id="{8FB4B952-D08E-0FD0-3385-A2C423E132FB}"/>
                  </a:ext>
                </a:extLst>
              </p14:cNvPr>
              <p14:cNvContentPartPr/>
              <p14:nvPr/>
            </p14:nvContentPartPr>
            <p14:xfrm>
              <a:off x="6751569" y="4065480"/>
              <a:ext cx="360" cy="360"/>
            </p14:xfrm>
          </p:contentPart>
        </mc:Choice>
        <mc:Fallback xmlns="">
          <p:pic>
            <p:nvPicPr>
              <p:cNvPr id="830" name="Ink 829">
                <a:extLst>
                  <a:ext uri="{FF2B5EF4-FFF2-40B4-BE49-F238E27FC236}">
                    <a16:creationId xmlns:a16="http://schemas.microsoft.com/office/drawing/2014/main" id="{8FB4B952-D08E-0FD0-3385-A2C423E132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5569" y="4029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7">
            <p14:nvContentPartPr>
              <p14:cNvPr id="831" name="Ink 830">
                <a:extLst>
                  <a:ext uri="{FF2B5EF4-FFF2-40B4-BE49-F238E27FC236}">
                    <a16:creationId xmlns:a16="http://schemas.microsoft.com/office/drawing/2014/main" id="{53D3DDE0-A878-676B-1C1D-9AD0D36E6740}"/>
                  </a:ext>
                </a:extLst>
              </p14:cNvPr>
              <p14:cNvContentPartPr/>
              <p14:nvPr/>
            </p14:nvContentPartPr>
            <p14:xfrm>
              <a:off x="6898449" y="4261320"/>
              <a:ext cx="360" cy="360"/>
            </p14:xfrm>
          </p:contentPart>
        </mc:Choice>
        <mc:Fallback xmlns="">
          <p:pic>
            <p:nvPicPr>
              <p:cNvPr id="831" name="Ink 830">
                <a:extLst>
                  <a:ext uri="{FF2B5EF4-FFF2-40B4-BE49-F238E27FC236}">
                    <a16:creationId xmlns:a16="http://schemas.microsoft.com/office/drawing/2014/main" id="{53D3DDE0-A878-676B-1C1D-9AD0D36E67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2809" y="4225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8">
            <p14:nvContentPartPr>
              <p14:cNvPr id="832" name="Ink 831">
                <a:extLst>
                  <a:ext uri="{FF2B5EF4-FFF2-40B4-BE49-F238E27FC236}">
                    <a16:creationId xmlns:a16="http://schemas.microsoft.com/office/drawing/2014/main" id="{9CC44C8F-6C93-997C-0E07-5071DF24C247}"/>
                  </a:ext>
                </a:extLst>
              </p14:cNvPr>
              <p14:cNvContentPartPr/>
              <p14:nvPr/>
            </p14:nvContentPartPr>
            <p14:xfrm>
              <a:off x="6539529" y="4653360"/>
              <a:ext cx="360" cy="360"/>
            </p14:xfrm>
          </p:contentPart>
        </mc:Choice>
        <mc:Fallback xmlns="">
          <p:pic>
            <p:nvPicPr>
              <p:cNvPr id="832" name="Ink 831">
                <a:extLst>
                  <a:ext uri="{FF2B5EF4-FFF2-40B4-BE49-F238E27FC236}">
                    <a16:creationId xmlns:a16="http://schemas.microsoft.com/office/drawing/2014/main" id="{9CC44C8F-6C93-997C-0E07-5071DF24C2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03529" y="4617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9">
            <p14:nvContentPartPr>
              <p14:cNvPr id="833" name="Ink 832">
                <a:extLst>
                  <a:ext uri="{FF2B5EF4-FFF2-40B4-BE49-F238E27FC236}">
                    <a16:creationId xmlns:a16="http://schemas.microsoft.com/office/drawing/2014/main" id="{79797396-B81A-004C-87B9-8F62D280405F}"/>
                  </a:ext>
                </a:extLst>
              </p14:cNvPr>
              <p14:cNvContentPartPr/>
              <p14:nvPr/>
            </p14:nvContentPartPr>
            <p14:xfrm>
              <a:off x="6343329" y="4367520"/>
              <a:ext cx="360" cy="360"/>
            </p14:xfrm>
          </p:contentPart>
        </mc:Choice>
        <mc:Fallback xmlns="">
          <p:pic>
            <p:nvPicPr>
              <p:cNvPr id="833" name="Ink 832">
                <a:extLst>
                  <a:ext uri="{FF2B5EF4-FFF2-40B4-BE49-F238E27FC236}">
                    <a16:creationId xmlns:a16="http://schemas.microsoft.com/office/drawing/2014/main" id="{79797396-B81A-004C-87B9-8F62D28040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07689" y="433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0">
            <p14:nvContentPartPr>
              <p14:cNvPr id="834" name="Ink 833">
                <a:extLst>
                  <a:ext uri="{FF2B5EF4-FFF2-40B4-BE49-F238E27FC236}">
                    <a16:creationId xmlns:a16="http://schemas.microsoft.com/office/drawing/2014/main" id="{91C4C078-ABBA-FCCA-4F15-7BCDD24DBA4E}"/>
                  </a:ext>
                </a:extLst>
              </p14:cNvPr>
              <p14:cNvContentPartPr/>
              <p14:nvPr/>
            </p14:nvContentPartPr>
            <p14:xfrm>
              <a:off x="6481929" y="4261320"/>
              <a:ext cx="360" cy="360"/>
            </p14:xfrm>
          </p:contentPart>
        </mc:Choice>
        <mc:Fallback xmlns="">
          <p:pic>
            <p:nvPicPr>
              <p:cNvPr id="834" name="Ink 833">
                <a:extLst>
                  <a:ext uri="{FF2B5EF4-FFF2-40B4-BE49-F238E27FC236}">
                    <a16:creationId xmlns:a16="http://schemas.microsoft.com/office/drawing/2014/main" id="{91C4C078-ABBA-FCCA-4F15-7BCDD24DBA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46289" y="4225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1">
            <p14:nvContentPartPr>
              <p14:cNvPr id="835" name="Ink 834">
                <a:extLst>
                  <a:ext uri="{FF2B5EF4-FFF2-40B4-BE49-F238E27FC236}">
                    <a16:creationId xmlns:a16="http://schemas.microsoft.com/office/drawing/2014/main" id="{24955270-1DB1-A3BC-AD39-F05A44FFDEEF}"/>
                  </a:ext>
                </a:extLst>
              </p14:cNvPr>
              <p14:cNvContentPartPr/>
              <p14:nvPr/>
            </p14:nvContentPartPr>
            <p14:xfrm>
              <a:off x="6588129" y="4433040"/>
              <a:ext cx="1800" cy="360"/>
            </p14:xfrm>
          </p:contentPart>
        </mc:Choice>
        <mc:Fallback xmlns="">
          <p:pic>
            <p:nvPicPr>
              <p:cNvPr id="835" name="Ink 834">
                <a:extLst>
                  <a:ext uri="{FF2B5EF4-FFF2-40B4-BE49-F238E27FC236}">
                    <a16:creationId xmlns:a16="http://schemas.microsoft.com/office/drawing/2014/main" id="{24955270-1DB1-A3BC-AD39-F05A44FFDE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52489" y="439704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2">
            <p14:nvContentPartPr>
              <p14:cNvPr id="836" name="Ink 835">
                <a:extLst>
                  <a:ext uri="{FF2B5EF4-FFF2-40B4-BE49-F238E27FC236}">
                    <a16:creationId xmlns:a16="http://schemas.microsoft.com/office/drawing/2014/main" id="{8563D39C-DE4C-391F-EA10-21D3CF5F30F5}"/>
                  </a:ext>
                </a:extLst>
              </p14:cNvPr>
              <p14:cNvContentPartPr/>
              <p14:nvPr/>
            </p14:nvContentPartPr>
            <p14:xfrm>
              <a:off x="6106449" y="4465440"/>
              <a:ext cx="360" cy="360"/>
            </p14:xfrm>
          </p:contentPart>
        </mc:Choice>
        <mc:Fallback xmlns="">
          <p:pic>
            <p:nvPicPr>
              <p:cNvPr id="836" name="Ink 835">
                <a:extLst>
                  <a:ext uri="{FF2B5EF4-FFF2-40B4-BE49-F238E27FC236}">
                    <a16:creationId xmlns:a16="http://schemas.microsoft.com/office/drawing/2014/main" id="{8563D39C-DE4C-391F-EA10-21D3CF5F30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70809" y="4429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3">
            <p14:nvContentPartPr>
              <p14:cNvPr id="837" name="Ink 836">
                <a:extLst>
                  <a:ext uri="{FF2B5EF4-FFF2-40B4-BE49-F238E27FC236}">
                    <a16:creationId xmlns:a16="http://schemas.microsoft.com/office/drawing/2014/main" id="{5F8EADAB-5834-1EEA-84EC-757516A1DA53}"/>
                  </a:ext>
                </a:extLst>
              </p14:cNvPr>
              <p14:cNvContentPartPr/>
              <p14:nvPr/>
            </p14:nvContentPartPr>
            <p14:xfrm>
              <a:off x="5869929" y="4596120"/>
              <a:ext cx="360" cy="360"/>
            </p14:xfrm>
          </p:contentPart>
        </mc:Choice>
        <mc:Fallback xmlns="">
          <p:pic>
            <p:nvPicPr>
              <p:cNvPr id="837" name="Ink 836">
                <a:extLst>
                  <a:ext uri="{FF2B5EF4-FFF2-40B4-BE49-F238E27FC236}">
                    <a16:creationId xmlns:a16="http://schemas.microsoft.com/office/drawing/2014/main" id="{5F8EADAB-5834-1EEA-84EC-757516A1DA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33929" y="4560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4">
            <p14:nvContentPartPr>
              <p14:cNvPr id="838" name="Ink 837">
                <a:extLst>
                  <a:ext uri="{FF2B5EF4-FFF2-40B4-BE49-F238E27FC236}">
                    <a16:creationId xmlns:a16="http://schemas.microsoft.com/office/drawing/2014/main" id="{74B318A9-DA5C-7A57-9D5B-A63292BC38C2}"/>
                  </a:ext>
                </a:extLst>
              </p14:cNvPr>
              <p14:cNvContentPartPr/>
              <p14:nvPr/>
            </p14:nvContentPartPr>
            <p14:xfrm>
              <a:off x="5853369" y="4440960"/>
              <a:ext cx="360" cy="360"/>
            </p14:xfrm>
          </p:contentPart>
        </mc:Choice>
        <mc:Fallback xmlns="">
          <p:pic>
            <p:nvPicPr>
              <p:cNvPr id="838" name="Ink 837">
                <a:extLst>
                  <a:ext uri="{FF2B5EF4-FFF2-40B4-BE49-F238E27FC236}">
                    <a16:creationId xmlns:a16="http://schemas.microsoft.com/office/drawing/2014/main" id="{74B318A9-DA5C-7A57-9D5B-A63292BC38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7729" y="4404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5">
            <p14:nvContentPartPr>
              <p14:cNvPr id="839" name="Ink 838">
                <a:extLst>
                  <a:ext uri="{FF2B5EF4-FFF2-40B4-BE49-F238E27FC236}">
                    <a16:creationId xmlns:a16="http://schemas.microsoft.com/office/drawing/2014/main" id="{3E288943-D4D5-34E6-553C-5D941174E72F}"/>
                  </a:ext>
                </a:extLst>
              </p14:cNvPr>
              <p14:cNvContentPartPr/>
              <p14:nvPr/>
            </p14:nvContentPartPr>
            <p14:xfrm>
              <a:off x="5992329" y="4318560"/>
              <a:ext cx="360" cy="360"/>
            </p14:xfrm>
          </p:contentPart>
        </mc:Choice>
        <mc:Fallback xmlns="">
          <p:pic>
            <p:nvPicPr>
              <p:cNvPr id="839" name="Ink 838">
                <a:extLst>
                  <a:ext uri="{FF2B5EF4-FFF2-40B4-BE49-F238E27FC236}">
                    <a16:creationId xmlns:a16="http://schemas.microsoft.com/office/drawing/2014/main" id="{3E288943-D4D5-34E6-553C-5D941174E7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56329" y="4282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6">
            <p14:nvContentPartPr>
              <p14:cNvPr id="840" name="Ink 839">
                <a:extLst>
                  <a:ext uri="{FF2B5EF4-FFF2-40B4-BE49-F238E27FC236}">
                    <a16:creationId xmlns:a16="http://schemas.microsoft.com/office/drawing/2014/main" id="{A9531A47-2B20-029F-D3A4-1E0EB5A49846}"/>
                  </a:ext>
                </a:extLst>
              </p14:cNvPr>
              <p14:cNvContentPartPr/>
              <p14:nvPr/>
            </p14:nvContentPartPr>
            <p14:xfrm>
              <a:off x="6090249" y="4228920"/>
              <a:ext cx="1800" cy="360"/>
            </p14:xfrm>
          </p:contentPart>
        </mc:Choice>
        <mc:Fallback xmlns="">
          <p:pic>
            <p:nvPicPr>
              <p:cNvPr id="840" name="Ink 839">
                <a:extLst>
                  <a:ext uri="{FF2B5EF4-FFF2-40B4-BE49-F238E27FC236}">
                    <a16:creationId xmlns:a16="http://schemas.microsoft.com/office/drawing/2014/main" id="{A9531A47-2B20-029F-D3A4-1E0EB5A4984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54249" y="419292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7">
            <p14:nvContentPartPr>
              <p14:cNvPr id="841" name="Ink 840">
                <a:extLst>
                  <a:ext uri="{FF2B5EF4-FFF2-40B4-BE49-F238E27FC236}">
                    <a16:creationId xmlns:a16="http://schemas.microsoft.com/office/drawing/2014/main" id="{0D067460-387A-9C02-3F4A-EC4D56BE47FB}"/>
                  </a:ext>
                </a:extLst>
              </p14:cNvPr>
              <p14:cNvContentPartPr/>
              <p14:nvPr/>
            </p14:nvContentPartPr>
            <p14:xfrm>
              <a:off x="6375729" y="4122720"/>
              <a:ext cx="360" cy="360"/>
            </p14:xfrm>
          </p:contentPart>
        </mc:Choice>
        <mc:Fallback xmlns="">
          <p:pic>
            <p:nvPicPr>
              <p:cNvPr id="841" name="Ink 840">
                <a:extLst>
                  <a:ext uri="{FF2B5EF4-FFF2-40B4-BE49-F238E27FC236}">
                    <a16:creationId xmlns:a16="http://schemas.microsoft.com/office/drawing/2014/main" id="{0D067460-387A-9C02-3F4A-EC4D56BE47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40089" y="408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8">
            <p14:nvContentPartPr>
              <p14:cNvPr id="842" name="Ink 841">
                <a:extLst>
                  <a:ext uri="{FF2B5EF4-FFF2-40B4-BE49-F238E27FC236}">
                    <a16:creationId xmlns:a16="http://schemas.microsoft.com/office/drawing/2014/main" id="{2E543F7C-4513-C476-D9BE-D4AD72194EAC}"/>
                  </a:ext>
                </a:extLst>
              </p14:cNvPr>
              <p14:cNvContentPartPr/>
              <p14:nvPr/>
            </p14:nvContentPartPr>
            <p14:xfrm>
              <a:off x="5984049" y="3943080"/>
              <a:ext cx="360" cy="360"/>
            </p14:xfrm>
          </p:contentPart>
        </mc:Choice>
        <mc:Fallback xmlns="">
          <p:pic>
            <p:nvPicPr>
              <p:cNvPr id="842" name="Ink 841">
                <a:extLst>
                  <a:ext uri="{FF2B5EF4-FFF2-40B4-BE49-F238E27FC236}">
                    <a16:creationId xmlns:a16="http://schemas.microsoft.com/office/drawing/2014/main" id="{2E543F7C-4513-C476-D9BE-D4AD72194E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48049" y="3907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9">
            <p14:nvContentPartPr>
              <p14:cNvPr id="843" name="Ink 842">
                <a:extLst>
                  <a:ext uri="{FF2B5EF4-FFF2-40B4-BE49-F238E27FC236}">
                    <a16:creationId xmlns:a16="http://schemas.microsoft.com/office/drawing/2014/main" id="{3F56C17D-9B8A-E876-60E0-055EB113FA1F}"/>
                  </a:ext>
                </a:extLst>
              </p14:cNvPr>
              <p14:cNvContentPartPr/>
              <p14:nvPr/>
            </p14:nvContentPartPr>
            <p14:xfrm>
              <a:off x="6090249" y="3592080"/>
              <a:ext cx="360" cy="360"/>
            </p14:xfrm>
          </p:contentPart>
        </mc:Choice>
        <mc:Fallback xmlns="">
          <p:pic>
            <p:nvPicPr>
              <p:cNvPr id="843" name="Ink 842">
                <a:extLst>
                  <a:ext uri="{FF2B5EF4-FFF2-40B4-BE49-F238E27FC236}">
                    <a16:creationId xmlns:a16="http://schemas.microsoft.com/office/drawing/2014/main" id="{3F56C17D-9B8A-E876-60E0-055EB113FA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54249" y="3556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0">
            <p14:nvContentPartPr>
              <p14:cNvPr id="844" name="Ink 843">
                <a:extLst>
                  <a:ext uri="{FF2B5EF4-FFF2-40B4-BE49-F238E27FC236}">
                    <a16:creationId xmlns:a16="http://schemas.microsoft.com/office/drawing/2014/main" id="{33847EC0-6724-6AB8-C212-482A69C0ADC8}"/>
                  </a:ext>
                </a:extLst>
              </p14:cNvPr>
              <p14:cNvContentPartPr/>
              <p14:nvPr/>
            </p14:nvContentPartPr>
            <p14:xfrm>
              <a:off x="5771649" y="3575520"/>
              <a:ext cx="360" cy="360"/>
            </p14:xfrm>
          </p:contentPart>
        </mc:Choice>
        <mc:Fallback xmlns="">
          <p:pic>
            <p:nvPicPr>
              <p:cNvPr id="844" name="Ink 843">
                <a:extLst>
                  <a:ext uri="{FF2B5EF4-FFF2-40B4-BE49-F238E27FC236}">
                    <a16:creationId xmlns:a16="http://schemas.microsoft.com/office/drawing/2014/main" id="{33847EC0-6724-6AB8-C212-482A69C0AD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6009" y="3539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1">
            <p14:nvContentPartPr>
              <p14:cNvPr id="845" name="Ink 844">
                <a:extLst>
                  <a:ext uri="{FF2B5EF4-FFF2-40B4-BE49-F238E27FC236}">
                    <a16:creationId xmlns:a16="http://schemas.microsoft.com/office/drawing/2014/main" id="{2FDBCC3E-7929-E443-1403-E93607ED8854}"/>
                  </a:ext>
                </a:extLst>
              </p14:cNvPr>
              <p14:cNvContentPartPr/>
              <p14:nvPr/>
            </p14:nvContentPartPr>
            <p14:xfrm>
              <a:off x="5861649" y="3234960"/>
              <a:ext cx="12960" cy="14760"/>
            </p14:xfrm>
          </p:contentPart>
        </mc:Choice>
        <mc:Fallback xmlns="">
          <p:pic>
            <p:nvPicPr>
              <p:cNvPr id="845" name="Ink 844">
                <a:extLst>
                  <a:ext uri="{FF2B5EF4-FFF2-40B4-BE49-F238E27FC236}">
                    <a16:creationId xmlns:a16="http://schemas.microsoft.com/office/drawing/2014/main" id="{2FDBCC3E-7929-E443-1403-E93607ED8854}"/>
                  </a:ext>
                </a:extLst>
              </p:cNvPr>
              <p:cNvPicPr/>
              <p:nvPr/>
            </p:nvPicPr>
            <p:blipFill>
              <a:blip r:embed="rId873"/>
              <a:stretch>
                <a:fillRect/>
              </a:stretch>
            </p:blipFill>
            <p:spPr>
              <a:xfrm>
                <a:off x="5825649" y="3198960"/>
                <a:ext cx="846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4">
            <p14:nvContentPartPr>
              <p14:cNvPr id="851" name="Ink 850">
                <a:extLst>
                  <a:ext uri="{FF2B5EF4-FFF2-40B4-BE49-F238E27FC236}">
                    <a16:creationId xmlns:a16="http://schemas.microsoft.com/office/drawing/2014/main" id="{BE1020B0-06FD-6D4B-926E-905CCE15D7CC}"/>
                  </a:ext>
                </a:extLst>
              </p14:cNvPr>
              <p14:cNvContentPartPr/>
              <p14:nvPr/>
            </p14:nvContentPartPr>
            <p14:xfrm>
              <a:off x="6294369" y="3355200"/>
              <a:ext cx="360" cy="360"/>
            </p14:xfrm>
          </p:contentPart>
        </mc:Choice>
        <mc:Fallback xmlns="">
          <p:pic>
            <p:nvPicPr>
              <p:cNvPr id="851" name="Ink 850">
                <a:extLst>
                  <a:ext uri="{FF2B5EF4-FFF2-40B4-BE49-F238E27FC236}">
                    <a16:creationId xmlns:a16="http://schemas.microsoft.com/office/drawing/2014/main" id="{BE1020B0-06FD-6D4B-926E-905CCE15D7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58729" y="3319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5">
            <p14:nvContentPartPr>
              <p14:cNvPr id="852" name="Ink 851">
                <a:extLst>
                  <a:ext uri="{FF2B5EF4-FFF2-40B4-BE49-F238E27FC236}">
                    <a16:creationId xmlns:a16="http://schemas.microsoft.com/office/drawing/2014/main" id="{2BCB8AF7-E0B5-AC01-B9CD-AA9DD564DA57}"/>
                  </a:ext>
                </a:extLst>
              </p14:cNvPr>
              <p14:cNvContentPartPr/>
              <p14:nvPr/>
            </p14:nvContentPartPr>
            <p14:xfrm>
              <a:off x="6449169" y="3411000"/>
              <a:ext cx="3600" cy="1800"/>
            </p14:xfrm>
          </p:contentPart>
        </mc:Choice>
        <mc:Fallback xmlns="">
          <p:pic>
            <p:nvPicPr>
              <p:cNvPr id="852" name="Ink 851">
                <a:extLst>
                  <a:ext uri="{FF2B5EF4-FFF2-40B4-BE49-F238E27FC236}">
                    <a16:creationId xmlns:a16="http://schemas.microsoft.com/office/drawing/2014/main" id="{2BCB8AF7-E0B5-AC01-B9CD-AA9DD564DA57}"/>
                  </a:ext>
                </a:extLst>
              </p:cNvPr>
              <p:cNvPicPr/>
              <p:nvPr/>
            </p:nvPicPr>
            <p:blipFill>
              <a:blip r:embed="rId881"/>
              <a:stretch>
                <a:fillRect/>
              </a:stretch>
            </p:blipFill>
            <p:spPr>
              <a:xfrm>
                <a:off x="6413529" y="3375360"/>
                <a:ext cx="752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2">
            <p14:nvContentPartPr>
              <p14:cNvPr id="853" name="Ink 852">
                <a:extLst>
                  <a:ext uri="{FF2B5EF4-FFF2-40B4-BE49-F238E27FC236}">
                    <a16:creationId xmlns:a16="http://schemas.microsoft.com/office/drawing/2014/main" id="{26C5D0C4-0848-2697-78D8-13AA12A060D9}"/>
                  </a:ext>
                </a:extLst>
              </p14:cNvPr>
              <p14:cNvContentPartPr/>
              <p14:nvPr/>
            </p14:nvContentPartPr>
            <p14:xfrm>
              <a:off x="6735369" y="3412440"/>
              <a:ext cx="360" cy="360"/>
            </p14:xfrm>
          </p:contentPart>
        </mc:Choice>
        <mc:Fallback xmlns="">
          <p:pic>
            <p:nvPicPr>
              <p:cNvPr id="853" name="Ink 852">
                <a:extLst>
                  <a:ext uri="{FF2B5EF4-FFF2-40B4-BE49-F238E27FC236}">
                    <a16:creationId xmlns:a16="http://schemas.microsoft.com/office/drawing/2014/main" id="{26C5D0C4-0848-2697-78D8-13AA12A060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99369" y="3376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3">
            <p14:nvContentPartPr>
              <p14:cNvPr id="867" name="Ink 866">
                <a:extLst>
                  <a:ext uri="{FF2B5EF4-FFF2-40B4-BE49-F238E27FC236}">
                    <a16:creationId xmlns:a16="http://schemas.microsoft.com/office/drawing/2014/main" id="{BBB8C59F-3F62-320C-A6C8-40506F766DE6}"/>
                  </a:ext>
                </a:extLst>
              </p14:cNvPr>
              <p14:cNvContentPartPr/>
              <p14:nvPr/>
            </p14:nvContentPartPr>
            <p14:xfrm>
              <a:off x="5175849" y="3648960"/>
              <a:ext cx="360" cy="360"/>
            </p14:xfrm>
          </p:contentPart>
        </mc:Choice>
        <mc:Fallback xmlns="">
          <p:pic>
            <p:nvPicPr>
              <p:cNvPr id="867" name="Ink 866">
                <a:extLst>
                  <a:ext uri="{FF2B5EF4-FFF2-40B4-BE49-F238E27FC236}">
                    <a16:creationId xmlns:a16="http://schemas.microsoft.com/office/drawing/2014/main" id="{BBB8C59F-3F62-320C-A6C8-40506F766D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9849" y="3613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4">
            <p14:nvContentPartPr>
              <p14:cNvPr id="868" name="Ink 867">
                <a:extLst>
                  <a:ext uri="{FF2B5EF4-FFF2-40B4-BE49-F238E27FC236}">
                    <a16:creationId xmlns:a16="http://schemas.microsoft.com/office/drawing/2014/main" id="{32B72E9D-C0FA-721B-DA3C-2BF855DFB0A2}"/>
                  </a:ext>
                </a:extLst>
              </p14:cNvPr>
              <p14:cNvContentPartPr/>
              <p14:nvPr/>
            </p14:nvContentPartPr>
            <p14:xfrm>
              <a:off x="5036889" y="3469680"/>
              <a:ext cx="360" cy="360"/>
            </p14:xfrm>
          </p:contentPart>
        </mc:Choice>
        <mc:Fallback xmlns="">
          <p:pic>
            <p:nvPicPr>
              <p:cNvPr id="868" name="Ink 867">
                <a:extLst>
                  <a:ext uri="{FF2B5EF4-FFF2-40B4-BE49-F238E27FC236}">
                    <a16:creationId xmlns:a16="http://schemas.microsoft.com/office/drawing/2014/main" id="{32B72E9D-C0FA-721B-DA3C-2BF855DFB0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01249" y="3433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5">
            <p14:nvContentPartPr>
              <p14:cNvPr id="869" name="Ink 868">
                <a:extLst>
                  <a:ext uri="{FF2B5EF4-FFF2-40B4-BE49-F238E27FC236}">
                    <a16:creationId xmlns:a16="http://schemas.microsoft.com/office/drawing/2014/main" id="{EB3FFFD0-07B9-5D77-83DE-C13888F84CA9}"/>
                  </a:ext>
                </a:extLst>
              </p14:cNvPr>
              <p14:cNvContentPartPr/>
              <p14:nvPr/>
            </p14:nvContentPartPr>
            <p14:xfrm>
              <a:off x="5314809" y="3453120"/>
              <a:ext cx="1800" cy="360"/>
            </p14:xfrm>
          </p:contentPart>
        </mc:Choice>
        <mc:Fallback xmlns="">
          <p:pic>
            <p:nvPicPr>
              <p:cNvPr id="869" name="Ink 868">
                <a:extLst>
                  <a:ext uri="{FF2B5EF4-FFF2-40B4-BE49-F238E27FC236}">
                    <a16:creationId xmlns:a16="http://schemas.microsoft.com/office/drawing/2014/main" id="{EB3FFFD0-07B9-5D77-83DE-C13888F84C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78809" y="34174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6">
            <p14:nvContentPartPr>
              <p14:cNvPr id="870" name="Ink 869">
                <a:extLst>
                  <a:ext uri="{FF2B5EF4-FFF2-40B4-BE49-F238E27FC236}">
                    <a16:creationId xmlns:a16="http://schemas.microsoft.com/office/drawing/2014/main" id="{2EC5B26D-BF40-38A8-292C-B153F258858C}"/>
                  </a:ext>
                </a:extLst>
              </p14:cNvPr>
              <p14:cNvContentPartPr/>
              <p14:nvPr/>
            </p14:nvContentPartPr>
            <p14:xfrm>
              <a:off x="5135169" y="3200040"/>
              <a:ext cx="360" cy="360"/>
            </p14:xfrm>
          </p:contentPart>
        </mc:Choice>
        <mc:Fallback xmlns="">
          <p:pic>
            <p:nvPicPr>
              <p:cNvPr id="870" name="Ink 869">
                <a:extLst>
                  <a:ext uri="{FF2B5EF4-FFF2-40B4-BE49-F238E27FC236}">
                    <a16:creationId xmlns:a16="http://schemas.microsoft.com/office/drawing/2014/main" id="{2EC5B26D-BF40-38A8-292C-B153F25885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99169" y="3164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7">
            <p14:nvContentPartPr>
              <p14:cNvPr id="871" name="Ink 870">
                <a:extLst>
                  <a:ext uri="{FF2B5EF4-FFF2-40B4-BE49-F238E27FC236}">
                    <a16:creationId xmlns:a16="http://schemas.microsoft.com/office/drawing/2014/main" id="{0D8486A6-15D4-F2A5-B3DC-D154470E238F}"/>
                  </a:ext>
                </a:extLst>
              </p14:cNvPr>
              <p14:cNvContentPartPr/>
              <p14:nvPr/>
            </p14:nvContentPartPr>
            <p14:xfrm>
              <a:off x="4595889" y="3297960"/>
              <a:ext cx="360" cy="360"/>
            </p14:xfrm>
          </p:contentPart>
        </mc:Choice>
        <mc:Fallback xmlns="">
          <p:pic>
            <p:nvPicPr>
              <p:cNvPr id="871" name="Ink 870">
                <a:extLst>
                  <a:ext uri="{FF2B5EF4-FFF2-40B4-BE49-F238E27FC236}">
                    <a16:creationId xmlns:a16="http://schemas.microsoft.com/office/drawing/2014/main" id="{0D8486A6-15D4-F2A5-B3DC-D154470E23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60249" y="3261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8">
            <p14:nvContentPartPr>
              <p14:cNvPr id="872" name="Ink 871">
                <a:extLst>
                  <a:ext uri="{FF2B5EF4-FFF2-40B4-BE49-F238E27FC236}">
                    <a16:creationId xmlns:a16="http://schemas.microsoft.com/office/drawing/2014/main" id="{7C3BC196-A4C2-7FD4-1E5B-6D79C0228908}"/>
                  </a:ext>
                </a:extLst>
              </p14:cNvPr>
              <p14:cNvContentPartPr/>
              <p14:nvPr/>
            </p14:nvContentPartPr>
            <p14:xfrm>
              <a:off x="4359369" y="3290040"/>
              <a:ext cx="1800" cy="360"/>
            </p14:xfrm>
          </p:contentPart>
        </mc:Choice>
        <mc:Fallback xmlns="">
          <p:pic>
            <p:nvPicPr>
              <p:cNvPr id="872" name="Ink 871">
                <a:extLst>
                  <a:ext uri="{FF2B5EF4-FFF2-40B4-BE49-F238E27FC236}">
                    <a16:creationId xmlns:a16="http://schemas.microsoft.com/office/drawing/2014/main" id="{7C3BC196-A4C2-7FD4-1E5B-6D79C022890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23369" y="325404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9">
            <p14:nvContentPartPr>
              <p14:cNvPr id="873" name="Ink 872">
                <a:extLst>
                  <a:ext uri="{FF2B5EF4-FFF2-40B4-BE49-F238E27FC236}">
                    <a16:creationId xmlns:a16="http://schemas.microsoft.com/office/drawing/2014/main" id="{F002CE80-493B-BEE0-3F5C-BB59223578A4}"/>
                  </a:ext>
                </a:extLst>
              </p14:cNvPr>
              <p14:cNvContentPartPr/>
              <p14:nvPr/>
            </p14:nvContentPartPr>
            <p14:xfrm>
              <a:off x="4326609" y="3134880"/>
              <a:ext cx="360" cy="360"/>
            </p14:xfrm>
          </p:contentPart>
        </mc:Choice>
        <mc:Fallback xmlns="">
          <p:pic>
            <p:nvPicPr>
              <p:cNvPr id="873" name="Ink 872">
                <a:extLst>
                  <a:ext uri="{FF2B5EF4-FFF2-40B4-BE49-F238E27FC236}">
                    <a16:creationId xmlns:a16="http://schemas.microsoft.com/office/drawing/2014/main" id="{F002CE80-493B-BEE0-3F5C-BB59223578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90969" y="3098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0">
            <p14:nvContentPartPr>
              <p14:cNvPr id="875" name="Ink 874">
                <a:extLst>
                  <a:ext uri="{FF2B5EF4-FFF2-40B4-BE49-F238E27FC236}">
                    <a16:creationId xmlns:a16="http://schemas.microsoft.com/office/drawing/2014/main" id="{4F5223FE-A1EB-AA96-5DD7-CDB7419C772A}"/>
                  </a:ext>
                </a:extLst>
              </p14:cNvPr>
              <p14:cNvContentPartPr/>
              <p14:nvPr/>
            </p14:nvContentPartPr>
            <p14:xfrm>
              <a:off x="4269729" y="3681720"/>
              <a:ext cx="360" cy="360"/>
            </p14:xfrm>
          </p:contentPart>
        </mc:Choice>
        <mc:Fallback xmlns="">
          <p:pic>
            <p:nvPicPr>
              <p:cNvPr id="875" name="Ink 874">
                <a:extLst>
                  <a:ext uri="{FF2B5EF4-FFF2-40B4-BE49-F238E27FC236}">
                    <a16:creationId xmlns:a16="http://schemas.microsoft.com/office/drawing/2014/main" id="{4F5223FE-A1EB-AA96-5DD7-CDB7419C77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3729" y="3646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1">
            <p14:nvContentPartPr>
              <p14:cNvPr id="876" name="Ink 875">
                <a:extLst>
                  <a:ext uri="{FF2B5EF4-FFF2-40B4-BE49-F238E27FC236}">
                    <a16:creationId xmlns:a16="http://schemas.microsoft.com/office/drawing/2014/main" id="{10630B52-1401-97F8-D55A-3E86FACA1657}"/>
                  </a:ext>
                </a:extLst>
              </p14:cNvPr>
              <p14:cNvContentPartPr/>
              <p14:nvPr/>
            </p14:nvContentPartPr>
            <p14:xfrm>
              <a:off x="4090089" y="3804480"/>
              <a:ext cx="1800" cy="360"/>
            </p14:xfrm>
          </p:contentPart>
        </mc:Choice>
        <mc:Fallback xmlns="">
          <p:pic>
            <p:nvPicPr>
              <p:cNvPr id="876" name="Ink 875">
                <a:extLst>
                  <a:ext uri="{FF2B5EF4-FFF2-40B4-BE49-F238E27FC236}">
                    <a16:creationId xmlns:a16="http://schemas.microsoft.com/office/drawing/2014/main" id="{10630B52-1401-97F8-D55A-3E86FACA16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54089" y="37684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2">
            <p14:nvContentPartPr>
              <p14:cNvPr id="877" name="Ink 876">
                <a:extLst>
                  <a:ext uri="{FF2B5EF4-FFF2-40B4-BE49-F238E27FC236}">
                    <a16:creationId xmlns:a16="http://schemas.microsoft.com/office/drawing/2014/main" id="{DBDB7693-F622-6040-8A6E-7BB37C7FDE09}"/>
                  </a:ext>
                </a:extLst>
              </p14:cNvPr>
              <p14:cNvContentPartPr/>
              <p14:nvPr/>
            </p14:nvContentPartPr>
            <p14:xfrm>
              <a:off x="4065609" y="4016520"/>
              <a:ext cx="3600" cy="6840"/>
            </p14:xfrm>
          </p:contentPart>
        </mc:Choice>
        <mc:Fallback xmlns="">
          <p:pic>
            <p:nvPicPr>
              <p:cNvPr id="877" name="Ink 876">
                <a:extLst>
                  <a:ext uri="{FF2B5EF4-FFF2-40B4-BE49-F238E27FC236}">
                    <a16:creationId xmlns:a16="http://schemas.microsoft.com/office/drawing/2014/main" id="{DBDB7693-F622-6040-8A6E-7BB37C7FDE09}"/>
                  </a:ext>
                </a:extLst>
              </p:cNvPr>
              <p:cNvPicPr/>
              <p:nvPr/>
            </p:nvPicPr>
            <p:blipFill>
              <a:blip r:embed="rId905"/>
              <a:stretch>
                <a:fillRect/>
              </a:stretch>
            </p:blipFill>
            <p:spPr>
              <a:xfrm>
                <a:off x="4029609" y="3980880"/>
                <a:ext cx="752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6">
            <p14:nvContentPartPr>
              <p14:cNvPr id="878" name="Ink 877">
                <a:extLst>
                  <a:ext uri="{FF2B5EF4-FFF2-40B4-BE49-F238E27FC236}">
                    <a16:creationId xmlns:a16="http://schemas.microsoft.com/office/drawing/2014/main" id="{87B522FA-1F7C-0AE3-EF65-23EB99EF5B62}"/>
                  </a:ext>
                </a:extLst>
              </p14:cNvPr>
              <p14:cNvContentPartPr/>
              <p14:nvPr/>
            </p14:nvContentPartPr>
            <p14:xfrm>
              <a:off x="3902169" y="4228920"/>
              <a:ext cx="360" cy="360"/>
            </p14:xfrm>
          </p:contentPart>
        </mc:Choice>
        <mc:Fallback xmlns="">
          <p:pic>
            <p:nvPicPr>
              <p:cNvPr id="878" name="Ink 877">
                <a:extLst>
                  <a:ext uri="{FF2B5EF4-FFF2-40B4-BE49-F238E27FC236}">
                    <a16:creationId xmlns:a16="http://schemas.microsoft.com/office/drawing/2014/main" id="{87B522FA-1F7C-0AE3-EF65-23EB99EF5B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66169" y="4192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7">
            <p14:nvContentPartPr>
              <p14:cNvPr id="879" name="Ink 878">
                <a:extLst>
                  <a:ext uri="{FF2B5EF4-FFF2-40B4-BE49-F238E27FC236}">
                    <a16:creationId xmlns:a16="http://schemas.microsoft.com/office/drawing/2014/main" id="{4C33ED86-75CA-14B3-A6F0-CD06C40D2780}"/>
                  </a:ext>
                </a:extLst>
              </p14:cNvPr>
              <p14:cNvContentPartPr/>
              <p14:nvPr/>
            </p14:nvContentPartPr>
            <p14:xfrm>
              <a:off x="3730809" y="4335120"/>
              <a:ext cx="360" cy="360"/>
            </p14:xfrm>
          </p:contentPart>
        </mc:Choice>
        <mc:Fallback xmlns="">
          <p:pic>
            <p:nvPicPr>
              <p:cNvPr id="879" name="Ink 878">
                <a:extLst>
                  <a:ext uri="{FF2B5EF4-FFF2-40B4-BE49-F238E27FC236}">
                    <a16:creationId xmlns:a16="http://schemas.microsoft.com/office/drawing/2014/main" id="{4C33ED86-75CA-14B3-A6F0-CD06C40D27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4809" y="4299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8">
            <p14:nvContentPartPr>
              <p14:cNvPr id="880" name="Ink 879">
                <a:extLst>
                  <a:ext uri="{FF2B5EF4-FFF2-40B4-BE49-F238E27FC236}">
                    <a16:creationId xmlns:a16="http://schemas.microsoft.com/office/drawing/2014/main" id="{3FFCAAA7-B8DB-F828-3004-A948FE1D125D}"/>
                  </a:ext>
                </a:extLst>
              </p14:cNvPr>
              <p14:cNvContentPartPr/>
              <p14:nvPr/>
            </p14:nvContentPartPr>
            <p14:xfrm>
              <a:off x="3583929" y="4482000"/>
              <a:ext cx="1800" cy="360"/>
            </p14:xfrm>
          </p:contentPart>
        </mc:Choice>
        <mc:Fallback xmlns="">
          <p:pic>
            <p:nvPicPr>
              <p:cNvPr id="880" name="Ink 879">
                <a:extLst>
                  <a:ext uri="{FF2B5EF4-FFF2-40B4-BE49-F238E27FC236}">
                    <a16:creationId xmlns:a16="http://schemas.microsoft.com/office/drawing/2014/main" id="{3FFCAAA7-B8DB-F828-3004-A948FE1D125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47929" y="44460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9">
            <p14:nvContentPartPr>
              <p14:cNvPr id="881" name="Ink 880">
                <a:extLst>
                  <a:ext uri="{FF2B5EF4-FFF2-40B4-BE49-F238E27FC236}">
                    <a16:creationId xmlns:a16="http://schemas.microsoft.com/office/drawing/2014/main" id="{80783DD9-33F6-328B-A774-861CD9A21288}"/>
                  </a:ext>
                </a:extLst>
              </p14:cNvPr>
              <p14:cNvContentPartPr/>
              <p14:nvPr/>
            </p14:nvContentPartPr>
            <p14:xfrm>
              <a:off x="4024569" y="4710600"/>
              <a:ext cx="1800" cy="360"/>
            </p14:xfrm>
          </p:contentPart>
        </mc:Choice>
        <mc:Fallback xmlns="">
          <p:pic>
            <p:nvPicPr>
              <p:cNvPr id="881" name="Ink 880">
                <a:extLst>
                  <a:ext uri="{FF2B5EF4-FFF2-40B4-BE49-F238E27FC236}">
                    <a16:creationId xmlns:a16="http://schemas.microsoft.com/office/drawing/2014/main" id="{80783DD9-33F6-328B-A774-861CD9A2128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88569" y="46746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0">
            <p14:nvContentPartPr>
              <p14:cNvPr id="882" name="Ink 881">
                <a:extLst>
                  <a:ext uri="{FF2B5EF4-FFF2-40B4-BE49-F238E27FC236}">
                    <a16:creationId xmlns:a16="http://schemas.microsoft.com/office/drawing/2014/main" id="{DE541199-B1E0-364A-7EA7-A4BAC8EAAE6F}"/>
                  </a:ext>
                </a:extLst>
              </p14:cNvPr>
              <p14:cNvContentPartPr/>
              <p14:nvPr/>
            </p14:nvContentPartPr>
            <p14:xfrm>
              <a:off x="4155249" y="4849200"/>
              <a:ext cx="360" cy="360"/>
            </p14:xfrm>
          </p:contentPart>
        </mc:Choice>
        <mc:Fallback xmlns="">
          <p:pic>
            <p:nvPicPr>
              <p:cNvPr id="882" name="Ink 881">
                <a:extLst>
                  <a:ext uri="{FF2B5EF4-FFF2-40B4-BE49-F238E27FC236}">
                    <a16:creationId xmlns:a16="http://schemas.microsoft.com/office/drawing/2014/main" id="{DE541199-B1E0-364A-7EA7-A4BAC8EAAE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9609" y="4813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1">
            <p14:nvContentPartPr>
              <p14:cNvPr id="883" name="Ink 882">
                <a:extLst>
                  <a:ext uri="{FF2B5EF4-FFF2-40B4-BE49-F238E27FC236}">
                    <a16:creationId xmlns:a16="http://schemas.microsoft.com/office/drawing/2014/main" id="{35A2C05D-253A-B13C-A212-FD2843D57578}"/>
                  </a:ext>
                </a:extLst>
              </p14:cNvPr>
              <p14:cNvContentPartPr/>
              <p14:nvPr/>
            </p14:nvContentPartPr>
            <p14:xfrm>
              <a:off x="4465569" y="4865400"/>
              <a:ext cx="1800" cy="360"/>
            </p14:xfrm>
          </p:contentPart>
        </mc:Choice>
        <mc:Fallback xmlns="">
          <p:pic>
            <p:nvPicPr>
              <p:cNvPr id="883" name="Ink 882">
                <a:extLst>
                  <a:ext uri="{FF2B5EF4-FFF2-40B4-BE49-F238E27FC236}">
                    <a16:creationId xmlns:a16="http://schemas.microsoft.com/office/drawing/2014/main" id="{35A2C05D-253A-B13C-A212-FD2843D5757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29569" y="482976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2">
            <p14:nvContentPartPr>
              <p14:cNvPr id="884" name="Ink 883">
                <a:extLst>
                  <a:ext uri="{FF2B5EF4-FFF2-40B4-BE49-F238E27FC236}">
                    <a16:creationId xmlns:a16="http://schemas.microsoft.com/office/drawing/2014/main" id="{97565E27-51F6-9A7E-1129-8225B8A68F73}"/>
                  </a:ext>
                </a:extLst>
              </p14:cNvPr>
              <p14:cNvContentPartPr/>
              <p14:nvPr/>
            </p14:nvContentPartPr>
            <p14:xfrm>
              <a:off x="4677969" y="5077800"/>
              <a:ext cx="1800" cy="360"/>
            </p14:xfrm>
          </p:contentPart>
        </mc:Choice>
        <mc:Fallback xmlns="">
          <p:pic>
            <p:nvPicPr>
              <p:cNvPr id="884" name="Ink 883">
                <a:extLst>
                  <a:ext uri="{FF2B5EF4-FFF2-40B4-BE49-F238E27FC236}">
                    <a16:creationId xmlns:a16="http://schemas.microsoft.com/office/drawing/2014/main" id="{97565E27-51F6-9A7E-1129-8225B8A68F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1969" y="50418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3">
            <p14:nvContentPartPr>
              <p14:cNvPr id="885" name="Ink 884">
                <a:extLst>
                  <a:ext uri="{FF2B5EF4-FFF2-40B4-BE49-F238E27FC236}">
                    <a16:creationId xmlns:a16="http://schemas.microsoft.com/office/drawing/2014/main" id="{312F4307-7E94-E53D-D8D4-489DD614AD71}"/>
                  </a:ext>
                </a:extLst>
              </p14:cNvPr>
              <p14:cNvContentPartPr/>
              <p14:nvPr/>
            </p14:nvContentPartPr>
            <p14:xfrm>
              <a:off x="4881729" y="5192280"/>
              <a:ext cx="360" cy="360"/>
            </p14:xfrm>
          </p:contentPart>
        </mc:Choice>
        <mc:Fallback xmlns="">
          <p:pic>
            <p:nvPicPr>
              <p:cNvPr id="885" name="Ink 884">
                <a:extLst>
                  <a:ext uri="{FF2B5EF4-FFF2-40B4-BE49-F238E27FC236}">
                    <a16:creationId xmlns:a16="http://schemas.microsoft.com/office/drawing/2014/main" id="{312F4307-7E94-E53D-D8D4-489DD614AD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46089" y="515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4">
            <p14:nvContentPartPr>
              <p14:cNvPr id="886" name="Ink 885">
                <a:extLst>
                  <a:ext uri="{FF2B5EF4-FFF2-40B4-BE49-F238E27FC236}">
                    <a16:creationId xmlns:a16="http://schemas.microsoft.com/office/drawing/2014/main" id="{83522409-C67A-7632-353C-DB346F2CDA04}"/>
                  </a:ext>
                </a:extLst>
              </p14:cNvPr>
              <p14:cNvContentPartPr/>
              <p14:nvPr/>
            </p14:nvContentPartPr>
            <p14:xfrm>
              <a:off x="5045169" y="4971600"/>
              <a:ext cx="360" cy="360"/>
            </p14:xfrm>
          </p:contentPart>
        </mc:Choice>
        <mc:Fallback xmlns="">
          <p:pic>
            <p:nvPicPr>
              <p:cNvPr id="886" name="Ink 885">
                <a:extLst>
                  <a:ext uri="{FF2B5EF4-FFF2-40B4-BE49-F238E27FC236}">
                    <a16:creationId xmlns:a16="http://schemas.microsoft.com/office/drawing/2014/main" id="{83522409-C67A-7632-353C-DB346F2CDA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09529" y="4935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5">
            <p14:nvContentPartPr>
              <p14:cNvPr id="887" name="Ink 886">
                <a:extLst>
                  <a:ext uri="{FF2B5EF4-FFF2-40B4-BE49-F238E27FC236}">
                    <a16:creationId xmlns:a16="http://schemas.microsoft.com/office/drawing/2014/main" id="{DEA67E45-490F-A08C-3631-969CE002CED0}"/>
                  </a:ext>
                </a:extLst>
              </p14:cNvPr>
              <p14:cNvContentPartPr/>
              <p14:nvPr/>
            </p14:nvContentPartPr>
            <p14:xfrm>
              <a:off x="4839609" y="4702320"/>
              <a:ext cx="1800" cy="360"/>
            </p14:xfrm>
          </p:contentPart>
        </mc:Choice>
        <mc:Fallback xmlns="">
          <p:pic>
            <p:nvPicPr>
              <p:cNvPr id="887" name="Ink 886">
                <a:extLst>
                  <a:ext uri="{FF2B5EF4-FFF2-40B4-BE49-F238E27FC236}">
                    <a16:creationId xmlns:a16="http://schemas.microsoft.com/office/drawing/2014/main" id="{DEA67E45-490F-A08C-3631-969CE002CED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03969" y="466632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6">
            <p14:nvContentPartPr>
              <p14:cNvPr id="888" name="Ink 887">
                <a:extLst>
                  <a:ext uri="{FF2B5EF4-FFF2-40B4-BE49-F238E27FC236}">
                    <a16:creationId xmlns:a16="http://schemas.microsoft.com/office/drawing/2014/main" id="{4FF1EF50-D820-F4F3-E5AA-8121BBA990B7}"/>
                  </a:ext>
                </a:extLst>
              </p14:cNvPr>
              <p14:cNvContentPartPr/>
              <p14:nvPr/>
            </p14:nvContentPartPr>
            <p14:xfrm>
              <a:off x="4702089" y="4857480"/>
              <a:ext cx="360" cy="360"/>
            </p14:xfrm>
          </p:contentPart>
        </mc:Choice>
        <mc:Fallback xmlns="">
          <p:pic>
            <p:nvPicPr>
              <p:cNvPr id="888" name="Ink 887">
                <a:extLst>
                  <a:ext uri="{FF2B5EF4-FFF2-40B4-BE49-F238E27FC236}">
                    <a16:creationId xmlns:a16="http://schemas.microsoft.com/office/drawing/2014/main" id="{4FF1EF50-D820-F4F3-E5AA-8121BBA990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66449" y="4821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7">
            <p14:nvContentPartPr>
              <p14:cNvPr id="889" name="Ink 888">
                <a:extLst>
                  <a:ext uri="{FF2B5EF4-FFF2-40B4-BE49-F238E27FC236}">
                    <a16:creationId xmlns:a16="http://schemas.microsoft.com/office/drawing/2014/main" id="{FAD57D92-3CAD-99D6-7F96-4FD2FF7613AA}"/>
                  </a:ext>
                </a:extLst>
              </p14:cNvPr>
              <p14:cNvContentPartPr/>
              <p14:nvPr/>
            </p14:nvContentPartPr>
            <p14:xfrm>
              <a:off x="4236969" y="4433040"/>
              <a:ext cx="360" cy="360"/>
            </p14:xfrm>
          </p:contentPart>
        </mc:Choice>
        <mc:Fallback xmlns="">
          <p:pic>
            <p:nvPicPr>
              <p:cNvPr id="889" name="Ink 888">
                <a:extLst>
                  <a:ext uri="{FF2B5EF4-FFF2-40B4-BE49-F238E27FC236}">
                    <a16:creationId xmlns:a16="http://schemas.microsoft.com/office/drawing/2014/main" id="{FAD57D92-3CAD-99D6-7F96-4FD2FF7613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00969" y="4397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8">
            <p14:nvContentPartPr>
              <p14:cNvPr id="890" name="Ink 889">
                <a:extLst>
                  <a:ext uri="{FF2B5EF4-FFF2-40B4-BE49-F238E27FC236}">
                    <a16:creationId xmlns:a16="http://schemas.microsoft.com/office/drawing/2014/main" id="{39CBC86E-D7B0-0CA6-4EC4-A8229B357A21}"/>
                  </a:ext>
                </a:extLst>
              </p14:cNvPr>
              <p14:cNvContentPartPr/>
              <p14:nvPr/>
            </p14:nvContentPartPr>
            <p14:xfrm>
              <a:off x="4506249" y="4343040"/>
              <a:ext cx="360" cy="1800"/>
            </p14:xfrm>
          </p:contentPart>
        </mc:Choice>
        <mc:Fallback xmlns="">
          <p:pic>
            <p:nvPicPr>
              <p:cNvPr id="890" name="Ink 889">
                <a:extLst>
                  <a:ext uri="{FF2B5EF4-FFF2-40B4-BE49-F238E27FC236}">
                    <a16:creationId xmlns:a16="http://schemas.microsoft.com/office/drawing/2014/main" id="{39CBC86E-D7B0-0CA6-4EC4-A8229B357A2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470249" y="43074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9">
            <p14:nvContentPartPr>
              <p14:cNvPr id="892" name="Ink 891">
                <a:extLst>
                  <a:ext uri="{FF2B5EF4-FFF2-40B4-BE49-F238E27FC236}">
                    <a16:creationId xmlns:a16="http://schemas.microsoft.com/office/drawing/2014/main" id="{6BB26083-B05D-5386-453E-61D2054F7395}"/>
                  </a:ext>
                </a:extLst>
              </p14:cNvPr>
              <p14:cNvContentPartPr/>
              <p14:nvPr/>
            </p14:nvContentPartPr>
            <p14:xfrm>
              <a:off x="4310409" y="4694400"/>
              <a:ext cx="360" cy="360"/>
            </p14:xfrm>
          </p:contentPart>
        </mc:Choice>
        <mc:Fallback xmlns="">
          <p:pic>
            <p:nvPicPr>
              <p:cNvPr id="892" name="Ink 891">
                <a:extLst>
                  <a:ext uri="{FF2B5EF4-FFF2-40B4-BE49-F238E27FC236}">
                    <a16:creationId xmlns:a16="http://schemas.microsoft.com/office/drawing/2014/main" id="{6BB26083-B05D-5386-453E-61D2054F73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74409" y="465840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01" name="Group 900">
            <a:extLst>
              <a:ext uri="{FF2B5EF4-FFF2-40B4-BE49-F238E27FC236}">
                <a16:creationId xmlns:a16="http://schemas.microsoft.com/office/drawing/2014/main" id="{C80F5F11-3283-DD86-194A-EB87D734B8C7}"/>
              </a:ext>
            </a:extLst>
          </p:cNvPr>
          <p:cNvGrpSpPr/>
          <p:nvPr/>
        </p:nvGrpSpPr>
        <p:grpSpPr>
          <a:xfrm>
            <a:off x="4506249" y="4555440"/>
            <a:ext cx="149040" cy="24840"/>
            <a:chOff x="4506249" y="4555440"/>
            <a:chExt cx="149040" cy="2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891" name="Ink 890">
                  <a:extLst>
                    <a:ext uri="{FF2B5EF4-FFF2-40B4-BE49-F238E27FC236}">
                      <a16:creationId xmlns:a16="http://schemas.microsoft.com/office/drawing/2014/main" id="{0E975D0E-AE72-3DD6-2016-BE34A6B4FF07}"/>
                    </a:ext>
                  </a:extLst>
                </p14:cNvPr>
                <p14:cNvContentPartPr/>
                <p14:nvPr/>
              </p14:nvContentPartPr>
              <p14:xfrm>
                <a:off x="4506249" y="4555440"/>
                <a:ext cx="360" cy="360"/>
              </p14:xfrm>
            </p:contentPart>
          </mc:Choice>
          <mc:Fallback xmlns="">
            <p:pic>
              <p:nvPicPr>
                <p:cNvPr id="891" name="Ink 890">
                  <a:extLst>
                    <a:ext uri="{FF2B5EF4-FFF2-40B4-BE49-F238E27FC236}">
                      <a16:creationId xmlns:a16="http://schemas.microsoft.com/office/drawing/2014/main" id="{0E975D0E-AE72-3DD6-2016-BE34A6B4FF0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470249" y="45194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1">
              <p14:nvContentPartPr>
                <p14:cNvPr id="893" name="Ink 892">
                  <a:extLst>
                    <a:ext uri="{FF2B5EF4-FFF2-40B4-BE49-F238E27FC236}">
                      <a16:creationId xmlns:a16="http://schemas.microsoft.com/office/drawing/2014/main" id="{D49B48B8-4B27-A45D-6C34-38A58A2BAF0B}"/>
                    </a:ext>
                  </a:extLst>
                </p14:cNvPr>
                <p14:cNvContentPartPr/>
                <p14:nvPr/>
              </p14:nvContentPartPr>
              <p14:xfrm>
                <a:off x="4645209" y="4575240"/>
                <a:ext cx="10080" cy="5040"/>
              </p14:xfrm>
            </p:contentPart>
          </mc:Choice>
          <mc:Fallback xmlns="">
            <p:pic>
              <p:nvPicPr>
                <p:cNvPr id="893" name="Ink 892">
                  <a:extLst>
                    <a:ext uri="{FF2B5EF4-FFF2-40B4-BE49-F238E27FC236}">
                      <a16:creationId xmlns:a16="http://schemas.microsoft.com/office/drawing/2014/main" id="{D49B48B8-4B27-A45D-6C34-38A58A2BAF0B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4609209" y="4539240"/>
                  <a:ext cx="81720" cy="7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3">
            <p14:nvContentPartPr>
              <p14:cNvPr id="894" name="Ink 893">
                <a:extLst>
                  <a:ext uri="{FF2B5EF4-FFF2-40B4-BE49-F238E27FC236}">
                    <a16:creationId xmlns:a16="http://schemas.microsoft.com/office/drawing/2014/main" id="{B11E6801-2458-3CA1-05C6-06BD45D4B1ED}"/>
                  </a:ext>
                </a:extLst>
              </p14:cNvPr>
              <p14:cNvContentPartPr/>
              <p14:nvPr/>
            </p14:nvContentPartPr>
            <p14:xfrm>
              <a:off x="4971729" y="4338360"/>
              <a:ext cx="5040" cy="12960"/>
            </p14:xfrm>
          </p:contentPart>
        </mc:Choice>
        <mc:Fallback xmlns="">
          <p:pic>
            <p:nvPicPr>
              <p:cNvPr id="894" name="Ink 893">
                <a:extLst>
                  <a:ext uri="{FF2B5EF4-FFF2-40B4-BE49-F238E27FC236}">
                    <a16:creationId xmlns:a16="http://schemas.microsoft.com/office/drawing/2014/main" id="{B11E6801-2458-3CA1-05C6-06BD45D4B1ED}"/>
                  </a:ext>
                </a:extLst>
              </p:cNvPr>
              <p:cNvPicPr/>
              <p:nvPr/>
            </p:nvPicPr>
            <p:blipFill>
              <a:blip r:embed="rId924"/>
              <a:stretch>
                <a:fillRect/>
              </a:stretch>
            </p:blipFill>
            <p:spPr>
              <a:xfrm>
                <a:off x="4936089" y="4302720"/>
                <a:ext cx="7668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5">
            <p14:nvContentPartPr>
              <p14:cNvPr id="895" name="Ink 894">
                <a:extLst>
                  <a:ext uri="{FF2B5EF4-FFF2-40B4-BE49-F238E27FC236}">
                    <a16:creationId xmlns:a16="http://schemas.microsoft.com/office/drawing/2014/main" id="{42BA1495-F37E-FD29-680E-389390A333B7}"/>
                  </a:ext>
                </a:extLst>
              </p14:cNvPr>
              <p14:cNvContentPartPr/>
              <p14:nvPr/>
            </p14:nvContentPartPr>
            <p14:xfrm>
              <a:off x="5167929" y="4465440"/>
              <a:ext cx="1800" cy="360"/>
            </p14:xfrm>
          </p:contentPart>
        </mc:Choice>
        <mc:Fallback xmlns="">
          <p:pic>
            <p:nvPicPr>
              <p:cNvPr id="895" name="Ink 894">
                <a:extLst>
                  <a:ext uri="{FF2B5EF4-FFF2-40B4-BE49-F238E27FC236}">
                    <a16:creationId xmlns:a16="http://schemas.microsoft.com/office/drawing/2014/main" id="{42BA1495-F37E-FD29-680E-389390A333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1929" y="44298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6">
            <p14:nvContentPartPr>
              <p14:cNvPr id="897" name="Ink 896">
                <a:extLst>
                  <a:ext uri="{FF2B5EF4-FFF2-40B4-BE49-F238E27FC236}">
                    <a16:creationId xmlns:a16="http://schemas.microsoft.com/office/drawing/2014/main" id="{D46761C4-E24B-E6C7-617C-D8E718C86603}"/>
                  </a:ext>
                </a:extLst>
              </p14:cNvPr>
              <p14:cNvContentPartPr/>
              <p14:nvPr/>
            </p14:nvContentPartPr>
            <p14:xfrm>
              <a:off x="4841049" y="3983760"/>
              <a:ext cx="360" cy="360"/>
            </p14:xfrm>
          </p:contentPart>
        </mc:Choice>
        <mc:Fallback xmlns="">
          <p:pic>
            <p:nvPicPr>
              <p:cNvPr id="897" name="Ink 896">
                <a:extLst>
                  <a:ext uri="{FF2B5EF4-FFF2-40B4-BE49-F238E27FC236}">
                    <a16:creationId xmlns:a16="http://schemas.microsoft.com/office/drawing/2014/main" id="{D46761C4-E24B-E6C7-617C-D8E718C866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05049" y="3948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7">
            <p14:nvContentPartPr>
              <p14:cNvPr id="898" name="Ink 897">
                <a:extLst>
                  <a:ext uri="{FF2B5EF4-FFF2-40B4-BE49-F238E27FC236}">
                    <a16:creationId xmlns:a16="http://schemas.microsoft.com/office/drawing/2014/main" id="{ABD077C6-0A74-256F-89D8-979885878C9B}"/>
                  </a:ext>
                </a:extLst>
              </p14:cNvPr>
              <p14:cNvContentPartPr/>
              <p14:nvPr/>
            </p14:nvContentPartPr>
            <p14:xfrm>
              <a:off x="4531089" y="3934800"/>
              <a:ext cx="360" cy="360"/>
            </p14:xfrm>
          </p:contentPart>
        </mc:Choice>
        <mc:Fallback xmlns="">
          <p:pic>
            <p:nvPicPr>
              <p:cNvPr id="898" name="Ink 897">
                <a:extLst>
                  <a:ext uri="{FF2B5EF4-FFF2-40B4-BE49-F238E27FC236}">
                    <a16:creationId xmlns:a16="http://schemas.microsoft.com/office/drawing/2014/main" id="{ABD077C6-0A74-256F-89D8-979885878C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95089" y="3899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8">
            <p14:nvContentPartPr>
              <p14:cNvPr id="899" name="Ink 898">
                <a:extLst>
                  <a:ext uri="{FF2B5EF4-FFF2-40B4-BE49-F238E27FC236}">
                    <a16:creationId xmlns:a16="http://schemas.microsoft.com/office/drawing/2014/main" id="{9B198194-44A1-DCE1-0E12-4CF1B42C9675}"/>
                  </a:ext>
                </a:extLst>
              </p14:cNvPr>
              <p14:cNvContentPartPr/>
              <p14:nvPr/>
            </p14:nvContentPartPr>
            <p14:xfrm>
              <a:off x="4563489" y="4122720"/>
              <a:ext cx="360" cy="1800"/>
            </p14:xfrm>
          </p:contentPart>
        </mc:Choice>
        <mc:Fallback xmlns="">
          <p:pic>
            <p:nvPicPr>
              <p:cNvPr id="899" name="Ink 898">
                <a:extLst>
                  <a:ext uri="{FF2B5EF4-FFF2-40B4-BE49-F238E27FC236}">
                    <a16:creationId xmlns:a16="http://schemas.microsoft.com/office/drawing/2014/main" id="{9B198194-44A1-DCE1-0E12-4CF1B42C967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527849" y="408708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9">
            <p14:nvContentPartPr>
              <p14:cNvPr id="900" name="Ink 899">
                <a:extLst>
                  <a:ext uri="{FF2B5EF4-FFF2-40B4-BE49-F238E27FC236}">
                    <a16:creationId xmlns:a16="http://schemas.microsoft.com/office/drawing/2014/main" id="{0B547CD6-7D86-AB81-197B-4D08635D2E5B}"/>
                  </a:ext>
                </a:extLst>
              </p14:cNvPr>
              <p14:cNvContentPartPr/>
              <p14:nvPr/>
            </p14:nvContentPartPr>
            <p14:xfrm>
              <a:off x="4196289" y="4212720"/>
              <a:ext cx="1800" cy="360"/>
            </p14:xfrm>
          </p:contentPart>
        </mc:Choice>
        <mc:Fallback xmlns="">
          <p:pic>
            <p:nvPicPr>
              <p:cNvPr id="900" name="Ink 899">
                <a:extLst>
                  <a:ext uri="{FF2B5EF4-FFF2-40B4-BE49-F238E27FC236}">
                    <a16:creationId xmlns:a16="http://schemas.microsoft.com/office/drawing/2014/main" id="{0B547CD6-7D86-AB81-197B-4D08635D2E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0289" y="417672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0">
            <p14:nvContentPartPr>
              <p14:cNvPr id="902" name="Ink 901">
                <a:extLst>
                  <a:ext uri="{FF2B5EF4-FFF2-40B4-BE49-F238E27FC236}">
                    <a16:creationId xmlns:a16="http://schemas.microsoft.com/office/drawing/2014/main" id="{FFA72E5E-F695-192D-20FF-C20A3F472EDB}"/>
                  </a:ext>
                </a:extLst>
              </p14:cNvPr>
              <p14:cNvContentPartPr/>
              <p14:nvPr/>
            </p14:nvContentPartPr>
            <p14:xfrm>
              <a:off x="4816569" y="3771720"/>
              <a:ext cx="360" cy="360"/>
            </p14:xfrm>
          </p:contentPart>
        </mc:Choice>
        <mc:Fallback xmlns="">
          <p:pic>
            <p:nvPicPr>
              <p:cNvPr id="902" name="Ink 901">
                <a:extLst>
                  <a:ext uri="{FF2B5EF4-FFF2-40B4-BE49-F238E27FC236}">
                    <a16:creationId xmlns:a16="http://schemas.microsoft.com/office/drawing/2014/main" id="{FFA72E5E-F695-192D-20FF-C20A3F472E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0929" y="3735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1">
            <p14:nvContentPartPr>
              <p14:cNvPr id="903" name="Ink 902">
                <a:extLst>
                  <a:ext uri="{FF2B5EF4-FFF2-40B4-BE49-F238E27FC236}">
                    <a16:creationId xmlns:a16="http://schemas.microsoft.com/office/drawing/2014/main" id="{221E3ACA-D7AC-4738-CCC6-50834112C42F}"/>
                  </a:ext>
                </a:extLst>
              </p14:cNvPr>
              <p14:cNvContentPartPr/>
              <p14:nvPr/>
            </p14:nvContentPartPr>
            <p14:xfrm>
              <a:off x="5053449" y="3795840"/>
              <a:ext cx="1800" cy="360"/>
            </p14:xfrm>
          </p:contentPart>
        </mc:Choice>
        <mc:Fallback xmlns="">
          <p:pic>
            <p:nvPicPr>
              <p:cNvPr id="903" name="Ink 902">
                <a:extLst>
                  <a:ext uri="{FF2B5EF4-FFF2-40B4-BE49-F238E27FC236}">
                    <a16:creationId xmlns:a16="http://schemas.microsoft.com/office/drawing/2014/main" id="{221E3ACA-D7AC-4738-CCC6-50834112C42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17449" y="37602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2">
            <p14:nvContentPartPr>
              <p14:cNvPr id="905" name="Ink 904">
                <a:extLst>
                  <a:ext uri="{FF2B5EF4-FFF2-40B4-BE49-F238E27FC236}">
                    <a16:creationId xmlns:a16="http://schemas.microsoft.com/office/drawing/2014/main" id="{7B1F0694-4136-4E22-30C9-5F63CF48D894}"/>
                  </a:ext>
                </a:extLst>
              </p14:cNvPr>
              <p14:cNvContentPartPr/>
              <p14:nvPr/>
            </p14:nvContentPartPr>
            <p14:xfrm>
              <a:off x="5543409" y="4033080"/>
              <a:ext cx="360" cy="360"/>
            </p14:xfrm>
          </p:contentPart>
        </mc:Choice>
        <mc:Fallback xmlns="">
          <p:pic>
            <p:nvPicPr>
              <p:cNvPr id="905" name="Ink 904">
                <a:extLst>
                  <a:ext uri="{FF2B5EF4-FFF2-40B4-BE49-F238E27FC236}">
                    <a16:creationId xmlns:a16="http://schemas.microsoft.com/office/drawing/2014/main" id="{7B1F0694-4136-4E22-30C9-5F63CF48D8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07409" y="399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3">
            <p14:nvContentPartPr>
              <p14:cNvPr id="906" name="Ink 905">
                <a:extLst>
                  <a:ext uri="{FF2B5EF4-FFF2-40B4-BE49-F238E27FC236}">
                    <a16:creationId xmlns:a16="http://schemas.microsoft.com/office/drawing/2014/main" id="{A8E06739-C85C-F556-4357-8C887FD66665}"/>
                  </a:ext>
                </a:extLst>
              </p14:cNvPr>
              <p14:cNvContentPartPr/>
              <p14:nvPr/>
            </p14:nvContentPartPr>
            <p14:xfrm>
              <a:off x="5771649" y="4048920"/>
              <a:ext cx="360" cy="360"/>
            </p14:xfrm>
          </p:contentPart>
        </mc:Choice>
        <mc:Fallback xmlns="">
          <p:pic>
            <p:nvPicPr>
              <p:cNvPr id="906" name="Ink 905">
                <a:extLst>
                  <a:ext uri="{FF2B5EF4-FFF2-40B4-BE49-F238E27FC236}">
                    <a16:creationId xmlns:a16="http://schemas.microsoft.com/office/drawing/2014/main" id="{A8E06739-C85C-F556-4357-8C887FD666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6009" y="4013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4">
            <p14:nvContentPartPr>
              <p14:cNvPr id="908" name="Ink 907">
                <a:extLst>
                  <a:ext uri="{FF2B5EF4-FFF2-40B4-BE49-F238E27FC236}">
                    <a16:creationId xmlns:a16="http://schemas.microsoft.com/office/drawing/2014/main" id="{AA233FF2-BF07-F324-AE33-054BD516F18A}"/>
                  </a:ext>
                </a:extLst>
              </p14:cNvPr>
              <p14:cNvContentPartPr/>
              <p14:nvPr/>
            </p14:nvContentPartPr>
            <p14:xfrm>
              <a:off x="5886129" y="3428640"/>
              <a:ext cx="360" cy="360"/>
            </p14:xfrm>
          </p:contentPart>
        </mc:Choice>
        <mc:Fallback xmlns="">
          <p:pic>
            <p:nvPicPr>
              <p:cNvPr id="908" name="Ink 907">
                <a:extLst>
                  <a:ext uri="{FF2B5EF4-FFF2-40B4-BE49-F238E27FC236}">
                    <a16:creationId xmlns:a16="http://schemas.microsoft.com/office/drawing/2014/main" id="{AA233FF2-BF07-F324-AE33-054BD516F1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0489" y="3393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5">
            <p14:nvContentPartPr>
              <p14:cNvPr id="909" name="Ink 908">
                <a:extLst>
                  <a:ext uri="{FF2B5EF4-FFF2-40B4-BE49-F238E27FC236}">
                    <a16:creationId xmlns:a16="http://schemas.microsoft.com/office/drawing/2014/main" id="{D03384C5-C633-62B6-0509-2A8229BB8A93}"/>
                  </a:ext>
                </a:extLst>
              </p14:cNvPr>
              <p14:cNvContentPartPr/>
              <p14:nvPr/>
            </p14:nvContentPartPr>
            <p14:xfrm>
              <a:off x="5641329" y="3559320"/>
              <a:ext cx="360" cy="360"/>
            </p14:xfrm>
          </p:contentPart>
        </mc:Choice>
        <mc:Fallback xmlns="">
          <p:pic>
            <p:nvPicPr>
              <p:cNvPr id="909" name="Ink 908">
                <a:extLst>
                  <a:ext uri="{FF2B5EF4-FFF2-40B4-BE49-F238E27FC236}">
                    <a16:creationId xmlns:a16="http://schemas.microsoft.com/office/drawing/2014/main" id="{D03384C5-C633-62B6-0509-2A8229BB8A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5329" y="3523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6">
            <p14:nvContentPartPr>
              <p14:cNvPr id="910" name="Ink 909">
                <a:extLst>
                  <a:ext uri="{FF2B5EF4-FFF2-40B4-BE49-F238E27FC236}">
                    <a16:creationId xmlns:a16="http://schemas.microsoft.com/office/drawing/2014/main" id="{C7D0709F-EE62-A311-158A-12BE41DCB666}"/>
                  </a:ext>
                </a:extLst>
              </p14:cNvPr>
              <p14:cNvContentPartPr/>
              <p14:nvPr/>
            </p14:nvContentPartPr>
            <p14:xfrm>
              <a:off x="5347569" y="3641040"/>
              <a:ext cx="360" cy="360"/>
            </p14:xfrm>
          </p:contentPart>
        </mc:Choice>
        <mc:Fallback xmlns="">
          <p:pic>
            <p:nvPicPr>
              <p:cNvPr id="910" name="Ink 909">
                <a:extLst>
                  <a:ext uri="{FF2B5EF4-FFF2-40B4-BE49-F238E27FC236}">
                    <a16:creationId xmlns:a16="http://schemas.microsoft.com/office/drawing/2014/main" id="{C7D0709F-EE62-A311-158A-12BE41DCB6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1569" y="3605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7">
            <p14:nvContentPartPr>
              <p14:cNvPr id="911" name="Ink 910">
                <a:extLst>
                  <a:ext uri="{FF2B5EF4-FFF2-40B4-BE49-F238E27FC236}">
                    <a16:creationId xmlns:a16="http://schemas.microsoft.com/office/drawing/2014/main" id="{751D2245-C9F9-5560-2504-34312B46B975}"/>
                  </a:ext>
                </a:extLst>
              </p14:cNvPr>
              <p14:cNvContentPartPr/>
              <p14:nvPr/>
            </p14:nvContentPartPr>
            <p14:xfrm>
              <a:off x="4857249" y="3208320"/>
              <a:ext cx="360" cy="360"/>
            </p14:xfrm>
          </p:contentPart>
        </mc:Choice>
        <mc:Fallback xmlns="">
          <p:pic>
            <p:nvPicPr>
              <p:cNvPr id="911" name="Ink 910">
                <a:extLst>
                  <a:ext uri="{FF2B5EF4-FFF2-40B4-BE49-F238E27FC236}">
                    <a16:creationId xmlns:a16="http://schemas.microsoft.com/office/drawing/2014/main" id="{751D2245-C9F9-5560-2504-34312B46B9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21609" y="3172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8">
            <p14:nvContentPartPr>
              <p14:cNvPr id="912" name="Ink 911">
                <a:extLst>
                  <a:ext uri="{FF2B5EF4-FFF2-40B4-BE49-F238E27FC236}">
                    <a16:creationId xmlns:a16="http://schemas.microsoft.com/office/drawing/2014/main" id="{880160B7-4A13-6EFE-8167-0737DA3ACB8B}"/>
                  </a:ext>
                </a:extLst>
              </p14:cNvPr>
              <p14:cNvContentPartPr/>
              <p14:nvPr/>
            </p14:nvContentPartPr>
            <p14:xfrm>
              <a:off x="4694169" y="3526560"/>
              <a:ext cx="360" cy="360"/>
            </p14:xfrm>
          </p:contentPart>
        </mc:Choice>
        <mc:Fallback xmlns="">
          <p:pic>
            <p:nvPicPr>
              <p:cNvPr id="912" name="Ink 911">
                <a:extLst>
                  <a:ext uri="{FF2B5EF4-FFF2-40B4-BE49-F238E27FC236}">
                    <a16:creationId xmlns:a16="http://schemas.microsoft.com/office/drawing/2014/main" id="{880160B7-4A13-6EFE-8167-0737DA3ACB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8169" y="3490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9">
            <p14:nvContentPartPr>
              <p14:cNvPr id="913" name="Ink 912">
                <a:extLst>
                  <a:ext uri="{FF2B5EF4-FFF2-40B4-BE49-F238E27FC236}">
                    <a16:creationId xmlns:a16="http://schemas.microsoft.com/office/drawing/2014/main" id="{735F39D2-88D9-C888-4B71-D869382EB22C}"/>
                  </a:ext>
                </a:extLst>
              </p14:cNvPr>
              <p14:cNvContentPartPr/>
              <p14:nvPr/>
            </p14:nvContentPartPr>
            <p14:xfrm>
              <a:off x="4457649" y="3543120"/>
              <a:ext cx="360" cy="360"/>
            </p14:xfrm>
          </p:contentPart>
        </mc:Choice>
        <mc:Fallback xmlns="">
          <p:pic>
            <p:nvPicPr>
              <p:cNvPr id="913" name="Ink 912">
                <a:extLst>
                  <a:ext uri="{FF2B5EF4-FFF2-40B4-BE49-F238E27FC236}">
                    <a16:creationId xmlns:a16="http://schemas.microsoft.com/office/drawing/2014/main" id="{735F39D2-88D9-C888-4B71-D869382EB2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1649" y="3507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0">
            <p14:nvContentPartPr>
              <p14:cNvPr id="914" name="Ink 913">
                <a:extLst>
                  <a:ext uri="{FF2B5EF4-FFF2-40B4-BE49-F238E27FC236}">
                    <a16:creationId xmlns:a16="http://schemas.microsoft.com/office/drawing/2014/main" id="{66B54811-4D93-C97E-68B2-D7378B98B356}"/>
                  </a:ext>
                </a:extLst>
              </p14:cNvPr>
              <p14:cNvContentPartPr/>
              <p14:nvPr/>
            </p14:nvContentPartPr>
            <p14:xfrm>
              <a:off x="6294369" y="3967560"/>
              <a:ext cx="360" cy="360"/>
            </p14:xfrm>
          </p:contentPart>
        </mc:Choice>
        <mc:Fallback xmlns="">
          <p:pic>
            <p:nvPicPr>
              <p:cNvPr id="914" name="Ink 913">
                <a:extLst>
                  <a:ext uri="{FF2B5EF4-FFF2-40B4-BE49-F238E27FC236}">
                    <a16:creationId xmlns:a16="http://schemas.microsoft.com/office/drawing/2014/main" id="{66B54811-4D93-C97E-68B2-D7378B98B3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58729" y="3931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1">
            <p14:nvContentPartPr>
              <p14:cNvPr id="915" name="Ink 914">
                <a:extLst>
                  <a:ext uri="{FF2B5EF4-FFF2-40B4-BE49-F238E27FC236}">
                    <a16:creationId xmlns:a16="http://schemas.microsoft.com/office/drawing/2014/main" id="{FAE8C70F-FDAD-D70F-6F35-0436933E4113}"/>
                  </a:ext>
                </a:extLst>
              </p14:cNvPr>
              <p14:cNvContentPartPr/>
              <p14:nvPr/>
            </p14:nvContentPartPr>
            <p14:xfrm>
              <a:off x="6980169" y="3722400"/>
              <a:ext cx="360" cy="360"/>
            </p14:xfrm>
          </p:contentPart>
        </mc:Choice>
        <mc:Fallback xmlns="">
          <p:pic>
            <p:nvPicPr>
              <p:cNvPr id="915" name="Ink 914">
                <a:extLst>
                  <a:ext uri="{FF2B5EF4-FFF2-40B4-BE49-F238E27FC236}">
                    <a16:creationId xmlns:a16="http://schemas.microsoft.com/office/drawing/2014/main" id="{FAE8C70F-FDAD-D70F-6F35-0436933E41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44169" y="3686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2">
            <p14:nvContentPartPr>
              <p14:cNvPr id="916" name="Ink 915">
                <a:extLst>
                  <a:ext uri="{FF2B5EF4-FFF2-40B4-BE49-F238E27FC236}">
                    <a16:creationId xmlns:a16="http://schemas.microsoft.com/office/drawing/2014/main" id="{D05B5D3F-63C5-5FDF-5123-CF4DB0F7E160}"/>
                  </a:ext>
                </a:extLst>
              </p14:cNvPr>
              <p14:cNvContentPartPr/>
              <p14:nvPr/>
            </p14:nvContentPartPr>
            <p14:xfrm>
              <a:off x="5004129" y="4081680"/>
              <a:ext cx="360" cy="360"/>
            </p14:xfrm>
          </p:contentPart>
        </mc:Choice>
        <mc:Fallback xmlns="">
          <p:pic>
            <p:nvPicPr>
              <p:cNvPr id="916" name="Ink 915">
                <a:extLst>
                  <a:ext uri="{FF2B5EF4-FFF2-40B4-BE49-F238E27FC236}">
                    <a16:creationId xmlns:a16="http://schemas.microsoft.com/office/drawing/2014/main" id="{D05B5D3F-63C5-5FDF-5123-CF4DB0F7E1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68489" y="4046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3">
            <p14:nvContentPartPr>
              <p14:cNvPr id="917" name="Ink 916">
                <a:extLst>
                  <a:ext uri="{FF2B5EF4-FFF2-40B4-BE49-F238E27FC236}">
                    <a16:creationId xmlns:a16="http://schemas.microsoft.com/office/drawing/2014/main" id="{D52E364A-CAB8-7A4B-4356-C93654541003}"/>
                  </a:ext>
                </a:extLst>
              </p14:cNvPr>
              <p14:cNvContentPartPr/>
              <p14:nvPr/>
            </p14:nvContentPartPr>
            <p14:xfrm>
              <a:off x="5902689" y="3771720"/>
              <a:ext cx="360" cy="360"/>
            </p14:xfrm>
          </p:contentPart>
        </mc:Choice>
        <mc:Fallback xmlns="">
          <p:pic>
            <p:nvPicPr>
              <p:cNvPr id="917" name="Ink 916">
                <a:extLst>
                  <a:ext uri="{FF2B5EF4-FFF2-40B4-BE49-F238E27FC236}">
                    <a16:creationId xmlns:a16="http://schemas.microsoft.com/office/drawing/2014/main" id="{D52E364A-CAB8-7A4B-4356-C936545410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66689" y="3735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4">
            <p14:nvContentPartPr>
              <p14:cNvPr id="918" name="Ink 917">
                <a:extLst>
                  <a:ext uri="{FF2B5EF4-FFF2-40B4-BE49-F238E27FC236}">
                    <a16:creationId xmlns:a16="http://schemas.microsoft.com/office/drawing/2014/main" id="{35BFB653-BF49-45AF-9D83-63F23DFF9948}"/>
                  </a:ext>
                </a:extLst>
              </p14:cNvPr>
              <p14:cNvContentPartPr/>
              <p14:nvPr/>
            </p14:nvContentPartPr>
            <p14:xfrm>
              <a:off x="6114729" y="3265200"/>
              <a:ext cx="360" cy="360"/>
            </p14:xfrm>
          </p:contentPart>
        </mc:Choice>
        <mc:Fallback xmlns="">
          <p:pic>
            <p:nvPicPr>
              <p:cNvPr id="918" name="Ink 917">
                <a:extLst>
                  <a:ext uri="{FF2B5EF4-FFF2-40B4-BE49-F238E27FC236}">
                    <a16:creationId xmlns:a16="http://schemas.microsoft.com/office/drawing/2014/main" id="{35BFB653-BF49-45AF-9D83-63F23DFF99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79089" y="3229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5">
            <p14:nvContentPartPr>
              <p14:cNvPr id="920" name="Ink 919">
                <a:extLst>
                  <a:ext uri="{FF2B5EF4-FFF2-40B4-BE49-F238E27FC236}">
                    <a16:creationId xmlns:a16="http://schemas.microsoft.com/office/drawing/2014/main" id="{3B370204-96D6-5304-8DF1-5AB2E3B6ACF8}"/>
                  </a:ext>
                </a:extLst>
              </p14:cNvPr>
              <p14:cNvContentPartPr/>
              <p14:nvPr/>
            </p14:nvContentPartPr>
            <p14:xfrm>
              <a:off x="4783809" y="4424760"/>
              <a:ext cx="360" cy="360"/>
            </p14:xfrm>
          </p:contentPart>
        </mc:Choice>
        <mc:Fallback xmlns="">
          <p:pic>
            <p:nvPicPr>
              <p:cNvPr id="920" name="Ink 919">
                <a:extLst>
                  <a:ext uri="{FF2B5EF4-FFF2-40B4-BE49-F238E27FC236}">
                    <a16:creationId xmlns:a16="http://schemas.microsoft.com/office/drawing/2014/main" id="{3B370204-96D6-5304-8DF1-5AB2E3B6AC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48169" y="4389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6">
            <p14:nvContentPartPr>
              <p14:cNvPr id="921" name="Ink 920">
                <a:extLst>
                  <a:ext uri="{FF2B5EF4-FFF2-40B4-BE49-F238E27FC236}">
                    <a16:creationId xmlns:a16="http://schemas.microsoft.com/office/drawing/2014/main" id="{AFA2D5A6-D579-1B67-31F5-62449B5B519D}"/>
                  </a:ext>
                </a:extLst>
              </p14:cNvPr>
              <p14:cNvContentPartPr/>
              <p14:nvPr/>
            </p14:nvContentPartPr>
            <p14:xfrm>
              <a:off x="5437209" y="4522680"/>
              <a:ext cx="360" cy="360"/>
            </p14:xfrm>
          </p:contentPart>
        </mc:Choice>
        <mc:Fallback xmlns="">
          <p:pic>
            <p:nvPicPr>
              <p:cNvPr id="921" name="Ink 920">
                <a:extLst>
                  <a:ext uri="{FF2B5EF4-FFF2-40B4-BE49-F238E27FC236}">
                    <a16:creationId xmlns:a16="http://schemas.microsoft.com/office/drawing/2014/main" id="{AFA2D5A6-D579-1B67-31F5-62449B5B51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01209" y="4486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49945C8-8473-49ED-39DC-6E09A68DB3F3}"/>
                  </a:ext>
                </a:extLst>
              </p14:cNvPr>
              <p14:cNvContentPartPr/>
              <p14:nvPr/>
            </p14:nvContentPartPr>
            <p14:xfrm>
              <a:off x="10954971" y="40908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49945C8-8473-49ED-39DC-6E09A68DB3F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0919331" y="373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470B164-6D33-E1E2-665E-60D174D3EE5D}"/>
                  </a:ext>
                </a:extLst>
              </p14:cNvPr>
              <p14:cNvContentPartPr/>
              <p14:nvPr/>
            </p14:nvContentPartPr>
            <p14:xfrm>
              <a:off x="11425131" y="33060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470B164-6D33-E1E2-665E-60D174D3EE5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389491" y="294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0">
            <p14:nvContentPartPr>
              <p14:cNvPr id="861" name="Ink 860">
                <a:extLst>
                  <a:ext uri="{FF2B5EF4-FFF2-40B4-BE49-F238E27FC236}">
                    <a16:creationId xmlns:a16="http://schemas.microsoft.com/office/drawing/2014/main" id="{BDDFB679-0022-1A4F-F361-9C64A11AD7DA}"/>
                  </a:ext>
                </a:extLst>
              </p14:cNvPr>
              <p14:cNvContentPartPr/>
              <p14:nvPr/>
            </p14:nvContentPartPr>
            <p14:xfrm>
              <a:off x="11250891" y="191280"/>
              <a:ext cx="360" cy="360"/>
            </p14:xfrm>
          </p:contentPart>
        </mc:Choice>
        <mc:Fallback xmlns="">
          <p:pic>
            <p:nvPicPr>
              <p:cNvPr id="861" name="Ink 860">
                <a:extLst>
                  <a:ext uri="{FF2B5EF4-FFF2-40B4-BE49-F238E27FC236}">
                    <a16:creationId xmlns:a16="http://schemas.microsoft.com/office/drawing/2014/main" id="{BDDFB679-0022-1A4F-F361-9C64A11AD7D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215251" y="155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1">
            <p14:nvContentPartPr>
              <p14:cNvPr id="866" name="Ink 865">
                <a:extLst>
                  <a:ext uri="{FF2B5EF4-FFF2-40B4-BE49-F238E27FC236}">
                    <a16:creationId xmlns:a16="http://schemas.microsoft.com/office/drawing/2014/main" id="{4B447BF9-A250-1B53-0E81-F1A99361F284}"/>
                  </a:ext>
                </a:extLst>
              </p14:cNvPr>
              <p14:cNvContentPartPr/>
              <p14:nvPr/>
            </p14:nvContentPartPr>
            <p14:xfrm>
              <a:off x="11216331" y="365520"/>
              <a:ext cx="360" cy="360"/>
            </p14:xfrm>
          </p:contentPart>
        </mc:Choice>
        <mc:Fallback xmlns="">
          <p:pic>
            <p:nvPicPr>
              <p:cNvPr id="866" name="Ink 865">
                <a:extLst>
                  <a:ext uri="{FF2B5EF4-FFF2-40B4-BE49-F238E27FC236}">
                    <a16:creationId xmlns:a16="http://schemas.microsoft.com/office/drawing/2014/main" id="{4B447BF9-A250-1B53-0E81-F1A99361F28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180331" y="329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2">
            <p14:nvContentPartPr>
              <p14:cNvPr id="896" name="Ink 895">
                <a:extLst>
                  <a:ext uri="{FF2B5EF4-FFF2-40B4-BE49-F238E27FC236}">
                    <a16:creationId xmlns:a16="http://schemas.microsoft.com/office/drawing/2014/main" id="{C7416787-4F3D-AE9B-2CA7-ABD181BDF3B3}"/>
                  </a:ext>
                </a:extLst>
              </p14:cNvPr>
              <p14:cNvContentPartPr/>
              <p14:nvPr/>
            </p14:nvContentPartPr>
            <p14:xfrm>
              <a:off x="11268531" y="635520"/>
              <a:ext cx="360" cy="360"/>
            </p14:xfrm>
          </p:contentPart>
        </mc:Choice>
        <mc:Fallback xmlns="">
          <p:pic>
            <p:nvPicPr>
              <p:cNvPr id="896" name="Ink 895">
                <a:extLst>
                  <a:ext uri="{FF2B5EF4-FFF2-40B4-BE49-F238E27FC236}">
                    <a16:creationId xmlns:a16="http://schemas.microsoft.com/office/drawing/2014/main" id="{C7416787-4F3D-AE9B-2CA7-ABD181BDF3B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232531" y="599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3">
            <p14:nvContentPartPr>
              <p14:cNvPr id="904" name="Ink 903">
                <a:extLst>
                  <a:ext uri="{FF2B5EF4-FFF2-40B4-BE49-F238E27FC236}">
                    <a16:creationId xmlns:a16="http://schemas.microsoft.com/office/drawing/2014/main" id="{A0C59B79-195D-A70F-E7F0-D2D170609A6C}"/>
                  </a:ext>
                </a:extLst>
              </p14:cNvPr>
              <p14:cNvContentPartPr/>
              <p14:nvPr/>
            </p14:nvContentPartPr>
            <p14:xfrm>
              <a:off x="11199051" y="1462800"/>
              <a:ext cx="360" cy="360"/>
            </p14:xfrm>
          </p:contentPart>
        </mc:Choice>
        <mc:Fallback xmlns="">
          <p:pic>
            <p:nvPicPr>
              <p:cNvPr id="904" name="Ink 903">
                <a:extLst>
                  <a:ext uri="{FF2B5EF4-FFF2-40B4-BE49-F238E27FC236}">
                    <a16:creationId xmlns:a16="http://schemas.microsoft.com/office/drawing/2014/main" id="{A0C59B79-195D-A70F-E7F0-D2D170609A6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163051" y="1427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4">
            <p14:nvContentPartPr>
              <p14:cNvPr id="907" name="Ink 906">
                <a:extLst>
                  <a:ext uri="{FF2B5EF4-FFF2-40B4-BE49-F238E27FC236}">
                    <a16:creationId xmlns:a16="http://schemas.microsoft.com/office/drawing/2014/main" id="{36FBCB35-522F-EF93-31C2-A669622A8514}"/>
                  </a:ext>
                </a:extLst>
              </p14:cNvPr>
              <p14:cNvContentPartPr/>
              <p14:nvPr/>
            </p14:nvContentPartPr>
            <p14:xfrm>
              <a:off x="11146851" y="1166520"/>
              <a:ext cx="360" cy="360"/>
            </p14:xfrm>
          </p:contentPart>
        </mc:Choice>
        <mc:Fallback xmlns="">
          <p:pic>
            <p:nvPicPr>
              <p:cNvPr id="907" name="Ink 906">
                <a:extLst>
                  <a:ext uri="{FF2B5EF4-FFF2-40B4-BE49-F238E27FC236}">
                    <a16:creationId xmlns:a16="http://schemas.microsoft.com/office/drawing/2014/main" id="{36FBCB35-522F-EF93-31C2-A669622A851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110851" y="1130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5">
            <p14:nvContentPartPr>
              <p14:cNvPr id="922" name="Ink 921">
                <a:extLst>
                  <a:ext uri="{FF2B5EF4-FFF2-40B4-BE49-F238E27FC236}">
                    <a16:creationId xmlns:a16="http://schemas.microsoft.com/office/drawing/2014/main" id="{B7FF0DBC-BD3D-629E-A0DB-AB1102F167AC}"/>
                  </a:ext>
                </a:extLst>
              </p14:cNvPr>
              <p14:cNvContentPartPr/>
              <p14:nvPr/>
            </p14:nvContentPartPr>
            <p14:xfrm>
              <a:off x="11111931" y="931800"/>
              <a:ext cx="360" cy="360"/>
            </p14:xfrm>
          </p:contentPart>
        </mc:Choice>
        <mc:Fallback xmlns="">
          <p:pic>
            <p:nvPicPr>
              <p:cNvPr id="922" name="Ink 921">
                <a:extLst>
                  <a:ext uri="{FF2B5EF4-FFF2-40B4-BE49-F238E27FC236}">
                    <a16:creationId xmlns:a16="http://schemas.microsoft.com/office/drawing/2014/main" id="{B7FF0DBC-BD3D-629E-A0DB-AB1102F167A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075931" y="895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6">
            <p14:nvContentPartPr>
              <p14:cNvPr id="923" name="Ink 922">
                <a:extLst>
                  <a:ext uri="{FF2B5EF4-FFF2-40B4-BE49-F238E27FC236}">
                    <a16:creationId xmlns:a16="http://schemas.microsoft.com/office/drawing/2014/main" id="{42B3EF69-63E8-7CCF-B3EE-03E3485FF2E7}"/>
                  </a:ext>
                </a:extLst>
              </p14:cNvPr>
              <p14:cNvContentPartPr/>
              <p14:nvPr/>
            </p14:nvContentPartPr>
            <p14:xfrm>
              <a:off x="11442771" y="931800"/>
              <a:ext cx="360" cy="360"/>
            </p14:xfrm>
          </p:contentPart>
        </mc:Choice>
        <mc:Fallback xmlns="">
          <p:pic>
            <p:nvPicPr>
              <p:cNvPr id="923" name="Ink 922">
                <a:extLst>
                  <a:ext uri="{FF2B5EF4-FFF2-40B4-BE49-F238E27FC236}">
                    <a16:creationId xmlns:a16="http://schemas.microsoft.com/office/drawing/2014/main" id="{42B3EF69-63E8-7CCF-B3EE-03E3485FF2E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406771" y="895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7">
            <p14:nvContentPartPr>
              <p14:cNvPr id="924" name="Ink 923">
                <a:extLst>
                  <a:ext uri="{FF2B5EF4-FFF2-40B4-BE49-F238E27FC236}">
                    <a16:creationId xmlns:a16="http://schemas.microsoft.com/office/drawing/2014/main" id="{00D60E41-97DD-E9DA-0C09-6C21B28E35FF}"/>
                  </a:ext>
                </a:extLst>
              </p14:cNvPr>
              <p14:cNvContentPartPr/>
              <p14:nvPr/>
            </p14:nvContentPartPr>
            <p14:xfrm>
              <a:off x="11617011" y="739560"/>
              <a:ext cx="360" cy="360"/>
            </p14:xfrm>
          </p:contentPart>
        </mc:Choice>
        <mc:Fallback xmlns="">
          <p:pic>
            <p:nvPicPr>
              <p:cNvPr id="924" name="Ink 923">
                <a:extLst>
                  <a:ext uri="{FF2B5EF4-FFF2-40B4-BE49-F238E27FC236}">
                    <a16:creationId xmlns:a16="http://schemas.microsoft.com/office/drawing/2014/main" id="{00D60E41-97DD-E9DA-0C09-6C21B28E35F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81371" y="703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8">
            <p14:nvContentPartPr>
              <p14:cNvPr id="925" name="Ink 924">
                <a:extLst>
                  <a:ext uri="{FF2B5EF4-FFF2-40B4-BE49-F238E27FC236}">
                    <a16:creationId xmlns:a16="http://schemas.microsoft.com/office/drawing/2014/main" id="{759AC43A-A51F-834F-75C8-9AE5B49556B6}"/>
                  </a:ext>
                </a:extLst>
              </p14:cNvPr>
              <p14:cNvContentPartPr/>
              <p14:nvPr/>
            </p14:nvContentPartPr>
            <p14:xfrm>
              <a:off x="11520891" y="591960"/>
              <a:ext cx="360" cy="360"/>
            </p14:xfrm>
          </p:contentPart>
        </mc:Choice>
        <mc:Fallback xmlns="">
          <p:pic>
            <p:nvPicPr>
              <p:cNvPr id="925" name="Ink 924">
                <a:extLst>
                  <a:ext uri="{FF2B5EF4-FFF2-40B4-BE49-F238E27FC236}">
                    <a16:creationId xmlns:a16="http://schemas.microsoft.com/office/drawing/2014/main" id="{759AC43A-A51F-834F-75C8-9AE5B49556B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485251" y="555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9">
            <p14:nvContentPartPr>
              <p14:cNvPr id="926" name="Ink 925">
                <a:extLst>
                  <a:ext uri="{FF2B5EF4-FFF2-40B4-BE49-F238E27FC236}">
                    <a16:creationId xmlns:a16="http://schemas.microsoft.com/office/drawing/2014/main" id="{12462B1D-931A-51C2-5B70-5AB5464546F5}"/>
                  </a:ext>
                </a:extLst>
              </p14:cNvPr>
              <p14:cNvContentPartPr/>
              <p14:nvPr/>
            </p14:nvContentPartPr>
            <p14:xfrm>
              <a:off x="11956491" y="191280"/>
              <a:ext cx="360" cy="360"/>
            </p14:xfrm>
          </p:contentPart>
        </mc:Choice>
        <mc:Fallback xmlns="">
          <p:pic>
            <p:nvPicPr>
              <p:cNvPr id="926" name="Ink 925">
                <a:extLst>
                  <a:ext uri="{FF2B5EF4-FFF2-40B4-BE49-F238E27FC236}">
                    <a16:creationId xmlns:a16="http://schemas.microsoft.com/office/drawing/2014/main" id="{12462B1D-931A-51C2-5B70-5AB5464546F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20491" y="155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0">
            <p14:nvContentPartPr>
              <p14:cNvPr id="927" name="Ink 926">
                <a:extLst>
                  <a:ext uri="{FF2B5EF4-FFF2-40B4-BE49-F238E27FC236}">
                    <a16:creationId xmlns:a16="http://schemas.microsoft.com/office/drawing/2014/main" id="{61B3D5B2-9E5A-6135-40DA-C621A0C3982F}"/>
                  </a:ext>
                </a:extLst>
              </p14:cNvPr>
              <p14:cNvContentPartPr/>
              <p14:nvPr/>
            </p14:nvContentPartPr>
            <p14:xfrm>
              <a:off x="11617011" y="208920"/>
              <a:ext cx="360" cy="360"/>
            </p14:xfrm>
          </p:contentPart>
        </mc:Choice>
        <mc:Fallback xmlns="">
          <p:pic>
            <p:nvPicPr>
              <p:cNvPr id="927" name="Ink 926">
                <a:extLst>
                  <a:ext uri="{FF2B5EF4-FFF2-40B4-BE49-F238E27FC236}">
                    <a16:creationId xmlns:a16="http://schemas.microsoft.com/office/drawing/2014/main" id="{61B3D5B2-9E5A-6135-40DA-C621A0C3982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81371" y="172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1">
            <p14:nvContentPartPr>
              <p14:cNvPr id="928" name="Ink 927">
                <a:extLst>
                  <a:ext uri="{FF2B5EF4-FFF2-40B4-BE49-F238E27FC236}">
                    <a16:creationId xmlns:a16="http://schemas.microsoft.com/office/drawing/2014/main" id="{E7B512AB-DE8E-7DC9-0849-FFA478B2A73D}"/>
                  </a:ext>
                </a:extLst>
              </p14:cNvPr>
              <p14:cNvContentPartPr/>
              <p14:nvPr/>
            </p14:nvContentPartPr>
            <p14:xfrm>
              <a:off x="11599731" y="43320"/>
              <a:ext cx="360" cy="360"/>
            </p14:xfrm>
          </p:contentPart>
        </mc:Choice>
        <mc:Fallback xmlns="">
          <p:pic>
            <p:nvPicPr>
              <p:cNvPr id="928" name="Ink 927">
                <a:extLst>
                  <a:ext uri="{FF2B5EF4-FFF2-40B4-BE49-F238E27FC236}">
                    <a16:creationId xmlns:a16="http://schemas.microsoft.com/office/drawing/2014/main" id="{E7B512AB-DE8E-7DC9-0849-FFA478B2A73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63731" y="7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2">
            <p14:nvContentPartPr>
              <p14:cNvPr id="929" name="Ink 928">
                <a:extLst>
                  <a:ext uri="{FF2B5EF4-FFF2-40B4-BE49-F238E27FC236}">
                    <a16:creationId xmlns:a16="http://schemas.microsoft.com/office/drawing/2014/main" id="{ABAC5A99-BFED-BAB6-7F8B-DD7F03148637}"/>
                  </a:ext>
                </a:extLst>
              </p14:cNvPr>
              <p14:cNvContentPartPr/>
              <p14:nvPr/>
            </p14:nvContentPartPr>
            <p14:xfrm>
              <a:off x="11355651" y="43320"/>
              <a:ext cx="360" cy="360"/>
            </p14:xfrm>
          </p:contentPart>
        </mc:Choice>
        <mc:Fallback xmlns="">
          <p:pic>
            <p:nvPicPr>
              <p:cNvPr id="929" name="Ink 928">
                <a:extLst>
                  <a:ext uri="{FF2B5EF4-FFF2-40B4-BE49-F238E27FC236}">
                    <a16:creationId xmlns:a16="http://schemas.microsoft.com/office/drawing/2014/main" id="{ABAC5A99-BFED-BAB6-7F8B-DD7F0314863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320011" y="7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3">
            <p14:nvContentPartPr>
              <p14:cNvPr id="930" name="Ink 929">
                <a:extLst>
                  <a:ext uri="{FF2B5EF4-FFF2-40B4-BE49-F238E27FC236}">
                    <a16:creationId xmlns:a16="http://schemas.microsoft.com/office/drawing/2014/main" id="{F6EF9B85-4290-F93C-8BAB-AFF364F096C4}"/>
                  </a:ext>
                </a:extLst>
              </p14:cNvPr>
              <p14:cNvContentPartPr/>
              <p14:nvPr/>
            </p14:nvContentPartPr>
            <p14:xfrm>
              <a:off x="11181771" y="-17520"/>
              <a:ext cx="360" cy="360"/>
            </p14:xfrm>
          </p:contentPart>
        </mc:Choice>
        <mc:Fallback xmlns="">
          <p:pic>
            <p:nvPicPr>
              <p:cNvPr id="930" name="Ink 929">
                <a:extLst>
                  <a:ext uri="{FF2B5EF4-FFF2-40B4-BE49-F238E27FC236}">
                    <a16:creationId xmlns:a16="http://schemas.microsoft.com/office/drawing/2014/main" id="{F6EF9B85-4290-F93C-8BAB-AFF364F096C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145771" y="-53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4">
            <p14:nvContentPartPr>
              <p14:cNvPr id="931" name="Ink 930">
                <a:extLst>
                  <a:ext uri="{FF2B5EF4-FFF2-40B4-BE49-F238E27FC236}">
                    <a16:creationId xmlns:a16="http://schemas.microsoft.com/office/drawing/2014/main" id="{247B99E0-91B7-0EDB-805F-3E3A86D9B25E}"/>
                  </a:ext>
                </a:extLst>
              </p14:cNvPr>
              <p14:cNvContentPartPr/>
              <p14:nvPr/>
            </p14:nvContentPartPr>
            <p14:xfrm>
              <a:off x="12113451" y="86880"/>
              <a:ext cx="360" cy="360"/>
            </p14:xfrm>
          </p:contentPart>
        </mc:Choice>
        <mc:Fallback xmlns="">
          <p:pic>
            <p:nvPicPr>
              <p:cNvPr id="931" name="Ink 930">
                <a:extLst>
                  <a:ext uri="{FF2B5EF4-FFF2-40B4-BE49-F238E27FC236}">
                    <a16:creationId xmlns:a16="http://schemas.microsoft.com/office/drawing/2014/main" id="{247B99E0-91B7-0EDB-805F-3E3A86D9B25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77451" y="50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5">
            <p14:nvContentPartPr>
              <p14:cNvPr id="932" name="Ink 931">
                <a:extLst>
                  <a:ext uri="{FF2B5EF4-FFF2-40B4-BE49-F238E27FC236}">
                    <a16:creationId xmlns:a16="http://schemas.microsoft.com/office/drawing/2014/main" id="{3A8FAA56-C9F8-C167-0EE5-40D5B9C646AE}"/>
                  </a:ext>
                </a:extLst>
              </p14:cNvPr>
              <p14:cNvContentPartPr/>
              <p14:nvPr/>
            </p14:nvContentPartPr>
            <p14:xfrm>
              <a:off x="11826171" y="165000"/>
              <a:ext cx="360" cy="360"/>
            </p14:xfrm>
          </p:contentPart>
        </mc:Choice>
        <mc:Fallback xmlns="">
          <p:pic>
            <p:nvPicPr>
              <p:cNvPr id="932" name="Ink 931">
                <a:extLst>
                  <a:ext uri="{FF2B5EF4-FFF2-40B4-BE49-F238E27FC236}">
                    <a16:creationId xmlns:a16="http://schemas.microsoft.com/office/drawing/2014/main" id="{3A8FAA56-C9F8-C167-0EE5-40D5B9C646A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90171" y="129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6">
            <p14:nvContentPartPr>
              <p14:cNvPr id="933" name="Ink 932">
                <a:extLst>
                  <a:ext uri="{FF2B5EF4-FFF2-40B4-BE49-F238E27FC236}">
                    <a16:creationId xmlns:a16="http://schemas.microsoft.com/office/drawing/2014/main" id="{C856319A-63A2-E9AF-8660-082C3906EF4A}"/>
                  </a:ext>
                </a:extLst>
              </p14:cNvPr>
              <p14:cNvContentPartPr/>
              <p14:nvPr/>
            </p14:nvContentPartPr>
            <p14:xfrm>
              <a:off x="11938851" y="774480"/>
              <a:ext cx="360" cy="360"/>
            </p14:xfrm>
          </p:contentPart>
        </mc:Choice>
        <mc:Fallback xmlns="">
          <p:pic>
            <p:nvPicPr>
              <p:cNvPr id="933" name="Ink 932">
                <a:extLst>
                  <a:ext uri="{FF2B5EF4-FFF2-40B4-BE49-F238E27FC236}">
                    <a16:creationId xmlns:a16="http://schemas.microsoft.com/office/drawing/2014/main" id="{C856319A-63A2-E9AF-8660-082C3906EF4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03211" y="738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7">
            <p14:nvContentPartPr>
              <p14:cNvPr id="934" name="Ink 933">
                <a:extLst>
                  <a:ext uri="{FF2B5EF4-FFF2-40B4-BE49-F238E27FC236}">
                    <a16:creationId xmlns:a16="http://schemas.microsoft.com/office/drawing/2014/main" id="{1EDD5703-D66F-BC5C-AB30-33BB03AE720E}"/>
                  </a:ext>
                </a:extLst>
              </p14:cNvPr>
              <p14:cNvContentPartPr/>
              <p14:nvPr/>
            </p14:nvContentPartPr>
            <p14:xfrm>
              <a:off x="11747331" y="504840"/>
              <a:ext cx="360" cy="360"/>
            </p14:xfrm>
          </p:contentPart>
        </mc:Choice>
        <mc:Fallback xmlns="">
          <p:pic>
            <p:nvPicPr>
              <p:cNvPr id="934" name="Ink 933">
                <a:extLst>
                  <a:ext uri="{FF2B5EF4-FFF2-40B4-BE49-F238E27FC236}">
                    <a16:creationId xmlns:a16="http://schemas.microsoft.com/office/drawing/2014/main" id="{1EDD5703-D66F-BC5C-AB30-33BB03AE720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11691" y="468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8">
            <p14:nvContentPartPr>
              <p14:cNvPr id="935" name="Ink 934">
                <a:extLst>
                  <a:ext uri="{FF2B5EF4-FFF2-40B4-BE49-F238E27FC236}">
                    <a16:creationId xmlns:a16="http://schemas.microsoft.com/office/drawing/2014/main" id="{3C771551-4780-F71A-E17B-483A561A244B}"/>
                  </a:ext>
                </a:extLst>
              </p14:cNvPr>
              <p14:cNvContentPartPr/>
              <p14:nvPr/>
            </p14:nvContentPartPr>
            <p14:xfrm>
              <a:off x="11921931" y="330600"/>
              <a:ext cx="360" cy="360"/>
            </p14:xfrm>
          </p:contentPart>
        </mc:Choice>
        <mc:Fallback xmlns="">
          <p:pic>
            <p:nvPicPr>
              <p:cNvPr id="935" name="Ink 934">
                <a:extLst>
                  <a:ext uri="{FF2B5EF4-FFF2-40B4-BE49-F238E27FC236}">
                    <a16:creationId xmlns:a16="http://schemas.microsoft.com/office/drawing/2014/main" id="{3C771551-4780-F71A-E17B-483A561A244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885931" y="294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9">
            <p14:nvContentPartPr>
              <p14:cNvPr id="936" name="Ink 935">
                <a:extLst>
                  <a:ext uri="{FF2B5EF4-FFF2-40B4-BE49-F238E27FC236}">
                    <a16:creationId xmlns:a16="http://schemas.microsoft.com/office/drawing/2014/main" id="{AAECA3B6-9DA2-34D1-18FD-9A06BD59690B}"/>
                  </a:ext>
                </a:extLst>
              </p14:cNvPr>
              <p14:cNvContentPartPr/>
              <p14:nvPr/>
            </p14:nvContentPartPr>
            <p14:xfrm>
              <a:off x="12137931" y="469920"/>
              <a:ext cx="1800" cy="5400"/>
            </p14:xfrm>
          </p:contentPart>
        </mc:Choice>
        <mc:Fallback xmlns="">
          <p:pic>
            <p:nvPicPr>
              <p:cNvPr id="936" name="Ink 935">
                <a:extLst>
                  <a:ext uri="{FF2B5EF4-FFF2-40B4-BE49-F238E27FC236}">
                    <a16:creationId xmlns:a16="http://schemas.microsoft.com/office/drawing/2014/main" id="{AAECA3B6-9DA2-34D1-18FD-9A06BD59690B}"/>
                  </a:ext>
                </a:extLst>
              </p:cNvPr>
              <p:cNvPicPr/>
              <p:nvPr/>
            </p:nvPicPr>
            <p:blipFill>
              <a:blip r:embed="rId970"/>
              <a:stretch>
                <a:fillRect/>
              </a:stretch>
            </p:blipFill>
            <p:spPr>
              <a:xfrm>
                <a:off x="12102291" y="433920"/>
                <a:ext cx="734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1">
            <p14:nvContentPartPr>
              <p14:cNvPr id="937" name="Ink 936">
                <a:extLst>
                  <a:ext uri="{FF2B5EF4-FFF2-40B4-BE49-F238E27FC236}">
                    <a16:creationId xmlns:a16="http://schemas.microsoft.com/office/drawing/2014/main" id="{55572680-BC2E-2202-C646-073B4C169354}"/>
                  </a:ext>
                </a:extLst>
              </p14:cNvPr>
              <p14:cNvContentPartPr/>
              <p14:nvPr/>
            </p14:nvContentPartPr>
            <p14:xfrm>
              <a:off x="11955051" y="661440"/>
              <a:ext cx="1800" cy="360"/>
            </p14:xfrm>
          </p:contentPart>
        </mc:Choice>
        <mc:Fallback xmlns="">
          <p:pic>
            <p:nvPicPr>
              <p:cNvPr id="937" name="Ink 936">
                <a:extLst>
                  <a:ext uri="{FF2B5EF4-FFF2-40B4-BE49-F238E27FC236}">
                    <a16:creationId xmlns:a16="http://schemas.microsoft.com/office/drawing/2014/main" id="{55572680-BC2E-2202-C646-073B4C169354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11919051" y="62544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2">
            <p14:nvContentPartPr>
              <p14:cNvPr id="939" name="Ink 938">
                <a:extLst>
                  <a:ext uri="{FF2B5EF4-FFF2-40B4-BE49-F238E27FC236}">
                    <a16:creationId xmlns:a16="http://schemas.microsoft.com/office/drawing/2014/main" id="{1B65115F-62B8-FFE3-0DEC-EBC61F60BAC9}"/>
                  </a:ext>
                </a:extLst>
              </p14:cNvPr>
              <p14:cNvContentPartPr/>
              <p14:nvPr/>
            </p14:nvContentPartPr>
            <p14:xfrm>
              <a:off x="11712771" y="1254000"/>
              <a:ext cx="360" cy="360"/>
            </p14:xfrm>
          </p:contentPart>
        </mc:Choice>
        <mc:Fallback xmlns="">
          <p:pic>
            <p:nvPicPr>
              <p:cNvPr id="939" name="Ink 938">
                <a:extLst>
                  <a:ext uri="{FF2B5EF4-FFF2-40B4-BE49-F238E27FC236}">
                    <a16:creationId xmlns:a16="http://schemas.microsoft.com/office/drawing/2014/main" id="{1B65115F-62B8-FFE3-0DEC-EBC61F60BAC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677131" y="1218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3">
            <p14:nvContentPartPr>
              <p14:cNvPr id="940" name="Ink 939">
                <a:extLst>
                  <a:ext uri="{FF2B5EF4-FFF2-40B4-BE49-F238E27FC236}">
                    <a16:creationId xmlns:a16="http://schemas.microsoft.com/office/drawing/2014/main" id="{E1C32E9D-521B-9E71-44BD-650FF68AC950}"/>
                  </a:ext>
                </a:extLst>
              </p14:cNvPr>
              <p14:cNvContentPartPr/>
              <p14:nvPr/>
            </p14:nvContentPartPr>
            <p14:xfrm>
              <a:off x="11756331" y="940080"/>
              <a:ext cx="360" cy="360"/>
            </p14:xfrm>
          </p:contentPart>
        </mc:Choice>
        <mc:Fallback xmlns="">
          <p:pic>
            <p:nvPicPr>
              <p:cNvPr id="940" name="Ink 939">
                <a:extLst>
                  <a:ext uri="{FF2B5EF4-FFF2-40B4-BE49-F238E27FC236}">
                    <a16:creationId xmlns:a16="http://schemas.microsoft.com/office/drawing/2014/main" id="{E1C32E9D-521B-9E71-44BD-650FF68AC95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20331" y="90444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46" name="Group 945">
            <a:extLst>
              <a:ext uri="{FF2B5EF4-FFF2-40B4-BE49-F238E27FC236}">
                <a16:creationId xmlns:a16="http://schemas.microsoft.com/office/drawing/2014/main" id="{70F76171-7CE8-092C-13F3-49E446F43853}"/>
              </a:ext>
            </a:extLst>
          </p:cNvPr>
          <p:cNvGrpSpPr/>
          <p:nvPr/>
        </p:nvGrpSpPr>
        <p:grpSpPr>
          <a:xfrm>
            <a:off x="11921931" y="1070760"/>
            <a:ext cx="139320" cy="35280"/>
            <a:chOff x="11921931" y="1070760"/>
            <a:chExt cx="139320" cy="3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4">
              <p14:nvContentPartPr>
                <p14:cNvPr id="938" name="Ink 937">
                  <a:extLst>
                    <a:ext uri="{FF2B5EF4-FFF2-40B4-BE49-F238E27FC236}">
                      <a16:creationId xmlns:a16="http://schemas.microsoft.com/office/drawing/2014/main" id="{3C0F02BA-5905-2AF7-58AE-8F8F1B302213}"/>
                    </a:ext>
                  </a:extLst>
                </p14:cNvPr>
                <p14:cNvContentPartPr/>
                <p14:nvPr/>
              </p14:nvContentPartPr>
              <p14:xfrm>
                <a:off x="12060891" y="1070760"/>
                <a:ext cx="360" cy="360"/>
              </p14:xfrm>
            </p:contentPart>
          </mc:Choice>
          <mc:Fallback xmlns="">
            <p:pic>
              <p:nvPicPr>
                <p:cNvPr id="938" name="Ink 937">
                  <a:extLst>
                    <a:ext uri="{FF2B5EF4-FFF2-40B4-BE49-F238E27FC236}">
                      <a16:creationId xmlns:a16="http://schemas.microsoft.com/office/drawing/2014/main" id="{3C0F02BA-5905-2AF7-58AE-8F8F1B302213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12025251" y="103512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941" name="Ink 940">
                  <a:extLst>
                    <a:ext uri="{FF2B5EF4-FFF2-40B4-BE49-F238E27FC236}">
                      <a16:creationId xmlns:a16="http://schemas.microsoft.com/office/drawing/2014/main" id="{2BD498A8-7E0D-4CDB-F378-15215205B15B}"/>
                    </a:ext>
                  </a:extLst>
                </p14:cNvPr>
                <p14:cNvContentPartPr/>
                <p14:nvPr/>
              </p14:nvContentPartPr>
              <p14:xfrm>
                <a:off x="11921931" y="1105680"/>
                <a:ext cx="360" cy="360"/>
              </p14:xfrm>
            </p:contentPart>
          </mc:Choice>
          <mc:Fallback xmlns="">
            <p:pic>
              <p:nvPicPr>
                <p:cNvPr id="941" name="Ink 940">
                  <a:extLst>
                    <a:ext uri="{FF2B5EF4-FFF2-40B4-BE49-F238E27FC236}">
                      <a16:creationId xmlns:a16="http://schemas.microsoft.com/office/drawing/2014/main" id="{2BD498A8-7E0D-4CDB-F378-15215205B15B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11885931" y="10700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6">
            <p14:nvContentPartPr>
              <p14:cNvPr id="942" name="Ink 941">
                <a:extLst>
                  <a:ext uri="{FF2B5EF4-FFF2-40B4-BE49-F238E27FC236}">
                    <a16:creationId xmlns:a16="http://schemas.microsoft.com/office/drawing/2014/main" id="{522D87A6-CF17-1AE0-E45F-CF57B935B4CD}"/>
                  </a:ext>
                </a:extLst>
              </p14:cNvPr>
              <p14:cNvContentPartPr/>
              <p14:nvPr/>
            </p14:nvContentPartPr>
            <p14:xfrm>
              <a:off x="12034971" y="1427880"/>
              <a:ext cx="360" cy="360"/>
            </p14:xfrm>
          </p:contentPart>
        </mc:Choice>
        <mc:Fallback xmlns="">
          <p:pic>
            <p:nvPicPr>
              <p:cNvPr id="942" name="Ink 941">
                <a:extLst>
                  <a:ext uri="{FF2B5EF4-FFF2-40B4-BE49-F238E27FC236}">
                    <a16:creationId xmlns:a16="http://schemas.microsoft.com/office/drawing/2014/main" id="{522D87A6-CF17-1AE0-E45F-CF57B935B4C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99331" y="1392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7">
            <p14:nvContentPartPr>
              <p14:cNvPr id="943" name="Ink 942">
                <a:extLst>
                  <a:ext uri="{FF2B5EF4-FFF2-40B4-BE49-F238E27FC236}">
                    <a16:creationId xmlns:a16="http://schemas.microsoft.com/office/drawing/2014/main" id="{C4EBB200-2F00-E8E5-05FB-97F90653C15C}"/>
                  </a:ext>
                </a:extLst>
              </p14:cNvPr>
              <p14:cNvContentPartPr/>
              <p14:nvPr/>
            </p14:nvContentPartPr>
            <p14:xfrm>
              <a:off x="11676411" y="1732800"/>
              <a:ext cx="1800" cy="360"/>
            </p14:xfrm>
          </p:contentPart>
        </mc:Choice>
        <mc:Fallback xmlns="">
          <p:pic>
            <p:nvPicPr>
              <p:cNvPr id="943" name="Ink 942">
                <a:extLst>
                  <a:ext uri="{FF2B5EF4-FFF2-40B4-BE49-F238E27FC236}">
                    <a16:creationId xmlns:a16="http://schemas.microsoft.com/office/drawing/2014/main" id="{C4EBB200-2F00-E8E5-05FB-97F90653C15C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11640771" y="16968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8">
            <p14:nvContentPartPr>
              <p14:cNvPr id="944" name="Ink 943">
                <a:extLst>
                  <a:ext uri="{FF2B5EF4-FFF2-40B4-BE49-F238E27FC236}">
                    <a16:creationId xmlns:a16="http://schemas.microsoft.com/office/drawing/2014/main" id="{4FDD466F-5C5C-141B-5404-ECF3980664FF}"/>
                  </a:ext>
                </a:extLst>
              </p14:cNvPr>
              <p14:cNvContentPartPr/>
              <p14:nvPr/>
            </p14:nvContentPartPr>
            <p14:xfrm>
              <a:off x="11425131" y="1245000"/>
              <a:ext cx="360" cy="360"/>
            </p14:xfrm>
          </p:contentPart>
        </mc:Choice>
        <mc:Fallback xmlns="">
          <p:pic>
            <p:nvPicPr>
              <p:cNvPr id="944" name="Ink 943">
                <a:extLst>
                  <a:ext uri="{FF2B5EF4-FFF2-40B4-BE49-F238E27FC236}">
                    <a16:creationId xmlns:a16="http://schemas.microsoft.com/office/drawing/2014/main" id="{4FDD466F-5C5C-141B-5404-ECF3980664F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389491" y="1209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9">
            <p14:nvContentPartPr>
              <p14:cNvPr id="945" name="Ink 944">
                <a:extLst>
                  <a:ext uri="{FF2B5EF4-FFF2-40B4-BE49-F238E27FC236}">
                    <a16:creationId xmlns:a16="http://schemas.microsoft.com/office/drawing/2014/main" id="{C120B8F1-BE69-D04D-D89D-3F963C209D61}"/>
                  </a:ext>
                </a:extLst>
              </p14:cNvPr>
              <p14:cNvContentPartPr/>
              <p14:nvPr/>
            </p14:nvContentPartPr>
            <p14:xfrm>
              <a:off x="11599731" y="1079400"/>
              <a:ext cx="360" cy="360"/>
            </p14:xfrm>
          </p:contentPart>
        </mc:Choice>
        <mc:Fallback xmlns="">
          <p:pic>
            <p:nvPicPr>
              <p:cNvPr id="945" name="Ink 944">
                <a:extLst>
                  <a:ext uri="{FF2B5EF4-FFF2-40B4-BE49-F238E27FC236}">
                    <a16:creationId xmlns:a16="http://schemas.microsoft.com/office/drawing/2014/main" id="{C120B8F1-BE69-D04D-D89D-3F963C209D6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63731" y="1043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0">
            <p14:nvContentPartPr>
              <p14:cNvPr id="947" name="Ink 946">
                <a:extLst>
                  <a:ext uri="{FF2B5EF4-FFF2-40B4-BE49-F238E27FC236}">
                    <a16:creationId xmlns:a16="http://schemas.microsoft.com/office/drawing/2014/main" id="{0CF7EF01-6677-7155-FF8D-812F6C70B4A2}"/>
                  </a:ext>
                </a:extLst>
              </p14:cNvPr>
              <p14:cNvContentPartPr/>
              <p14:nvPr/>
            </p14:nvContentPartPr>
            <p14:xfrm>
              <a:off x="11486331" y="1863480"/>
              <a:ext cx="360" cy="360"/>
            </p14:xfrm>
          </p:contentPart>
        </mc:Choice>
        <mc:Fallback xmlns="">
          <p:pic>
            <p:nvPicPr>
              <p:cNvPr id="947" name="Ink 946">
                <a:extLst>
                  <a:ext uri="{FF2B5EF4-FFF2-40B4-BE49-F238E27FC236}">
                    <a16:creationId xmlns:a16="http://schemas.microsoft.com/office/drawing/2014/main" id="{0CF7EF01-6677-7155-FF8D-812F6C70B4A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450691" y="1827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1">
            <p14:nvContentPartPr>
              <p14:cNvPr id="948" name="Ink 947">
                <a:extLst>
                  <a:ext uri="{FF2B5EF4-FFF2-40B4-BE49-F238E27FC236}">
                    <a16:creationId xmlns:a16="http://schemas.microsoft.com/office/drawing/2014/main" id="{399B3F30-8F25-B6FA-5222-B5C67C0E61F6}"/>
                  </a:ext>
                </a:extLst>
              </p14:cNvPr>
              <p14:cNvContentPartPr/>
              <p14:nvPr/>
            </p14:nvContentPartPr>
            <p14:xfrm>
              <a:off x="11564811" y="1427880"/>
              <a:ext cx="360" cy="360"/>
            </p14:xfrm>
          </p:contentPart>
        </mc:Choice>
        <mc:Fallback xmlns="">
          <p:pic>
            <p:nvPicPr>
              <p:cNvPr id="948" name="Ink 947">
                <a:extLst>
                  <a:ext uri="{FF2B5EF4-FFF2-40B4-BE49-F238E27FC236}">
                    <a16:creationId xmlns:a16="http://schemas.microsoft.com/office/drawing/2014/main" id="{399B3F30-8F25-B6FA-5222-B5C67C0E61F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28811" y="1392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2">
            <p14:nvContentPartPr>
              <p14:cNvPr id="949" name="Ink 948">
                <a:extLst>
                  <a:ext uri="{FF2B5EF4-FFF2-40B4-BE49-F238E27FC236}">
                    <a16:creationId xmlns:a16="http://schemas.microsoft.com/office/drawing/2014/main" id="{FCBC8676-7DBB-EB54-83A2-AEE742A42670}"/>
                  </a:ext>
                </a:extLst>
              </p14:cNvPr>
              <p14:cNvContentPartPr/>
              <p14:nvPr/>
            </p14:nvContentPartPr>
            <p14:xfrm>
              <a:off x="11381571" y="1619400"/>
              <a:ext cx="360" cy="360"/>
            </p14:xfrm>
          </p:contentPart>
        </mc:Choice>
        <mc:Fallback xmlns="">
          <p:pic>
            <p:nvPicPr>
              <p:cNvPr id="949" name="Ink 948">
                <a:extLst>
                  <a:ext uri="{FF2B5EF4-FFF2-40B4-BE49-F238E27FC236}">
                    <a16:creationId xmlns:a16="http://schemas.microsoft.com/office/drawing/2014/main" id="{FCBC8676-7DBB-EB54-83A2-AEE742A4267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345931" y="1583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3">
            <p14:nvContentPartPr>
              <p14:cNvPr id="950" name="Ink 949">
                <a:extLst>
                  <a:ext uri="{FF2B5EF4-FFF2-40B4-BE49-F238E27FC236}">
                    <a16:creationId xmlns:a16="http://schemas.microsoft.com/office/drawing/2014/main" id="{FCD96DC5-071E-429B-D686-9ADBABF9CD53}"/>
                  </a:ext>
                </a:extLst>
              </p14:cNvPr>
              <p14:cNvContentPartPr/>
              <p14:nvPr/>
            </p14:nvContentPartPr>
            <p14:xfrm>
              <a:off x="11224971" y="1819560"/>
              <a:ext cx="360" cy="360"/>
            </p14:xfrm>
          </p:contentPart>
        </mc:Choice>
        <mc:Fallback xmlns="">
          <p:pic>
            <p:nvPicPr>
              <p:cNvPr id="950" name="Ink 949">
                <a:extLst>
                  <a:ext uri="{FF2B5EF4-FFF2-40B4-BE49-F238E27FC236}">
                    <a16:creationId xmlns:a16="http://schemas.microsoft.com/office/drawing/2014/main" id="{FCD96DC5-071E-429B-D686-9ADBABF9CD5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189331" y="1783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4">
            <p14:nvContentPartPr>
              <p14:cNvPr id="951" name="Ink 950">
                <a:extLst>
                  <a:ext uri="{FF2B5EF4-FFF2-40B4-BE49-F238E27FC236}">
                    <a16:creationId xmlns:a16="http://schemas.microsoft.com/office/drawing/2014/main" id="{9F484E3D-1B40-7215-1B08-20E67906AFDA}"/>
                  </a:ext>
                </a:extLst>
              </p14:cNvPr>
              <p14:cNvContentPartPr/>
              <p14:nvPr/>
            </p14:nvContentPartPr>
            <p14:xfrm>
              <a:off x="11102931" y="1654320"/>
              <a:ext cx="360" cy="360"/>
            </p14:xfrm>
          </p:contentPart>
        </mc:Choice>
        <mc:Fallback xmlns="">
          <p:pic>
            <p:nvPicPr>
              <p:cNvPr id="951" name="Ink 950">
                <a:extLst>
                  <a:ext uri="{FF2B5EF4-FFF2-40B4-BE49-F238E27FC236}">
                    <a16:creationId xmlns:a16="http://schemas.microsoft.com/office/drawing/2014/main" id="{9F484E3D-1B40-7215-1B08-20E67906AFD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067291" y="1618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5">
            <p14:nvContentPartPr>
              <p14:cNvPr id="952" name="Ink 951">
                <a:extLst>
                  <a:ext uri="{FF2B5EF4-FFF2-40B4-BE49-F238E27FC236}">
                    <a16:creationId xmlns:a16="http://schemas.microsoft.com/office/drawing/2014/main" id="{0ECF5921-FD51-7C27-C5A0-61B7EAC319A5}"/>
                  </a:ext>
                </a:extLst>
              </p14:cNvPr>
              <p14:cNvContentPartPr/>
              <p14:nvPr/>
            </p14:nvContentPartPr>
            <p14:xfrm>
              <a:off x="11233611" y="2211600"/>
              <a:ext cx="360" cy="360"/>
            </p14:xfrm>
          </p:contentPart>
        </mc:Choice>
        <mc:Fallback xmlns="">
          <p:pic>
            <p:nvPicPr>
              <p:cNvPr id="952" name="Ink 951">
                <a:extLst>
                  <a:ext uri="{FF2B5EF4-FFF2-40B4-BE49-F238E27FC236}">
                    <a16:creationId xmlns:a16="http://schemas.microsoft.com/office/drawing/2014/main" id="{0ECF5921-FD51-7C27-C5A0-61B7EAC319A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197611" y="2175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6">
            <p14:nvContentPartPr>
              <p14:cNvPr id="953" name="Ink 952">
                <a:extLst>
                  <a:ext uri="{FF2B5EF4-FFF2-40B4-BE49-F238E27FC236}">
                    <a16:creationId xmlns:a16="http://schemas.microsoft.com/office/drawing/2014/main" id="{4908A787-D063-192E-D23B-AF1C44906EB4}"/>
                  </a:ext>
                </a:extLst>
              </p14:cNvPr>
              <p14:cNvContentPartPr/>
              <p14:nvPr/>
            </p14:nvContentPartPr>
            <p14:xfrm>
              <a:off x="11094291" y="2055000"/>
              <a:ext cx="360" cy="360"/>
            </p14:xfrm>
          </p:contentPart>
        </mc:Choice>
        <mc:Fallback xmlns="">
          <p:pic>
            <p:nvPicPr>
              <p:cNvPr id="953" name="Ink 952">
                <a:extLst>
                  <a:ext uri="{FF2B5EF4-FFF2-40B4-BE49-F238E27FC236}">
                    <a16:creationId xmlns:a16="http://schemas.microsoft.com/office/drawing/2014/main" id="{4908A787-D063-192E-D23B-AF1C44906EB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058651" y="2019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7">
            <p14:nvContentPartPr>
              <p14:cNvPr id="957" name="Ink 956">
                <a:extLst>
                  <a:ext uri="{FF2B5EF4-FFF2-40B4-BE49-F238E27FC236}">
                    <a16:creationId xmlns:a16="http://schemas.microsoft.com/office/drawing/2014/main" id="{B8A7A7BF-3E28-78E8-23FB-CF411BDCC07B}"/>
                  </a:ext>
                </a:extLst>
              </p14:cNvPr>
              <p14:cNvContentPartPr/>
              <p14:nvPr/>
            </p14:nvContentPartPr>
            <p14:xfrm>
              <a:off x="11660571" y="2533800"/>
              <a:ext cx="360" cy="360"/>
            </p14:xfrm>
          </p:contentPart>
        </mc:Choice>
        <mc:Fallback xmlns="">
          <p:pic>
            <p:nvPicPr>
              <p:cNvPr id="957" name="Ink 956">
                <a:extLst>
                  <a:ext uri="{FF2B5EF4-FFF2-40B4-BE49-F238E27FC236}">
                    <a16:creationId xmlns:a16="http://schemas.microsoft.com/office/drawing/2014/main" id="{B8A7A7BF-3E28-78E8-23FB-CF411BDCC07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624571" y="2498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8">
            <p14:nvContentPartPr>
              <p14:cNvPr id="958" name="Ink 957">
                <a:extLst>
                  <a:ext uri="{FF2B5EF4-FFF2-40B4-BE49-F238E27FC236}">
                    <a16:creationId xmlns:a16="http://schemas.microsoft.com/office/drawing/2014/main" id="{57852527-46E4-A641-01E2-0A3E7D210215}"/>
                  </a:ext>
                </a:extLst>
              </p14:cNvPr>
              <p14:cNvContentPartPr/>
              <p14:nvPr/>
            </p14:nvContentPartPr>
            <p14:xfrm>
              <a:off x="11808531" y="2055000"/>
              <a:ext cx="360" cy="360"/>
            </p14:xfrm>
          </p:contentPart>
        </mc:Choice>
        <mc:Fallback xmlns="">
          <p:pic>
            <p:nvPicPr>
              <p:cNvPr id="958" name="Ink 957">
                <a:extLst>
                  <a:ext uri="{FF2B5EF4-FFF2-40B4-BE49-F238E27FC236}">
                    <a16:creationId xmlns:a16="http://schemas.microsoft.com/office/drawing/2014/main" id="{57852527-46E4-A641-01E2-0A3E7D21021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72891" y="2019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9">
            <p14:nvContentPartPr>
              <p14:cNvPr id="959" name="Ink 958">
                <a:extLst>
                  <a:ext uri="{FF2B5EF4-FFF2-40B4-BE49-F238E27FC236}">
                    <a16:creationId xmlns:a16="http://schemas.microsoft.com/office/drawing/2014/main" id="{FD8012C4-48A2-C3E9-3CCF-A083F36CA7F2}"/>
                  </a:ext>
                </a:extLst>
              </p14:cNvPr>
              <p14:cNvContentPartPr/>
              <p14:nvPr/>
            </p14:nvContentPartPr>
            <p14:xfrm>
              <a:off x="11547171" y="2141760"/>
              <a:ext cx="360" cy="1800"/>
            </p14:xfrm>
          </p:contentPart>
        </mc:Choice>
        <mc:Fallback xmlns="">
          <p:pic>
            <p:nvPicPr>
              <p:cNvPr id="959" name="Ink 958">
                <a:extLst>
                  <a:ext uri="{FF2B5EF4-FFF2-40B4-BE49-F238E27FC236}">
                    <a16:creationId xmlns:a16="http://schemas.microsoft.com/office/drawing/2014/main" id="{FD8012C4-48A2-C3E9-3CCF-A083F36CA7F2}"/>
                  </a:ext>
                </a:extLst>
              </p:cNvPr>
              <p:cNvPicPr/>
              <p:nvPr/>
            </p:nvPicPr>
            <p:blipFill>
              <a:blip r:embed="rId990"/>
              <a:stretch>
                <a:fillRect/>
              </a:stretch>
            </p:blipFill>
            <p:spPr>
              <a:xfrm>
                <a:off x="11511531" y="21061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1">
            <p14:nvContentPartPr>
              <p14:cNvPr id="961" name="Ink 960">
                <a:extLst>
                  <a:ext uri="{FF2B5EF4-FFF2-40B4-BE49-F238E27FC236}">
                    <a16:creationId xmlns:a16="http://schemas.microsoft.com/office/drawing/2014/main" id="{7E0E4656-33CD-3A51-497C-294F3C1F8F04}"/>
                  </a:ext>
                </a:extLst>
              </p14:cNvPr>
              <p14:cNvContentPartPr/>
              <p14:nvPr/>
            </p14:nvContentPartPr>
            <p14:xfrm>
              <a:off x="11477331" y="2516520"/>
              <a:ext cx="360" cy="360"/>
            </p14:xfrm>
          </p:contentPart>
        </mc:Choice>
        <mc:Fallback xmlns="">
          <p:pic>
            <p:nvPicPr>
              <p:cNvPr id="961" name="Ink 960">
                <a:extLst>
                  <a:ext uri="{FF2B5EF4-FFF2-40B4-BE49-F238E27FC236}">
                    <a16:creationId xmlns:a16="http://schemas.microsoft.com/office/drawing/2014/main" id="{7E0E4656-33CD-3A51-497C-294F3C1F8F0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441691" y="2480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2">
            <p14:nvContentPartPr>
              <p14:cNvPr id="962" name="Ink 961">
                <a:extLst>
                  <a:ext uri="{FF2B5EF4-FFF2-40B4-BE49-F238E27FC236}">
                    <a16:creationId xmlns:a16="http://schemas.microsoft.com/office/drawing/2014/main" id="{1E93B05D-CCCF-8FC9-BF04-E3DA9A59D7AE}"/>
                  </a:ext>
                </a:extLst>
              </p14:cNvPr>
              <p14:cNvContentPartPr/>
              <p14:nvPr/>
            </p14:nvContentPartPr>
            <p14:xfrm>
              <a:off x="11294811" y="2542440"/>
              <a:ext cx="360" cy="360"/>
            </p14:xfrm>
          </p:contentPart>
        </mc:Choice>
        <mc:Fallback xmlns="">
          <p:pic>
            <p:nvPicPr>
              <p:cNvPr id="962" name="Ink 961">
                <a:extLst>
                  <a:ext uri="{FF2B5EF4-FFF2-40B4-BE49-F238E27FC236}">
                    <a16:creationId xmlns:a16="http://schemas.microsoft.com/office/drawing/2014/main" id="{1E93B05D-CCCF-8FC9-BF04-E3DA9A59D7A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259171" y="2506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3">
            <p14:nvContentPartPr>
              <p14:cNvPr id="963" name="Ink 962">
                <a:extLst>
                  <a:ext uri="{FF2B5EF4-FFF2-40B4-BE49-F238E27FC236}">
                    <a16:creationId xmlns:a16="http://schemas.microsoft.com/office/drawing/2014/main" id="{0A3CA7BA-3592-EA07-3082-743FB9089986}"/>
                  </a:ext>
                </a:extLst>
              </p14:cNvPr>
              <p14:cNvContentPartPr/>
              <p14:nvPr/>
            </p14:nvContentPartPr>
            <p14:xfrm>
              <a:off x="11451411" y="2342280"/>
              <a:ext cx="360" cy="360"/>
            </p14:xfrm>
          </p:contentPart>
        </mc:Choice>
        <mc:Fallback xmlns="">
          <p:pic>
            <p:nvPicPr>
              <p:cNvPr id="963" name="Ink 962">
                <a:extLst>
                  <a:ext uri="{FF2B5EF4-FFF2-40B4-BE49-F238E27FC236}">
                    <a16:creationId xmlns:a16="http://schemas.microsoft.com/office/drawing/2014/main" id="{0A3CA7BA-3592-EA07-3082-743FB908998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415771" y="2306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4">
            <p14:nvContentPartPr>
              <p14:cNvPr id="964" name="Ink 963">
                <a:extLst>
                  <a:ext uri="{FF2B5EF4-FFF2-40B4-BE49-F238E27FC236}">
                    <a16:creationId xmlns:a16="http://schemas.microsoft.com/office/drawing/2014/main" id="{3D4553DA-FA01-1AE6-58E7-79AA4502E548}"/>
                  </a:ext>
                </a:extLst>
              </p14:cNvPr>
              <p14:cNvContentPartPr/>
              <p14:nvPr/>
            </p14:nvContentPartPr>
            <p14:xfrm>
              <a:off x="11730051" y="2229240"/>
              <a:ext cx="360" cy="360"/>
            </p14:xfrm>
          </p:contentPart>
        </mc:Choice>
        <mc:Fallback xmlns="">
          <p:pic>
            <p:nvPicPr>
              <p:cNvPr id="964" name="Ink 963">
                <a:extLst>
                  <a:ext uri="{FF2B5EF4-FFF2-40B4-BE49-F238E27FC236}">
                    <a16:creationId xmlns:a16="http://schemas.microsoft.com/office/drawing/2014/main" id="{3D4553DA-FA01-1AE6-58E7-79AA4502E54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694051" y="2193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5">
            <p14:nvContentPartPr>
              <p14:cNvPr id="965" name="Ink 964">
                <a:extLst>
                  <a:ext uri="{FF2B5EF4-FFF2-40B4-BE49-F238E27FC236}">
                    <a16:creationId xmlns:a16="http://schemas.microsoft.com/office/drawing/2014/main" id="{94DDAD99-45E9-7ACF-2DDE-06A036B482FE}"/>
                  </a:ext>
                </a:extLst>
              </p14:cNvPr>
              <p14:cNvContentPartPr/>
              <p14:nvPr/>
            </p14:nvContentPartPr>
            <p14:xfrm>
              <a:off x="11860731" y="2316000"/>
              <a:ext cx="360" cy="1800"/>
            </p14:xfrm>
          </p:contentPart>
        </mc:Choice>
        <mc:Fallback xmlns="">
          <p:pic>
            <p:nvPicPr>
              <p:cNvPr id="965" name="Ink 964">
                <a:extLst>
                  <a:ext uri="{FF2B5EF4-FFF2-40B4-BE49-F238E27FC236}">
                    <a16:creationId xmlns:a16="http://schemas.microsoft.com/office/drawing/2014/main" id="{94DDAD99-45E9-7ACF-2DDE-06A036B482FE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11824731" y="22800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7">
            <p14:nvContentPartPr>
              <p14:cNvPr id="966" name="Ink 965">
                <a:extLst>
                  <a:ext uri="{FF2B5EF4-FFF2-40B4-BE49-F238E27FC236}">
                    <a16:creationId xmlns:a16="http://schemas.microsoft.com/office/drawing/2014/main" id="{727810AD-FF5F-94A6-D1EB-DACF890AEB35}"/>
                  </a:ext>
                </a:extLst>
              </p14:cNvPr>
              <p14:cNvContentPartPr/>
              <p14:nvPr/>
            </p14:nvContentPartPr>
            <p14:xfrm>
              <a:off x="11860731" y="2507880"/>
              <a:ext cx="360" cy="1800"/>
            </p14:xfrm>
          </p:contentPart>
        </mc:Choice>
        <mc:Fallback xmlns="">
          <p:pic>
            <p:nvPicPr>
              <p:cNvPr id="966" name="Ink 965">
                <a:extLst>
                  <a:ext uri="{FF2B5EF4-FFF2-40B4-BE49-F238E27FC236}">
                    <a16:creationId xmlns:a16="http://schemas.microsoft.com/office/drawing/2014/main" id="{727810AD-FF5F-94A6-D1EB-DACF890AEB35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11824731" y="247224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8">
            <p14:nvContentPartPr>
              <p14:cNvPr id="967" name="Ink 966">
                <a:extLst>
                  <a:ext uri="{FF2B5EF4-FFF2-40B4-BE49-F238E27FC236}">
                    <a16:creationId xmlns:a16="http://schemas.microsoft.com/office/drawing/2014/main" id="{4B8284F0-E923-0D3D-6B85-8E497C44D0F0}"/>
                  </a:ext>
                </a:extLst>
              </p14:cNvPr>
              <p14:cNvContentPartPr/>
              <p14:nvPr/>
            </p14:nvContentPartPr>
            <p14:xfrm>
              <a:off x="11734011" y="2969400"/>
              <a:ext cx="5400" cy="360"/>
            </p14:xfrm>
          </p:contentPart>
        </mc:Choice>
        <mc:Fallback xmlns="">
          <p:pic>
            <p:nvPicPr>
              <p:cNvPr id="967" name="Ink 966">
                <a:extLst>
                  <a:ext uri="{FF2B5EF4-FFF2-40B4-BE49-F238E27FC236}">
                    <a16:creationId xmlns:a16="http://schemas.microsoft.com/office/drawing/2014/main" id="{4B8284F0-E923-0D3D-6B85-8E497C44D0F0}"/>
                  </a:ext>
                </a:extLst>
              </p:cNvPr>
              <p:cNvPicPr/>
              <p:nvPr/>
            </p:nvPicPr>
            <p:blipFill>
              <a:blip r:embed="rId999"/>
              <a:stretch>
                <a:fillRect/>
              </a:stretch>
            </p:blipFill>
            <p:spPr>
              <a:xfrm>
                <a:off x="11698011" y="2933400"/>
                <a:ext cx="770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0">
            <p14:nvContentPartPr>
              <p14:cNvPr id="968" name="Ink 967">
                <a:extLst>
                  <a:ext uri="{FF2B5EF4-FFF2-40B4-BE49-F238E27FC236}">
                    <a16:creationId xmlns:a16="http://schemas.microsoft.com/office/drawing/2014/main" id="{20E450BD-C04F-3047-F90E-F177B66161F3}"/>
                  </a:ext>
                </a:extLst>
              </p14:cNvPr>
              <p14:cNvContentPartPr/>
              <p14:nvPr/>
            </p14:nvContentPartPr>
            <p14:xfrm>
              <a:off x="11503971" y="2890920"/>
              <a:ext cx="360" cy="360"/>
            </p14:xfrm>
          </p:contentPart>
        </mc:Choice>
        <mc:Fallback xmlns="">
          <p:pic>
            <p:nvPicPr>
              <p:cNvPr id="968" name="Ink 967">
                <a:extLst>
                  <a:ext uri="{FF2B5EF4-FFF2-40B4-BE49-F238E27FC236}">
                    <a16:creationId xmlns:a16="http://schemas.microsoft.com/office/drawing/2014/main" id="{20E450BD-C04F-3047-F90E-F177B66161F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467971" y="285528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71" name="Group 970">
            <a:extLst>
              <a:ext uri="{FF2B5EF4-FFF2-40B4-BE49-F238E27FC236}">
                <a16:creationId xmlns:a16="http://schemas.microsoft.com/office/drawing/2014/main" id="{33E3B58E-9C71-772D-73C0-B156ED4861E0}"/>
              </a:ext>
            </a:extLst>
          </p:cNvPr>
          <p:cNvGrpSpPr/>
          <p:nvPr/>
        </p:nvGrpSpPr>
        <p:grpSpPr>
          <a:xfrm>
            <a:off x="11634291" y="2708040"/>
            <a:ext cx="113400" cy="43920"/>
            <a:chOff x="11634291" y="2708040"/>
            <a:chExt cx="113400" cy="4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1">
              <p14:nvContentPartPr>
                <p14:cNvPr id="969" name="Ink 968">
                  <a:extLst>
                    <a:ext uri="{FF2B5EF4-FFF2-40B4-BE49-F238E27FC236}">
                      <a16:creationId xmlns:a16="http://schemas.microsoft.com/office/drawing/2014/main" id="{BB1D3C37-6177-D93D-A602-3C0E86775522}"/>
                    </a:ext>
                  </a:extLst>
                </p14:cNvPr>
                <p14:cNvContentPartPr/>
                <p14:nvPr/>
              </p14:nvContentPartPr>
              <p14:xfrm>
                <a:off x="11634291" y="2708040"/>
                <a:ext cx="360" cy="360"/>
              </p14:xfrm>
            </p:contentPart>
          </mc:Choice>
          <mc:Fallback xmlns="">
            <p:pic>
              <p:nvPicPr>
                <p:cNvPr id="969" name="Ink 968">
                  <a:extLst>
                    <a:ext uri="{FF2B5EF4-FFF2-40B4-BE49-F238E27FC236}">
                      <a16:creationId xmlns:a16="http://schemas.microsoft.com/office/drawing/2014/main" id="{BB1D3C37-6177-D93D-A602-3C0E86775522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11598291" y="26720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2">
              <p14:nvContentPartPr>
                <p14:cNvPr id="970" name="Ink 969">
                  <a:extLst>
                    <a:ext uri="{FF2B5EF4-FFF2-40B4-BE49-F238E27FC236}">
                      <a16:creationId xmlns:a16="http://schemas.microsoft.com/office/drawing/2014/main" id="{2EC8D854-09A7-9777-AFC8-8094AF161B60}"/>
                    </a:ext>
                  </a:extLst>
                </p14:cNvPr>
                <p14:cNvContentPartPr/>
                <p14:nvPr/>
              </p14:nvContentPartPr>
              <p14:xfrm>
                <a:off x="11747331" y="2751600"/>
                <a:ext cx="360" cy="360"/>
              </p14:xfrm>
            </p:contentPart>
          </mc:Choice>
          <mc:Fallback xmlns="">
            <p:pic>
              <p:nvPicPr>
                <p:cNvPr id="970" name="Ink 969">
                  <a:extLst>
                    <a:ext uri="{FF2B5EF4-FFF2-40B4-BE49-F238E27FC236}">
                      <a16:creationId xmlns:a16="http://schemas.microsoft.com/office/drawing/2014/main" id="{2EC8D854-09A7-9777-AFC8-8094AF161B60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11711691" y="271560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3">
            <p14:nvContentPartPr>
              <p14:cNvPr id="972" name="Ink 971">
                <a:extLst>
                  <a:ext uri="{FF2B5EF4-FFF2-40B4-BE49-F238E27FC236}">
                    <a16:creationId xmlns:a16="http://schemas.microsoft.com/office/drawing/2014/main" id="{2FC6D7E5-2EA5-873C-72DF-7CAA4FF94CBB}"/>
                  </a:ext>
                </a:extLst>
              </p14:cNvPr>
              <p14:cNvContentPartPr/>
              <p14:nvPr/>
            </p14:nvContentPartPr>
            <p14:xfrm>
              <a:off x="11912931" y="2882280"/>
              <a:ext cx="360" cy="360"/>
            </p14:xfrm>
          </p:contentPart>
        </mc:Choice>
        <mc:Fallback xmlns="">
          <p:pic>
            <p:nvPicPr>
              <p:cNvPr id="972" name="Ink 971">
                <a:extLst>
                  <a:ext uri="{FF2B5EF4-FFF2-40B4-BE49-F238E27FC236}">
                    <a16:creationId xmlns:a16="http://schemas.microsoft.com/office/drawing/2014/main" id="{2FC6D7E5-2EA5-873C-72DF-7CAA4FF94CB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877291" y="284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4">
            <p14:nvContentPartPr>
              <p14:cNvPr id="973" name="Ink 972">
                <a:extLst>
                  <a:ext uri="{FF2B5EF4-FFF2-40B4-BE49-F238E27FC236}">
                    <a16:creationId xmlns:a16="http://schemas.microsoft.com/office/drawing/2014/main" id="{CA277914-CEF1-33C9-0218-D754162B4CCA}"/>
                  </a:ext>
                </a:extLst>
              </p14:cNvPr>
              <p14:cNvContentPartPr/>
              <p14:nvPr/>
            </p14:nvContentPartPr>
            <p14:xfrm>
              <a:off x="11930571" y="2647200"/>
              <a:ext cx="360" cy="360"/>
            </p14:xfrm>
          </p:contentPart>
        </mc:Choice>
        <mc:Fallback xmlns="">
          <p:pic>
            <p:nvPicPr>
              <p:cNvPr id="973" name="Ink 972">
                <a:extLst>
                  <a:ext uri="{FF2B5EF4-FFF2-40B4-BE49-F238E27FC236}">
                    <a16:creationId xmlns:a16="http://schemas.microsoft.com/office/drawing/2014/main" id="{CA277914-CEF1-33C9-0218-D754162B4CC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894571" y="2611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5">
            <p14:nvContentPartPr>
              <p14:cNvPr id="974" name="Ink 973">
                <a:extLst>
                  <a:ext uri="{FF2B5EF4-FFF2-40B4-BE49-F238E27FC236}">
                    <a16:creationId xmlns:a16="http://schemas.microsoft.com/office/drawing/2014/main" id="{0E8ED438-74A2-A7DD-C21F-095E535D390E}"/>
                  </a:ext>
                </a:extLst>
              </p14:cNvPr>
              <p14:cNvContentPartPr/>
              <p14:nvPr/>
            </p14:nvContentPartPr>
            <p14:xfrm>
              <a:off x="12113451" y="2333280"/>
              <a:ext cx="360" cy="360"/>
            </p14:xfrm>
          </p:contentPart>
        </mc:Choice>
        <mc:Fallback xmlns="">
          <p:pic>
            <p:nvPicPr>
              <p:cNvPr id="974" name="Ink 973">
                <a:extLst>
                  <a:ext uri="{FF2B5EF4-FFF2-40B4-BE49-F238E27FC236}">
                    <a16:creationId xmlns:a16="http://schemas.microsoft.com/office/drawing/2014/main" id="{0E8ED438-74A2-A7DD-C21F-095E535D390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77451" y="2297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6">
            <p14:nvContentPartPr>
              <p14:cNvPr id="975" name="Ink 974">
                <a:extLst>
                  <a:ext uri="{FF2B5EF4-FFF2-40B4-BE49-F238E27FC236}">
                    <a16:creationId xmlns:a16="http://schemas.microsoft.com/office/drawing/2014/main" id="{A2DA2B43-F2CB-D74B-0042-20C54582F705}"/>
                  </a:ext>
                </a:extLst>
              </p14:cNvPr>
              <p14:cNvContentPartPr/>
              <p14:nvPr/>
            </p14:nvContentPartPr>
            <p14:xfrm>
              <a:off x="12043611" y="2072280"/>
              <a:ext cx="360" cy="360"/>
            </p14:xfrm>
          </p:contentPart>
        </mc:Choice>
        <mc:Fallback xmlns="">
          <p:pic>
            <p:nvPicPr>
              <p:cNvPr id="975" name="Ink 974">
                <a:extLst>
                  <a:ext uri="{FF2B5EF4-FFF2-40B4-BE49-F238E27FC236}">
                    <a16:creationId xmlns:a16="http://schemas.microsoft.com/office/drawing/2014/main" id="{A2DA2B43-F2CB-D74B-0042-20C54582F70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07971" y="2036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7">
            <p14:nvContentPartPr>
              <p14:cNvPr id="976" name="Ink 975">
                <a:extLst>
                  <a:ext uri="{FF2B5EF4-FFF2-40B4-BE49-F238E27FC236}">
                    <a16:creationId xmlns:a16="http://schemas.microsoft.com/office/drawing/2014/main" id="{22D17E53-328C-9BC8-2C5B-F8CCFC3EE061}"/>
                  </a:ext>
                </a:extLst>
              </p14:cNvPr>
              <p14:cNvContentPartPr/>
              <p14:nvPr/>
            </p14:nvContentPartPr>
            <p14:xfrm>
              <a:off x="12200211" y="1802280"/>
              <a:ext cx="360" cy="360"/>
            </p14:xfrm>
          </p:contentPart>
        </mc:Choice>
        <mc:Fallback xmlns="">
          <p:pic>
            <p:nvPicPr>
              <p:cNvPr id="976" name="Ink 975">
                <a:extLst>
                  <a:ext uri="{FF2B5EF4-FFF2-40B4-BE49-F238E27FC236}">
                    <a16:creationId xmlns:a16="http://schemas.microsoft.com/office/drawing/2014/main" id="{22D17E53-328C-9BC8-2C5B-F8CCFC3EE06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64571" y="176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8">
            <p14:nvContentPartPr>
              <p14:cNvPr id="977" name="Ink 976">
                <a:extLst>
                  <a:ext uri="{FF2B5EF4-FFF2-40B4-BE49-F238E27FC236}">
                    <a16:creationId xmlns:a16="http://schemas.microsoft.com/office/drawing/2014/main" id="{081B7006-28FF-7A89-D8F2-B439C622CD5E}"/>
                  </a:ext>
                </a:extLst>
              </p14:cNvPr>
              <p14:cNvContentPartPr/>
              <p14:nvPr/>
            </p14:nvContentPartPr>
            <p14:xfrm>
              <a:off x="12052251" y="1697880"/>
              <a:ext cx="360" cy="360"/>
            </p14:xfrm>
          </p:contentPart>
        </mc:Choice>
        <mc:Fallback xmlns="">
          <p:pic>
            <p:nvPicPr>
              <p:cNvPr id="977" name="Ink 976">
                <a:extLst>
                  <a:ext uri="{FF2B5EF4-FFF2-40B4-BE49-F238E27FC236}">
                    <a16:creationId xmlns:a16="http://schemas.microsoft.com/office/drawing/2014/main" id="{081B7006-28FF-7A89-D8F2-B439C622CD5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16251" y="1661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9">
            <p14:nvContentPartPr>
              <p14:cNvPr id="978" name="Ink 977">
                <a:extLst>
                  <a:ext uri="{FF2B5EF4-FFF2-40B4-BE49-F238E27FC236}">
                    <a16:creationId xmlns:a16="http://schemas.microsoft.com/office/drawing/2014/main" id="{985D1379-35AB-63D4-588B-0E51E821FC79}"/>
                  </a:ext>
                </a:extLst>
              </p14:cNvPr>
              <p14:cNvContentPartPr/>
              <p14:nvPr/>
            </p14:nvContentPartPr>
            <p14:xfrm>
              <a:off x="11799891" y="1549920"/>
              <a:ext cx="360" cy="360"/>
            </p14:xfrm>
          </p:contentPart>
        </mc:Choice>
        <mc:Fallback xmlns="">
          <p:pic>
            <p:nvPicPr>
              <p:cNvPr id="978" name="Ink 977">
                <a:extLst>
                  <a:ext uri="{FF2B5EF4-FFF2-40B4-BE49-F238E27FC236}">
                    <a16:creationId xmlns:a16="http://schemas.microsoft.com/office/drawing/2014/main" id="{985D1379-35AB-63D4-588B-0E51E821FC7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63891" y="1513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0">
            <p14:nvContentPartPr>
              <p14:cNvPr id="979" name="Ink 978">
                <a:extLst>
                  <a:ext uri="{FF2B5EF4-FFF2-40B4-BE49-F238E27FC236}">
                    <a16:creationId xmlns:a16="http://schemas.microsoft.com/office/drawing/2014/main" id="{8FD62786-8197-23CA-E93D-D0143E46C672}"/>
                  </a:ext>
                </a:extLst>
              </p14:cNvPr>
              <p14:cNvContentPartPr/>
              <p14:nvPr/>
            </p14:nvContentPartPr>
            <p14:xfrm>
              <a:off x="12174291" y="1254000"/>
              <a:ext cx="360" cy="360"/>
            </p14:xfrm>
          </p:contentPart>
        </mc:Choice>
        <mc:Fallback xmlns="">
          <p:pic>
            <p:nvPicPr>
              <p:cNvPr id="979" name="Ink 978">
                <a:extLst>
                  <a:ext uri="{FF2B5EF4-FFF2-40B4-BE49-F238E27FC236}">
                    <a16:creationId xmlns:a16="http://schemas.microsoft.com/office/drawing/2014/main" id="{8FD62786-8197-23CA-E93D-D0143E46C67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38651" y="1218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1">
            <p14:nvContentPartPr>
              <p14:cNvPr id="980" name="Ink 979">
                <a:extLst>
                  <a:ext uri="{FF2B5EF4-FFF2-40B4-BE49-F238E27FC236}">
                    <a16:creationId xmlns:a16="http://schemas.microsoft.com/office/drawing/2014/main" id="{CB23679B-BBDF-A622-6BB4-D7D3A5978BFF}"/>
                  </a:ext>
                </a:extLst>
              </p14:cNvPr>
              <p14:cNvContentPartPr/>
              <p14:nvPr/>
            </p14:nvContentPartPr>
            <p14:xfrm>
              <a:off x="12157011" y="835680"/>
              <a:ext cx="360" cy="360"/>
            </p14:xfrm>
          </p:contentPart>
        </mc:Choice>
        <mc:Fallback xmlns="">
          <p:pic>
            <p:nvPicPr>
              <p:cNvPr id="980" name="Ink 979">
                <a:extLst>
                  <a:ext uri="{FF2B5EF4-FFF2-40B4-BE49-F238E27FC236}">
                    <a16:creationId xmlns:a16="http://schemas.microsoft.com/office/drawing/2014/main" id="{CB23679B-BBDF-A622-6BB4-D7D3A5978BF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21011" y="800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2">
            <p14:nvContentPartPr>
              <p14:cNvPr id="981" name="Ink 980">
                <a:extLst>
                  <a:ext uri="{FF2B5EF4-FFF2-40B4-BE49-F238E27FC236}">
                    <a16:creationId xmlns:a16="http://schemas.microsoft.com/office/drawing/2014/main" id="{10C26195-46A1-CB70-D583-D03E7FF0A19E}"/>
                  </a:ext>
                </a:extLst>
              </p14:cNvPr>
              <p14:cNvContentPartPr/>
              <p14:nvPr/>
            </p14:nvContentPartPr>
            <p14:xfrm>
              <a:off x="12104451" y="2777880"/>
              <a:ext cx="360" cy="360"/>
            </p14:xfrm>
          </p:contentPart>
        </mc:Choice>
        <mc:Fallback xmlns="">
          <p:pic>
            <p:nvPicPr>
              <p:cNvPr id="981" name="Ink 980">
                <a:extLst>
                  <a:ext uri="{FF2B5EF4-FFF2-40B4-BE49-F238E27FC236}">
                    <a16:creationId xmlns:a16="http://schemas.microsoft.com/office/drawing/2014/main" id="{10C26195-46A1-CB70-D583-D03E7FF0A19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68811" y="2741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3">
            <p14:nvContentPartPr>
              <p14:cNvPr id="982" name="Ink 981">
                <a:extLst>
                  <a:ext uri="{FF2B5EF4-FFF2-40B4-BE49-F238E27FC236}">
                    <a16:creationId xmlns:a16="http://schemas.microsoft.com/office/drawing/2014/main" id="{3B80DA85-388A-CEDE-A211-E5A42D971234}"/>
                  </a:ext>
                </a:extLst>
              </p14:cNvPr>
              <p14:cNvContentPartPr/>
              <p14:nvPr/>
            </p14:nvContentPartPr>
            <p14:xfrm>
              <a:off x="12191571" y="2551440"/>
              <a:ext cx="360" cy="360"/>
            </p14:xfrm>
          </p:contentPart>
        </mc:Choice>
        <mc:Fallback xmlns="">
          <p:pic>
            <p:nvPicPr>
              <p:cNvPr id="982" name="Ink 981">
                <a:extLst>
                  <a:ext uri="{FF2B5EF4-FFF2-40B4-BE49-F238E27FC236}">
                    <a16:creationId xmlns:a16="http://schemas.microsoft.com/office/drawing/2014/main" id="{3B80DA85-388A-CEDE-A211-E5A42D97123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55931" y="2515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4">
            <p14:nvContentPartPr>
              <p14:cNvPr id="994" name="Ink 993">
                <a:extLst>
                  <a:ext uri="{FF2B5EF4-FFF2-40B4-BE49-F238E27FC236}">
                    <a16:creationId xmlns:a16="http://schemas.microsoft.com/office/drawing/2014/main" id="{998CBA41-1E6E-BFFC-0C5E-8E50C9F281D9}"/>
                  </a:ext>
                </a:extLst>
              </p14:cNvPr>
              <p14:cNvContentPartPr/>
              <p14:nvPr/>
            </p14:nvContentPartPr>
            <p14:xfrm>
              <a:off x="11869371" y="3604800"/>
              <a:ext cx="360" cy="360"/>
            </p14:xfrm>
          </p:contentPart>
        </mc:Choice>
        <mc:Fallback xmlns="">
          <p:pic>
            <p:nvPicPr>
              <p:cNvPr id="994" name="Ink 993">
                <a:extLst>
                  <a:ext uri="{FF2B5EF4-FFF2-40B4-BE49-F238E27FC236}">
                    <a16:creationId xmlns:a16="http://schemas.microsoft.com/office/drawing/2014/main" id="{998CBA41-1E6E-BFFC-0C5E-8E50C9F281D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833731" y="3569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5">
            <p14:nvContentPartPr>
              <p14:cNvPr id="995" name="Ink 994">
                <a:extLst>
                  <a:ext uri="{FF2B5EF4-FFF2-40B4-BE49-F238E27FC236}">
                    <a16:creationId xmlns:a16="http://schemas.microsoft.com/office/drawing/2014/main" id="{D6F4F02F-7E47-0CCA-893F-8136C5C75DD2}"/>
                  </a:ext>
                </a:extLst>
              </p14:cNvPr>
              <p14:cNvContentPartPr/>
              <p14:nvPr/>
            </p14:nvContentPartPr>
            <p14:xfrm>
              <a:off x="11721411" y="3273960"/>
              <a:ext cx="360" cy="360"/>
            </p14:xfrm>
          </p:contentPart>
        </mc:Choice>
        <mc:Fallback xmlns="">
          <p:pic>
            <p:nvPicPr>
              <p:cNvPr id="995" name="Ink 994">
                <a:extLst>
                  <a:ext uri="{FF2B5EF4-FFF2-40B4-BE49-F238E27FC236}">
                    <a16:creationId xmlns:a16="http://schemas.microsoft.com/office/drawing/2014/main" id="{D6F4F02F-7E47-0CCA-893F-8136C5C75DD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685411" y="3238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6">
            <p14:nvContentPartPr>
              <p14:cNvPr id="996" name="Ink 995">
                <a:extLst>
                  <a:ext uri="{FF2B5EF4-FFF2-40B4-BE49-F238E27FC236}">
                    <a16:creationId xmlns:a16="http://schemas.microsoft.com/office/drawing/2014/main" id="{BCCDFD3E-C643-903C-D092-F4894F447BBD}"/>
                  </a:ext>
                </a:extLst>
              </p14:cNvPr>
              <p14:cNvContentPartPr/>
              <p14:nvPr/>
            </p14:nvContentPartPr>
            <p14:xfrm>
              <a:off x="11599731" y="3422280"/>
              <a:ext cx="360" cy="360"/>
            </p14:xfrm>
          </p:contentPart>
        </mc:Choice>
        <mc:Fallback xmlns="">
          <p:pic>
            <p:nvPicPr>
              <p:cNvPr id="996" name="Ink 995">
                <a:extLst>
                  <a:ext uri="{FF2B5EF4-FFF2-40B4-BE49-F238E27FC236}">
                    <a16:creationId xmlns:a16="http://schemas.microsoft.com/office/drawing/2014/main" id="{BCCDFD3E-C643-903C-D092-F4894F447BB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63731" y="338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7">
            <p14:nvContentPartPr>
              <p14:cNvPr id="1008" name="Ink 1007">
                <a:extLst>
                  <a:ext uri="{FF2B5EF4-FFF2-40B4-BE49-F238E27FC236}">
                    <a16:creationId xmlns:a16="http://schemas.microsoft.com/office/drawing/2014/main" id="{C39963C4-14D8-3DC5-BD55-1E4E5DD8241F}"/>
                  </a:ext>
                </a:extLst>
              </p14:cNvPr>
              <p14:cNvContentPartPr/>
              <p14:nvPr/>
            </p14:nvContentPartPr>
            <p14:xfrm>
              <a:off x="11408211" y="5581920"/>
              <a:ext cx="360" cy="1800"/>
            </p14:xfrm>
          </p:contentPart>
        </mc:Choice>
        <mc:Fallback xmlns="">
          <p:pic>
            <p:nvPicPr>
              <p:cNvPr id="1008" name="Ink 1007">
                <a:extLst>
                  <a:ext uri="{FF2B5EF4-FFF2-40B4-BE49-F238E27FC236}">
                    <a16:creationId xmlns:a16="http://schemas.microsoft.com/office/drawing/2014/main" id="{C39963C4-14D8-3DC5-BD55-1E4E5DD8241F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11372211" y="55459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8">
            <p14:nvContentPartPr>
              <p14:cNvPr id="1009" name="Ink 1008">
                <a:extLst>
                  <a:ext uri="{FF2B5EF4-FFF2-40B4-BE49-F238E27FC236}">
                    <a16:creationId xmlns:a16="http://schemas.microsoft.com/office/drawing/2014/main" id="{B6A63413-9C5E-0797-3FF9-BC44B83BC216}"/>
                  </a:ext>
                </a:extLst>
              </p14:cNvPr>
              <p14:cNvContentPartPr/>
              <p14:nvPr/>
            </p14:nvContentPartPr>
            <p14:xfrm>
              <a:off x="11416491" y="5721240"/>
              <a:ext cx="360" cy="360"/>
            </p14:xfrm>
          </p:contentPart>
        </mc:Choice>
        <mc:Fallback xmlns="">
          <p:pic>
            <p:nvPicPr>
              <p:cNvPr id="1009" name="Ink 1008">
                <a:extLst>
                  <a:ext uri="{FF2B5EF4-FFF2-40B4-BE49-F238E27FC236}">
                    <a16:creationId xmlns:a16="http://schemas.microsoft.com/office/drawing/2014/main" id="{B6A63413-9C5E-0797-3FF9-BC44B83BC21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380851" y="5685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9">
            <p14:nvContentPartPr>
              <p14:cNvPr id="1010" name="Ink 1009">
                <a:extLst>
                  <a:ext uri="{FF2B5EF4-FFF2-40B4-BE49-F238E27FC236}">
                    <a16:creationId xmlns:a16="http://schemas.microsoft.com/office/drawing/2014/main" id="{E0DE003F-01FB-06FE-232F-76C7E2F0A6D9}"/>
                  </a:ext>
                </a:extLst>
              </p14:cNvPr>
              <p14:cNvContentPartPr/>
              <p14:nvPr/>
            </p14:nvContentPartPr>
            <p14:xfrm>
              <a:off x="11634291" y="5747160"/>
              <a:ext cx="360" cy="360"/>
            </p14:xfrm>
          </p:contentPart>
        </mc:Choice>
        <mc:Fallback xmlns="">
          <p:pic>
            <p:nvPicPr>
              <p:cNvPr id="1010" name="Ink 1009">
                <a:extLst>
                  <a:ext uri="{FF2B5EF4-FFF2-40B4-BE49-F238E27FC236}">
                    <a16:creationId xmlns:a16="http://schemas.microsoft.com/office/drawing/2014/main" id="{E0DE003F-01FB-06FE-232F-76C7E2F0A6D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98291" y="571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0">
            <p14:nvContentPartPr>
              <p14:cNvPr id="1011" name="Ink 1010">
                <a:extLst>
                  <a:ext uri="{FF2B5EF4-FFF2-40B4-BE49-F238E27FC236}">
                    <a16:creationId xmlns:a16="http://schemas.microsoft.com/office/drawing/2014/main" id="{96E306EF-C234-F4D5-EB1F-7A68EBE905F9}"/>
                  </a:ext>
                </a:extLst>
              </p14:cNvPr>
              <p14:cNvContentPartPr/>
              <p14:nvPr/>
            </p14:nvContentPartPr>
            <p14:xfrm>
              <a:off x="11938851" y="5729880"/>
              <a:ext cx="360" cy="360"/>
            </p14:xfrm>
          </p:contentPart>
        </mc:Choice>
        <mc:Fallback xmlns="">
          <p:pic>
            <p:nvPicPr>
              <p:cNvPr id="1011" name="Ink 1010">
                <a:extLst>
                  <a:ext uri="{FF2B5EF4-FFF2-40B4-BE49-F238E27FC236}">
                    <a16:creationId xmlns:a16="http://schemas.microsoft.com/office/drawing/2014/main" id="{96E306EF-C234-F4D5-EB1F-7A68EBE905F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03211" y="5693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1">
            <p14:nvContentPartPr>
              <p14:cNvPr id="1012" name="Ink 1011">
                <a:extLst>
                  <a:ext uri="{FF2B5EF4-FFF2-40B4-BE49-F238E27FC236}">
                    <a16:creationId xmlns:a16="http://schemas.microsoft.com/office/drawing/2014/main" id="{036E0B62-83EC-7C15-3910-88BEE6DD01D1}"/>
                  </a:ext>
                </a:extLst>
              </p14:cNvPr>
              <p14:cNvContentPartPr/>
              <p14:nvPr/>
            </p14:nvContentPartPr>
            <p14:xfrm>
              <a:off x="11712771" y="5599200"/>
              <a:ext cx="360" cy="360"/>
            </p14:xfrm>
          </p:contentPart>
        </mc:Choice>
        <mc:Fallback xmlns="">
          <p:pic>
            <p:nvPicPr>
              <p:cNvPr id="1012" name="Ink 1011">
                <a:extLst>
                  <a:ext uri="{FF2B5EF4-FFF2-40B4-BE49-F238E27FC236}">
                    <a16:creationId xmlns:a16="http://schemas.microsoft.com/office/drawing/2014/main" id="{036E0B62-83EC-7C15-3910-88BEE6DD01D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677131" y="5563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2">
            <p14:nvContentPartPr>
              <p14:cNvPr id="1014" name="Ink 1013">
                <a:extLst>
                  <a:ext uri="{FF2B5EF4-FFF2-40B4-BE49-F238E27FC236}">
                    <a16:creationId xmlns:a16="http://schemas.microsoft.com/office/drawing/2014/main" id="{CF527F6F-D9F9-7275-09DA-653E3F90EE5C}"/>
                  </a:ext>
                </a:extLst>
              </p14:cNvPr>
              <p14:cNvContentPartPr/>
              <p14:nvPr/>
            </p14:nvContentPartPr>
            <p14:xfrm>
              <a:off x="11268531" y="5782080"/>
              <a:ext cx="360" cy="360"/>
            </p14:xfrm>
          </p:contentPart>
        </mc:Choice>
        <mc:Fallback xmlns="">
          <p:pic>
            <p:nvPicPr>
              <p:cNvPr id="1014" name="Ink 1013">
                <a:extLst>
                  <a:ext uri="{FF2B5EF4-FFF2-40B4-BE49-F238E27FC236}">
                    <a16:creationId xmlns:a16="http://schemas.microsoft.com/office/drawing/2014/main" id="{CF527F6F-D9F9-7275-09DA-653E3F90EE5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232531" y="5746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3">
            <p14:nvContentPartPr>
              <p14:cNvPr id="1017" name="Ink 1016">
                <a:extLst>
                  <a:ext uri="{FF2B5EF4-FFF2-40B4-BE49-F238E27FC236}">
                    <a16:creationId xmlns:a16="http://schemas.microsoft.com/office/drawing/2014/main" id="{441BE0A0-02C0-2C4F-B371-AA906C7A29EF}"/>
                  </a:ext>
                </a:extLst>
              </p14:cNvPr>
              <p14:cNvContentPartPr/>
              <p14:nvPr/>
            </p14:nvContentPartPr>
            <p14:xfrm>
              <a:off x="12060891" y="5076840"/>
              <a:ext cx="360" cy="360"/>
            </p14:xfrm>
          </p:contentPart>
        </mc:Choice>
        <mc:Fallback xmlns="">
          <p:pic>
            <p:nvPicPr>
              <p:cNvPr id="1017" name="Ink 1016">
                <a:extLst>
                  <a:ext uri="{FF2B5EF4-FFF2-40B4-BE49-F238E27FC236}">
                    <a16:creationId xmlns:a16="http://schemas.microsoft.com/office/drawing/2014/main" id="{441BE0A0-02C0-2C4F-B371-AA906C7A29E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25251" y="5041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4">
            <p14:nvContentPartPr>
              <p14:cNvPr id="1018" name="Ink 1017">
                <a:extLst>
                  <a:ext uri="{FF2B5EF4-FFF2-40B4-BE49-F238E27FC236}">
                    <a16:creationId xmlns:a16="http://schemas.microsoft.com/office/drawing/2014/main" id="{604E78D8-2BD5-D667-5EB9-C460E01987E0}"/>
                  </a:ext>
                </a:extLst>
              </p14:cNvPr>
              <p14:cNvContentPartPr/>
              <p14:nvPr/>
            </p14:nvContentPartPr>
            <p14:xfrm>
              <a:off x="12060891" y="5547000"/>
              <a:ext cx="360" cy="360"/>
            </p14:xfrm>
          </p:contentPart>
        </mc:Choice>
        <mc:Fallback xmlns="">
          <p:pic>
            <p:nvPicPr>
              <p:cNvPr id="1018" name="Ink 1017">
                <a:extLst>
                  <a:ext uri="{FF2B5EF4-FFF2-40B4-BE49-F238E27FC236}">
                    <a16:creationId xmlns:a16="http://schemas.microsoft.com/office/drawing/2014/main" id="{604E78D8-2BD5-D667-5EB9-C460E01987E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25251" y="5511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5">
            <p14:nvContentPartPr>
              <p14:cNvPr id="1019" name="Ink 1018">
                <a:extLst>
                  <a:ext uri="{FF2B5EF4-FFF2-40B4-BE49-F238E27FC236}">
                    <a16:creationId xmlns:a16="http://schemas.microsoft.com/office/drawing/2014/main" id="{6500D374-8B0F-C858-91E3-12476936122F}"/>
                  </a:ext>
                </a:extLst>
              </p14:cNvPr>
              <p14:cNvContentPartPr/>
              <p14:nvPr/>
            </p14:nvContentPartPr>
            <p14:xfrm>
              <a:off x="11878011" y="5547000"/>
              <a:ext cx="360" cy="360"/>
            </p14:xfrm>
          </p:contentPart>
        </mc:Choice>
        <mc:Fallback xmlns="">
          <p:pic>
            <p:nvPicPr>
              <p:cNvPr id="1019" name="Ink 1018">
                <a:extLst>
                  <a:ext uri="{FF2B5EF4-FFF2-40B4-BE49-F238E27FC236}">
                    <a16:creationId xmlns:a16="http://schemas.microsoft.com/office/drawing/2014/main" id="{6500D374-8B0F-C858-91E3-12476936122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842371" y="5511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6">
            <p14:nvContentPartPr>
              <p14:cNvPr id="1020" name="Ink 1019">
                <a:extLst>
                  <a:ext uri="{FF2B5EF4-FFF2-40B4-BE49-F238E27FC236}">
                    <a16:creationId xmlns:a16="http://schemas.microsoft.com/office/drawing/2014/main" id="{E9399681-4384-EC62-057E-9AACA7A10A11}"/>
                  </a:ext>
                </a:extLst>
              </p14:cNvPr>
              <p14:cNvContentPartPr/>
              <p14:nvPr/>
            </p14:nvContentPartPr>
            <p14:xfrm>
              <a:off x="12087171" y="5747160"/>
              <a:ext cx="360" cy="360"/>
            </p14:xfrm>
          </p:contentPart>
        </mc:Choice>
        <mc:Fallback xmlns="">
          <p:pic>
            <p:nvPicPr>
              <p:cNvPr id="1020" name="Ink 1019">
                <a:extLst>
                  <a:ext uri="{FF2B5EF4-FFF2-40B4-BE49-F238E27FC236}">
                    <a16:creationId xmlns:a16="http://schemas.microsoft.com/office/drawing/2014/main" id="{E9399681-4384-EC62-057E-9AACA7A10A1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51171" y="571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7">
            <p14:nvContentPartPr>
              <p14:cNvPr id="1021" name="Ink 1020">
                <a:extLst>
                  <a:ext uri="{FF2B5EF4-FFF2-40B4-BE49-F238E27FC236}">
                    <a16:creationId xmlns:a16="http://schemas.microsoft.com/office/drawing/2014/main" id="{FE81E508-27CD-4503-02A7-C2F461959978}"/>
                  </a:ext>
                </a:extLst>
              </p14:cNvPr>
              <p14:cNvContentPartPr/>
              <p14:nvPr/>
            </p14:nvContentPartPr>
            <p14:xfrm>
              <a:off x="12148011" y="5877840"/>
              <a:ext cx="360" cy="360"/>
            </p14:xfrm>
          </p:contentPart>
        </mc:Choice>
        <mc:Fallback xmlns="">
          <p:pic>
            <p:nvPicPr>
              <p:cNvPr id="1021" name="Ink 1020">
                <a:extLst>
                  <a:ext uri="{FF2B5EF4-FFF2-40B4-BE49-F238E27FC236}">
                    <a16:creationId xmlns:a16="http://schemas.microsoft.com/office/drawing/2014/main" id="{FE81E508-27CD-4503-02A7-C2F46195997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12011" y="5842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8">
            <p14:nvContentPartPr>
              <p14:cNvPr id="1025" name="Ink 1024">
                <a:extLst>
                  <a:ext uri="{FF2B5EF4-FFF2-40B4-BE49-F238E27FC236}">
                    <a16:creationId xmlns:a16="http://schemas.microsoft.com/office/drawing/2014/main" id="{A18B4445-0BE4-CC84-23B8-3443881AF969}"/>
                  </a:ext>
                </a:extLst>
              </p14:cNvPr>
              <p14:cNvContentPartPr/>
              <p14:nvPr/>
            </p14:nvContentPartPr>
            <p14:xfrm>
              <a:off x="12017691" y="4780560"/>
              <a:ext cx="360" cy="360"/>
            </p14:xfrm>
          </p:contentPart>
        </mc:Choice>
        <mc:Fallback xmlns="">
          <p:pic>
            <p:nvPicPr>
              <p:cNvPr id="1025" name="Ink 1024">
                <a:extLst>
                  <a:ext uri="{FF2B5EF4-FFF2-40B4-BE49-F238E27FC236}">
                    <a16:creationId xmlns:a16="http://schemas.microsoft.com/office/drawing/2014/main" id="{A18B4445-0BE4-CC84-23B8-3443881AF96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81691" y="4744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9">
            <p14:nvContentPartPr>
              <p14:cNvPr id="1026" name="Ink 1025">
                <a:extLst>
                  <a:ext uri="{FF2B5EF4-FFF2-40B4-BE49-F238E27FC236}">
                    <a16:creationId xmlns:a16="http://schemas.microsoft.com/office/drawing/2014/main" id="{C90F2054-1C90-D097-C167-C5D722CA162A}"/>
                  </a:ext>
                </a:extLst>
              </p14:cNvPr>
              <p14:cNvContentPartPr/>
              <p14:nvPr/>
            </p14:nvContentPartPr>
            <p14:xfrm>
              <a:off x="12148011" y="4345320"/>
              <a:ext cx="360" cy="360"/>
            </p14:xfrm>
          </p:contentPart>
        </mc:Choice>
        <mc:Fallback xmlns="">
          <p:pic>
            <p:nvPicPr>
              <p:cNvPr id="1026" name="Ink 1025">
                <a:extLst>
                  <a:ext uri="{FF2B5EF4-FFF2-40B4-BE49-F238E27FC236}">
                    <a16:creationId xmlns:a16="http://schemas.microsoft.com/office/drawing/2014/main" id="{C90F2054-1C90-D097-C167-C5D722CA162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12011" y="4309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0">
            <p14:nvContentPartPr>
              <p14:cNvPr id="1027" name="Ink 1026">
                <a:extLst>
                  <a:ext uri="{FF2B5EF4-FFF2-40B4-BE49-F238E27FC236}">
                    <a16:creationId xmlns:a16="http://schemas.microsoft.com/office/drawing/2014/main" id="{A661AD75-7A15-7258-A263-5D821F50514B}"/>
                  </a:ext>
                </a:extLst>
              </p14:cNvPr>
              <p14:cNvContentPartPr/>
              <p14:nvPr/>
            </p14:nvContentPartPr>
            <p14:xfrm>
              <a:off x="12191571" y="4623960"/>
              <a:ext cx="360" cy="360"/>
            </p14:xfrm>
          </p:contentPart>
        </mc:Choice>
        <mc:Fallback xmlns="">
          <p:pic>
            <p:nvPicPr>
              <p:cNvPr id="1027" name="Ink 1026">
                <a:extLst>
                  <a:ext uri="{FF2B5EF4-FFF2-40B4-BE49-F238E27FC236}">
                    <a16:creationId xmlns:a16="http://schemas.microsoft.com/office/drawing/2014/main" id="{A661AD75-7A15-7258-A263-5D821F50514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55931" y="4587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1">
            <p14:nvContentPartPr>
              <p14:cNvPr id="1028" name="Ink 1027">
                <a:extLst>
                  <a:ext uri="{FF2B5EF4-FFF2-40B4-BE49-F238E27FC236}">
                    <a16:creationId xmlns:a16="http://schemas.microsoft.com/office/drawing/2014/main" id="{732370B5-E863-E2C0-F9DC-3DC99D52A4C0}"/>
                  </a:ext>
                </a:extLst>
              </p14:cNvPr>
              <p14:cNvContentPartPr/>
              <p14:nvPr/>
            </p14:nvContentPartPr>
            <p14:xfrm>
              <a:off x="12148011" y="4902600"/>
              <a:ext cx="360" cy="360"/>
            </p14:xfrm>
          </p:contentPart>
        </mc:Choice>
        <mc:Fallback xmlns="">
          <p:pic>
            <p:nvPicPr>
              <p:cNvPr id="1028" name="Ink 1027">
                <a:extLst>
                  <a:ext uri="{FF2B5EF4-FFF2-40B4-BE49-F238E27FC236}">
                    <a16:creationId xmlns:a16="http://schemas.microsoft.com/office/drawing/2014/main" id="{732370B5-E863-E2C0-F9DC-3DC99D52A4C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12011" y="4866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2">
            <p14:nvContentPartPr>
              <p14:cNvPr id="1030" name="Ink 1029">
                <a:extLst>
                  <a:ext uri="{FF2B5EF4-FFF2-40B4-BE49-F238E27FC236}">
                    <a16:creationId xmlns:a16="http://schemas.microsoft.com/office/drawing/2014/main" id="{D3C6A05A-B8B3-0086-F55F-11F9340E167B}"/>
                  </a:ext>
                </a:extLst>
              </p14:cNvPr>
              <p14:cNvContentPartPr/>
              <p14:nvPr/>
            </p14:nvContentPartPr>
            <p14:xfrm>
              <a:off x="12182931" y="5390040"/>
              <a:ext cx="360" cy="360"/>
            </p14:xfrm>
          </p:contentPart>
        </mc:Choice>
        <mc:Fallback xmlns="">
          <p:pic>
            <p:nvPicPr>
              <p:cNvPr id="1030" name="Ink 1029">
                <a:extLst>
                  <a:ext uri="{FF2B5EF4-FFF2-40B4-BE49-F238E27FC236}">
                    <a16:creationId xmlns:a16="http://schemas.microsoft.com/office/drawing/2014/main" id="{D3C6A05A-B8B3-0086-F55F-11F9340E167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46931" y="5354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3">
            <p14:nvContentPartPr>
              <p14:cNvPr id="1031" name="Ink 1030">
                <a:extLst>
                  <a:ext uri="{FF2B5EF4-FFF2-40B4-BE49-F238E27FC236}">
                    <a16:creationId xmlns:a16="http://schemas.microsoft.com/office/drawing/2014/main" id="{6D183BD2-0A16-2562-D98F-5363926E5770}"/>
                  </a:ext>
                </a:extLst>
              </p14:cNvPr>
              <p14:cNvContentPartPr/>
              <p14:nvPr/>
            </p14:nvContentPartPr>
            <p14:xfrm>
              <a:off x="12209211" y="3788040"/>
              <a:ext cx="360" cy="360"/>
            </p14:xfrm>
          </p:contentPart>
        </mc:Choice>
        <mc:Fallback xmlns="">
          <p:pic>
            <p:nvPicPr>
              <p:cNvPr id="1031" name="Ink 1030">
                <a:extLst>
                  <a:ext uri="{FF2B5EF4-FFF2-40B4-BE49-F238E27FC236}">
                    <a16:creationId xmlns:a16="http://schemas.microsoft.com/office/drawing/2014/main" id="{6D183BD2-0A16-2562-D98F-5363926E577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73211" y="3752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4">
            <p14:nvContentPartPr>
              <p14:cNvPr id="1032" name="Ink 1031">
                <a:extLst>
                  <a:ext uri="{FF2B5EF4-FFF2-40B4-BE49-F238E27FC236}">
                    <a16:creationId xmlns:a16="http://schemas.microsoft.com/office/drawing/2014/main" id="{2EE2EDD6-C719-5BCE-534F-63343F828FD0}"/>
                  </a:ext>
                </a:extLst>
              </p14:cNvPr>
              <p14:cNvContentPartPr/>
              <p14:nvPr/>
            </p14:nvContentPartPr>
            <p14:xfrm>
              <a:off x="12026331" y="3526680"/>
              <a:ext cx="360" cy="360"/>
            </p14:xfrm>
          </p:contentPart>
        </mc:Choice>
        <mc:Fallback xmlns="">
          <p:pic>
            <p:nvPicPr>
              <p:cNvPr id="1032" name="Ink 1031">
                <a:extLst>
                  <a:ext uri="{FF2B5EF4-FFF2-40B4-BE49-F238E27FC236}">
                    <a16:creationId xmlns:a16="http://schemas.microsoft.com/office/drawing/2014/main" id="{2EE2EDD6-C719-5BCE-534F-63343F828FD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90331" y="3490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5">
            <p14:nvContentPartPr>
              <p14:cNvPr id="1033" name="Ink 1032">
                <a:extLst>
                  <a:ext uri="{FF2B5EF4-FFF2-40B4-BE49-F238E27FC236}">
                    <a16:creationId xmlns:a16="http://schemas.microsoft.com/office/drawing/2014/main" id="{C4C435B9-6591-A569-37F4-C919C77882E9}"/>
                  </a:ext>
                </a:extLst>
              </p14:cNvPr>
              <p14:cNvContentPartPr/>
              <p14:nvPr/>
            </p14:nvContentPartPr>
            <p14:xfrm>
              <a:off x="12157011" y="3221760"/>
              <a:ext cx="360" cy="360"/>
            </p14:xfrm>
          </p:contentPart>
        </mc:Choice>
        <mc:Fallback xmlns="">
          <p:pic>
            <p:nvPicPr>
              <p:cNvPr id="1033" name="Ink 1032">
                <a:extLst>
                  <a:ext uri="{FF2B5EF4-FFF2-40B4-BE49-F238E27FC236}">
                    <a16:creationId xmlns:a16="http://schemas.microsoft.com/office/drawing/2014/main" id="{C4C435B9-6591-A569-37F4-C919C77882E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21011" y="3186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6">
            <p14:nvContentPartPr>
              <p14:cNvPr id="1034" name="Ink 1033">
                <a:extLst>
                  <a:ext uri="{FF2B5EF4-FFF2-40B4-BE49-F238E27FC236}">
                    <a16:creationId xmlns:a16="http://schemas.microsoft.com/office/drawing/2014/main" id="{24EAA305-1052-FB2A-EE5A-D33D13D4FAC7}"/>
                  </a:ext>
                </a:extLst>
              </p14:cNvPr>
              <p14:cNvContentPartPr/>
              <p14:nvPr/>
            </p14:nvContentPartPr>
            <p14:xfrm>
              <a:off x="11982771" y="3151920"/>
              <a:ext cx="360" cy="360"/>
            </p14:xfrm>
          </p:contentPart>
        </mc:Choice>
        <mc:Fallback xmlns="">
          <p:pic>
            <p:nvPicPr>
              <p:cNvPr id="1034" name="Ink 1033">
                <a:extLst>
                  <a:ext uri="{FF2B5EF4-FFF2-40B4-BE49-F238E27FC236}">
                    <a16:creationId xmlns:a16="http://schemas.microsoft.com/office/drawing/2014/main" id="{24EAA305-1052-FB2A-EE5A-D33D13D4FAC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46771" y="311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7">
            <p14:nvContentPartPr>
              <p14:cNvPr id="1035" name="Ink 1034">
                <a:extLst>
                  <a:ext uri="{FF2B5EF4-FFF2-40B4-BE49-F238E27FC236}">
                    <a16:creationId xmlns:a16="http://schemas.microsoft.com/office/drawing/2014/main" id="{47AA9A86-9260-51F8-9601-27BC242DFEBB}"/>
                  </a:ext>
                </a:extLst>
              </p14:cNvPr>
              <p14:cNvContentPartPr/>
              <p14:nvPr/>
            </p14:nvContentPartPr>
            <p14:xfrm>
              <a:off x="11956491" y="3326520"/>
              <a:ext cx="360" cy="360"/>
            </p14:xfrm>
          </p:contentPart>
        </mc:Choice>
        <mc:Fallback xmlns="">
          <p:pic>
            <p:nvPicPr>
              <p:cNvPr id="1035" name="Ink 1034">
                <a:extLst>
                  <a:ext uri="{FF2B5EF4-FFF2-40B4-BE49-F238E27FC236}">
                    <a16:creationId xmlns:a16="http://schemas.microsoft.com/office/drawing/2014/main" id="{47AA9A86-9260-51F8-9601-27BC242DFEB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20491" y="3290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8">
            <p14:nvContentPartPr>
              <p14:cNvPr id="1036" name="Ink 1035">
                <a:extLst>
                  <a:ext uri="{FF2B5EF4-FFF2-40B4-BE49-F238E27FC236}">
                    <a16:creationId xmlns:a16="http://schemas.microsoft.com/office/drawing/2014/main" id="{767601B2-2111-9554-DCB6-D3C763F4EC5C}"/>
                  </a:ext>
                </a:extLst>
              </p14:cNvPr>
              <p14:cNvContentPartPr/>
              <p14:nvPr/>
            </p14:nvContentPartPr>
            <p14:xfrm>
              <a:off x="11791251" y="3491760"/>
              <a:ext cx="360" cy="360"/>
            </p14:xfrm>
          </p:contentPart>
        </mc:Choice>
        <mc:Fallback xmlns="">
          <p:pic>
            <p:nvPicPr>
              <p:cNvPr id="1036" name="Ink 1035">
                <a:extLst>
                  <a:ext uri="{FF2B5EF4-FFF2-40B4-BE49-F238E27FC236}">
                    <a16:creationId xmlns:a16="http://schemas.microsoft.com/office/drawing/2014/main" id="{767601B2-2111-9554-DCB6-D3C763F4EC5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55251" y="3455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9">
            <p14:nvContentPartPr>
              <p14:cNvPr id="1037" name="Ink 1036">
                <a:extLst>
                  <a:ext uri="{FF2B5EF4-FFF2-40B4-BE49-F238E27FC236}">
                    <a16:creationId xmlns:a16="http://schemas.microsoft.com/office/drawing/2014/main" id="{7EB81B78-FF54-4ABC-2A56-9D0362B268FB}"/>
                  </a:ext>
                </a:extLst>
              </p14:cNvPr>
              <p14:cNvContentPartPr/>
              <p14:nvPr/>
            </p14:nvContentPartPr>
            <p14:xfrm>
              <a:off x="11887011" y="4057680"/>
              <a:ext cx="360" cy="360"/>
            </p14:xfrm>
          </p:contentPart>
        </mc:Choice>
        <mc:Fallback xmlns="">
          <p:pic>
            <p:nvPicPr>
              <p:cNvPr id="1037" name="Ink 1036">
                <a:extLst>
                  <a:ext uri="{FF2B5EF4-FFF2-40B4-BE49-F238E27FC236}">
                    <a16:creationId xmlns:a16="http://schemas.microsoft.com/office/drawing/2014/main" id="{7EB81B78-FF54-4ABC-2A56-9D0362B268F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851011" y="4022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0">
            <p14:nvContentPartPr>
              <p14:cNvPr id="1038" name="Ink 1037">
                <a:extLst>
                  <a:ext uri="{FF2B5EF4-FFF2-40B4-BE49-F238E27FC236}">
                    <a16:creationId xmlns:a16="http://schemas.microsoft.com/office/drawing/2014/main" id="{258EDA2D-C795-4A03-53A3-978E119ECFF8}"/>
                  </a:ext>
                </a:extLst>
              </p14:cNvPr>
              <p14:cNvContentPartPr/>
              <p14:nvPr/>
            </p14:nvContentPartPr>
            <p14:xfrm>
              <a:off x="11808531" y="3874800"/>
              <a:ext cx="360" cy="360"/>
            </p14:xfrm>
          </p:contentPart>
        </mc:Choice>
        <mc:Fallback xmlns="">
          <p:pic>
            <p:nvPicPr>
              <p:cNvPr id="1038" name="Ink 1037">
                <a:extLst>
                  <a:ext uri="{FF2B5EF4-FFF2-40B4-BE49-F238E27FC236}">
                    <a16:creationId xmlns:a16="http://schemas.microsoft.com/office/drawing/2014/main" id="{258EDA2D-C795-4A03-53A3-978E119ECFF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72891" y="3839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1">
            <p14:nvContentPartPr>
              <p14:cNvPr id="1039" name="Ink 1038">
                <a:extLst>
                  <a:ext uri="{FF2B5EF4-FFF2-40B4-BE49-F238E27FC236}">
                    <a16:creationId xmlns:a16="http://schemas.microsoft.com/office/drawing/2014/main" id="{ACD2135F-D3F6-E55E-6446-D34E4F375CDE}"/>
                  </a:ext>
                </a:extLst>
              </p14:cNvPr>
              <p14:cNvContentPartPr/>
              <p14:nvPr/>
            </p14:nvContentPartPr>
            <p14:xfrm>
              <a:off x="12034971" y="3735480"/>
              <a:ext cx="360" cy="360"/>
            </p14:xfrm>
          </p:contentPart>
        </mc:Choice>
        <mc:Fallback xmlns="">
          <p:pic>
            <p:nvPicPr>
              <p:cNvPr id="1039" name="Ink 1038">
                <a:extLst>
                  <a:ext uri="{FF2B5EF4-FFF2-40B4-BE49-F238E27FC236}">
                    <a16:creationId xmlns:a16="http://schemas.microsoft.com/office/drawing/2014/main" id="{ACD2135F-D3F6-E55E-6446-D34E4F375CD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99331" y="3699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2">
            <p14:nvContentPartPr>
              <p14:cNvPr id="1040" name="Ink 1039">
                <a:extLst>
                  <a:ext uri="{FF2B5EF4-FFF2-40B4-BE49-F238E27FC236}">
                    <a16:creationId xmlns:a16="http://schemas.microsoft.com/office/drawing/2014/main" id="{33BCD731-91CE-F5B8-D764-02BA795B30D4}"/>
                  </a:ext>
                </a:extLst>
              </p14:cNvPr>
              <p14:cNvContentPartPr/>
              <p14:nvPr/>
            </p14:nvContentPartPr>
            <p14:xfrm>
              <a:off x="12078531" y="4031760"/>
              <a:ext cx="360" cy="360"/>
            </p14:xfrm>
          </p:contentPart>
        </mc:Choice>
        <mc:Fallback xmlns="">
          <p:pic>
            <p:nvPicPr>
              <p:cNvPr id="1040" name="Ink 1039">
                <a:extLst>
                  <a:ext uri="{FF2B5EF4-FFF2-40B4-BE49-F238E27FC236}">
                    <a16:creationId xmlns:a16="http://schemas.microsoft.com/office/drawing/2014/main" id="{33BCD731-91CE-F5B8-D764-02BA795B30D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42531" y="3996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3">
            <p14:nvContentPartPr>
              <p14:cNvPr id="1041" name="Ink 1040">
                <a:extLst>
                  <a:ext uri="{FF2B5EF4-FFF2-40B4-BE49-F238E27FC236}">
                    <a16:creationId xmlns:a16="http://schemas.microsoft.com/office/drawing/2014/main" id="{408BA7CE-35FB-A654-9067-9A03EFBF56D9}"/>
                  </a:ext>
                </a:extLst>
              </p14:cNvPr>
              <p14:cNvContentPartPr/>
              <p14:nvPr/>
            </p14:nvContentPartPr>
            <p14:xfrm>
              <a:off x="12000051" y="4275840"/>
              <a:ext cx="360" cy="360"/>
            </p14:xfrm>
          </p:contentPart>
        </mc:Choice>
        <mc:Fallback xmlns="">
          <p:pic>
            <p:nvPicPr>
              <p:cNvPr id="1041" name="Ink 1040">
                <a:extLst>
                  <a:ext uri="{FF2B5EF4-FFF2-40B4-BE49-F238E27FC236}">
                    <a16:creationId xmlns:a16="http://schemas.microsoft.com/office/drawing/2014/main" id="{408BA7CE-35FB-A654-9067-9A03EFBF56D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64411" y="4239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4">
            <p14:nvContentPartPr>
              <p14:cNvPr id="1046" name="Ink 1045">
                <a:extLst>
                  <a:ext uri="{FF2B5EF4-FFF2-40B4-BE49-F238E27FC236}">
                    <a16:creationId xmlns:a16="http://schemas.microsoft.com/office/drawing/2014/main" id="{35695510-862B-A126-585C-4E3E77608A21}"/>
                  </a:ext>
                </a:extLst>
              </p14:cNvPr>
              <p14:cNvContentPartPr/>
              <p14:nvPr/>
            </p14:nvContentPartPr>
            <p14:xfrm>
              <a:off x="3186891" y="400440"/>
              <a:ext cx="360" cy="360"/>
            </p14:xfrm>
          </p:contentPart>
        </mc:Choice>
        <mc:Fallback xmlns="">
          <p:pic>
            <p:nvPicPr>
              <p:cNvPr id="1046" name="Ink 1045">
                <a:extLst>
                  <a:ext uri="{FF2B5EF4-FFF2-40B4-BE49-F238E27FC236}">
                    <a16:creationId xmlns:a16="http://schemas.microsoft.com/office/drawing/2014/main" id="{35695510-862B-A126-585C-4E3E77608A2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151251" y="364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5">
            <p14:nvContentPartPr>
              <p14:cNvPr id="1047" name="Ink 1046">
                <a:extLst>
                  <a:ext uri="{FF2B5EF4-FFF2-40B4-BE49-F238E27FC236}">
                    <a16:creationId xmlns:a16="http://schemas.microsoft.com/office/drawing/2014/main" id="{5A7BE52B-71AA-1194-B0C9-F3A066550CED}"/>
                  </a:ext>
                </a:extLst>
              </p14:cNvPr>
              <p14:cNvContentPartPr/>
              <p14:nvPr/>
            </p14:nvContentPartPr>
            <p14:xfrm>
              <a:off x="2995371" y="635520"/>
              <a:ext cx="360" cy="360"/>
            </p14:xfrm>
          </p:contentPart>
        </mc:Choice>
        <mc:Fallback xmlns="">
          <p:pic>
            <p:nvPicPr>
              <p:cNvPr id="1047" name="Ink 1046">
                <a:extLst>
                  <a:ext uri="{FF2B5EF4-FFF2-40B4-BE49-F238E27FC236}">
                    <a16:creationId xmlns:a16="http://schemas.microsoft.com/office/drawing/2014/main" id="{5A7BE52B-71AA-1194-B0C9-F3A066550CE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959731" y="599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6">
            <p14:nvContentPartPr>
              <p14:cNvPr id="1048" name="Ink 1047">
                <a:extLst>
                  <a:ext uri="{FF2B5EF4-FFF2-40B4-BE49-F238E27FC236}">
                    <a16:creationId xmlns:a16="http://schemas.microsoft.com/office/drawing/2014/main" id="{CFC7106E-42FA-1395-5D51-BB412D1C75AD}"/>
                  </a:ext>
                </a:extLst>
              </p14:cNvPr>
              <p14:cNvContentPartPr/>
              <p14:nvPr/>
            </p14:nvContentPartPr>
            <p14:xfrm>
              <a:off x="3186891" y="121440"/>
              <a:ext cx="360" cy="360"/>
            </p14:xfrm>
          </p:contentPart>
        </mc:Choice>
        <mc:Fallback xmlns="">
          <p:pic>
            <p:nvPicPr>
              <p:cNvPr id="1048" name="Ink 1047">
                <a:extLst>
                  <a:ext uri="{FF2B5EF4-FFF2-40B4-BE49-F238E27FC236}">
                    <a16:creationId xmlns:a16="http://schemas.microsoft.com/office/drawing/2014/main" id="{CFC7106E-42FA-1395-5D51-BB412D1C75A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151251" y="85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7">
            <p14:nvContentPartPr>
              <p14:cNvPr id="1049" name="Ink 1048">
                <a:extLst>
                  <a:ext uri="{FF2B5EF4-FFF2-40B4-BE49-F238E27FC236}">
                    <a16:creationId xmlns:a16="http://schemas.microsoft.com/office/drawing/2014/main" id="{7B66A627-87E8-9A1A-5870-47DDC172DE35}"/>
                  </a:ext>
                </a:extLst>
              </p14:cNvPr>
              <p14:cNvContentPartPr/>
              <p14:nvPr/>
            </p14:nvContentPartPr>
            <p14:xfrm>
              <a:off x="3822651" y="295680"/>
              <a:ext cx="360" cy="360"/>
            </p14:xfrm>
          </p:contentPart>
        </mc:Choice>
        <mc:Fallback xmlns="">
          <p:pic>
            <p:nvPicPr>
              <p:cNvPr id="1049" name="Ink 1048">
                <a:extLst>
                  <a:ext uri="{FF2B5EF4-FFF2-40B4-BE49-F238E27FC236}">
                    <a16:creationId xmlns:a16="http://schemas.microsoft.com/office/drawing/2014/main" id="{7B66A627-87E8-9A1A-5870-47DDC172DE3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786651" y="260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8">
            <p14:nvContentPartPr>
              <p14:cNvPr id="1050" name="Ink 1049">
                <a:extLst>
                  <a:ext uri="{FF2B5EF4-FFF2-40B4-BE49-F238E27FC236}">
                    <a16:creationId xmlns:a16="http://schemas.microsoft.com/office/drawing/2014/main" id="{DAEAA2C1-5094-755A-D838-B9461CA4BA6F}"/>
                  </a:ext>
                </a:extLst>
              </p14:cNvPr>
              <p14:cNvContentPartPr/>
              <p14:nvPr/>
            </p14:nvContentPartPr>
            <p14:xfrm>
              <a:off x="234531" y="365520"/>
              <a:ext cx="360" cy="360"/>
            </p14:xfrm>
          </p:contentPart>
        </mc:Choice>
        <mc:Fallback xmlns="">
          <p:pic>
            <p:nvPicPr>
              <p:cNvPr id="1050" name="Ink 1049">
                <a:extLst>
                  <a:ext uri="{FF2B5EF4-FFF2-40B4-BE49-F238E27FC236}">
                    <a16:creationId xmlns:a16="http://schemas.microsoft.com/office/drawing/2014/main" id="{DAEAA2C1-5094-755A-D838-B9461CA4BA6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98891" y="329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9">
            <p14:nvContentPartPr>
              <p14:cNvPr id="1051" name="Ink 1050">
                <a:extLst>
                  <a:ext uri="{FF2B5EF4-FFF2-40B4-BE49-F238E27FC236}">
                    <a16:creationId xmlns:a16="http://schemas.microsoft.com/office/drawing/2014/main" id="{08DCEC1C-9E26-DC86-E3D8-366359320543}"/>
                  </a:ext>
                </a:extLst>
              </p14:cNvPr>
              <p14:cNvContentPartPr/>
              <p14:nvPr/>
            </p14:nvContentPartPr>
            <p14:xfrm>
              <a:off x="8451" y="17040"/>
              <a:ext cx="360" cy="360"/>
            </p14:xfrm>
          </p:contentPart>
        </mc:Choice>
        <mc:Fallback xmlns="">
          <p:pic>
            <p:nvPicPr>
              <p:cNvPr id="1051" name="Ink 1050">
                <a:extLst>
                  <a:ext uri="{FF2B5EF4-FFF2-40B4-BE49-F238E27FC236}">
                    <a16:creationId xmlns:a16="http://schemas.microsoft.com/office/drawing/2014/main" id="{08DCEC1C-9E26-DC86-E3D8-36635932054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-27189" y="-18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0">
            <p14:nvContentPartPr>
              <p14:cNvPr id="1052" name="Ink 1051">
                <a:extLst>
                  <a:ext uri="{FF2B5EF4-FFF2-40B4-BE49-F238E27FC236}">
                    <a16:creationId xmlns:a16="http://schemas.microsoft.com/office/drawing/2014/main" id="{349C2F5F-57C7-345B-64A8-B71556CA37A4}"/>
                  </a:ext>
                </a:extLst>
              </p14:cNvPr>
              <p14:cNvContentPartPr/>
              <p14:nvPr/>
            </p14:nvContentPartPr>
            <p14:xfrm>
              <a:off x="3962331" y="426360"/>
              <a:ext cx="360" cy="360"/>
            </p14:xfrm>
          </p:contentPart>
        </mc:Choice>
        <mc:Fallback xmlns="">
          <p:pic>
            <p:nvPicPr>
              <p:cNvPr id="1052" name="Ink 1051">
                <a:extLst>
                  <a:ext uri="{FF2B5EF4-FFF2-40B4-BE49-F238E27FC236}">
                    <a16:creationId xmlns:a16="http://schemas.microsoft.com/office/drawing/2014/main" id="{349C2F5F-57C7-345B-64A8-B71556CA37A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926331" y="390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1">
            <p14:nvContentPartPr>
              <p14:cNvPr id="1053" name="Ink 1052">
                <a:extLst>
                  <a:ext uri="{FF2B5EF4-FFF2-40B4-BE49-F238E27FC236}">
                    <a16:creationId xmlns:a16="http://schemas.microsoft.com/office/drawing/2014/main" id="{4C1C4B1A-EE65-3C8C-7CA1-AFE2B17CEE93}"/>
                  </a:ext>
                </a:extLst>
              </p14:cNvPr>
              <p14:cNvContentPartPr/>
              <p14:nvPr/>
            </p14:nvContentPartPr>
            <p14:xfrm>
              <a:off x="565731" y="2673120"/>
              <a:ext cx="360" cy="360"/>
            </p14:xfrm>
          </p:contentPart>
        </mc:Choice>
        <mc:Fallback xmlns="">
          <p:pic>
            <p:nvPicPr>
              <p:cNvPr id="1053" name="Ink 1052">
                <a:extLst>
                  <a:ext uri="{FF2B5EF4-FFF2-40B4-BE49-F238E27FC236}">
                    <a16:creationId xmlns:a16="http://schemas.microsoft.com/office/drawing/2014/main" id="{4C1C4B1A-EE65-3C8C-7CA1-AFE2B17CEE9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30091" y="2637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2">
            <p14:nvContentPartPr>
              <p14:cNvPr id="1054" name="Ink 1053">
                <a:extLst>
                  <a:ext uri="{FF2B5EF4-FFF2-40B4-BE49-F238E27FC236}">
                    <a16:creationId xmlns:a16="http://schemas.microsoft.com/office/drawing/2014/main" id="{E7E16E46-FB53-C4E6-C511-EF7B290BA4E6}"/>
                  </a:ext>
                </a:extLst>
              </p14:cNvPr>
              <p14:cNvContentPartPr/>
              <p14:nvPr/>
            </p14:nvContentPartPr>
            <p14:xfrm>
              <a:off x="583371" y="2115840"/>
              <a:ext cx="360" cy="360"/>
            </p14:xfrm>
          </p:contentPart>
        </mc:Choice>
        <mc:Fallback xmlns="">
          <p:pic>
            <p:nvPicPr>
              <p:cNvPr id="1054" name="Ink 1053">
                <a:extLst>
                  <a:ext uri="{FF2B5EF4-FFF2-40B4-BE49-F238E27FC236}">
                    <a16:creationId xmlns:a16="http://schemas.microsoft.com/office/drawing/2014/main" id="{E7E16E46-FB53-C4E6-C511-EF7B290BA4E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47371" y="2080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3">
            <p14:nvContentPartPr>
              <p14:cNvPr id="1055" name="Ink 1054">
                <a:extLst>
                  <a:ext uri="{FF2B5EF4-FFF2-40B4-BE49-F238E27FC236}">
                    <a16:creationId xmlns:a16="http://schemas.microsoft.com/office/drawing/2014/main" id="{BE22A447-255B-CD9E-9BFD-FDC31F5D5A1D}"/>
                  </a:ext>
                </a:extLst>
              </p14:cNvPr>
              <p14:cNvContentPartPr/>
              <p14:nvPr/>
            </p14:nvContentPartPr>
            <p14:xfrm>
              <a:off x="252171" y="1941600"/>
              <a:ext cx="360" cy="360"/>
            </p14:xfrm>
          </p:contentPart>
        </mc:Choice>
        <mc:Fallback xmlns="">
          <p:pic>
            <p:nvPicPr>
              <p:cNvPr id="1055" name="Ink 1054">
                <a:extLst>
                  <a:ext uri="{FF2B5EF4-FFF2-40B4-BE49-F238E27FC236}">
                    <a16:creationId xmlns:a16="http://schemas.microsoft.com/office/drawing/2014/main" id="{BE22A447-255B-CD9E-9BFD-FDC31F5D5A1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16171" y="1905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4">
            <p14:nvContentPartPr>
              <p14:cNvPr id="1056" name="Ink 1055">
                <a:extLst>
                  <a:ext uri="{FF2B5EF4-FFF2-40B4-BE49-F238E27FC236}">
                    <a16:creationId xmlns:a16="http://schemas.microsoft.com/office/drawing/2014/main" id="{F6646ACA-7F58-FF5C-0E93-5CA29BD84992}"/>
                  </a:ext>
                </a:extLst>
              </p14:cNvPr>
              <p14:cNvContentPartPr/>
              <p14:nvPr/>
            </p14:nvContentPartPr>
            <p14:xfrm>
              <a:off x="2908440" y="2124480"/>
              <a:ext cx="360" cy="360"/>
            </p14:xfrm>
          </p:contentPart>
        </mc:Choice>
        <mc:Fallback xmlns="">
          <p:pic>
            <p:nvPicPr>
              <p:cNvPr id="1056" name="Ink 1055">
                <a:extLst>
                  <a:ext uri="{FF2B5EF4-FFF2-40B4-BE49-F238E27FC236}">
                    <a16:creationId xmlns:a16="http://schemas.microsoft.com/office/drawing/2014/main" id="{F6646ACA-7F58-FF5C-0E93-5CA29BD8499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872440" y="2088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5">
            <p14:nvContentPartPr>
              <p14:cNvPr id="1057" name="Ink 1056">
                <a:extLst>
                  <a:ext uri="{FF2B5EF4-FFF2-40B4-BE49-F238E27FC236}">
                    <a16:creationId xmlns:a16="http://schemas.microsoft.com/office/drawing/2014/main" id="{7C775676-FE6A-B5C3-0187-E0FB14181E53}"/>
                  </a:ext>
                </a:extLst>
              </p14:cNvPr>
              <p14:cNvContentPartPr/>
              <p14:nvPr/>
            </p14:nvContentPartPr>
            <p14:xfrm>
              <a:off x="1724040" y="2124480"/>
              <a:ext cx="360" cy="360"/>
            </p14:xfrm>
          </p:contentPart>
        </mc:Choice>
        <mc:Fallback xmlns="">
          <p:pic>
            <p:nvPicPr>
              <p:cNvPr id="1057" name="Ink 1056">
                <a:extLst>
                  <a:ext uri="{FF2B5EF4-FFF2-40B4-BE49-F238E27FC236}">
                    <a16:creationId xmlns:a16="http://schemas.microsoft.com/office/drawing/2014/main" id="{7C775676-FE6A-B5C3-0187-E0FB14181E5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688400" y="2088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6">
            <p14:nvContentPartPr>
              <p14:cNvPr id="1058" name="Ink 1057">
                <a:extLst>
                  <a:ext uri="{FF2B5EF4-FFF2-40B4-BE49-F238E27FC236}">
                    <a16:creationId xmlns:a16="http://schemas.microsoft.com/office/drawing/2014/main" id="{BF60372D-3004-E707-4240-3691D74C4B4D}"/>
                  </a:ext>
                </a:extLst>
              </p14:cNvPr>
              <p14:cNvContentPartPr/>
              <p14:nvPr/>
            </p14:nvContentPartPr>
            <p14:xfrm>
              <a:off x="2220480" y="2359920"/>
              <a:ext cx="360" cy="360"/>
            </p14:xfrm>
          </p:contentPart>
        </mc:Choice>
        <mc:Fallback xmlns="">
          <p:pic>
            <p:nvPicPr>
              <p:cNvPr id="1058" name="Ink 1057">
                <a:extLst>
                  <a:ext uri="{FF2B5EF4-FFF2-40B4-BE49-F238E27FC236}">
                    <a16:creationId xmlns:a16="http://schemas.microsoft.com/office/drawing/2014/main" id="{BF60372D-3004-E707-4240-3691D74C4B4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184480" y="2323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7">
            <p14:nvContentPartPr>
              <p14:cNvPr id="1061" name="Ink 1060">
                <a:extLst>
                  <a:ext uri="{FF2B5EF4-FFF2-40B4-BE49-F238E27FC236}">
                    <a16:creationId xmlns:a16="http://schemas.microsoft.com/office/drawing/2014/main" id="{3A8DD7B4-8354-E16B-6725-4BF61355919C}"/>
                  </a:ext>
                </a:extLst>
              </p14:cNvPr>
              <p14:cNvContentPartPr/>
              <p14:nvPr/>
            </p14:nvContentPartPr>
            <p14:xfrm>
              <a:off x="2812680" y="774480"/>
              <a:ext cx="360" cy="360"/>
            </p14:xfrm>
          </p:contentPart>
        </mc:Choice>
        <mc:Fallback xmlns="">
          <p:pic>
            <p:nvPicPr>
              <p:cNvPr id="1061" name="Ink 1060">
                <a:extLst>
                  <a:ext uri="{FF2B5EF4-FFF2-40B4-BE49-F238E27FC236}">
                    <a16:creationId xmlns:a16="http://schemas.microsoft.com/office/drawing/2014/main" id="{3A8DD7B4-8354-E16B-6725-4BF61355919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776680" y="738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8">
            <p14:nvContentPartPr>
              <p14:cNvPr id="1062" name="Ink 1061">
                <a:extLst>
                  <a:ext uri="{FF2B5EF4-FFF2-40B4-BE49-F238E27FC236}">
                    <a16:creationId xmlns:a16="http://schemas.microsoft.com/office/drawing/2014/main" id="{42B094A7-F326-34D7-0EAD-45148C2F3EC6}"/>
                  </a:ext>
                </a:extLst>
              </p14:cNvPr>
              <p14:cNvContentPartPr/>
              <p14:nvPr/>
            </p14:nvContentPartPr>
            <p14:xfrm>
              <a:off x="2742840" y="381360"/>
              <a:ext cx="360" cy="1800"/>
            </p14:xfrm>
          </p:contentPart>
        </mc:Choice>
        <mc:Fallback xmlns="">
          <p:pic>
            <p:nvPicPr>
              <p:cNvPr id="1062" name="Ink 1061">
                <a:extLst>
                  <a:ext uri="{FF2B5EF4-FFF2-40B4-BE49-F238E27FC236}">
                    <a16:creationId xmlns:a16="http://schemas.microsoft.com/office/drawing/2014/main" id="{42B094A7-F326-34D7-0EAD-45148C2F3EC6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2706840" y="3457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9">
            <p14:nvContentPartPr>
              <p14:cNvPr id="1063" name="Ink 1062">
                <a:extLst>
                  <a:ext uri="{FF2B5EF4-FFF2-40B4-BE49-F238E27FC236}">
                    <a16:creationId xmlns:a16="http://schemas.microsoft.com/office/drawing/2014/main" id="{CE1A254C-3A98-F622-4F73-5DCB8D5DFEEA}"/>
                  </a:ext>
                </a:extLst>
              </p14:cNvPr>
              <p14:cNvContentPartPr/>
              <p14:nvPr/>
            </p14:nvContentPartPr>
            <p14:xfrm>
              <a:off x="565920" y="522120"/>
              <a:ext cx="360" cy="360"/>
            </p14:xfrm>
          </p:contentPart>
        </mc:Choice>
        <mc:Fallback xmlns="">
          <p:pic>
            <p:nvPicPr>
              <p:cNvPr id="1063" name="Ink 1062">
                <a:extLst>
                  <a:ext uri="{FF2B5EF4-FFF2-40B4-BE49-F238E27FC236}">
                    <a16:creationId xmlns:a16="http://schemas.microsoft.com/office/drawing/2014/main" id="{CE1A254C-3A98-F622-4F73-5DCB8D5DFEE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29920" y="486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0">
            <p14:nvContentPartPr>
              <p14:cNvPr id="1064" name="Ink 1063">
                <a:extLst>
                  <a:ext uri="{FF2B5EF4-FFF2-40B4-BE49-F238E27FC236}">
                    <a16:creationId xmlns:a16="http://schemas.microsoft.com/office/drawing/2014/main" id="{2C324E0F-BBF9-BDFC-9599-FED90440725C}"/>
                  </a:ext>
                </a:extLst>
              </p14:cNvPr>
              <p14:cNvContentPartPr/>
              <p14:nvPr/>
            </p14:nvContentPartPr>
            <p14:xfrm>
              <a:off x="505080" y="835680"/>
              <a:ext cx="360" cy="360"/>
            </p14:xfrm>
          </p:contentPart>
        </mc:Choice>
        <mc:Fallback xmlns="">
          <p:pic>
            <p:nvPicPr>
              <p:cNvPr id="1064" name="Ink 1063">
                <a:extLst>
                  <a:ext uri="{FF2B5EF4-FFF2-40B4-BE49-F238E27FC236}">
                    <a16:creationId xmlns:a16="http://schemas.microsoft.com/office/drawing/2014/main" id="{2C324E0F-BBF9-BDFC-9599-FED90440725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69080" y="800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1">
            <p14:nvContentPartPr>
              <p14:cNvPr id="1066" name="Ink 1065">
                <a:extLst>
                  <a:ext uri="{FF2B5EF4-FFF2-40B4-BE49-F238E27FC236}">
                    <a16:creationId xmlns:a16="http://schemas.microsoft.com/office/drawing/2014/main" id="{F55F12DA-BF09-D05A-B6EA-828E7197504B}"/>
                  </a:ext>
                </a:extLst>
              </p14:cNvPr>
              <p14:cNvContentPartPr/>
              <p14:nvPr/>
            </p14:nvContentPartPr>
            <p14:xfrm>
              <a:off x="3622680" y="600600"/>
              <a:ext cx="360" cy="360"/>
            </p14:xfrm>
          </p:contentPart>
        </mc:Choice>
        <mc:Fallback xmlns="">
          <p:pic>
            <p:nvPicPr>
              <p:cNvPr id="1066" name="Ink 1065">
                <a:extLst>
                  <a:ext uri="{FF2B5EF4-FFF2-40B4-BE49-F238E27FC236}">
                    <a16:creationId xmlns:a16="http://schemas.microsoft.com/office/drawing/2014/main" id="{F55F12DA-BF09-D05A-B6EA-828E7197504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586680" y="564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2">
            <p14:nvContentPartPr>
              <p14:cNvPr id="1067" name="Ink 1066">
                <a:extLst>
                  <a:ext uri="{FF2B5EF4-FFF2-40B4-BE49-F238E27FC236}">
                    <a16:creationId xmlns:a16="http://schemas.microsoft.com/office/drawing/2014/main" id="{6E01B182-C0BC-8347-FB96-6EC2F22108BC}"/>
                  </a:ext>
                </a:extLst>
              </p14:cNvPr>
              <p14:cNvContentPartPr/>
              <p14:nvPr/>
            </p14:nvContentPartPr>
            <p14:xfrm>
              <a:off x="5433840" y="1314840"/>
              <a:ext cx="360" cy="360"/>
            </p14:xfrm>
          </p:contentPart>
        </mc:Choice>
        <mc:Fallback xmlns="">
          <p:pic>
            <p:nvPicPr>
              <p:cNvPr id="1067" name="Ink 1066">
                <a:extLst>
                  <a:ext uri="{FF2B5EF4-FFF2-40B4-BE49-F238E27FC236}">
                    <a16:creationId xmlns:a16="http://schemas.microsoft.com/office/drawing/2014/main" id="{6E01B182-C0BC-8347-FB96-6EC2F22108B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397840" y="1278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3">
            <p14:nvContentPartPr>
              <p14:cNvPr id="1068" name="Ink 1067">
                <a:extLst>
                  <a:ext uri="{FF2B5EF4-FFF2-40B4-BE49-F238E27FC236}">
                    <a16:creationId xmlns:a16="http://schemas.microsoft.com/office/drawing/2014/main" id="{4236FF48-7293-A101-DFDE-C76D5593C70C}"/>
                  </a:ext>
                </a:extLst>
              </p14:cNvPr>
              <p14:cNvContentPartPr/>
              <p14:nvPr/>
            </p14:nvContentPartPr>
            <p14:xfrm>
              <a:off x="7732800" y="2089920"/>
              <a:ext cx="360" cy="360"/>
            </p14:xfrm>
          </p:contentPart>
        </mc:Choice>
        <mc:Fallback xmlns="">
          <p:pic>
            <p:nvPicPr>
              <p:cNvPr id="1068" name="Ink 1067">
                <a:extLst>
                  <a:ext uri="{FF2B5EF4-FFF2-40B4-BE49-F238E27FC236}">
                    <a16:creationId xmlns:a16="http://schemas.microsoft.com/office/drawing/2014/main" id="{4236FF48-7293-A101-DFDE-C76D5593C70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697160" y="2053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4">
            <p14:nvContentPartPr>
              <p14:cNvPr id="1069" name="Ink 1068">
                <a:extLst>
                  <a:ext uri="{FF2B5EF4-FFF2-40B4-BE49-F238E27FC236}">
                    <a16:creationId xmlns:a16="http://schemas.microsoft.com/office/drawing/2014/main" id="{A3F25638-329E-D5ED-C3B3-601E556B6D40}"/>
                  </a:ext>
                </a:extLst>
              </p14:cNvPr>
              <p14:cNvContentPartPr/>
              <p14:nvPr/>
            </p14:nvContentPartPr>
            <p14:xfrm>
              <a:off x="8334000" y="2115840"/>
              <a:ext cx="360" cy="360"/>
            </p14:xfrm>
          </p:contentPart>
        </mc:Choice>
        <mc:Fallback xmlns="">
          <p:pic>
            <p:nvPicPr>
              <p:cNvPr id="1069" name="Ink 1068">
                <a:extLst>
                  <a:ext uri="{FF2B5EF4-FFF2-40B4-BE49-F238E27FC236}">
                    <a16:creationId xmlns:a16="http://schemas.microsoft.com/office/drawing/2014/main" id="{A3F25638-329E-D5ED-C3B3-601E556B6D4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298000" y="2080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5">
            <p14:nvContentPartPr>
              <p14:cNvPr id="1070" name="Ink 1069">
                <a:extLst>
                  <a:ext uri="{FF2B5EF4-FFF2-40B4-BE49-F238E27FC236}">
                    <a16:creationId xmlns:a16="http://schemas.microsoft.com/office/drawing/2014/main" id="{51B54A52-4BE9-1FC2-78B5-F033926ADD7E}"/>
                  </a:ext>
                </a:extLst>
              </p14:cNvPr>
              <p14:cNvContentPartPr/>
              <p14:nvPr/>
            </p14:nvContentPartPr>
            <p14:xfrm>
              <a:off x="6591960" y="2106840"/>
              <a:ext cx="360" cy="360"/>
            </p14:xfrm>
          </p:contentPart>
        </mc:Choice>
        <mc:Fallback xmlns="">
          <p:pic>
            <p:nvPicPr>
              <p:cNvPr id="1070" name="Ink 1069">
                <a:extLst>
                  <a:ext uri="{FF2B5EF4-FFF2-40B4-BE49-F238E27FC236}">
                    <a16:creationId xmlns:a16="http://schemas.microsoft.com/office/drawing/2014/main" id="{51B54A52-4BE9-1FC2-78B5-F033926ADD7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556320" y="2071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6">
            <p14:nvContentPartPr>
              <p14:cNvPr id="1077" name="Ink 1076">
                <a:extLst>
                  <a:ext uri="{FF2B5EF4-FFF2-40B4-BE49-F238E27FC236}">
                    <a16:creationId xmlns:a16="http://schemas.microsoft.com/office/drawing/2014/main" id="{C6CEC2AF-2E19-4FBE-E773-C0D2F7E689DE}"/>
                  </a:ext>
                </a:extLst>
              </p14:cNvPr>
              <p14:cNvContentPartPr/>
              <p14:nvPr/>
            </p14:nvContentPartPr>
            <p14:xfrm>
              <a:off x="3439440" y="2359920"/>
              <a:ext cx="360" cy="360"/>
            </p14:xfrm>
          </p:contentPart>
        </mc:Choice>
        <mc:Fallback xmlns="">
          <p:pic>
            <p:nvPicPr>
              <p:cNvPr id="1077" name="Ink 1076">
                <a:extLst>
                  <a:ext uri="{FF2B5EF4-FFF2-40B4-BE49-F238E27FC236}">
                    <a16:creationId xmlns:a16="http://schemas.microsoft.com/office/drawing/2014/main" id="{C6CEC2AF-2E19-4FBE-E773-C0D2F7E689D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403800" y="2323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7">
            <p14:nvContentPartPr>
              <p14:cNvPr id="1078" name="Ink 1077">
                <a:extLst>
                  <a:ext uri="{FF2B5EF4-FFF2-40B4-BE49-F238E27FC236}">
                    <a16:creationId xmlns:a16="http://schemas.microsoft.com/office/drawing/2014/main" id="{ECA3E1F1-5CF9-DF57-ED88-DACD71D536C1}"/>
                  </a:ext>
                </a:extLst>
              </p14:cNvPr>
              <p14:cNvContentPartPr/>
              <p14:nvPr/>
            </p14:nvContentPartPr>
            <p14:xfrm>
              <a:off x="3247920" y="2429400"/>
              <a:ext cx="360" cy="360"/>
            </p14:xfrm>
          </p:contentPart>
        </mc:Choice>
        <mc:Fallback xmlns="">
          <p:pic>
            <p:nvPicPr>
              <p:cNvPr id="1078" name="Ink 1077">
                <a:extLst>
                  <a:ext uri="{FF2B5EF4-FFF2-40B4-BE49-F238E27FC236}">
                    <a16:creationId xmlns:a16="http://schemas.microsoft.com/office/drawing/2014/main" id="{ECA3E1F1-5CF9-DF57-ED88-DACD71D536C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212280" y="2393400"/>
                <a:ext cx="72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1083" name="Picture 1082">
            <a:extLst>
              <a:ext uri="{FF2B5EF4-FFF2-40B4-BE49-F238E27FC236}">
                <a16:creationId xmlns:a16="http://schemas.microsoft.com/office/drawing/2014/main" id="{76A360B8-BC8F-7689-A1C9-8F246466FC43}"/>
              </a:ext>
            </a:extLst>
          </p:cNvPr>
          <p:cNvPicPr>
            <a:picLocks noChangeAspect="1"/>
          </p:cNvPicPr>
          <p:nvPr/>
        </p:nvPicPr>
        <p:blipFill>
          <a:blip r:embed="rId10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9" y="5814423"/>
            <a:ext cx="1030333" cy="10303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6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F652003-5234-BAF4-B835-C0616159151B}"/>
                  </a:ext>
                </a:extLst>
              </p14:cNvPr>
              <p14:cNvContentPartPr/>
              <p14:nvPr/>
            </p14:nvContentPartPr>
            <p14:xfrm>
              <a:off x="323220" y="1018845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F652003-5234-BAF4-B835-C0616159151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87580" y="9828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C89AA3E-A39C-AE68-D23A-40B668BC004C}"/>
                  </a:ext>
                </a:extLst>
              </p14:cNvPr>
              <p14:cNvContentPartPr/>
              <p14:nvPr/>
            </p14:nvContentPartPr>
            <p14:xfrm>
              <a:off x="551820" y="1771605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C89AA3E-A39C-AE68-D23A-40B668BC004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16180" y="17356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EE9F15C-1FCF-C20F-4205-2BD2A90C937A}"/>
                  </a:ext>
                </a:extLst>
              </p14:cNvPr>
              <p14:cNvContentPartPr/>
              <p14:nvPr/>
            </p14:nvContentPartPr>
            <p14:xfrm>
              <a:off x="1047180" y="1876365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EE9F15C-1FCF-C20F-4205-2BD2A90C937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011540" y="18403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E37BDC8-7503-2EEA-FAFC-18404E3DBD06}"/>
                  </a:ext>
                </a:extLst>
              </p14:cNvPr>
              <p14:cNvContentPartPr/>
              <p14:nvPr/>
            </p14:nvContentPartPr>
            <p14:xfrm>
              <a:off x="1418700" y="1819125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E37BDC8-7503-2EEA-FAFC-18404E3DBD0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383060" y="17831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3C587E9-E89B-1A73-A579-43E2B16157E0}"/>
                  </a:ext>
                </a:extLst>
              </p14:cNvPr>
              <p14:cNvContentPartPr/>
              <p14:nvPr/>
            </p14:nvContentPartPr>
            <p14:xfrm>
              <a:off x="1409340" y="1990485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3C587E9-E89B-1A73-A579-43E2B16157E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373700" y="1954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3DE119F-6D94-D58A-DF6E-68247D9DF901}"/>
                  </a:ext>
                </a:extLst>
              </p14:cNvPr>
              <p14:cNvContentPartPr/>
              <p14:nvPr/>
            </p14:nvContentPartPr>
            <p14:xfrm>
              <a:off x="1780500" y="1876365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3DE119F-6D94-D58A-DF6E-68247D9DF90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744860" y="18403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5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C8CCA5D-86B9-BE8F-FA3A-5FB538D7BDC7}"/>
                  </a:ext>
                </a:extLst>
              </p14:cNvPr>
              <p14:cNvContentPartPr/>
              <p14:nvPr/>
            </p14:nvContentPartPr>
            <p14:xfrm>
              <a:off x="1609140" y="1923885"/>
              <a:ext cx="360" cy="3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C8CCA5D-86B9-BE8F-FA3A-5FB538D7BDC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573500" y="18878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B1E40627-F02C-082D-C5A8-A23BEFF5D6D0}"/>
                  </a:ext>
                </a:extLst>
              </p14:cNvPr>
              <p14:cNvContentPartPr/>
              <p14:nvPr/>
            </p14:nvContentPartPr>
            <p14:xfrm>
              <a:off x="2113860" y="1838205"/>
              <a:ext cx="360" cy="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B1E40627-F02C-082D-C5A8-A23BEFF5D6D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078220" y="1802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7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83B0DB8E-3519-18F3-FAAF-1F06ABC0BD92}"/>
                  </a:ext>
                </a:extLst>
              </p14:cNvPr>
              <p14:cNvContentPartPr/>
              <p14:nvPr/>
            </p14:nvContentPartPr>
            <p14:xfrm>
              <a:off x="1990380" y="1733445"/>
              <a:ext cx="360" cy="3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83B0DB8E-3519-18F3-FAAF-1F06ABC0BD9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954740" y="16974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DDDB0EB7-584A-D7F3-8F64-FA6B5A9A689D}"/>
                  </a:ext>
                </a:extLst>
              </p14:cNvPr>
              <p14:cNvContentPartPr/>
              <p14:nvPr/>
            </p14:nvContentPartPr>
            <p14:xfrm>
              <a:off x="2590140" y="1828485"/>
              <a:ext cx="360" cy="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DDDB0EB7-584A-D7F3-8F64-FA6B5A9A689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554500" y="1792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9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532285DC-12BF-923C-EC26-5A1C25A1D3D4}"/>
                  </a:ext>
                </a:extLst>
              </p14:cNvPr>
              <p14:cNvContentPartPr/>
              <p14:nvPr/>
            </p14:nvContentPartPr>
            <p14:xfrm>
              <a:off x="2647380" y="2066805"/>
              <a:ext cx="360" cy="3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532285DC-12BF-923C-EC26-5A1C25A1D3D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611740" y="2030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414784E1-4B0C-99CF-CE21-64A468C22C70}"/>
                  </a:ext>
                </a:extLst>
              </p14:cNvPr>
              <p14:cNvContentPartPr/>
              <p14:nvPr/>
            </p14:nvContentPartPr>
            <p14:xfrm>
              <a:off x="2923500" y="1838205"/>
              <a:ext cx="360" cy="3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414784E1-4B0C-99CF-CE21-64A468C22C7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887860" y="1802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1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7654E198-6CBD-EA24-78CF-5627F6CF11C2}"/>
                  </a:ext>
                </a:extLst>
              </p14:cNvPr>
              <p14:cNvContentPartPr/>
              <p14:nvPr/>
            </p14:nvContentPartPr>
            <p14:xfrm>
              <a:off x="3265140" y="1904805"/>
              <a:ext cx="2160" cy="576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7654E198-6CBD-EA24-78CF-5627F6CF11C2}"/>
                  </a:ext>
                </a:extLst>
              </p:cNvPr>
              <p:cNvPicPr/>
              <p:nvPr/>
            </p:nvPicPr>
            <p:blipFill>
              <a:blip r:embed="rId970"/>
              <a:stretch>
                <a:fillRect/>
              </a:stretch>
            </p:blipFill>
            <p:spPr>
              <a:xfrm>
                <a:off x="3229140" y="1868805"/>
                <a:ext cx="738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2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3563C65A-7286-AC08-3CAD-0862C0242CCA}"/>
                  </a:ext>
                </a:extLst>
              </p14:cNvPr>
              <p14:cNvContentPartPr/>
              <p14:nvPr/>
            </p14:nvContentPartPr>
            <p14:xfrm>
              <a:off x="3085500" y="2038005"/>
              <a:ext cx="360" cy="36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3563C65A-7286-AC08-3CAD-0862C0242CC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049860" y="20020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3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FB48BC88-F389-6E39-AB60-73EFE899E4FA}"/>
                  </a:ext>
                </a:extLst>
              </p14:cNvPr>
              <p14:cNvContentPartPr/>
              <p14:nvPr/>
            </p14:nvContentPartPr>
            <p14:xfrm>
              <a:off x="3655740" y="1800045"/>
              <a:ext cx="2160" cy="36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FB48BC88-F389-6E39-AB60-73EFE899E4FA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3619740" y="1764045"/>
                <a:ext cx="73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4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505912F3-E26E-9417-B24C-E252382FF31B}"/>
                  </a:ext>
                </a:extLst>
              </p14:cNvPr>
              <p14:cNvContentPartPr/>
              <p14:nvPr/>
            </p14:nvContentPartPr>
            <p14:xfrm>
              <a:off x="3999900" y="1809405"/>
              <a:ext cx="360" cy="36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505912F3-E26E-9417-B24C-E252382FF31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964260" y="17734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5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4409C2FC-F533-7555-7B01-7D795764EB81}"/>
                  </a:ext>
                </a:extLst>
              </p14:cNvPr>
              <p14:cNvContentPartPr/>
              <p14:nvPr/>
            </p14:nvContentPartPr>
            <p14:xfrm>
              <a:off x="4200060" y="1962045"/>
              <a:ext cx="360" cy="36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4409C2FC-F533-7555-7B01-7D795764EB8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164420" y="1926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6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31DDB18D-AA41-8098-702D-A11D04A681CD}"/>
                  </a:ext>
                </a:extLst>
              </p14:cNvPr>
              <p14:cNvContentPartPr/>
              <p14:nvPr/>
            </p14:nvContentPartPr>
            <p14:xfrm>
              <a:off x="4371420" y="1800045"/>
              <a:ext cx="360" cy="36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31DDB18D-AA41-8098-702D-A11D04A681C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335780" y="1764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7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023AD3C4-17FD-19BF-9ECA-3143D1D7C63D}"/>
                  </a:ext>
                </a:extLst>
              </p14:cNvPr>
              <p14:cNvContentPartPr/>
              <p14:nvPr/>
            </p14:nvContentPartPr>
            <p14:xfrm>
              <a:off x="4571580" y="1866645"/>
              <a:ext cx="360" cy="36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023AD3C4-17FD-19BF-9ECA-3143D1D7C63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535940" y="18306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8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0BE6175E-8211-DB03-4A2F-93082998FAF8}"/>
                  </a:ext>
                </a:extLst>
              </p14:cNvPr>
              <p14:cNvContentPartPr/>
              <p14:nvPr/>
            </p14:nvContentPartPr>
            <p14:xfrm>
              <a:off x="4628460" y="1752525"/>
              <a:ext cx="360" cy="36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0BE6175E-8211-DB03-4A2F-93082998FAF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592820" y="17165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9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A5580A8C-97C3-389A-FF21-EBA879218B7D}"/>
                  </a:ext>
                </a:extLst>
              </p14:cNvPr>
              <p14:cNvContentPartPr/>
              <p14:nvPr/>
            </p14:nvContentPartPr>
            <p14:xfrm>
              <a:off x="4962180" y="1838205"/>
              <a:ext cx="360" cy="36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A5580A8C-97C3-389A-FF21-EBA879218B7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926540" y="1802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0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A875853E-A66D-F3FD-820A-FC4546807270}"/>
                  </a:ext>
                </a:extLst>
              </p14:cNvPr>
              <p14:cNvContentPartPr/>
              <p14:nvPr/>
            </p14:nvContentPartPr>
            <p14:xfrm>
              <a:off x="4809540" y="1922085"/>
              <a:ext cx="360" cy="216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A875853E-A66D-F3FD-820A-FC4546807270}"/>
                  </a:ext>
                </a:extLst>
              </p:cNvPr>
              <p:cNvPicPr/>
              <p:nvPr/>
            </p:nvPicPr>
            <p:blipFill>
              <a:blip r:embed="rId990"/>
              <a:stretch>
                <a:fillRect/>
              </a:stretch>
            </p:blipFill>
            <p:spPr>
              <a:xfrm>
                <a:off x="4773900" y="1886085"/>
                <a:ext cx="72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1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F000F50A-DDD3-A0EF-930E-A918C79BABDA}"/>
                  </a:ext>
                </a:extLst>
              </p14:cNvPr>
              <p14:cNvContentPartPr/>
              <p14:nvPr/>
            </p14:nvContentPartPr>
            <p14:xfrm>
              <a:off x="5505060" y="1838205"/>
              <a:ext cx="360" cy="36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F000F50A-DDD3-A0EF-930E-A918C79BABD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469420" y="1802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2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E7F12C7B-3F93-E90D-EE66-49444FDCD639}"/>
                  </a:ext>
                </a:extLst>
              </p14:cNvPr>
              <p14:cNvContentPartPr/>
              <p14:nvPr/>
            </p14:nvContentPartPr>
            <p14:xfrm>
              <a:off x="5485980" y="1495125"/>
              <a:ext cx="360" cy="36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E7F12C7B-3F93-E90D-EE66-49444FDCD63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450340" y="14591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3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C696788C-D212-1489-7956-DE3DA0B80043}"/>
                  </a:ext>
                </a:extLst>
              </p14:cNvPr>
              <p14:cNvContentPartPr/>
              <p14:nvPr/>
            </p14:nvContentPartPr>
            <p14:xfrm>
              <a:off x="5266740" y="1857285"/>
              <a:ext cx="360" cy="36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C696788C-D212-1489-7956-DE3DA0B8004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231100" y="18212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4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DE602EE1-6710-B64A-FBDE-1651B5B99CC6}"/>
                  </a:ext>
                </a:extLst>
              </p14:cNvPr>
              <p14:cNvContentPartPr/>
              <p14:nvPr/>
            </p14:nvContentPartPr>
            <p14:xfrm>
              <a:off x="6400380" y="1895445"/>
              <a:ext cx="360" cy="36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DE602EE1-6710-B64A-FBDE-1651B5B99CC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364740" y="18594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5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E809A6A4-E3C2-5A5B-C217-B911DF6CE4D4}"/>
                  </a:ext>
                </a:extLst>
              </p14:cNvPr>
              <p14:cNvContentPartPr/>
              <p14:nvPr/>
            </p14:nvContentPartPr>
            <p14:xfrm>
              <a:off x="6533580" y="1552365"/>
              <a:ext cx="360" cy="3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E809A6A4-E3C2-5A5B-C217-B911DF6CE4D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497940" y="15163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6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180A811E-9AFC-7248-FDCB-4AFC66175CA6}"/>
                  </a:ext>
                </a:extLst>
              </p14:cNvPr>
              <p14:cNvContentPartPr/>
              <p14:nvPr/>
            </p14:nvContentPartPr>
            <p14:xfrm>
              <a:off x="6400380" y="1333485"/>
              <a:ext cx="360" cy="36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180A811E-9AFC-7248-FDCB-4AFC66175CA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364740" y="1297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7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4A58C1BC-E3B2-3A0C-876F-9DB8C7FDC446}"/>
                  </a:ext>
                </a:extLst>
              </p14:cNvPr>
              <p14:cNvContentPartPr/>
              <p14:nvPr/>
            </p14:nvContentPartPr>
            <p14:xfrm>
              <a:off x="6524220" y="1142685"/>
              <a:ext cx="360" cy="36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4A58C1BC-E3B2-3A0C-876F-9DB8C7FDC44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488580" y="11066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8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7E1F44AC-4118-AE81-934D-6684BAAB59DD}"/>
                  </a:ext>
                </a:extLst>
              </p14:cNvPr>
              <p14:cNvContentPartPr/>
              <p14:nvPr/>
            </p14:nvContentPartPr>
            <p14:xfrm>
              <a:off x="6162060" y="1857285"/>
              <a:ext cx="360" cy="36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7E1F44AC-4118-AE81-934D-6684BAAB59D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126420" y="18212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9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BAD61361-721C-A65B-C9F3-3F91BAB77C3E}"/>
                  </a:ext>
                </a:extLst>
              </p14:cNvPr>
              <p14:cNvContentPartPr/>
              <p14:nvPr/>
            </p14:nvContentPartPr>
            <p14:xfrm>
              <a:off x="5952540" y="1971405"/>
              <a:ext cx="360" cy="36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BAD61361-721C-A65B-C9F3-3F91BAB77C3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916900" y="19354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0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5976643B-E34C-0097-E158-F5CC6D69C3D5}"/>
                  </a:ext>
                </a:extLst>
              </p14:cNvPr>
              <p14:cNvContentPartPr/>
              <p14:nvPr/>
            </p14:nvContentPartPr>
            <p14:xfrm>
              <a:off x="5752740" y="1790685"/>
              <a:ext cx="360" cy="36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5976643B-E34C-0097-E158-F5CC6D69C3D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717100" y="17546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1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D750B4CB-7A1F-893B-5C04-46CCB276F8C5}"/>
                  </a:ext>
                </a:extLst>
              </p14:cNvPr>
              <p14:cNvContentPartPr/>
              <p14:nvPr/>
            </p14:nvContentPartPr>
            <p14:xfrm>
              <a:off x="6924180" y="1942965"/>
              <a:ext cx="360" cy="36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D750B4CB-7A1F-893B-5C04-46CCB276F8C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888540" y="19069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2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5343A300-7246-4622-1917-2DA4E3C4BEBB}"/>
                  </a:ext>
                </a:extLst>
              </p14:cNvPr>
              <p14:cNvContentPartPr/>
              <p14:nvPr/>
            </p14:nvContentPartPr>
            <p14:xfrm>
              <a:off x="6628980" y="1828485"/>
              <a:ext cx="360" cy="36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5343A300-7246-4622-1917-2DA4E3C4BEB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593340" y="1792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3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44FC4135-55E1-0A8E-9A1D-7661E2AC9BF6}"/>
                  </a:ext>
                </a:extLst>
              </p14:cNvPr>
              <p14:cNvContentPartPr/>
              <p14:nvPr/>
            </p14:nvContentPartPr>
            <p14:xfrm>
              <a:off x="7257540" y="1838205"/>
              <a:ext cx="360" cy="36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44FC4135-55E1-0A8E-9A1D-7661E2AC9BF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221900" y="1802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4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503D1D9B-3690-7634-5BC4-70BB9AC8603B}"/>
                  </a:ext>
                </a:extLst>
              </p14:cNvPr>
              <p14:cNvContentPartPr/>
              <p14:nvPr/>
            </p14:nvContentPartPr>
            <p14:xfrm>
              <a:off x="7200300" y="2019285"/>
              <a:ext cx="360" cy="36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503D1D9B-3690-7634-5BC4-70BB9AC8603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164660" y="19832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5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EE6D9A8C-D354-B1FA-75F5-E8DC8BC789ED}"/>
                  </a:ext>
                </a:extLst>
              </p14:cNvPr>
              <p14:cNvContentPartPr/>
              <p14:nvPr/>
            </p14:nvContentPartPr>
            <p14:xfrm>
              <a:off x="7495500" y="1819125"/>
              <a:ext cx="360" cy="36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EE6D9A8C-D354-B1FA-75F5-E8DC8BC789E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459860" y="17831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6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9A004C9B-9702-8611-F02F-0621573F6247}"/>
                  </a:ext>
                </a:extLst>
              </p14:cNvPr>
              <p14:cNvContentPartPr/>
              <p14:nvPr/>
            </p14:nvContentPartPr>
            <p14:xfrm>
              <a:off x="7486140" y="2057085"/>
              <a:ext cx="360" cy="216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9A004C9B-9702-8611-F02F-0621573F6247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7450500" y="2021085"/>
                <a:ext cx="72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7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77E2042E-BE25-49F0-E7C5-197EE11DDE1E}"/>
                  </a:ext>
                </a:extLst>
              </p14:cNvPr>
              <p14:cNvContentPartPr/>
              <p14:nvPr/>
            </p14:nvContentPartPr>
            <p14:xfrm>
              <a:off x="7791060" y="1838205"/>
              <a:ext cx="360" cy="36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77E2042E-BE25-49F0-E7C5-197EE11DDE1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755420" y="1802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8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AF02611C-75BA-51C5-7739-249552582A42}"/>
                  </a:ext>
                </a:extLst>
              </p14:cNvPr>
              <p14:cNvContentPartPr/>
              <p14:nvPr/>
            </p14:nvContentPartPr>
            <p14:xfrm>
              <a:off x="7943340" y="2066805"/>
              <a:ext cx="360" cy="36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AF02611C-75BA-51C5-7739-249552582A4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907700" y="2030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9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E6A730B8-CF75-0A60-16C7-1B603339923D}"/>
                  </a:ext>
                </a:extLst>
              </p14:cNvPr>
              <p14:cNvContentPartPr/>
              <p14:nvPr/>
            </p14:nvContentPartPr>
            <p14:xfrm>
              <a:off x="8029020" y="1828485"/>
              <a:ext cx="360" cy="36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E6A730B8-CF75-0A60-16C7-1B603339923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993380" y="1792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0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6632CC21-DBE1-3AE9-646B-23572EC17D98}"/>
                  </a:ext>
                </a:extLst>
              </p14:cNvPr>
              <p14:cNvContentPartPr/>
              <p14:nvPr/>
            </p14:nvContentPartPr>
            <p14:xfrm>
              <a:off x="8381460" y="1742805"/>
              <a:ext cx="360" cy="36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6632CC21-DBE1-3AE9-646B-23572EC17D9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345820" y="1706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1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0EF40AB3-300B-331D-1700-91CA94741D21}"/>
                  </a:ext>
                </a:extLst>
              </p14:cNvPr>
              <p14:cNvContentPartPr/>
              <p14:nvPr/>
            </p14:nvContentPartPr>
            <p14:xfrm>
              <a:off x="8219460" y="1952325"/>
              <a:ext cx="360" cy="36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0EF40AB3-300B-331D-1700-91CA94741D2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183820" y="19163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2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6F6D976E-329C-6D29-2BBC-F012BAF853A1}"/>
                  </a:ext>
                </a:extLst>
              </p14:cNvPr>
              <p14:cNvContentPartPr/>
              <p14:nvPr/>
            </p14:nvContentPartPr>
            <p14:xfrm>
              <a:off x="8571900" y="2047725"/>
              <a:ext cx="360" cy="36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6F6D976E-329C-6D29-2BBC-F012BAF853A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536260" y="20117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3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8E43C098-1884-7C88-7F4F-F97928C79511}"/>
                  </a:ext>
                </a:extLst>
              </p14:cNvPr>
              <p14:cNvContentPartPr/>
              <p14:nvPr/>
            </p14:nvContentPartPr>
            <p14:xfrm>
              <a:off x="8667300" y="1885725"/>
              <a:ext cx="360" cy="36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8E43C098-1884-7C88-7F4F-F97928C7951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631660" y="18497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4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59AB2C61-3975-7AEC-78E1-57CACCAD3723}"/>
                  </a:ext>
                </a:extLst>
              </p14:cNvPr>
              <p14:cNvContentPartPr/>
              <p14:nvPr/>
            </p14:nvContentPartPr>
            <p14:xfrm>
              <a:off x="9019740" y="1847565"/>
              <a:ext cx="360" cy="36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59AB2C61-3975-7AEC-78E1-57CACCAD372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984100" y="18115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5">
            <p14:nvContentPartPr>
              <p14:cNvPr id="408" name="Ink 407">
                <a:extLst>
                  <a:ext uri="{FF2B5EF4-FFF2-40B4-BE49-F238E27FC236}">
                    <a16:creationId xmlns:a16="http://schemas.microsoft.com/office/drawing/2014/main" id="{F8C1A229-4F19-612F-DACC-EDBC9E496CF8}"/>
                  </a:ext>
                </a:extLst>
              </p14:cNvPr>
              <p14:cNvContentPartPr/>
              <p14:nvPr/>
            </p14:nvContentPartPr>
            <p14:xfrm>
              <a:off x="9353100" y="1847565"/>
              <a:ext cx="360" cy="360"/>
            </p14:xfrm>
          </p:contentPart>
        </mc:Choice>
        <mc:Fallback xmlns="">
          <p:pic>
            <p:nvPicPr>
              <p:cNvPr id="408" name="Ink 407">
                <a:extLst>
                  <a:ext uri="{FF2B5EF4-FFF2-40B4-BE49-F238E27FC236}">
                    <a16:creationId xmlns:a16="http://schemas.microsoft.com/office/drawing/2014/main" id="{F8C1A229-4F19-612F-DACC-EDBC9E496CF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317460" y="18115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6">
            <p14:nvContentPartPr>
              <p14:cNvPr id="409" name="Ink 408">
                <a:extLst>
                  <a:ext uri="{FF2B5EF4-FFF2-40B4-BE49-F238E27FC236}">
                    <a16:creationId xmlns:a16="http://schemas.microsoft.com/office/drawing/2014/main" id="{CCC2D42A-FB82-23C7-C07D-7BC1D9BCA274}"/>
                  </a:ext>
                </a:extLst>
              </p14:cNvPr>
              <p14:cNvContentPartPr/>
              <p14:nvPr/>
            </p14:nvContentPartPr>
            <p14:xfrm>
              <a:off x="8914980" y="1133325"/>
              <a:ext cx="360" cy="360"/>
            </p14:xfrm>
          </p:contentPart>
        </mc:Choice>
        <mc:Fallback xmlns="">
          <p:pic>
            <p:nvPicPr>
              <p:cNvPr id="409" name="Ink 408">
                <a:extLst>
                  <a:ext uri="{FF2B5EF4-FFF2-40B4-BE49-F238E27FC236}">
                    <a16:creationId xmlns:a16="http://schemas.microsoft.com/office/drawing/2014/main" id="{CCC2D42A-FB82-23C7-C07D-7BC1D9BCA27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879340" y="10973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7">
            <p14:nvContentPartPr>
              <p14:cNvPr id="410" name="Ink 409">
                <a:extLst>
                  <a:ext uri="{FF2B5EF4-FFF2-40B4-BE49-F238E27FC236}">
                    <a16:creationId xmlns:a16="http://schemas.microsoft.com/office/drawing/2014/main" id="{050401D6-708A-E43A-721F-744213A0DA04}"/>
                  </a:ext>
                </a:extLst>
              </p14:cNvPr>
              <p14:cNvContentPartPr/>
              <p14:nvPr/>
            </p14:nvContentPartPr>
            <p14:xfrm>
              <a:off x="9095700" y="1076085"/>
              <a:ext cx="360" cy="360"/>
            </p14:xfrm>
          </p:contentPart>
        </mc:Choice>
        <mc:Fallback xmlns="">
          <p:pic>
            <p:nvPicPr>
              <p:cNvPr id="410" name="Ink 409">
                <a:extLst>
                  <a:ext uri="{FF2B5EF4-FFF2-40B4-BE49-F238E27FC236}">
                    <a16:creationId xmlns:a16="http://schemas.microsoft.com/office/drawing/2014/main" id="{050401D6-708A-E43A-721F-744213A0DA0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060060" y="10400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8">
            <p14:nvContentPartPr>
              <p14:cNvPr id="412" name="Ink 411">
                <a:extLst>
                  <a:ext uri="{FF2B5EF4-FFF2-40B4-BE49-F238E27FC236}">
                    <a16:creationId xmlns:a16="http://schemas.microsoft.com/office/drawing/2014/main" id="{E8AC6748-5BB6-3057-DBB4-D6FEA926FFF7}"/>
                  </a:ext>
                </a:extLst>
              </p14:cNvPr>
              <p14:cNvContentPartPr/>
              <p14:nvPr/>
            </p14:nvContentPartPr>
            <p14:xfrm>
              <a:off x="8819580" y="961965"/>
              <a:ext cx="360" cy="360"/>
            </p14:xfrm>
          </p:contentPart>
        </mc:Choice>
        <mc:Fallback xmlns="">
          <p:pic>
            <p:nvPicPr>
              <p:cNvPr id="412" name="Ink 411">
                <a:extLst>
                  <a:ext uri="{FF2B5EF4-FFF2-40B4-BE49-F238E27FC236}">
                    <a16:creationId xmlns:a16="http://schemas.microsoft.com/office/drawing/2014/main" id="{E8AC6748-5BB6-3057-DBB4-D6FEA926FFF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783940" y="9259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9">
            <p14:nvContentPartPr>
              <p14:cNvPr id="453" name="Ink 452">
                <a:extLst>
                  <a:ext uri="{FF2B5EF4-FFF2-40B4-BE49-F238E27FC236}">
                    <a16:creationId xmlns:a16="http://schemas.microsoft.com/office/drawing/2014/main" id="{00A0366B-0026-34F9-4886-7700653D6B94}"/>
                  </a:ext>
                </a:extLst>
              </p14:cNvPr>
              <p14:cNvContentPartPr/>
              <p14:nvPr/>
            </p14:nvContentPartPr>
            <p14:xfrm>
              <a:off x="8428980" y="809325"/>
              <a:ext cx="360" cy="360"/>
            </p14:xfrm>
          </p:contentPart>
        </mc:Choice>
        <mc:Fallback xmlns="">
          <p:pic>
            <p:nvPicPr>
              <p:cNvPr id="453" name="Ink 452">
                <a:extLst>
                  <a:ext uri="{FF2B5EF4-FFF2-40B4-BE49-F238E27FC236}">
                    <a16:creationId xmlns:a16="http://schemas.microsoft.com/office/drawing/2014/main" id="{00A0366B-0026-34F9-4886-7700653D6B9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393340" y="7733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0">
            <p14:nvContentPartPr>
              <p14:cNvPr id="454" name="Ink 453">
                <a:extLst>
                  <a:ext uri="{FF2B5EF4-FFF2-40B4-BE49-F238E27FC236}">
                    <a16:creationId xmlns:a16="http://schemas.microsoft.com/office/drawing/2014/main" id="{A7549554-37F7-6025-8265-C12E22793B31}"/>
                  </a:ext>
                </a:extLst>
              </p14:cNvPr>
              <p14:cNvContentPartPr/>
              <p14:nvPr/>
            </p14:nvContentPartPr>
            <p14:xfrm>
              <a:off x="5257380" y="952245"/>
              <a:ext cx="360" cy="360"/>
            </p14:xfrm>
          </p:contentPart>
        </mc:Choice>
        <mc:Fallback xmlns="">
          <p:pic>
            <p:nvPicPr>
              <p:cNvPr id="454" name="Ink 453">
                <a:extLst>
                  <a:ext uri="{FF2B5EF4-FFF2-40B4-BE49-F238E27FC236}">
                    <a16:creationId xmlns:a16="http://schemas.microsoft.com/office/drawing/2014/main" id="{A7549554-37F7-6025-8265-C12E22793B3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221740" y="9162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1">
            <p14:nvContentPartPr>
              <p14:cNvPr id="455" name="Ink 454">
                <a:extLst>
                  <a:ext uri="{FF2B5EF4-FFF2-40B4-BE49-F238E27FC236}">
                    <a16:creationId xmlns:a16="http://schemas.microsoft.com/office/drawing/2014/main" id="{09CEEC0D-4070-2DE4-B20E-43610643B3DB}"/>
                  </a:ext>
                </a:extLst>
              </p14:cNvPr>
              <p14:cNvContentPartPr/>
              <p14:nvPr/>
            </p14:nvContentPartPr>
            <p14:xfrm>
              <a:off x="4495260" y="1104885"/>
              <a:ext cx="360" cy="360"/>
            </p14:xfrm>
          </p:contentPart>
        </mc:Choice>
        <mc:Fallback xmlns="">
          <p:pic>
            <p:nvPicPr>
              <p:cNvPr id="455" name="Ink 454">
                <a:extLst>
                  <a:ext uri="{FF2B5EF4-FFF2-40B4-BE49-F238E27FC236}">
                    <a16:creationId xmlns:a16="http://schemas.microsoft.com/office/drawing/2014/main" id="{09CEEC0D-4070-2DE4-B20E-43610643B3D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459620" y="10688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2">
            <p14:nvContentPartPr>
              <p14:cNvPr id="456" name="Ink 455">
                <a:extLst>
                  <a:ext uri="{FF2B5EF4-FFF2-40B4-BE49-F238E27FC236}">
                    <a16:creationId xmlns:a16="http://schemas.microsoft.com/office/drawing/2014/main" id="{BB6AB07C-21A7-DFA5-329A-B54F4CE66156}"/>
                  </a:ext>
                </a:extLst>
              </p14:cNvPr>
              <p14:cNvContentPartPr/>
              <p14:nvPr/>
            </p14:nvContentPartPr>
            <p14:xfrm>
              <a:off x="3933300" y="971325"/>
              <a:ext cx="360" cy="360"/>
            </p14:xfrm>
          </p:contentPart>
        </mc:Choice>
        <mc:Fallback xmlns="">
          <p:pic>
            <p:nvPicPr>
              <p:cNvPr id="456" name="Ink 455">
                <a:extLst>
                  <a:ext uri="{FF2B5EF4-FFF2-40B4-BE49-F238E27FC236}">
                    <a16:creationId xmlns:a16="http://schemas.microsoft.com/office/drawing/2014/main" id="{BB6AB07C-21A7-DFA5-329A-B54F4CE6615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897660" y="9353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3">
            <p14:nvContentPartPr>
              <p14:cNvPr id="457" name="Ink 456">
                <a:extLst>
                  <a:ext uri="{FF2B5EF4-FFF2-40B4-BE49-F238E27FC236}">
                    <a16:creationId xmlns:a16="http://schemas.microsoft.com/office/drawing/2014/main" id="{9CB2B389-DAC3-B409-FB0E-C44A7E22D60E}"/>
                  </a:ext>
                </a:extLst>
              </p14:cNvPr>
              <p14:cNvContentPartPr/>
              <p14:nvPr/>
            </p14:nvContentPartPr>
            <p14:xfrm>
              <a:off x="3647460" y="1114245"/>
              <a:ext cx="360" cy="360"/>
            </p14:xfrm>
          </p:contentPart>
        </mc:Choice>
        <mc:Fallback xmlns="">
          <p:pic>
            <p:nvPicPr>
              <p:cNvPr id="457" name="Ink 456">
                <a:extLst>
                  <a:ext uri="{FF2B5EF4-FFF2-40B4-BE49-F238E27FC236}">
                    <a16:creationId xmlns:a16="http://schemas.microsoft.com/office/drawing/2014/main" id="{9CB2B389-DAC3-B409-FB0E-C44A7E22D60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611820" y="10782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4">
            <p14:nvContentPartPr>
              <p14:cNvPr id="458" name="Ink 457">
                <a:extLst>
                  <a:ext uri="{FF2B5EF4-FFF2-40B4-BE49-F238E27FC236}">
                    <a16:creationId xmlns:a16="http://schemas.microsoft.com/office/drawing/2014/main" id="{4A9DB151-AD2D-D5C4-4F60-B5A53A0305B0}"/>
                  </a:ext>
                </a:extLst>
              </p14:cNvPr>
              <p14:cNvContentPartPr/>
              <p14:nvPr/>
            </p14:nvContentPartPr>
            <p14:xfrm>
              <a:off x="2771220" y="1104885"/>
              <a:ext cx="360" cy="360"/>
            </p14:xfrm>
          </p:contentPart>
        </mc:Choice>
        <mc:Fallback xmlns="">
          <p:pic>
            <p:nvPicPr>
              <p:cNvPr id="458" name="Ink 457">
                <a:extLst>
                  <a:ext uri="{FF2B5EF4-FFF2-40B4-BE49-F238E27FC236}">
                    <a16:creationId xmlns:a16="http://schemas.microsoft.com/office/drawing/2014/main" id="{4A9DB151-AD2D-D5C4-4F60-B5A53A0305B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735580" y="10688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5">
            <p14:nvContentPartPr>
              <p14:cNvPr id="459" name="Ink 458">
                <a:extLst>
                  <a:ext uri="{FF2B5EF4-FFF2-40B4-BE49-F238E27FC236}">
                    <a16:creationId xmlns:a16="http://schemas.microsoft.com/office/drawing/2014/main" id="{21AB9F02-3C7A-856D-263A-BD0E07BD3CB9}"/>
                  </a:ext>
                </a:extLst>
              </p14:cNvPr>
              <p14:cNvContentPartPr/>
              <p14:nvPr/>
            </p14:nvContentPartPr>
            <p14:xfrm>
              <a:off x="2599860" y="1028565"/>
              <a:ext cx="360" cy="360"/>
            </p14:xfrm>
          </p:contentPart>
        </mc:Choice>
        <mc:Fallback xmlns="">
          <p:pic>
            <p:nvPicPr>
              <p:cNvPr id="459" name="Ink 458">
                <a:extLst>
                  <a:ext uri="{FF2B5EF4-FFF2-40B4-BE49-F238E27FC236}">
                    <a16:creationId xmlns:a16="http://schemas.microsoft.com/office/drawing/2014/main" id="{21AB9F02-3C7A-856D-263A-BD0E07BD3CB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564220" y="9925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6">
            <p14:nvContentPartPr>
              <p14:cNvPr id="460" name="Ink 459">
                <a:extLst>
                  <a:ext uri="{FF2B5EF4-FFF2-40B4-BE49-F238E27FC236}">
                    <a16:creationId xmlns:a16="http://schemas.microsoft.com/office/drawing/2014/main" id="{E7CA8D96-BEF8-9797-E32F-4E1E87D9F2BF}"/>
                  </a:ext>
                </a:extLst>
              </p14:cNvPr>
              <p14:cNvContentPartPr/>
              <p14:nvPr/>
            </p14:nvContentPartPr>
            <p14:xfrm>
              <a:off x="1809300" y="1009485"/>
              <a:ext cx="360" cy="360"/>
            </p14:xfrm>
          </p:contentPart>
        </mc:Choice>
        <mc:Fallback xmlns="">
          <p:pic>
            <p:nvPicPr>
              <p:cNvPr id="460" name="Ink 459">
                <a:extLst>
                  <a:ext uri="{FF2B5EF4-FFF2-40B4-BE49-F238E27FC236}">
                    <a16:creationId xmlns:a16="http://schemas.microsoft.com/office/drawing/2014/main" id="{E7CA8D96-BEF8-9797-E32F-4E1E87D9F2B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773660" y="973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7">
            <p14:nvContentPartPr>
              <p14:cNvPr id="560" name="Ink 559">
                <a:extLst>
                  <a:ext uri="{FF2B5EF4-FFF2-40B4-BE49-F238E27FC236}">
                    <a16:creationId xmlns:a16="http://schemas.microsoft.com/office/drawing/2014/main" id="{B84CA2FD-4707-749C-2326-7A9E23E4FC2F}"/>
                  </a:ext>
                </a:extLst>
              </p14:cNvPr>
              <p14:cNvContentPartPr/>
              <p14:nvPr/>
            </p14:nvContentPartPr>
            <p14:xfrm>
              <a:off x="1409340" y="1009485"/>
              <a:ext cx="360" cy="360"/>
            </p14:xfrm>
          </p:contentPart>
        </mc:Choice>
        <mc:Fallback xmlns="">
          <p:pic>
            <p:nvPicPr>
              <p:cNvPr id="560" name="Ink 559">
                <a:extLst>
                  <a:ext uri="{FF2B5EF4-FFF2-40B4-BE49-F238E27FC236}">
                    <a16:creationId xmlns:a16="http://schemas.microsoft.com/office/drawing/2014/main" id="{B84CA2FD-4707-749C-2326-7A9E23E4FC2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373700" y="973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8">
            <p14:nvContentPartPr>
              <p14:cNvPr id="564" name="Ink 563">
                <a:extLst>
                  <a:ext uri="{FF2B5EF4-FFF2-40B4-BE49-F238E27FC236}">
                    <a16:creationId xmlns:a16="http://schemas.microsoft.com/office/drawing/2014/main" id="{3A56ED5A-2FB3-C299-550B-24AAC89D84FA}"/>
                  </a:ext>
                </a:extLst>
              </p14:cNvPr>
              <p14:cNvContentPartPr/>
              <p14:nvPr/>
            </p14:nvContentPartPr>
            <p14:xfrm>
              <a:off x="1256700" y="666405"/>
              <a:ext cx="360" cy="360"/>
            </p14:xfrm>
          </p:contentPart>
        </mc:Choice>
        <mc:Fallback xmlns="">
          <p:pic>
            <p:nvPicPr>
              <p:cNvPr id="564" name="Ink 563">
                <a:extLst>
                  <a:ext uri="{FF2B5EF4-FFF2-40B4-BE49-F238E27FC236}">
                    <a16:creationId xmlns:a16="http://schemas.microsoft.com/office/drawing/2014/main" id="{3A56ED5A-2FB3-C299-550B-24AAC89D84F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21060" y="6304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9">
            <p14:nvContentPartPr>
              <p14:cNvPr id="565" name="Ink 564">
                <a:extLst>
                  <a:ext uri="{FF2B5EF4-FFF2-40B4-BE49-F238E27FC236}">
                    <a16:creationId xmlns:a16="http://schemas.microsoft.com/office/drawing/2014/main" id="{3DE36A4D-04AA-D8F9-94A2-4F5A2BDA44C5}"/>
                  </a:ext>
                </a:extLst>
              </p14:cNvPr>
              <p14:cNvContentPartPr/>
              <p14:nvPr/>
            </p14:nvContentPartPr>
            <p14:xfrm>
              <a:off x="323220" y="1476045"/>
              <a:ext cx="360" cy="360"/>
            </p14:xfrm>
          </p:contentPart>
        </mc:Choice>
        <mc:Fallback xmlns="">
          <p:pic>
            <p:nvPicPr>
              <p:cNvPr id="565" name="Ink 564">
                <a:extLst>
                  <a:ext uri="{FF2B5EF4-FFF2-40B4-BE49-F238E27FC236}">
                    <a16:creationId xmlns:a16="http://schemas.microsoft.com/office/drawing/2014/main" id="{3DE36A4D-04AA-D8F9-94A2-4F5A2BDA44C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87580" y="1440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0">
            <p14:nvContentPartPr>
              <p14:cNvPr id="567" name="Ink 566">
                <a:extLst>
                  <a:ext uri="{FF2B5EF4-FFF2-40B4-BE49-F238E27FC236}">
                    <a16:creationId xmlns:a16="http://schemas.microsoft.com/office/drawing/2014/main" id="{1EF856F0-3982-4648-1E7B-BC36EE304F05}"/>
                  </a:ext>
                </a:extLst>
              </p14:cNvPr>
              <p14:cNvContentPartPr/>
              <p14:nvPr/>
            </p14:nvContentPartPr>
            <p14:xfrm>
              <a:off x="5276460" y="3019365"/>
              <a:ext cx="360" cy="360"/>
            </p14:xfrm>
          </p:contentPart>
        </mc:Choice>
        <mc:Fallback xmlns="">
          <p:pic>
            <p:nvPicPr>
              <p:cNvPr id="567" name="Ink 566">
                <a:extLst>
                  <a:ext uri="{FF2B5EF4-FFF2-40B4-BE49-F238E27FC236}">
                    <a16:creationId xmlns:a16="http://schemas.microsoft.com/office/drawing/2014/main" id="{1EF856F0-3982-4648-1E7B-BC36EE304F0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240820" y="29833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1">
            <p14:nvContentPartPr>
              <p14:cNvPr id="569" name="Ink 568">
                <a:extLst>
                  <a:ext uri="{FF2B5EF4-FFF2-40B4-BE49-F238E27FC236}">
                    <a16:creationId xmlns:a16="http://schemas.microsoft.com/office/drawing/2014/main" id="{AEF1EB30-C451-4AAC-788A-F6C172747331}"/>
                  </a:ext>
                </a:extLst>
              </p14:cNvPr>
              <p14:cNvContentPartPr/>
              <p14:nvPr/>
            </p14:nvContentPartPr>
            <p14:xfrm>
              <a:off x="4466820" y="2962125"/>
              <a:ext cx="360" cy="360"/>
            </p14:xfrm>
          </p:contentPart>
        </mc:Choice>
        <mc:Fallback xmlns="">
          <p:pic>
            <p:nvPicPr>
              <p:cNvPr id="569" name="Ink 568">
                <a:extLst>
                  <a:ext uri="{FF2B5EF4-FFF2-40B4-BE49-F238E27FC236}">
                    <a16:creationId xmlns:a16="http://schemas.microsoft.com/office/drawing/2014/main" id="{AEF1EB30-C451-4AAC-788A-F6C17274733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431180" y="29261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2">
            <p14:nvContentPartPr>
              <p14:cNvPr id="572" name="Ink 571">
                <a:extLst>
                  <a:ext uri="{FF2B5EF4-FFF2-40B4-BE49-F238E27FC236}">
                    <a16:creationId xmlns:a16="http://schemas.microsoft.com/office/drawing/2014/main" id="{4193F9C0-EA49-B9C9-136D-5E546DA6899B}"/>
                  </a:ext>
                </a:extLst>
              </p14:cNvPr>
              <p14:cNvContentPartPr/>
              <p14:nvPr/>
            </p14:nvContentPartPr>
            <p14:xfrm>
              <a:off x="4323900" y="2752605"/>
              <a:ext cx="360" cy="360"/>
            </p14:xfrm>
          </p:contentPart>
        </mc:Choice>
        <mc:Fallback xmlns="">
          <p:pic>
            <p:nvPicPr>
              <p:cNvPr id="572" name="Ink 571">
                <a:extLst>
                  <a:ext uri="{FF2B5EF4-FFF2-40B4-BE49-F238E27FC236}">
                    <a16:creationId xmlns:a16="http://schemas.microsoft.com/office/drawing/2014/main" id="{4193F9C0-EA49-B9C9-136D-5E546DA6899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288260" y="27166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3">
            <p14:nvContentPartPr>
              <p14:cNvPr id="573" name="Ink 572">
                <a:extLst>
                  <a:ext uri="{FF2B5EF4-FFF2-40B4-BE49-F238E27FC236}">
                    <a16:creationId xmlns:a16="http://schemas.microsoft.com/office/drawing/2014/main" id="{50BA51FD-EC16-B1EB-5B9C-E523B268C5E2}"/>
                  </a:ext>
                </a:extLst>
              </p14:cNvPr>
              <p14:cNvContentPartPr/>
              <p14:nvPr/>
            </p14:nvContentPartPr>
            <p14:xfrm>
              <a:off x="4018980" y="2914605"/>
              <a:ext cx="360" cy="360"/>
            </p14:xfrm>
          </p:contentPart>
        </mc:Choice>
        <mc:Fallback xmlns="">
          <p:pic>
            <p:nvPicPr>
              <p:cNvPr id="573" name="Ink 572">
                <a:extLst>
                  <a:ext uri="{FF2B5EF4-FFF2-40B4-BE49-F238E27FC236}">
                    <a16:creationId xmlns:a16="http://schemas.microsoft.com/office/drawing/2014/main" id="{50BA51FD-EC16-B1EB-5B9C-E523B268C5E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983340" y="28786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4">
            <p14:nvContentPartPr>
              <p14:cNvPr id="577" name="Ink 576">
                <a:extLst>
                  <a:ext uri="{FF2B5EF4-FFF2-40B4-BE49-F238E27FC236}">
                    <a16:creationId xmlns:a16="http://schemas.microsoft.com/office/drawing/2014/main" id="{64BFB6E0-334F-C108-1896-9C60DEA78721}"/>
                  </a:ext>
                </a:extLst>
              </p14:cNvPr>
              <p14:cNvContentPartPr/>
              <p14:nvPr/>
            </p14:nvContentPartPr>
            <p14:xfrm>
              <a:off x="3876060" y="2809845"/>
              <a:ext cx="360" cy="360"/>
            </p14:xfrm>
          </p:contentPart>
        </mc:Choice>
        <mc:Fallback xmlns="">
          <p:pic>
            <p:nvPicPr>
              <p:cNvPr id="577" name="Ink 576">
                <a:extLst>
                  <a:ext uri="{FF2B5EF4-FFF2-40B4-BE49-F238E27FC236}">
                    <a16:creationId xmlns:a16="http://schemas.microsoft.com/office/drawing/2014/main" id="{64BFB6E0-334F-C108-1896-9C60DEA7872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840420" y="27738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5">
            <p14:nvContentPartPr>
              <p14:cNvPr id="579" name="Ink 578">
                <a:extLst>
                  <a:ext uri="{FF2B5EF4-FFF2-40B4-BE49-F238E27FC236}">
                    <a16:creationId xmlns:a16="http://schemas.microsoft.com/office/drawing/2014/main" id="{CB0771A4-02C1-64C3-6831-0C9938A8D9C5}"/>
                  </a:ext>
                </a:extLst>
              </p14:cNvPr>
              <p14:cNvContentPartPr/>
              <p14:nvPr/>
            </p14:nvContentPartPr>
            <p14:xfrm>
              <a:off x="3628380" y="2314485"/>
              <a:ext cx="360" cy="360"/>
            </p14:xfrm>
          </p:contentPart>
        </mc:Choice>
        <mc:Fallback xmlns="">
          <p:pic>
            <p:nvPicPr>
              <p:cNvPr id="579" name="Ink 578">
                <a:extLst>
                  <a:ext uri="{FF2B5EF4-FFF2-40B4-BE49-F238E27FC236}">
                    <a16:creationId xmlns:a16="http://schemas.microsoft.com/office/drawing/2014/main" id="{CB0771A4-02C1-64C3-6831-0C9938A8D9C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592740" y="2278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6">
            <p14:nvContentPartPr>
              <p14:cNvPr id="582" name="Ink 581">
                <a:extLst>
                  <a:ext uri="{FF2B5EF4-FFF2-40B4-BE49-F238E27FC236}">
                    <a16:creationId xmlns:a16="http://schemas.microsoft.com/office/drawing/2014/main" id="{181ED31E-91A3-11E5-D85D-439D36487461}"/>
                  </a:ext>
                </a:extLst>
              </p14:cNvPr>
              <p14:cNvContentPartPr/>
              <p14:nvPr/>
            </p14:nvContentPartPr>
            <p14:xfrm>
              <a:off x="3552420" y="2000205"/>
              <a:ext cx="360" cy="360"/>
            </p14:xfrm>
          </p:contentPart>
        </mc:Choice>
        <mc:Fallback xmlns="">
          <p:pic>
            <p:nvPicPr>
              <p:cNvPr id="582" name="Ink 581">
                <a:extLst>
                  <a:ext uri="{FF2B5EF4-FFF2-40B4-BE49-F238E27FC236}">
                    <a16:creationId xmlns:a16="http://schemas.microsoft.com/office/drawing/2014/main" id="{181ED31E-91A3-11E5-D85D-439D3648746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516780" y="1964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7">
            <p14:nvContentPartPr>
              <p14:cNvPr id="583" name="Ink 582">
                <a:extLst>
                  <a:ext uri="{FF2B5EF4-FFF2-40B4-BE49-F238E27FC236}">
                    <a16:creationId xmlns:a16="http://schemas.microsoft.com/office/drawing/2014/main" id="{EAF6BE8C-FA9D-D472-E398-EC695B718F90}"/>
                  </a:ext>
                </a:extLst>
              </p14:cNvPr>
              <p14:cNvContentPartPr/>
              <p14:nvPr/>
            </p14:nvContentPartPr>
            <p14:xfrm>
              <a:off x="7324140" y="2533365"/>
              <a:ext cx="360" cy="360"/>
            </p14:xfrm>
          </p:contentPart>
        </mc:Choice>
        <mc:Fallback xmlns="">
          <p:pic>
            <p:nvPicPr>
              <p:cNvPr id="583" name="Ink 582">
                <a:extLst>
                  <a:ext uri="{FF2B5EF4-FFF2-40B4-BE49-F238E27FC236}">
                    <a16:creationId xmlns:a16="http://schemas.microsoft.com/office/drawing/2014/main" id="{EAF6BE8C-FA9D-D472-E398-EC695B718F9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288500" y="24973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8">
            <p14:nvContentPartPr>
              <p14:cNvPr id="584" name="Ink 583">
                <a:extLst>
                  <a:ext uri="{FF2B5EF4-FFF2-40B4-BE49-F238E27FC236}">
                    <a16:creationId xmlns:a16="http://schemas.microsoft.com/office/drawing/2014/main" id="{8D0915D4-39EA-C45A-7952-2E77DE921772}"/>
                  </a:ext>
                </a:extLst>
              </p14:cNvPr>
              <p14:cNvContentPartPr/>
              <p14:nvPr/>
            </p14:nvContentPartPr>
            <p14:xfrm>
              <a:off x="6600180" y="2943045"/>
              <a:ext cx="360" cy="360"/>
            </p14:xfrm>
          </p:contentPart>
        </mc:Choice>
        <mc:Fallback xmlns="">
          <p:pic>
            <p:nvPicPr>
              <p:cNvPr id="584" name="Ink 583">
                <a:extLst>
                  <a:ext uri="{FF2B5EF4-FFF2-40B4-BE49-F238E27FC236}">
                    <a16:creationId xmlns:a16="http://schemas.microsoft.com/office/drawing/2014/main" id="{8D0915D4-39EA-C45A-7952-2E77DE92177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564540" y="2907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9">
            <p14:nvContentPartPr>
              <p14:cNvPr id="585" name="Ink 584">
                <a:extLst>
                  <a:ext uri="{FF2B5EF4-FFF2-40B4-BE49-F238E27FC236}">
                    <a16:creationId xmlns:a16="http://schemas.microsoft.com/office/drawing/2014/main" id="{5F8C2685-BA01-A622-1AA8-CBDF38F93772}"/>
                  </a:ext>
                </a:extLst>
              </p14:cNvPr>
              <p14:cNvContentPartPr/>
              <p14:nvPr/>
            </p14:nvContentPartPr>
            <p14:xfrm>
              <a:off x="6371580" y="3152565"/>
              <a:ext cx="360" cy="360"/>
            </p14:xfrm>
          </p:contentPart>
        </mc:Choice>
        <mc:Fallback xmlns="">
          <p:pic>
            <p:nvPicPr>
              <p:cNvPr id="585" name="Ink 584">
                <a:extLst>
                  <a:ext uri="{FF2B5EF4-FFF2-40B4-BE49-F238E27FC236}">
                    <a16:creationId xmlns:a16="http://schemas.microsoft.com/office/drawing/2014/main" id="{5F8C2685-BA01-A622-1AA8-CBDF38F9377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335940" y="31165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0">
            <p14:nvContentPartPr>
              <p14:cNvPr id="586" name="Ink 585">
                <a:extLst>
                  <a:ext uri="{FF2B5EF4-FFF2-40B4-BE49-F238E27FC236}">
                    <a16:creationId xmlns:a16="http://schemas.microsoft.com/office/drawing/2014/main" id="{2D76B4A7-2DDA-EBAE-424E-CDE3942EE41F}"/>
                  </a:ext>
                </a:extLst>
              </p14:cNvPr>
              <p14:cNvContentPartPr/>
              <p14:nvPr/>
            </p14:nvContentPartPr>
            <p14:xfrm>
              <a:off x="6228660" y="2895525"/>
              <a:ext cx="360" cy="360"/>
            </p14:xfrm>
          </p:contentPart>
        </mc:Choice>
        <mc:Fallback xmlns="">
          <p:pic>
            <p:nvPicPr>
              <p:cNvPr id="586" name="Ink 585">
                <a:extLst>
                  <a:ext uri="{FF2B5EF4-FFF2-40B4-BE49-F238E27FC236}">
                    <a16:creationId xmlns:a16="http://schemas.microsoft.com/office/drawing/2014/main" id="{2D76B4A7-2DDA-EBAE-424E-CDE3942EE41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193020" y="28595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1">
            <p14:nvContentPartPr>
              <p14:cNvPr id="587" name="Ink 586">
                <a:extLst>
                  <a:ext uri="{FF2B5EF4-FFF2-40B4-BE49-F238E27FC236}">
                    <a16:creationId xmlns:a16="http://schemas.microsoft.com/office/drawing/2014/main" id="{5158B6F5-6278-5BEF-B299-31CEC891D009}"/>
                  </a:ext>
                </a:extLst>
              </p14:cNvPr>
              <p14:cNvContentPartPr/>
              <p14:nvPr/>
            </p14:nvContentPartPr>
            <p14:xfrm>
              <a:off x="5924100" y="2761965"/>
              <a:ext cx="360" cy="360"/>
            </p14:xfrm>
          </p:contentPart>
        </mc:Choice>
        <mc:Fallback xmlns="">
          <p:pic>
            <p:nvPicPr>
              <p:cNvPr id="587" name="Ink 586">
                <a:extLst>
                  <a:ext uri="{FF2B5EF4-FFF2-40B4-BE49-F238E27FC236}">
                    <a16:creationId xmlns:a16="http://schemas.microsoft.com/office/drawing/2014/main" id="{5158B6F5-6278-5BEF-B299-31CEC891D00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888460" y="27259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2">
            <p14:nvContentPartPr>
              <p14:cNvPr id="589" name="Ink 588">
                <a:extLst>
                  <a:ext uri="{FF2B5EF4-FFF2-40B4-BE49-F238E27FC236}">
                    <a16:creationId xmlns:a16="http://schemas.microsoft.com/office/drawing/2014/main" id="{52052027-ED9A-7105-1CA0-6065187BBF1F}"/>
                  </a:ext>
                </a:extLst>
              </p14:cNvPr>
              <p14:cNvContentPartPr/>
              <p14:nvPr/>
            </p14:nvContentPartPr>
            <p14:xfrm>
              <a:off x="5638260" y="2952405"/>
              <a:ext cx="360" cy="360"/>
            </p14:xfrm>
          </p:contentPart>
        </mc:Choice>
        <mc:Fallback xmlns="">
          <p:pic>
            <p:nvPicPr>
              <p:cNvPr id="589" name="Ink 588">
                <a:extLst>
                  <a:ext uri="{FF2B5EF4-FFF2-40B4-BE49-F238E27FC236}">
                    <a16:creationId xmlns:a16="http://schemas.microsoft.com/office/drawing/2014/main" id="{52052027-ED9A-7105-1CA0-6065187BBF1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602620" y="29164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3">
            <p14:nvContentPartPr>
              <p14:cNvPr id="590" name="Ink 589">
                <a:extLst>
                  <a:ext uri="{FF2B5EF4-FFF2-40B4-BE49-F238E27FC236}">
                    <a16:creationId xmlns:a16="http://schemas.microsoft.com/office/drawing/2014/main" id="{7431952E-B876-1C09-2D5E-6EC3726603F3}"/>
                  </a:ext>
                </a:extLst>
              </p14:cNvPr>
              <p14:cNvContentPartPr/>
              <p14:nvPr/>
            </p14:nvContentPartPr>
            <p14:xfrm>
              <a:off x="5981340" y="2981205"/>
              <a:ext cx="360" cy="360"/>
            </p14:xfrm>
          </p:contentPart>
        </mc:Choice>
        <mc:Fallback xmlns="">
          <p:pic>
            <p:nvPicPr>
              <p:cNvPr id="590" name="Ink 589">
                <a:extLst>
                  <a:ext uri="{FF2B5EF4-FFF2-40B4-BE49-F238E27FC236}">
                    <a16:creationId xmlns:a16="http://schemas.microsoft.com/office/drawing/2014/main" id="{7431952E-B876-1C09-2D5E-6EC3726603F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945700" y="2945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4">
            <p14:nvContentPartPr>
              <p14:cNvPr id="591" name="Ink 590">
                <a:extLst>
                  <a:ext uri="{FF2B5EF4-FFF2-40B4-BE49-F238E27FC236}">
                    <a16:creationId xmlns:a16="http://schemas.microsoft.com/office/drawing/2014/main" id="{7E780750-CBEB-C841-2CFB-37E67FFA49DB}"/>
                  </a:ext>
                </a:extLst>
              </p14:cNvPr>
              <p14:cNvContentPartPr/>
              <p14:nvPr/>
            </p14:nvContentPartPr>
            <p14:xfrm>
              <a:off x="5542860" y="2752605"/>
              <a:ext cx="360" cy="360"/>
            </p14:xfrm>
          </p:contentPart>
        </mc:Choice>
        <mc:Fallback xmlns="">
          <p:pic>
            <p:nvPicPr>
              <p:cNvPr id="591" name="Ink 590">
                <a:extLst>
                  <a:ext uri="{FF2B5EF4-FFF2-40B4-BE49-F238E27FC236}">
                    <a16:creationId xmlns:a16="http://schemas.microsoft.com/office/drawing/2014/main" id="{7E780750-CBEB-C841-2CFB-37E67FFA49D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507220" y="27166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5">
            <p14:nvContentPartPr>
              <p14:cNvPr id="592" name="Ink 591">
                <a:extLst>
                  <a:ext uri="{FF2B5EF4-FFF2-40B4-BE49-F238E27FC236}">
                    <a16:creationId xmlns:a16="http://schemas.microsoft.com/office/drawing/2014/main" id="{871FAC67-F4AF-C58E-A5C7-4B85611061FB}"/>
                  </a:ext>
                </a:extLst>
              </p14:cNvPr>
              <p14:cNvContentPartPr/>
              <p14:nvPr/>
            </p14:nvContentPartPr>
            <p14:xfrm>
              <a:off x="5228580" y="2819205"/>
              <a:ext cx="360" cy="360"/>
            </p14:xfrm>
          </p:contentPart>
        </mc:Choice>
        <mc:Fallback xmlns="">
          <p:pic>
            <p:nvPicPr>
              <p:cNvPr id="592" name="Ink 591">
                <a:extLst>
                  <a:ext uri="{FF2B5EF4-FFF2-40B4-BE49-F238E27FC236}">
                    <a16:creationId xmlns:a16="http://schemas.microsoft.com/office/drawing/2014/main" id="{871FAC67-F4AF-C58E-A5C7-4B85611061F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192940" y="2783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6">
            <p14:nvContentPartPr>
              <p14:cNvPr id="593" name="Ink 592">
                <a:extLst>
                  <a:ext uri="{FF2B5EF4-FFF2-40B4-BE49-F238E27FC236}">
                    <a16:creationId xmlns:a16="http://schemas.microsoft.com/office/drawing/2014/main" id="{923F42C6-0307-3765-1765-01A62D01CDB5}"/>
                  </a:ext>
                </a:extLst>
              </p14:cNvPr>
              <p14:cNvContentPartPr/>
              <p14:nvPr/>
            </p14:nvContentPartPr>
            <p14:xfrm>
              <a:off x="4838340" y="2714445"/>
              <a:ext cx="360" cy="360"/>
            </p14:xfrm>
          </p:contentPart>
        </mc:Choice>
        <mc:Fallback xmlns="">
          <p:pic>
            <p:nvPicPr>
              <p:cNvPr id="593" name="Ink 592">
                <a:extLst>
                  <a:ext uri="{FF2B5EF4-FFF2-40B4-BE49-F238E27FC236}">
                    <a16:creationId xmlns:a16="http://schemas.microsoft.com/office/drawing/2014/main" id="{923F42C6-0307-3765-1765-01A62D01CDB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802700" y="26784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7">
            <p14:nvContentPartPr>
              <p14:cNvPr id="594" name="Ink 593">
                <a:extLst>
                  <a:ext uri="{FF2B5EF4-FFF2-40B4-BE49-F238E27FC236}">
                    <a16:creationId xmlns:a16="http://schemas.microsoft.com/office/drawing/2014/main" id="{EDF456B7-76CD-1F5D-5046-97BC7297D4E8}"/>
                  </a:ext>
                </a:extLst>
              </p14:cNvPr>
              <p14:cNvContentPartPr/>
              <p14:nvPr/>
            </p14:nvContentPartPr>
            <p14:xfrm>
              <a:off x="4828620" y="2933685"/>
              <a:ext cx="360" cy="360"/>
            </p14:xfrm>
          </p:contentPart>
        </mc:Choice>
        <mc:Fallback xmlns="">
          <p:pic>
            <p:nvPicPr>
              <p:cNvPr id="594" name="Ink 593">
                <a:extLst>
                  <a:ext uri="{FF2B5EF4-FFF2-40B4-BE49-F238E27FC236}">
                    <a16:creationId xmlns:a16="http://schemas.microsoft.com/office/drawing/2014/main" id="{EDF456B7-76CD-1F5D-5046-97BC7297D4E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792980" y="28976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8">
            <p14:nvContentPartPr>
              <p14:cNvPr id="595" name="Ink 594">
                <a:extLst>
                  <a:ext uri="{FF2B5EF4-FFF2-40B4-BE49-F238E27FC236}">
                    <a16:creationId xmlns:a16="http://schemas.microsoft.com/office/drawing/2014/main" id="{F07C0D3D-3FC9-032F-28F1-63CB618140AC}"/>
                  </a:ext>
                </a:extLst>
              </p14:cNvPr>
              <p14:cNvContentPartPr/>
              <p14:nvPr/>
            </p14:nvContentPartPr>
            <p14:xfrm>
              <a:off x="5028780" y="2962125"/>
              <a:ext cx="360" cy="360"/>
            </p14:xfrm>
          </p:contentPart>
        </mc:Choice>
        <mc:Fallback xmlns="">
          <p:pic>
            <p:nvPicPr>
              <p:cNvPr id="595" name="Ink 594">
                <a:extLst>
                  <a:ext uri="{FF2B5EF4-FFF2-40B4-BE49-F238E27FC236}">
                    <a16:creationId xmlns:a16="http://schemas.microsoft.com/office/drawing/2014/main" id="{F07C0D3D-3FC9-032F-28F1-63CB618140A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993140" y="29261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9">
            <p14:nvContentPartPr>
              <p14:cNvPr id="596" name="Ink 595">
                <a:extLst>
                  <a:ext uri="{FF2B5EF4-FFF2-40B4-BE49-F238E27FC236}">
                    <a16:creationId xmlns:a16="http://schemas.microsoft.com/office/drawing/2014/main" id="{155D8FCA-11CB-E379-6529-0A783AA73AA8}"/>
                  </a:ext>
                </a:extLst>
              </p14:cNvPr>
              <p14:cNvContentPartPr/>
              <p14:nvPr/>
            </p14:nvContentPartPr>
            <p14:xfrm>
              <a:off x="4666620" y="3103245"/>
              <a:ext cx="360" cy="2160"/>
            </p14:xfrm>
          </p:contentPart>
        </mc:Choice>
        <mc:Fallback xmlns="">
          <p:pic>
            <p:nvPicPr>
              <p:cNvPr id="596" name="Ink 595">
                <a:extLst>
                  <a:ext uri="{FF2B5EF4-FFF2-40B4-BE49-F238E27FC236}">
                    <a16:creationId xmlns:a16="http://schemas.microsoft.com/office/drawing/2014/main" id="{155D8FCA-11CB-E379-6529-0A783AA73AA8}"/>
                  </a:ext>
                </a:extLst>
              </p:cNvPr>
              <p:cNvPicPr/>
              <p:nvPr/>
            </p:nvPicPr>
            <p:blipFill>
              <a:blip r:embed="rId990"/>
              <a:stretch>
                <a:fillRect/>
              </a:stretch>
            </p:blipFill>
            <p:spPr>
              <a:xfrm>
                <a:off x="4630980" y="3067245"/>
                <a:ext cx="72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0">
            <p14:nvContentPartPr>
              <p14:cNvPr id="598" name="Ink 597">
                <a:extLst>
                  <a:ext uri="{FF2B5EF4-FFF2-40B4-BE49-F238E27FC236}">
                    <a16:creationId xmlns:a16="http://schemas.microsoft.com/office/drawing/2014/main" id="{4426A1D0-8857-CC6E-EDDD-190BEB2E36F2}"/>
                  </a:ext>
                </a:extLst>
              </p14:cNvPr>
              <p14:cNvContentPartPr/>
              <p14:nvPr/>
            </p14:nvContentPartPr>
            <p14:xfrm>
              <a:off x="9324300" y="2781045"/>
              <a:ext cx="360" cy="360"/>
            </p14:xfrm>
          </p:contentPart>
        </mc:Choice>
        <mc:Fallback xmlns="">
          <p:pic>
            <p:nvPicPr>
              <p:cNvPr id="598" name="Ink 597">
                <a:extLst>
                  <a:ext uri="{FF2B5EF4-FFF2-40B4-BE49-F238E27FC236}">
                    <a16:creationId xmlns:a16="http://schemas.microsoft.com/office/drawing/2014/main" id="{4426A1D0-8857-CC6E-EDDD-190BEB2E36F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288660" y="2745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1">
            <p14:nvContentPartPr>
              <p14:cNvPr id="599" name="Ink 598">
                <a:extLst>
                  <a:ext uri="{FF2B5EF4-FFF2-40B4-BE49-F238E27FC236}">
                    <a16:creationId xmlns:a16="http://schemas.microsoft.com/office/drawing/2014/main" id="{A7885DB3-40BC-9421-2104-74FCC9B19A85}"/>
                  </a:ext>
                </a:extLst>
              </p14:cNvPr>
              <p14:cNvContentPartPr/>
              <p14:nvPr/>
            </p14:nvContentPartPr>
            <p14:xfrm>
              <a:off x="9314940" y="2295405"/>
              <a:ext cx="360" cy="360"/>
            </p14:xfrm>
          </p:contentPart>
        </mc:Choice>
        <mc:Fallback xmlns="">
          <p:pic>
            <p:nvPicPr>
              <p:cNvPr id="599" name="Ink 598">
                <a:extLst>
                  <a:ext uri="{FF2B5EF4-FFF2-40B4-BE49-F238E27FC236}">
                    <a16:creationId xmlns:a16="http://schemas.microsoft.com/office/drawing/2014/main" id="{A7885DB3-40BC-9421-2104-74FCC9B19A8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279300" y="22594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2">
            <p14:nvContentPartPr>
              <p14:cNvPr id="600" name="Ink 599">
                <a:extLst>
                  <a:ext uri="{FF2B5EF4-FFF2-40B4-BE49-F238E27FC236}">
                    <a16:creationId xmlns:a16="http://schemas.microsoft.com/office/drawing/2014/main" id="{70B9CE40-24D0-59D6-3E85-177F4266C1B8}"/>
                  </a:ext>
                </a:extLst>
              </p14:cNvPr>
              <p14:cNvContentPartPr/>
              <p14:nvPr/>
            </p14:nvContentPartPr>
            <p14:xfrm>
              <a:off x="9562620" y="2028645"/>
              <a:ext cx="360" cy="360"/>
            </p14:xfrm>
          </p:contentPart>
        </mc:Choice>
        <mc:Fallback xmlns="">
          <p:pic>
            <p:nvPicPr>
              <p:cNvPr id="600" name="Ink 599">
                <a:extLst>
                  <a:ext uri="{FF2B5EF4-FFF2-40B4-BE49-F238E27FC236}">
                    <a16:creationId xmlns:a16="http://schemas.microsoft.com/office/drawing/2014/main" id="{70B9CE40-24D0-59D6-3E85-177F4266C1B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526980" y="19926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3">
            <p14:nvContentPartPr>
              <p14:cNvPr id="625" name="Ink 624">
                <a:extLst>
                  <a:ext uri="{FF2B5EF4-FFF2-40B4-BE49-F238E27FC236}">
                    <a16:creationId xmlns:a16="http://schemas.microsoft.com/office/drawing/2014/main" id="{391C3DD0-55CE-1363-D2B5-3C293DB4823F}"/>
                  </a:ext>
                </a:extLst>
              </p14:cNvPr>
              <p14:cNvContentPartPr/>
              <p14:nvPr/>
            </p14:nvContentPartPr>
            <p14:xfrm>
              <a:off x="9657660" y="1647765"/>
              <a:ext cx="360" cy="360"/>
            </p14:xfrm>
          </p:contentPart>
        </mc:Choice>
        <mc:Fallback xmlns="">
          <p:pic>
            <p:nvPicPr>
              <p:cNvPr id="625" name="Ink 624">
                <a:extLst>
                  <a:ext uri="{FF2B5EF4-FFF2-40B4-BE49-F238E27FC236}">
                    <a16:creationId xmlns:a16="http://schemas.microsoft.com/office/drawing/2014/main" id="{391C3DD0-55CE-1363-D2B5-3C293DB4823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622020" y="16117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4">
            <p14:nvContentPartPr>
              <p14:cNvPr id="629" name="Ink 628">
                <a:extLst>
                  <a:ext uri="{FF2B5EF4-FFF2-40B4-BE49-F238E27FC236}">
                    <a16:creationId xmlns:a16="http://schemas.microsoft.com/office/drawing/2014/main" id="{5912B4E6-E02E-8E16-F862-1D0296CFFB59}"/>
                  </a:ext>
                </a:extLst>
              </p14:cNvPr>
              <p14:cNvContentPartPr/>
              <p14:nvPr/>
            </p14:nvContentPartPr>
            <p14:xfrm>
              <a:off x="9552900" y="1828485"/>
              <a:ext cx="360" cy="360"/>
            </p14:xfrm>
          </p:contentPart>
        </mc:Choice>
        <mc:Fallback xmlns="">
          <p:pic>
            <p:nvPicPr>
              <p:cNvPr id="629" name="Ink 628">
                <a:extLst>
                  <a:ext uri="{FF2B5EF4-FFF2-40B4-BE49-F238E27FC236}">
                    <a16:creationId xmlns:a16="http://schemas.microsoft.com/office/drawing/2014/main" id="{5912B4E6-E02E-8E16-F862-1D0296CFFB5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517260" y="1792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5">
            <p14:nvContentPartPr>
              <p14:cNvPr id="630" name="Ink 629">
                <a:extLst>
                  <a:ext uri="{FF2B5EF4-FFF2-40B4-BE49-F238E27FC236}">
                    <a16:creationId xmlns:a16="http://schemas.microsoft.com/office/drawing/2014/main" id="{14C6287F-67E1-0FFB-D21C-A32C42421528}"/>
                  </a:ext>
                </a:extLst>
              </p14:cNvPr>
              <p14:cNvContentPartPr/>
              <p14:nvPr/>
            </p14:nvContentPartPr>
            <p14:xfrm>
              <a:off x="9915060" y="1476045"/>
              <a:ext cx="360" cy="360"/>
            </p14:xfrm>
          </p:contentPart>
        </mc:Choice>
        <mc:Fallback xmlns="">
          <p:pic>
            <p:nvPicPr>
              <p:cNvPr id="630" name="Ink 629">
                <a:extLst>
                  <a:ext uri="{FF2B5EF4-FFF2-40B4-BE49-F238E27FC236}">
                    <a16:creationId xmlns:a16="http://schemas.microsoft.com/office/drawing/2014/main" id="{14C6287F-67E1-0FFB-D21C-A32C4242152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879420" y="1440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6">
            <p14:nvContentPartPr>
              <p14:cNvPr id="631" name="Ink 630">
                <a:extLst>
                  <a:ext uri="{FF2B5EF4-FFF2-40B4-BE49-F238E27FC236}">
                    <a16:creationId xmlns:a16="http://schemas.microsoft.com/office/drawing/2014/main" id="{5E479FD9-8992-DAE6-7221-2E189CE4022B}"/>
                  </a:ext>
                </a:extLst>
              </p14:cNvPr>
              <p14:cNvContentPartPr/>
              <p14:nvPr/>
            </p14:nvContentPartPr>
            <p14:xfrm>
              <a:off x="9934140" y="1209645"/>
              <a:ext cx="360" cy="360"/>
            </p14:xfrm>
          </p:contentPart>
        </mc:Choice>
        <mc:Fallback xmlns="">
          <p:pic>
            <p:nvPicPr>
              <p:cNvPr id="631" name="Ink 630">
                <a:extLst>
                  <a:ext uri="{FF2B5EF4-FFF2-40B4-BE49-F238E27FC236}">
                    <a16:creationId xmlns:a16="http://schemas.microsoft.com/office/drawing/2014/main" id="{5E479FD9-8992-DAE6-7221-2E189CE4022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898500" y="11736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7">
            <p14:nvContentPartPr>
              <p14:cNvPr id="632" name="Ink 631">
                <a:extLst>
                  <a:ext uri="{FF2B5EF4-FFF2-40B4-BE49-F238E27FC236}">
                    <a16:creationId xmlns:a16="http://schemas.microsoft.com/office/drawing/2014/main" id="{5FD8CE0B-CB0E-1E0A-4C27-722BC46408AF}"/>
                  </a:ext>
                </a:extLst>
              </p14:cNvPr>
              <p14:cNvContentPartPr/>
              <p14:nvPr/>
            </p14:nvContentPartPr>
            <p14:xfrm>
              <a:off x="9857820" y="847485"/>
              <a:ext cx="360" cy="360"/>
            </p14:xfrm>
          </p:contentPart>
        </mc:Choice>
        <mc:Fallback xmlns="">
          <p:pic>
            <p:nvPicPr>
              <p:cNvPr id="632" name="Ink 631">
                <a:extLst>
                  <a:ext uri="{FF2B5EF4-FFF2-40B4-BE49-F238E27FC236}">
                    <a16:creationId xmlns:a16="http://schemas.microsoft.com/office/drawing/2014/main" id="{5FD8CE0B-CB0E-1E0A-4C27-722BC46408A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822180" y="811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8">
            <p14:nvContentPartPr>
              <p14:cNvPr id="633" name="Ink 632">
                <a:extLst>
                  <a:ext uri="{FF2B5EF4-FFF2-40B4-BE49-F238E27FC236}">
                    <a16:creationId xmlns:a16="http://schemas.microsoft.com/office/drawing/2014/main" id="{48247124-FCF5-85FA-18B6-C6E006660923}"/>
                  </a:ext>
                </a:extLst>
              </p14:cNvPr>
              <p14:cNvContentPartPr/>
              <p14:nvPr/>
            </p14:nvContentPartPr>
            <p14:xfrm>
              <a:off x="9838740" y="1047645"/>
              <a:ext cx="360" cy="360"/>
            </p14:xfrm>
          </p:contentPart>
        </mc:Choice>
        <mc:Fallback xmlns="">
          <p:pic>
            <p:nvPicPr>
              <p:cNvPr id="633" name="Ink 632">
                <a:extLst>
                  <a:ext uri="{FF2B5EF4-FFF2-40B4-BE49-F238E27FC236}">
                    <a16:creationId xmlns:a16="http://schemas.microsoft.com/office/drawing/2014/main" id="{48247124-FCF5-85FA-18B6-C6E00666092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803100" y="10116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9">
            <p14:nvContentPartPr>
              <p14:cNvPr id="636" name="Ink 635">
                <a:extLst>
                  <a:ext uri="{FF2B5EF4-FFF2-40B4-BE49-F238E27FC236}">
                    <a16:creationId xmlns:a16="http://schemas.microsoft.com/office/drawing/2014/main" id="{04851080-14B2-B0C3-958A-DD6356F42691}"/>
                  </a:ext>
                </a:extLst>
              </p14:cNvPr>
              <p14:cNvContentPartPr/>
              <p14:nvPr/>
            </p14:nvContentPartPr>
            <p14:xfrm>
              <a:off x="10524540" y="1028565"/>
              <a:ext cx="360" cy="360"/>
            </p14:xfrm>
          </p:contentPart>
        </mc:Choice>
        <mc:Fallback xmlns="">
          <p:pic>
            <p:nvPicPr>
              <p:cNvPr id="636" name="Ink 635">
                <a:extLst>
                  <a:ext uri="{FF2B5EF4-FFF2-40B4-BE49-F238E27FC236}">
                    <a16:creationId xmlns:a16="http://schemas.microsoft.com/office/drawing/2014/main" id="{04851080-14B2-B0C3-958A-DD6356F4269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0488900" y="9925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0">
            <p14:nvContentPartPr>
              <p14:cNvPr id="637" name="Ink 636">
                <a:extLst>
                  <a:ext uri="{FF2B5EF4-FFF2-40B4-BE49-F238E27FC236}">
                    <a16:creationId xmlns:a16="http://schemas.microsoft.com/office/drawing/2014/main" id="{87BE0F4C-6B0D-11F9-AA96-AC2B6F9DCF0D}"/>
                  </a:ext>
                </a:extLst>
              </p14:cNvPr>
              <p14:cNvContentPartPr/>
              <p14:nvPr/>
            </p14:nvContentPartPr>
            <p14:xfrm>
              <a:off x="11181900" y="2771685"/>
              <a:ext cx="360" cy="360"/>
            </p14:xfrm>
          </p:contentPart>
        </mc:Choice>
        <mc:Fallback xmlns="">
          <p:pic>
            <p:nvPicPr>
              <p:cNvPr id="637" name="Ink 636">
                <a:extLst>
                  <a:ext uri="{FF2B5EF4-FFF2-40B4-BE49-F238E27FC236}">
                    <a16:creationId xmlns:a16="http://schemas.microsoft.com/office/drawing/2014/main" id="{87BE0F4C-6B0D-11F9-AA96-AC2B6F9DCF0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146260" y="27356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1">
            <p14:nvContentPartPr>
              <p14:cNvPr id="638" name="Ink 637">
                <a:extLst>
                  <a:ext uri="{FF2B5EF4-FFF2-40B4-BE49-F238E27FC236}">
                    <a16:creationId xmlns:a16="http://schemas.microsoft.com/office/drawing/2014/main" id="{9BABFF3D-9E79-893E-1F74-580F483AC281}"/>
                  </a:ext>
                </a:extLst>
              </p14:cNvPr>
              <p14:cNvContentPartPr/>
              <p14:nvPr/>
            </p14:nvContentPartPr>
            <p14:xfrm>
              <a:off x="11543700" y="3105045"/>
              <a:ext cx="360" cy="360"/>
            </p14:xfrm>
          </p:contentPart>
        </mc:Choice>
        <mc:Fallback xmlns="">
          <p:pic>
            <p:nvPicPr>
              <p:cNvPr id="638" name="Ink 637">
                <a:extLst>
                  <a:ext uri="{FF2B5EF4-FFF2-40B4-BE49-F238E27FC236}">
                    <a16:creationId xmlns:a16="http://schemas.microsoft.com/office/drawing/2014/main" id="{9BABFF3D-9E79-893E-1F74-580F483AC28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08060" y="3069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2">
            <p14:nvContentPartPr>
              <p14:cNvPr id="639" name="Ink 638">
                <a:extLst>
                  <a:ext uri="{FF2B5EF4-FFF2-40B4-BE49-F238E27FC236}">
                    <a16:creationId xmlns:a16="http://schemas.microsoft.com/office/drawing/2014/main" id="{8F21B1E3-57AA-50E0-9DA7-320A68110D5E}"/>
                  </a:ext>
                </a:extLst>
              </p14:cNvPr>
              <p14:cNvContentPartPr/>
              <p14:nvPr/>
            </p14:nvContentPartPr>
            <p14:xfrm>
              <a:off x="11391420" y="3390885"/>
              <a:ext cx="360" cy="360"/>
            </p14:xfrm>
          </p:contentPart>
        </mc:Choice>
        <mc:Fallback xmlns="">
          <p:pic>
            <p:nvPicPr>
              <p:cNvPr id="639" name="Ink 638">
                <a:extLst>
                  <a:ext uri="{FF2B5EF4-FFF2-40B4-BE49-F238E27FC236}">
                    <a16:creationId xmlns:a16="http://schemas.microsoft.com/office/drawing/2014/main" id="{8F21B1E3-57AA-50E0-9DA7-320A68110D5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355780" y="33548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3">
            <p14:nvContentPartPr>
              <p14:cNvPr id="640" name="Ink 639">
                <a:extLst>
                  <a:ext uri="{FF2B5EF4-FFF2-40B4-BE49-F238E27FC236}">
                    <a16:creationId xmlns:a16="http://schemas.microsoft.com/office/drawing/2014/main" id="{6B2DE98B-4460-E01C-8779-3F306B0410C3}"/>
                  </a:ext>
                </a:extLst>
              </p14:cNvPr>
              <p14:cNvContentPartPr/>
              <p14:nvPr/>
            </p14:nvContentPartPr>
            <p14:xfrm>
              <a:off x="11648460" y="3705165"/>
              <a:ext cx="360" cy="360"/>
            </p14:xfrm>
          </p:contentPart>
        </mc:Choice>
        <mc:Fallback xmlns="">
          <p:pic>
            <p:nvPicPr>
              <p:cNvPr id="640" name="Ink 639">
                <a:extLst>
                  <a:ext uri="{FF2B5EF4-FFF2-40B4-BE49-F238E27FC236}">
                    <a16:creationId xmlns:a16="http://schemas.microsoft.com/office/drawing/2014/main" id="{6B2DE98B-4460-E01C-8779-3F306B0410C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612820" y="36691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4">
            <p14:nvContentPartPr>
              <p14:cNvPr id="642" name="Ink 641">
                <a:extLst>
                  <a:ext uri="{FF2B5EF4-FFF2-40B4-BE49-F238E27FC236}">
                    <a16:creationId xmlns:a16="http://schemas.microsoft.com/office/drawing/2014/main" id="{A6AC42AA-6721-2543-D675-5E542E42449B}"/>
                  </a:ext>
                </a:extLst>
              </p14:cNvPr>
              <p14:cNvContentPartPr/>
              <p14:nvPr/>
            </p14:nvContentPartPr>
            <p14:xfrm>
              <a:off x="11572500" y="4038525"/>
              <a:ext cx="360" cy="360"/>
            </p14:xfrm>
          </p:contentPart>
        </mc:Choice>
        <mc:Fallback xmlns="">
          <p:pic>
            <p:nvPicPr>
              <p:cNvPr id="642" name="Ink 641">
                <a:extLst>
                  <a:ext uri="{FF2B5EF4-FFF2-40B4-BE49-F238E27FC236}">
                    <a16:creationId xmlns:a16="http://schemas.microsoft.com/office/drawing/2014/main" id="{A6AC42AA-6721-2543-D675-5E542E42449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36860" y="40025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5">
            <p14:nvContentPartPr>
              <p14:cNvPr id="643" name="Ink 642">
                <a:extLst>
                  <a:ext uri="{FF2B5EF4-FFF2-40B4-BE49-F238E27FC236}">
                    <a16:creationId xmlns:a16="http://schemas.microsoft.com/office/drawing/2014/main" id="{68CF7B1C-5F1E-754D-37EB-9F67E047F603}"/>
                  </a:ext>
                </a:extLst>
              </p14:cNvPr>
              <p14:cNvContentPartPr/>
              <p14:nvPr/>
            </p14:nvContentPartPr>
            <p14:xfrm>
              <a:off x="11820180" y="4381245"/>
              <a:ext cx="360" cy="360"/>
            </p14:xfrm>
          </p:contentPart>
        </mc:Choice>
        <mc:Fallback xmlns="">
          <p:pic>
            <p:nvPicPr>
              <p:cNvPr id="643" name="Ink 642">
                <a:extLst>
                  <a:ext uri="{FF2B5EF4-FFF2-40B4-BE49-F238E27FC236}">
                    <a16:creationId xmlns:a16="http://schemas.microsoft.com/office/drawing/2014/main" id="{68CF7B1C-5F1E-754D-37EB-9F67E047F60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84540" y="43452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6">
            <p14:nvContentPartPr>
              <p14:cNvPr id="663" name="Ink 662">
                <a:extLst>
                  <a:ext uri="{FF2B5EF4-FFF2-40B4-BE49-F238E27FC236}">
                    <a16:creationId xmlns:a16="http://schemas.microsoft.com/office/drawing/2014/main" id="{04EE8523-0B73-506E-7AEF-2D881123C6BD}"/>
                  </a:ext>
                </a:extLst>
              </p14:cNvPr>
              <p14:cNvContentPartPr/>
              <p14:nvPr/>
            </p14:nvContentPartPr>
            <p14:xfrm>
              <a:off x="11820180" y="4590765"/>
              <a:ext cx="360" cy="360"/>
            </p14:xfrm>
          </p:contentPart>
        </mc:Choice>
        <mc:Fallback xmlns="">
          <p:pic>
            <p:nvPicPr>
              <p:cNvPr id="663" name="Ink 662">
                <a:extLst>
                  <a:ext uri="{FF2B5EF4-FFF2-40B4-BE49-F238E27FC236}">
                    <a16:creationId xmlns:a16="http://schemas.microsoft.com/office/drawing/2014/main" id="{04EE8523-0B73-506E-7AEF-2D881123C6B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84540" y="45547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7">
            <p14:nvContentPartPr>
              <p14:cNvPr id="664" name="Ink 663">
                <a:extLst>
                  <a:ext uri="{FF2B5EF4-FFF2-40B4-BE49-F238E27FC236}">
                    <a16:creationId xmlns:a16="http://schemas.microsoft.com/office/drawing/2014/main" id="{229DA434-CB3D-4CAE-A2E7-9F9164943AB2}"/>
                  </a:ext>
                </a:extLst>
              </p14:cNvPr>
              <p14:cNvContentPartPr/>
              <p14:nvPr/>
            </p14:nvContentPartPr>
            <p14:xfrm>
              <a:off x="11762940" y="4714605"/>
              <a:ext cx="360" cy="360"/>
            </p14:xfrm>
          </p:contentPart>
        </mc:Choice>
        <mc:Fallback xmlns="">
          <p:pic>
            <p:nvPicPr>
              <p:cNvPr id="664" name="Ink 663">
                <a:extLst>
                  <a:ext uri="{FF2B5EF4-FFF2-40B4-BE49-F238E27FC236}">
                    <a16:creationId xmlns:a16="http://schemas.microsoft.com/office/drawing/2014/main" id="{229DA434-CB3D-4CAE-A2E7-9F9164943AB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27300" y="46786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8">
            <p14:nvContentPartPr>
              <p14:cNvPr id="665" name="Ink 664">
                <a:extLst>
                  <a:ext uri="{FF2B5EF4-FFF2-40B4-BE49-F238E27FC236}">
                    <a16:creationId xmlns:a16="http://schemas.microsoft.com/office/drawing/2014/main" id="{FF4E5033-A15A-9A93-2E1D-F8FF7214E243}"/>
                  </a:ext>
                </a:extLst>
              </p14:cNvPr>
              <p14:cNvContentPartPr/>
              <p14:nvPr/>
            </p14:nvContentPartPr>
            <p14:xfrm>
              <a:off x="11848620" y="5009805"/>
              <a:ext cx="360" cy="360"/>
            </p14:xfrm>
          </p:contentPart>
        </mc:Choice>
        <mc:Fallback xmlns="">
          <p:pic>
            <p:nvPicPr>
              <p:cNvPr id="665" name="Ink 664">
                <a:extLst>
                  <a:ext uri="{FF2B5EF4-FFF2-40B4-BE49-F238E27FC236}">
                    <a16:creationId xmlns:a16="http://schemas.microsoft.com/office/drawing/2014/main" id="{FF4E5033-A15A-9A93-2E1D-F8FF7214E24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812980" y="4973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9">
            <p14:nvContentPartPr>
              <p14:cNvPr id="667" name="Ink 666">
                <a:extLst>
                  <a:ext uri="{FF2B5EF4-FFF2-40B4-BE49-F238E27FC236}">
                    <a16:creationId xmlns:a16="http://schemas.microsoft.com/office/drawing/2014/main" id="{6FFA3EAC-DDFA-5B11-3614-B0D6F0FBB1D3}"/>
                  </a:ext>
                </a:extLst>
              </p14:cNvPr>
              <p14:cNvContentPartPr/>
              <p14:nvPr/>
            </p14:nvContentPartPr>
            <p14:xfrm>
              <a:off x="11562780" y="4676445"/>
              <a:ext cx="360" cy="360"/>
            </p14:xfrm>
          </p:contentPart>
        </mc:Choice>
        <mc:Fallback xmlns="">
          <p:pic>
            <p:nvPicPr>
              <p:cNvPr id="667" name="Ink 666">
                <a:extLst>
                  <a:ext uri="{FF2B5EF4-FFF2-40B4-BE49-F238E27FC236}">
                    <a16:creationId xmlns:a16="http://schemas.microsoft.com/office/drawing/2014/main" id="{6FFA3EAC-DDFA-5B11-3614-B0D6F0FBB1D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27140" y="46404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0">
            <p14:nvContentPartPr>
              <p14:cNvPr id="668" name="Ink 667">
                <a:extLst>
                  <a:ext uri="{FF2B5EF4-FFF2-40B4-BE49-F238E27FC236}">
                    <a16:creationId xmlns:a16="http://schemas.microsoft.com/office/drawing/2014/main" id="{1A20CD93-4412-CE44-F88B-2569FCAD8AB2}"/>
                  </a:ext>
                </a:extLst>
              </p14:cNvPr>
              <p14:cNvContentPartPr/>
              <p14:nvPr/>
            </p14:nvContentPartPr>
            <p14:xfrm>
              <a:off x="11105580" y="5562405"/>
              <a:ext cx="360" cy="360"/>
            </p14:xfrm>
          </p:contentPart>
        </mc:Choice>
        <mc:Fallback xmlns="">
          <p:pic>
            <p:nvPicPr>
              <p:cNvPr id="668" name="Ink 667">
                <a:extLst>
                  <a:ext uri="{FF2B5EF4-FFF2-40B4-BE49-F238E27FC236}">
                    <a16:creationId xmlns:a16="http://schemas.microsoft.com/office/drawing/2014/main" id="{1A20CD93-4412-CE44-F88B-2569FCAD8AB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069940" y="55264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1">
            <p14:nvContentPartPr>
              <p14:cNvPr id="669" name="Ink 668">
                <a:extLst>
                  <a:ext uri="{FF2B5EF4-FFF2-40B4-BE49-F238E27FC236}">
                    <a16:creationId xmlns:a16="http://schemas.microsoft.com/office/drawing/2014/main" id="{DB9259A3-29D9-1EDD-CB6D-16CD2ECCB032}"/>
                  </a:ext>
                </a:extLst>
              </p14:cNvPr>
              <p14:cNvContentPartPr/>
              <p14:nvPr/>
            </p14:nvContentPartPr>
            <p14:xfrm>
              <a:off x="11553420" y="5486085"/>
              <a:ext cx="360" cy="360"/>
            </p14:xfrm>
          </p:contentPart>
        </mc:Choice>
        <mc:Fallback xmlns="">
          <p:pic>
            <p:nvPicPr>
              <p:cNvPr id="669" name="Ink 668">
                <a:extLst>
                  <a:ext uri="{FF2B5EF4-FFF2-40B4-BE49-F238E27FC236}">
                    <a16:creationId xmlns:a16="http://schemas.microsoft.com/office/drawing/2014/main" id="{DB9259A3-29D9-1EDD-CB6D-16CD2ECCB03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17780" y="54500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2">
            <p14:nvContentPartPr>
              <p14:cNvPr id="670" name="Ink 669">
                <a:extLst>
                  <a:ext uri="{FF2B5EF4-FFF2-40B4-BE49-F238E27FC236}">
                    <a16:creationId xmlns:a16="http://schemas.microsoft.com/office/drawing/2014/main" id="{78E6B1F7-8C0C-B23A-9A51-94B2CF74896F}"/>
                  </a:ext>
                </a:extLst>
              </p14:cNvPr>
              <p14:cNvContentPartPr/>
              <p14:nvPr/>
            </p14:nvContentPartPr>
            <p14:xfrm>
              <a:off x="10876980" y="5553045"/>
              <a:ext cx="360" cy="360"/>
            </p14:xfrm>
          </p:contentPart>
        </mc:Choice>
        <mc:Fallback xmlns="">
          <p:pic>
            <p:nvPicPr>
              <p:cNvPr id="670" name="Ink 669">
                <a:extLst>
                  <a:ext uri="{FF2B5EF4-FFF2-40B4-BE49-F238E27FC236}">
                    <a16:creationId xmlns:a16="http://schemas.microsoft.com/office/drawing/2014/main" id="{78E6B1F7-8C0C-B23A-9A51-94B2CF74896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0841340" y="5517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3">
            <p14:nvContentPartPr>
              <p14:cNvPr id="673" name="Ink 672">
                <a:extLst>
                  <a:ext uri="{FF2B5EF4-FFF2-40B4-BE49-F238E27FC236}">
                    <a16:creationId xmlns:a16="http://schemas.microsoft.com/office/drawing/2014/main" id="{2A92CED8-F477-0F7A-82F3-B0E398442D3D}"/>
                  </a:ext>
                </a:extLst>
              </p14:cNvPr>
              <p14:cNvContentPartPr/>
              <p14:nvPr/>
            </p14:nvContentPartPr>
            <p14:xfrm>
              <a:off x="9733980" y="5553045"/>
              <a:ext cx="360" cy="360"/>
            </p14:xfrm>
          </p:contentPart>
        </mc:Choice>
        <mc:Fallback xmlns="">
          <p:pic>
            <p:nvPicPr>
              <p:cNvPr id="673" name="Ink 672">
                <a:extLst>
                  <a:ext uri="{FF2B5EF4-FFF2-40B4-BE49-F238E27FC236}">
                    <a16:creationId xmlns:a16="http://schemas.microsoft.com/office/drawing/2014/main" id="{2A92CED8-F477-0F7A-82F3-B0E398442D3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698340" y="5517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4">
            <p14:nvContentPartPr>
              <p14:cNvPr id="674" name="Ink 673">
                <a:extLst>
                  <a:ext uri="{FF2B5EF4-FFF2-40B4-BE49-F238E27FC236}">
                    <a16:creationId xmlns:a16="http://schemas.microsoft.com/office/drawing/2014/main" id="{5C0F9A65-29E6-6341-9D41-C38D74F519A9}"/>
                  </a:ext>
                </a:extLst>
              </p14:cNvPr>
              <p14:cNvContentPartPr/>
              <p14:nvPr/>
            </p14:nvContentPartPr>
            <p14:xfrm>
              <a:off x="9476940" y="5476725"/>
              <a:ext cx="360" cy="360"/>
            </p14:xfrm>
          </p:contentPart>
        </mc:Choice>
        <mc:Fallback xmlns="">
          <p:pic>
            <p:nvPicPr>
              <p:cNvPr id="674" name="Ink 673">
                <a:extLst>
                  <a:ext uri="{FF2B5EF4-FFF2-40B4-BE49-F238E27FC236}">
                    <a16:creationId xmlns:a16="http://schemas.microsoft.com/office/drawing/2014/main" id="{5C0F9A65-29E6-6341-9D41-C38D74F519A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441300" y="54407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5">
            <p14:nvContentPartPr>
              <p14:cNvPr id="688" name="Ink 687">
                <a:extLst>
                  <a:ext uri="{FF2B5EF4-FFF2-40B4-BE49-F238E27FC236}">
                    <a16:creationId xmlns:a16="http://schemas.microsoft.com/office/drawing/2014/main" id="{C6CA4EC5-A287-00EB-0CCE-72657777CCAF}"/>
                  </a:ext>
                </a:extLst>
              </p14:cNvPr>
              <p14:cNvContentPartPr/>
              <p14:nvPr/>
            </p14:nvContentPartPr>
            <p14:xfrm>
              <a:off x="9314940" y="5667165"/>
              <a:ext cx="360" cy="360"/>
            </p14:xfrm>
          </p:contentPart>
        </mc:Choice>
        <mc:Fallback xmlns="">
          <p:pic>
            <p:nvPicPr>
              <p:cNvPr id="688" name="Ink 687">
                <a:extLst>
                  <a:ext uri="{FF2B5EF4-FFF2-40B4-BE49-F238E27FC236}">
                    <a16:creationId xmlns:a16="http://schemas.microsoft.com/office/drawing/2014/main" id="{C6CA4EC5-A287-00EB-0CCE-72657777CCA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279300" y="56311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6">
            <p14:nvContentPartPr>
              <p14:cNvPr id="737" name="Ink 736">
                <a:extLst>
                  <a:ext uri="{FF2B5EF4-FFF2-40B4-BE49-F238E27FC236}">
                    <a16:creationId xmlns:a16="http://schemas.microsoft.com/office/drawing/2014/main" id="{054C9E9D-1A30-0BFA-283A-4F8676DDC53D}"/>
                  </a:ext>
                </a:extLst>
              </p14:cNvPr>
              <p14:cNvContentPartPr/>
              <p14:nvPr/>
            </p14:nvContentPartPr>
            <p14:xfrm>
              <a:off x="8971860" y="5638725"/>
              <a:ext cx="360" cy="360"/>
            </p14:xfrm>
          </p:contentPart>
        </mc:Choice>
        <mc:Fallback xmlns="">
          <p:pic>
            <p:nvPicPr>
              <p:cNvPr id="737" name="Ink 736">
                <a:extLst>
                  <a:ext uri="{FF2B5EF4-FFF2-40B4-BE49-F238E27FC236}">
                    <a16:creationId xmlns:a16="http://schemas.microsoft.com/office/drawing/2014/main" id="{054C9E9D-1A30-0BFA-283A-4F8676DDC53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936220" y="56027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7">
            <p14:nvContentPartPr>
              <p14:cNvPr id="761" name="Ink 760">
                <a:extLst>
                  <a:ext uri="{FF2B5EF4-FFF2-40B4-BE49-F238E27FC236}">
                    <a16:creationId xmlns:a16="http://schemas.microsoft.com/office/drawing/2014/main" id="{4FFFCF50-E7C0-313C-BF2A-8EEF5C54A853}"/>
                  </a:ext>
                </a:extLst>
              </p14:cNvPr>
              <p14:cNvContentPartPr/>
              <p14:nvPr/>
            </p14:nvContentPartPr>
            <p14:xfrm>
              <a:off x="8810220" y="5505165"/>
              <a:ext cx="360" cy="360"/>
            </p14:xfrm>
          </p:contentPart>
        </mc:Choice>
        <mc:Fallback xmlns="">
          <p:pic>
            <p:nvPicPr>
              <p:cNvPr id="761" name="Ink 760">
                <a:extLst>
                  <a:ext uri="{FF2B5EF4-FFF2-40B4-BE49-F238E27FC236}">
                    <a16:creationId xmlns:a16="http://schemas.microsoft.com/office/drawing/2014/main" id="{4FFFCF50-E7C0-313C-BF2A-8EEF5C54A85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774580" y="54691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8">
            <p14:nvContentPartPr>
              <p14:cNvPr id="762" name="Ink 761">
                <a:extLst>
                  <a:ext uri="{FF2B5EF4-FFF2-40B4-BE49-F238E27FC236}">
                    <a16:creationId xmlns:a16="http://schemas.microsoft.com/office/drawing/2014/main" id="{0C253DCD-21CF-1798-20C5-12F92483B491}"/>
                  </a:ext>
                </a:extLst>
              </p14:cNvPr>
              <p14:cNvContentPartPr/>
              <p14:nvPr/>
            </p14:nvContentPartPr>
            <p14:xfrm>
              <a:off x="9086340" y="5505165"/>
              <a:ext cx="360" cy="360"/>
            </p14:xfrm>
          </p:contentPart>
        </mc:Choice>
        <mc:Fallback xmlns="">
          <p:pic>
            <p:nvPicPr>
              <p:cNvPr id="762" name="Ink 761">
                <a:extLst>
                  <a:ext uri="{FF2B5EF4-FFF2-40B4-BE49-F238E27FC236}">
                    <a16:creationId xmlns:a16="http://schemas.microsoft.com/office/drawing/2014/main" id="{0C253DCD-21CF-1798-20C5-12F92483B49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050700" y="54691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9">
            <p14:nvContentPartPr>
              <p14:cNvPr id="763" name="Ink 762">
                <a:extLst>
                  <a:ext uri="{FF2B5EF4-FFF2-40B4-BE49-F238E27FC236}">
                    <a16:creationId xmlns:a16="http://schemas.microsoft.com/office/drawing/2014/main" id="{C27E5E30-321E-644C-A52B-CFAB7DFE23AD}"/>
                  </a:ext>
                </a:extLst>
              </p14:cNvPr>
              <p14:cNvContentPartPr/>
              <p14:nvPr/>
            </p14:nvContentPartPr>
            <p14:xfrm>
              <a:off x="8428980" y="5495805"/>
              <a:ext cx="360" cy="360"/>
            </p14:xfrm>
          </p:contentPart>
        </mc:Choice>
        <mc:Fallback xmlns="">
          <p:pic>
            <p:nvPicPr>
              <p:cNvPr id="763" name="Ink 762">
                <a:extLst>
                  <a:ext uri="{FF2B5EF4-FFF2-40B4-BE49-F238E27FC236}">
                    <a16:creationId xmlns:a16="http://schemas.microsoft.com/office/drawing/2014/main" id="{C27E5E30-321E-644C-A52B-CFAB7DFE23A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393340" y="5459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0">
            <p14:nvContentPartPr>
              <p14:cNvPr id="768" name="Ink 767">
                <a:extLst>
                  <a:ext uri="{FF2B5EF4-FFF2-40B4-BE49-F238E27FC236}">
                    <a16:creationId xmlns:a16="http://schemas.microsoft.com/office/drawing/2014/main" id="{E7B42B90-CE04-E142-1F25-AD1FDD8C476A}"/>
                  </a:ext>
                </a:extLst>
              </p14:cNvPr>
              <p14:cNvContentPartPr/>
              <p14:nvPr/>
            </p14:nvContentPartPr>
            <p14:xfrm>
              <a:off x="8219460" y="5286285"/>
              <a:ext cx="360" cy="360"/>
            </p14:xfrm>
          </p:contentPart>
        </mc:Choice>
        <mc:Fallback xmlns="">
          <p:pic>
            <p:nvPicPr>
              <p:cNvPr id="768" name="Ink 767">
                <a:extLst>
                  <a:ext uri="{FF2B5EF4-FFF2-40B4-BE49-F238E27FC236}">
                    <a16:creationId xmlns:a16="http://schemas.microsoft.com/office/drawing/2014/main" id="{E7B42B90-CE04-E142-1F25-AD1FDD8C476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183820" y="52502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1">
            <p14:nvContentPartPr>
              <p14:cNvPr id="769" name="Ink 768">
                <a:extLst>
                  <a:ext uri="{FF2B5EF4-FFF2-40B4-BE49-F238E27FC236}">
                    <a16:creationId xmlns:a16="http://schemas.microsoft.com/office/drawing/2014/main" id="{041BA010-68D0-D4BC-C4A7-78DDFE6CFD59}"/>
                  </a:ext>
                </a:extLst>
              </p14:cNvPr>
              <p14:cNvContentPartPr/>
              <p14:nvPr/>
            </p14:nvContentPartPr>
            <p14:xfrm>
              <a:off x="8400540" y="5112765"/>
              <a:ext cx="360" cy="1800"/>
            </p14:xfrm>
          </p:contentPart>
        </mc:Choice>
        <mc:Fallback xmlns="">
          <p:pic>
            <p:nvPicPr>
              <p:cNvPr id="769" name="Ink 768">
                <a:extLst>
                  <a:ext uri="{FF2B5EF4-FFF2-40B4-BE49-F238E27FC236}">
                    <a16:creationId xmlns:a16="http://schemas.microsoft.com/office/drawing/2014/main" id="{041BA010-68D0-D4BC-C4A7-78DDFE6CFD59}"/>
                  </a:ext>
                </a:extLst>
              </p:cNvPr>
              <p:cNvPicPr/>
              <p:nvPr/>
            </p:nvPicPr>
            <p:blipFill>
              <a:blip r:embed="rId990"/>
              <a:stretch>
                <a:fillRect/>
              </a:stretch>
            </p:blipFill>
            <p:spPr>
              <a:xfrm>
                <a:off x="8364900" y="5077125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2">
            <p14:nvContentPartPr>
              <p14:cNvPr id="770" name="Ink 769">
                <a:extLst>
                  <a:ext uri="{FF2B5EF4-FFF2-40B4-BE49-F238E27FC236}">
                    <a16:creationId xmlns:a16="http://schemas.microsoft.com/office/drawing/2014/main" id="{C8F6AB6F-F7A7-31CF-7B1C-C5574C0CF38C}"/>
                  </a:ext>
                </a:extLst>
              </p14:cNvPr>
              <p14:cNvContentPartPr/>
              <p14:nvPr/>
            </p14:nvContentPartPr>
            <p14:xfrm>
              <a:off x="8590980" y="5133645"/>
              <a:ext cx="360" cy="360"/>
            </p14:xfrm>
          </p:contentPart>
        </mc:Choice>
        <mc:Fallback xmlns="">
          <p:pic>
            <p:nvPicPr>
              <p:cNvPr id="770" name="Ink 769">
                <a:extLst>
                  <a:ext uri="{FF2B5EF4-FFF2-40B4-BE49-F238E27FC236}">
                    <a16:creationId xmlns:a16="http://schemas.microsoft.com/office/drawing/2014/main" id="{C8F6AB6F-F7A7-31CF-7B1C-C5574C0CF38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555340" y="50976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3">
            <p14:nvContentPartPr>
              <p14:cNvPr id="771" name="Ink 770">
                <a:extLst>
                  <a:ext uri="{FF2B5EF4-FFF2-40B4-BE49-F238E27FC236}">
                    <a16:creationId xmlns:a16="http://schemas.microsoft.com/office/drawing/2014/main" id="{FBDE324E-96F7-2736-20A5-69C925320422}"/>
                  </a:ext>
                </a:extLst>
              </p14:cNvPr>
              <p14:cNvContentPartPr/>
              <p14:nvPr/>
            </p14:nvContentPartPr>
            <p14:xfrm>
              <a:off x="8819580" y="4800285"/>
              <a:ext cx="360" cy="360"/>
            </p14:xfrm>
          </p:contentPart>
        </mc:Choice>
        <mc:Fallback xmlns="">
          <p:pic>
            <p:nvPicPr>
              <p:cNvPr id="771" name="Ink 770">
                <a:extLst>
                  <a:ext uri="{FF2B5EF4-FFF2-40B4-BE49-F238E27FC236}">
                    <a16:creationId xmlns:a16="http://schemas.microsoft.com/office/drawing/2014/main" id="{FBDE324E-96F7-2736-20A5-69C92532042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783940" y="47642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4">
            <p14:nvContentPartPr>
              <p14:cNvPr id="772" name="Ink 771">
                <a:extLst>
                  <a:ext uri="{FF2B5EF4-FFF2-40B4-BE49-F238E27FC236}">
                    <a16:creationId xmlns:a16="http://schemas.microsoft.com/office/drawing/2014/main" id="{B7571199-5502-6CA3-FF16-0CBB5EBDA58D}"/>
                  </a:ext>
                </a:extLst>
              </p14:cNvPr>
              <p14:cNvContentPartPr/>
              <p14:nvPr/>
            </p14:nvContentPartPr>
            <p14:xfrm>
              <a:off x="8743260" y="5009805"/>
              <a:ext cx="360" cy="360"/>
            </p14:xfrm>
          </p:contentPart>
        </mc:Choice>
        <mc:Fallback xmlns="">
          <p:pic>
            <p:nvPicPr>
              <p:cNvPr id="772" name="Ink 771">
                <a:extLst>
                  <a:ext uri="{FF2B5EF4-FFF2-40B4-BE49-F238E27FC236}">
                    <a16:creationId xmlns:a16="http://schemas.microsoft.com/office/drawing/2014/main" id="{B7571199-5502-6CA3-FF16-0CBB5EBDA58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707620" y="4973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5">
            <p14:nvContentPartPr>
              <p14:cNvPr id="773" name="Ink 772">
                <a:extLst>
                  <a:ext uri="{FF2B5EF4-FFF2-40B4-BE49-F238E27FC236}">
                    <a16:creationId xmlns:a16="http://schemas.microsoft.com/office/drawing/2014/main" id="{B8339D70-B246-E436-E68E-EFA4CD25546C}"/>
                  </a:ext>
                </a:extLst>
              </p14:cNvPr>
              <p14:cNvContentPartPr/>
              <p14:nvPr/>
            </p14:nvContentPartPr>
            <p14:xfrm>
              <a:off x="8638500" y="4752765"/>
              <a:ext cx="360" cy="360"/>
            </p14:xfrm>
          </p:contentPart>
        </mc:Choice>
        <mc:Fallback xmlns="">
          <p:pic>
            <p:nvPicPr>
              <p:cNvPr id="773" name="Ink 772">
                <a:extLst>
                  <a:ext uri="{FF2B5EF4-FFF2-40B4-BE49-F238E27FC236}">
                    <a16:creationId xmlns:a16="http://schemas.microsoft.com/office/drawing/2014/main" id="{B8339D70-B246-E436-E68E-EFA4CD25546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602860" y="47167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6">
            <p14:nvContentPartPr>
              <p14:cNvPr id="775" name="Ink 774">
                <a:extLst>
                  <a:ext uri="{FF2B5EF4-FFF2-40B4-BE49-F238E27FC236}">
                    <a16:creationId xmlns:a16="http://schemas.microsoft.com/office/drawing/2014/main" id="{4CB20B58-49CD-5013-675D-CFADA2F65CB4}"/>
                  </a:ext>
                </a:extLst>
              </p14:cNvPr>
              <p14:cNvContentPartPr/>
              <p14:nvPr/>
            </p14:nvContentPartPr>
            <p14:xfrm>
              <a:off x="8895900" y="4705245"/>
              <a:ext cx="360" cy="360"/>
            </p14:xfrm>
          </p:contentPart>
        </mc:Choice>
        <mc:Fallback xmlns="">
          <p:pic>
            <p:nvPicPr>
              <p:cNvPr id="775" name="Ink 774">
                <a:extLst>
                  <a:ext uri="{FF2B5EF4-FFF2-40B4-BE49-F238E27FC236}">
                    <a16:creationId xmlns:a16="http://schemas.microsoft.com/office/drawing/2014/main" id="{4CB20B58-49CD-5013-675D-CFADA2F65CB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860260" y="46692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7">
            <p14:nvContentPartPr>
              <p14:cNvPr id="776" name="Ink 775">
                <a:extLst>
                  <a:ext uri="{FF2B5EF4-FFF2-40B4-BE49-F238E27FC236}">
                    <a16:creationId xmlns:a16="http://schemas.microsoft.com/office/drawing/2014/main" id="{E28385EA-1BD1-449E-8738-65D19A22F808}"/>
                  </a:ext>
                </a:extLst>
              </p14:cNvPr>
              <p14:cNvContentPartPr/>
              <p14:nvPr/>
            </p14:nvContentPartPr>
            <p14:xfrm>
              <a:off x="8705460" y="4362165"/>
              <a:ext cx="360" cy="360"/>
            </p14:xfrm>
          </p:contentPart>
        </mc:Choice>
        <mc:Fallback xmlns="">
          <p:pic>
            <p:nvPicPr>
              <p:cNvPr id="776" name="Ink 775">
                <a:extLst>
                  <a:ext uri="{FF2B5EF4-FFF2-40B4-BE49-F238E27FC236}">
                    <a16:creationId xmlns:a16="http://schemas.microsoft.com/office/drawing/2014/main" id="{E28385EA-1BD1-449E-8738-65D19A22F80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669820" y="43261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8">
            <p14:nvContentPartPr>
              <p14:cNvPr id="846" name="Ink 845">
                <a:extLst>
                  <a:ext uri="{FF2B5EF4-FFF2-40B4-BE49-F238E27FC236}">
                    <a16:creationId xmlns:a16="http://schemas.microsoft.com/office/drawing/2014/main" id="{4DE354A3-5A21-CCA1-AAD8-18DF2B064227}"/>
                  </a:ext>
                </a:extLst>
              </p14:cNvPr>
              <p14:cNvContentPartPr/>
              <p14:nvPr/>
            </p14:nvContentPartPr>
            <p14:xfrm>
              <a:off x="8971860" y="4114485"/>
              <a:ext cx="360" cy="360"/>
            </p14:xfrm>
          </p:contentPart>
        </mc:Choice>
        <mc:Fallback xmlns="">
          <p:pic>
            <p:nvPicPr>
              <p:cNvPr id="846" name="Ink 845">
                <a:extLst>
                  <a:ext uri="{FF2B5EF4-FFF2-40B4-BE49-F238E27FC236}">
                    <a16:creationId xmlns:a16="http://schemas.microsoft.com/office/drawing/2014/main" id="{4DE354A3-5A21-CCA1-AAD8-18DF2B06422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936220" y="4078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9">
            <p14:nvContentPartPr>
              <p14:cNvPr id="854" name="Ink 853">
                <a:extLst>
                  <a:ext uri="{FF2B5EF4-FFF2-40B4-BE49-F238E27FC236}">
                    <a16:creationId xmlns:a16="http://schemas.microsoft.com/office/drawing/2014/main" id="{E3553FB8-2FBF-CA6D-AE7F-35BAA606D73A}"/>
                  </a:ext>
                </a:extLst>
              </p14:cNvPr>
              <p14:cNvContentPartPr/>
              <p14:nvPr/>
            </p14:nvContentPartPr>
            <p14:xfrm>
              <a:off x="8886180" y="3971565"/>
              <a:ext cx="360" cy="360"/>
            </p14:xfrm>
          </p:contentPart>
        </mc:Choice>
        <mc:Fallback xmlns="">
          <p:pic>
            <p:nvPicPr>
              <p:cNvPr id="854" name="Ink 853">
                <a:extLst>
                  <a:ext uri="{FF2B5EF4-FFF2-40B4-BE49-F238E27FC236}">
                    <a16:creationId xmlns:a16="http://schemas.microsoft.com/office/drawing/2014/main" id="{E3553FB8-2FBF-CA6D-AE7F-35BAA606D73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850540" y="39355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0">
            <p14:nvContentPartPr>
              <p14:cNvPr id="855" name="Ink 854">
                <a:extLst>
                  <a:ext uri="{FF2B5EF4-FFF2-40B4-BE49-F238E27FC236}">
                    <a16:creationId xmlns:a16="http://schemas.microsoft.com/office/drawing/2014/main" id="{6B363FBA-2C61-A244-0627-AB63E950E809}"/>
                  </a:ext>
                </a:extLst>
              </p14:cNvPr>
              <p14:cNvContentPartPr/>
              <p14:nvPr/>
            </p14:nvContentPartPr>
            <p14:xfrm>
              <a:off x="9038820" y="3904965"/>
              <a:ext cx="360" cy="360"/>
            </p14:xfrm>
          </p:contentPart>
        </mc:Choice>
        <mc:Fallback xmlns="">
          <p:pic>
            <p:nvPicPr>
              <p:cNvPr id="855" name="Ink 854">
                <a:extLst>
                  <a:ext uri="{FF2B5EF4-FFF2-40B4-BE49-F238E27FC236}">
                    <a16:creationId xmlns:a16="http://schemas.microsoft.com/office/drawing/2014/main" id="{6B363FBA-2C61-A244-0627-AB63E950E80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003180" y="38689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1">
            <p14:nvContentPartPr>
              <p14:cNvPr id="856" name="Ink 855">
                <a:extLst>
                  <a:ext uri="{FF2B5EF4-FFF2-40B4-BE49-F238E27FC236}">
                    <a16:creationId xmlns:a16="http://schemas.microsoft.com/office/drawing/2014/main" id="{4183350D-AD30-BE8F-D910-19C320DAEEA8}"/>
                  </a:ext>
                </a:extLst>
              </p14:cNvPr>
              <p14:cNvContentPartPr/>
              <p14:nvPr/>
            </p14:nvContentPartPr>
            <p14:xfrm>
              <a:off x="8914980" y="3552525"/>
              <a:ext cx="360" cy="360"/>
            </p14:xfrm>
          </p:contentPart>
        </mc:Choice>
        <mc:Fallback xmlns="">
          <p:pic>
            <p:nvPicPr>
              <p:cNvPr id="856" name="Ink 855">
                <a:extLst>
                  <a:ext uri="{FF2B5EF4-FFF2-40B4-BE49-F238E27FC236}">
                    <a16:creationId xmlns:a16="http://schemas.microsoft.com/office/drawing/2014/main" id="{4183350D-AD30-BE8F-D910-19C320DAEEA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879340" y="35165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2">
            <p14:nvContentPartPr>
              <p14:cNvPr id="857" name="Ink 856">
                <a:extLst>
                  <a:ext uri="{FF2B5EF4-FFF2-40B4-BE49-F238E27FC236}">
                    <a16:creationId xmlns:a16="http://schemas.microsoft.com/office/drawing/2014/main" id="{CE0CEA7D-01FA-C1D2-AA5B-6473C63145B7}"/>
                  </a:ext>
                </a:extLst>
              </p14:cNvPr>
              <p14:cNvContentPartPr/>
              <p14:nvPr/>
            </p14:nvContentPartPr>
            <p14:xfrm>
              <a:off x="8705460" y="3590685"/>
              <a:ext cx="360" cy="360"/>
            </p14:xfrm>
          </p:contentPart>
        </mc:Choice>
        <mc:Fallback xmlns="">
          <p:pic>
            <p:nvPicPr>
              <p:cNvPr id="857" name="Ink 856">
                <a:extLst>
                  <a:ext uri="{FF2B5EF4-FFF2-40B4-BE49-F238E27FC236}">
                    <a16:creationId xmlns:a16="http://schemas.microsoft.com/office/drawing/2014/main" id="{CE0CEA7D-01FA-C1D2-AA5B-6473C63145B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669820" y="35546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3">
            <p14:nvContentPartPr>
              <p14:cNvPr id="858" name="Ink 857">
                <a:extLst>
                  <a:ext uri="{FF2B5EF4-FFF2-40B4-BE49-F238E27FC236}">
                    <a16:creationId xmlns:a16="http://schemas.microsoft.com/office/drawing/2014/main" id="{AC3F1459-B9F6-9B9D-997A-617056755096}"/>
                  </a:ext>
                </a:extLst>
              </p14:cNvPr>
              <p14:cNvContentPartPr/>
              <p14:nvPr/>
            </p14:nvContentPartPr>
            <p14:xfrm>
              <a:off x="9038820" y="3257325"/>
              <a:ext cx="360" cy="360"/>
            </p14:xfrm>
          </p:contentPart>
        </mc:Choice>
        <mc:Fallback xmlns="">
          <p:pic>
            <p:nvPicPr>
              <p:cNvPr id="858" name="Ink 857">
                <a:extLst>
                  <a:ext uri="{FF2B5EF4-FFF2-40B4-BE49-F238E27FC236}">
                    <a16:creationId xmlns:a16="http://schemas.microsoft.com/office/drawing/2014/main" id="{AC3F1459-B9F6-9B9D-997A-61705675509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003180" y="32213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4">
            <p14:nvContentPartPr>
              <p14:cNvPr id="859" name="Ink 858">
                <a:extLst>
                  <a:ext uri="{FF2B5EF4-FFF2-40B4-BE49-F238E27FC236}">
                    <a16:creationId xmlns:a16="http://schemas.microsoft.com/office/drawing/2014/main" id="{12C3D217-24D9-E146-B74C-AD6A1A18BB3F}"/>
                  </a:ext>
                </a:extLst>
              </p14:cNvPr>
              <p14:cNvContentPartPr/>
              <p14:nvPr/>
            </p14:nvContentPartPr>
            <p14:xfrm>
              <a:off x="9114780" y="3362085"/>
              <a:ext cx="360" cy="360"/>
            </p14:xfrm>
          </p:contentPart>
        </mc:Choice>
        <mc:Fallback xmlns="">
          <p:pic>
            <p:nvPicPr>
              <p:cNvPr id="859" name="Ink 858">
                <a:extLst>
                  <a:ext uri="{FF2B5EF4-FFF2-40B4-BE49-F238E27FC236}">
                    <a16:creationId xmlns:a16="http://schemas.microsoft.com/office/drawing/2014/main" id="{12C3D217-24D9-E146-B74C-AD6A1A18BB3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079140" y="33260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5">
            <p14:nvContentPartPr>
              <p14:cNvPr id="860" name="Ink 859">
                <a:extLst>
                  <a:ext uri="{FF2B5EF4-FFF2-40B4-BE49-F238E27FC236}">
                    <a16:creationId xmlns:a16="http://schemas.microsoft.com/office/drawing/2014/main" id="{0E2B6ADC-0D8D-FF8E-C970-35C71E749139}"/>
                  </a:ext>
                </a:extLst>
              </p14:cNvPr>
              <p14:cNvContentPartPr/>
              <p14:nvPr/>
            </p14:nvContentPartPr>
            <p14:xfrm>
              <a:off x="9267420" y="3343005"/>
              <a:ext cx="360" cy="360"/>
            </p14:xfrm>
          </p:contentPart>
        </mc:Choice>
        <mc:Fallback xmlns="">
          <p:pic>
            <p:nvPicPr>
              <p:cNvPr id="860" name="Ink 859">
                <a:extLst>
                  <a:ext uri="{FF2B5EF4-FFF2-40B4-BE49-F238E27FC236}">
                    <a16:creationId xmlns:a16="http://schemas.microsoft.com/office/drawing/2014/main" id="{0E2B6ADC-0D8D-FF8E-C970-35C71E74913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231780" y="3307005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65" name="Group 864">
            <a:extLst>
              <a:ext uri="{FF2B5EF4-FFF2-40B4-BE49-F238E27FC236}">
                <a16:creationId xmlns:a16="http://schemas.microsoft.com/office/drawing/2014/main" id="{91F7EE9B-8FE1-51F6-6B00-A7BA5412F6CA}"/>
              </a:ext>
            </a:extLst>
          </p:cNvPr>
          <p:cNvGrpSpPr/>
          <p:nvPr/>
        </p:nvGrpSpPr>
        <p:grpSpPr>
          <a:xfrm>
            <a:off x="8934060" y="3000285"/>
            <a:ext cx="143280" cy="38520"/>
            <a:chOff x="8934060" y="3000285"/>
            <a:chExt cx="143280" cy="3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6">
              <p14:nvContentPartPr>
                <p14:cNvPr id="862" name="Ink 861">
                  <a:extLst>
                    <a:ext uri="{FF2B5EF4-FFF2-40B4-BE49-F238E27FC236}">
                      <a16:creationId xmlns:a16="http://schemas.microsoft.com/office/drawing/2014/main" id="{41B63C1C-5B23-5BA0-9163-E618249E3D91}"/>
                    </a:ext>
                  </a:extLst>
                </p14:cNvPr>
                <p14:cNvContentPartPr/>
                <p14:nvPr/>
              </p14:nvContentPartPr>
              <p14:xfrm>
                <a:off x="9076980" y="3000285"/>
                <a:ext cx="360" cy="360"/>
              </p14:xfrm>
            </p:contentPart>
          </mc:Choice>
          <mc:Fallback xmlns="">
            <p:pic>
              <p:nvPicPr>
                <p:cNvPr id="862" name="Ink 861">
                  <a:extLst>
                    <a:ext uri="{FF2B5EF4-FFF2-40B4-BE49-F238E27FC236}">
                      <a16:creationId xmlns:a16="http://schemas.microsoft.com/office/drawing/2014/main" id="{41B63C1C-5B23-5BA0-9163-E618249E3D91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9041340" y="296428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7">
              <p14:nvContentPartPr>
                <p14:cNvPr id="863" name="Ink 862">
                  <a:extLst>
                    <a:ext uri="{FF2B5EF4-FFF2-40B4-BE49-F238E27FC236}">
                      <a16:creationId xmlns:a16="http://schemas.microsoft.com/office/drawing/2014/main" id="{059CEE05-4C12-795C-C02B-80632EE8D560}"/>
                    </a:ext>
                  </a:extLst>
                </p14:cNvPr>
                <p14:cNvContentPartPr/>
                <p14:nvPr/>
              </p14:nvContentPartPr>
              <p14:xfrm>
                <a:off x="8934060" y="3038445"/>
                <a:ext cx="360" cy="360"/>
              </p14:xfrm>
            </p:contentPart>
          </mc:Choice>
          <mc:Fallback xmlns="">
            <p:pic>
              <p:nvPicPr>
                <p:cNvPr id="863" name="Ink 862">
                  <a:extLst>
                    <a:ext uri="{FF2B5EF4-FFF2-40B4-BE49-F238E27FC236}">
                      <a16:creationId xmlns:a16="http://schemas.microsoft.com/office/drawing/2014/main" id="{059CEE05-4C12-795C-C02B-80632EE8D560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8898420" y="300244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98">
            <p14:nvContentPartPr>
              <p14:cNvPr id="864" name="Ink 863">
                <a:extLst>
                  <a:ext uri="{FF2B5EF4-FFF2-40B4-BE49-F238E27FC236}">
                    <a16:creationId xmlns:a16="http://schemas.microsoft.com/office/drawing/2014/main" id="{C88EFFCC-6431-6660-1EE2-C46347953FD4}"/>
                  </a:ext>
                </a:extLst>
              </p14:cNvPr>
              <p14:cNvContentPartPr/>
              <p14:nvPr/>
            </p14:nvContentPartPr>
            <p14:xfrm>
              <a:off x="9219540" y="2552445"/>
              <a:ext cx="360" cy="360"/>
            </p14:xfrm>
          </p:contentPart>
        </mc:Choice>
        <mc:Fallback xmlns="">
          <p:pic>
            <p:nvPicPr>
              <p:cNvPr id="864" name="Ink 863">
                <a:extLst>
                  <a:ext uri="{FF2B5EF4-FFF2-40B4-BE49-F238E27FC236}">
                    <a16:creationId xmlns:a16="http://schemas.microsoft.com/office/drawing/2014/main" id="{C88EFFCC-6431-6660-1EE2-C46347953FD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183900" y="25164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9">
            <p14:nvContentPartPr>
              <p14:cNvPr id="874" name="Ink 873">
                <a:extLst>
                  <a:ext uri="{FF2B5EF4-FFF2-40B4-BE49-F238E27FC236}">
                    <a16:creationId xmlns:a16="http://schemas.microsoft.com/office/drawing/2014/main" id="{CF79B3AF-2B75-A21A-A39F-4BFEEBB8FA93}"/>
                  </a:ext>
                </a:extLst>
              </p14:cNvPr>
              <p14:cNvContentPartPr/>
              <p14:nvPr/>
            </p14:nvContentPartPr>
            <p14:xfrm>
              <a:off x="9410340" y="2076165"/>
              <a:ext cx="360" cy="360"/>
            </p14:xfrm>
          </p:contentPart>
        </mc:Choice>
        <mc:Fallback xmlns="">
          <p:pic>
            <p:nvPicPr>
              <p:cNvPr id="874" name="Ink 873">
                <a:extLst>
                  <a:ext uri="{FF2B5EF4-FFF2-40B4-BE49-F238E27FC236}">
                    <a16:creationId xmlns:a16="http://schemas.microsoft.com/office/drawing/2014/main" id="{CF79B3AF-2B75-A21A-A39F-4BFEEBB8FA9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374700" y="20401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0">
            <p14:nvContentPartPr>
              <p14:cNvPr id="1044" name="Ink 1043">
                <a:extLst>
                  <a:ext uri="{FF2B5EF4-FFF2-40B4-BE49-F238E27FC236}">
                    <a16:creationId xmlns:a16="http://schemas.microsoft.com/office/drawing/2014/main" id="{4863EE93-366F-8165-315B-CF86238ADBA7}"/>
                  </a:ext>
                </a:extLst>
              </p14:cNvPr>
              <p14:cNvContentPartPr/>
              <p14:nvPr/>
            </p14:nvContentPartPr>
            <p14:xfrm>
              <a:off x="8838660" y="1952325"/>
              <a:ext cx="360" cy="360"/>
            </p14:xfrm>
          </p:contentPart>
        </mc:Choice>
        <mc:Fallback xmlns="">
          <p:pic>
            <p:nvPicPr>
              <p:cNvPr id="1044" name="Ink 1043">
                <a:extLst>
                  <a:ext uri="{FF2B5EF4-FFF2-40B4-BE49-F238E27FC236}">
                    <a16:creationId xmlns:a16="http://schemas.microsoft.com/office/drawing/2014/main" id="{4863EE93-366F-8165-315B-CF86238ADBA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803020" y="19163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1">
            <p14:nvContentPartPr>
              <p14:cNvPr id="1045" name="Ink 1044">
                <a:extLst>
                  <a:ext uri="{FF2B5EF4-FFF2-40B4-BE49-F238E27FC236}">
                    <a16:creationId xmlns:a16="http://schemas.microsoft.com/office/drawing/2014/main" id="{40AD11EF-A24B-33F3-D6AC-D25CAF33EBE1}"/>
                  </a:ext>
                </a:extLst>
              </p14:cNvPr>
              <p14:cNvContentPartPr/>
              <p14:nvPr/>
            </p14:nvContentPartPr>
            <p14:xfrm>
              <a:off x="8848380" y="2342925"/>
              <a:ext cx="360" cy="360"/>
            </p14:xfrm>
          </p:contentPart>
        </mc:Choice>
        <mc:Fallback xmlns="">
          <p:pic>
            <p:nvPicPr>
              <p:cNvPr id="1045" name="Ink 1044">
                <a:extLst>
                  <a:ext uri="{FF2B5EF4-FFF2-40B4-BE49-F238E27FC236}">
                    <a16:creationId xmlns:a16="http://schemas.microsoft.com/office/drawing/2014/main" id="{40AD11EF-A24B-33F3-D6AC-D25CAF33EBE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812740" y="23069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2">
            <p14:nvContentPartPr>
              <p14:cNvPr id="1059" name="Ink 1058">
                <a:extLst>
                  <a:ext uri="{FF2B5EF4-FFF2-40B4-BE49-F238E27FC236}">
                    <a16:creationId xmlns:a16="http://schemas.microsoft.com/office/drawing/2014/main" id="{B4663A39-BB42-CD16-3799-AF103AC911F8}"/>
                  </a:ext>
                </a:extLst>
              </p14:cNvPr>
              <p14:cNvContentPartPr/>
              <p14:nvPr/>
            </p14:nvContentPartPr>
            <p14:xfrm>
              <a:off x="10953300" y="1838205"/>
              <a:ext cx="360" cy="1800"/>
            </p14:xfrm>
          </p:contentPart>
        </mc:Choice>
        <mc:Fallback xmlns="">
          <p:pic>
            <p:nvPicPr>
              <p:cNvPr id="1059" name="Ink 1058">
                <a:extLst>
                  <a:ext uri="{FF2B5EF4-FFF2-40B4-BE49-F238E27FC236}">
                    <a16:creationId xmlns:a16="http://schemas.microsoft.com/office/drawing/2014/main" id="{B4663A39-BB42-CD16-3799-AF103AC911F8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10917660" y="1802205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3">
            <p14:nvContentPartPr>
              <p14:cNvPr id="1071" name="Ink 1070">
                <a:extLst>
                  <a:ext uri="{FF2B5EF4-FFF2-40B4-BE49-F238E27FC236}">
                    <a16:creationId xmlns:a16="http://schemas.microsoft.com/office/drawing/2014/main" id="{E3562008-DDA5-3BCC-1A89-274DC3B9D22D}"/>
                  </a:ext>
                </a:extLst>
              </p14:cNvPr>
              <p14:cNvContentPartPr/>
              <p14:nvPr/>
            </p14:nvContentPartPr>
            <p14:xfrm>
              <a:off x="10753140" y="1742805"/>
              <a:ext cx="360" cy="360"/>
            </p14:xfrm>
          </p:contentPart>
        </mc:Choice>
        <mc:Fallback xmlns="">
          <p:pic>
            <p:nvPicPr>
              <p:cNvPr id="1071" name="Ink 1070">
                <a:extLst>
                  <a:ext uri="{FF2B5EF4-FFF2-40B4-BE49-F238E27FC236}">
                    <a16:creationId xmlns:a16="http://schemas.microsoft.com/office/drawing/2014/main" id="{E3562008-DDA5-3BCC-1A89-274DC3B9D22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0717500" y="1706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4">
            <p14:nvContentPartPr>
              <p14:cNvPr id="1072" name="Ink 1071">
                <a:extLst>
                  <a:ext uri="{FF2B5EF4-FFF2-40B4-BE49-F238E27FC236}">
                    <a16:creationId xmlns:a16="http://schemas.microsoft.com/office/drawing/2014/main" id="{A190473C-2AB2-6F99-4167-895744A8F619}"/>
                  </a:ext>
                </a:extLst>
              </p14:cNvPr>
              <p14:cNvContentPartPr/>
              <p14:nvPr/>
            </p14:nvContentPartPr>
            <p14:xfrm>
              <a:off x="10496100" y="1333485"/>
              <a:ext cx="360" cy="360"/>
            </p14:xfrm>
          </p:contentPart>
        </mc:Choice>
        <mc:Fallback xmlns="">
          <p:pic>
            <p:nvPicPr>
              <p:cNvPr id="1072" name="Ink 1071">
                <a:extLst>
                  <a:ext uri="{FF2B5EF4-FFF2-40B4-BE49-F238E27FC236}">
                    <a16:creationId xmlns:a16="http://schemas.microsoft.com/office/drawing/2014/main" id="{A190473C-2AB2-6F99-4167-895744A8F61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0460460" y="1297485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0BC8C5B-3850-4B11-B612-F269907119E2}"/>
              </a:ext>
            </a:extLst>
          </p:cNvPr>
          <p:cNvSpPr txBox="1"/>
          <p:nvPr/>
        </p:nvSpPr>
        <p:spPr>
          <a:xfrm>
            <a:off x="11181771" y="6500668"/>
            <a:ext cx="1027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</a:rPr>
              <a:t>Part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3434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D7F"/>
            </a:gs>
            <a:gs pos="96000">
              <a:srgbClr val="B1E4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474C71-E40F-D87E-B720-5AE1B610E27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584" r="-584"/>
          <a:stretch/>
        </p:blipFill>
        <p:spPr>
          <a:xfrm>
            <a:off x="-104774" y="5596348"/>
            <a:ext cx="12432962" cy="1261652"/>
          </a:xfrm>
          <a:prstGeom prst="rect">
            <a:avLst/>
          </a:prstGeom>
        </p:spPr>
      </p:pic>
      <p:pic>
        <p:nvPicPr>
          <p:cNvPr id="294" name="Picture 293">
            <a:extLst>
              <a:ext uri="{FF2B5EF4-FFF2-40B4-BE49-F238E27FC236}">
                <a16:creationId xmlns:a16="http://schemas.microsoft.com/office/drawing/2014/main" id="{5A88EE79-C467-0DDF-2ABF-D2996B0BB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016" y="3996171"/>
            <a:ext cx="1708706" cy="2569483"/>
          </a:xfrm>
          <a:prstGeom prst="rect">
            <a:avLst/>
          </a:prstGeom>
        </p:spPr>
      </p:pic>
      <p:sp>
        <p:nvSpPr>
          <p:cNvPr id="1087" name="TextBox 1086">
            <a:extLst>
              <a:ext uri="{FF2B5EF4-FFF2-40B4-BE49-F238E27FC236}">
                <a16:creationId xmlns:a16="http://schemas.microsoft.com/office/drawing/2014/main" id="{E8339137-CC12-529E-25D7-5F9C22C7D7F6}"/>
              </a:ext>
            </a:extLst>
          </p:cNvPr>
          <p:cNvSpPr txBox="1"/>
          <p:nvPr/>
        </p:nvSpPr>
        <p:spPr>
          <a:xfrm>
            <a:off x="246099" y="210519"/>
            <a:ext cx="119459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Preparing for Christmas – </a:t>
            </a:r>
          </a:p>
          <a:p>
            <a:endParaRPr lang="en-GB" sz="10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  <a:ea typeface="Yu Gothic UI Semibold" panose="020B0700000000000000" pitchFamily="34" charset="-128"/>
              <a:cs typeface="+mj-cs"/>
            </a:endParaRPr>
          </a:p>
          <a:p>
            <a:r>
              <a:rPr lang="en-GB" sz="4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The Hope of Christmas – </a:t>
            </a:r>
          </a:p>
          <a:p>
            <a:endParaRPr lang="en-GB" sz="10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  <a:ea typeface="Yu Gothic UI Semibold" panose="020B0700000000000000" pitchFamily="34" charset="-128"/>
              <a:cs typeface="+mj-cs"/>
            </a:endParaRPr>
          </a:p>
          <a:p>
            <a:r>
              <a:rPr lang="en-GB" sz="4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Anticipating Christmas – Now!</a:t>
            </a:r>
          </a:p>
          <a:p>
            <a:endParaRPr lang="en-GB" sz="10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  <a:ea typeface="Yu Gothic UI Semibold" panose="020B0700000000000000" pitchFamily="34" charset="-128"/>
              <a:cs typeface="+mj-cs"/>
            </a:endParaRPr>
          </a:p>
        </p:txBody>
      </p:sp>
      <p:pic>
        <p:nvPicPr>
          <p:cNvPr id="1088" name="Picture 1087">
            <a:extLst>
              <a:ext uri="{FF2B5EF4-FFF2-40B4-BE49-F238E27FC236}">
                <a16:creationId xmlns:a16="http://schemas.microsoft.com/office/drawing/2014/main" id="{865BC48D-EAA2-84DA-5BA1-7B7387099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9" y="5814423"/>
            <a:ext cx="1030333" cy="1030333"/>
          </a:xfrm>
          <a:prstGeom prst="rect">
            <a:avLst/>
          </a:prstGeom>
        </p:spPr>
      </p:pic>
      <p:pic>
        <p:nvPicPr>
          <p:cNvPr id="3" name="Graphic 2" descr="Checkmark">
            <a:extLst>
              <a:ext uri="{FF2B5EF4-FFF2-40B4-BE49-F238E27FC236}">
                <a16:creationId xmlns:a16="http://schemas.microsoft.com/office/drawing/2014/main" id="{C52ABFD9-497E-F6F3-3AE9-86740D46A4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34300" y="123825"/>
            <a:ext cx="914400" cy="914400"/>
          </a:xfrm>
          <a:prstGeom prst="rect">
            <a:avLst/>
          </a:prstGeom>
        </p:spPr>
      </p:pic>
      <p:pic>
        <p:nvPicPr>
          <p:cNvPr id="2" name="Graphic 1" descr="Checkmark">
            <a:extLst>
              <a:ext uri="{FF2B5EF4-FFF2-40B4-BE49-F238E27FC236}">
                <a16:creationId xmlns:a16="http://schemas.microsoft.com/office/drawing/2014/main" id="{4E989CA0-7CD3-20A2-65C2-16E95AE320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28083" y="858117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555898-E625-262E-D401-CD29914A4A21}"/>
              </a:ext>
            </a:extLst>
          </p:cNvPr>
          <p:cNvSpPr txBox="1"/>
          <p:nvPr/>
        </p:nvSpPr>
        <p:spPr>
          <a:xfrm>
            <a:off x="246099" y="2589479"/>
            <a:ext cx="104555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Anticipation 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88F9A8-B334-CB50-A15F-E89EAB45AD85}"/>
              </a:ext>
            </a:extLst>
          </p:cNvPr>
          <p:cNvSpPr txBox="1"/>
          <p:nvPr/>
        </p:nvSpPr>
        <p:spPr>
          <a:xfrm>
            <a:off x="4097460" y="2611176"/>
            <a:ext cx="695846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A feeling of excitement about something that is going to happen in the near future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37052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D7F"/>
            </a:gs>
            <a:gs pos="96000">
              <a:srgbClr val="B1E4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474C71-E40F-D87E-B720-5AE1B610E27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584" r="-584"/>
          <a:stretch/>
        </p:blipFill>
        <p:spPr>
          <a:xfrm>
            <a:off x="-104774" y="5596348"/>
            <a:ext cx="12432962" cy="1261652"/>
          </a:xfrm>
          <a:prstGeom prst="rect">
            <a:avLst/>
          </a:prstGeom>
        </p:spPr>
      </p:pic>
      <p:pic>
        <p:nvPicPr>
          <p:cNvPr id="294" name="Picture 293">
            <a:extLst>
              <a:ext uri="{FF2B5EF4-FFF2-40B4-BE49-F238E27FC236}">
                <a16:creationId xmlns:a16="http://schemas.microsoft.com/office/drawing/2014/main" id="{5A88EE79-C467-0DDF-2ABF-D2996B0BB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016" y="3996171"/>
            <a:ext cx="1708706" cy="2569483"/>
          </a:xfrm>
          <a:prstGeom prst="rect">
            <a:avLst/>
          </a:prstGeom>
        </p:spPr>
      </p:pic>
      <p:sp>
        <p:nvSpPr>
          <p:cNvPr id="1087" name="TextBox 1086">
            <a:extLst>
              <a:ext uri="{FF2B5EF4-FFF2-40B4-BE49-F238E27FC236}">
                <a16:creationId xmlns:a16="http://schemas.microsoft.com/office/drawing/2014/main" id="{E8339137-CC12-529E-25D7-5F9C22C7D7F6}"/>
              </a:ext>
            </a:extLst>
          </p:cNvPr>
          <p:cNvSpPr txBox="1"/>
          <p:nvPr/>
        </p:nvSpPr>
        <p:spPr>
          <a:xfrm>
            <a:off x="246099" y="210519"/>
            <a:ext cx="119459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Preparing for Christmas – </a:t>
            </a:r>
          </a:p>
          <a:p>
            <a:endParaRPr lang="en-GB" sz="10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  <a:ea typeface="Yu Gothic UI Semibold" panose="020B0700000000000000" pitchFamily="34" charset="-128"/>
              <a:cs typeface="+mj-cs"/>
            </a:endParaRPr>
          </a:p>
          <a:p>
            <a:r>
              <a:rPr lang="en-GB" sz="4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The Hope of Christmas – </a:t>
            </a:r>
          </a:p>
          <a:p>
            <a:endParaRPr lang="en-GB" sz="10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  <a:ea typeface="Yu Gothic UI Semibold" panose="020B0700000000000000" pitchFamily="34" charset="-128"/>
              <a:cs typeface="+mj-cs"/>
            </a:endParaRPr>
          </a:p>
          <a:p>
            <a:r>
              <a:rPr lang="en-GB" sz="4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Anticipating Christmas – Now!</a:t>
            </a:r>
          </a:p>
          <a:p>
            <a:endParaRPr lang="en-GB" sz="10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  <a:ea typeface="Yu Gothic UI Semibold" panose="020B0700000000000000" pitchFamily="34" charset="-128"/>
              <a:cs typeface="+mj-cs"/>
            </a:endParaRPr>
          </a:p>
        </p:txBody>
      </p:sp>
      <p:pic>
        <p:nvPicPr>
          <p:cNvPr id="1088" name="Picture 1087">
            <a:extLst>
              <a:ext uri="{FF2B5EF4-FFF2-40B4-BE49-F238E27FC236}">
                <a16:creationId xmlns:a16="http://schemas.microsoft.com/office/drawing/2014/main" id="{865BC48D-EAA2-84DA-5BA1-7B7387099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9" y="5814423"/>
            <a:ext cx="1030333" cy="1030333"/>
          </a:xfrm>
          <a:prstGeom prst="rect">
            <a:avLst/>
          </a:prstGeom>
        </p:spPr>
      </p:pic>
      <p:pic>
        <p:nvPicPr>
          <p:cNvPr id="3" name="Graphic 2" descr="Checkmark">
            <a:extLst>
              <a:ext uri="{FF2B5EF4-FFF2-40B4-BE49-F238E27FC236}">
                <a16:creationId xmlns:a16="http://schemas.microsoft.com/office/drawing/2014/main" id="{C52ABFD9-497E-F6F3-3AE9-86740D46A4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34300" y="123825"/>
            <a:ext cx="914400" cy="914400"/>
          </a:xfrm>
          <a:prstGeom prst="rect">
            <a:avLst/>
          </a:prstGeom>
        </p:spPr>
      </p:pic>
      <p:pic>
        <p:nvPicPr>
          <p:cNvPr id="2" name="Graphic 1" descr="Checkmark">
            <a:extLst>
              <a:ext uri="{FF2B5EF4-FFF2-40B4-BE49-F238E27FC236}">
                <a16:creationId xmlns:a16="http://schemas.microsoft.com/office/drawing/2014/main" id="{4E989CA0-7CD3-20A2-65C2-16E95AE320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28083" y="858117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555898-E625-262E-D401-CD29914A4A21}"/>
              </a:ext>
            </a:extLst>
          </p:cNvPr>
          <p:cNvSpPr txBox="1"/>
          <p:nvPr/>
        </p:nvSpPr>
        <p:spPr>
          <a:xfrm>
            <a:off x="246099" y="2589479"/>
            <a:ext cx="104555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Anticipation 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88F9A8-B334-CB50-A15F-E89EAB45AD85}"/>
              </a:ext>
            </a:extLst>
          </p:cNvPr>
          <p:cNvSpPr txBox="1"/>
          <p:nvPr/>
        </p:nvSpPr>
        <p:spPr>
          <a:xfrm>
            <a:off x="4097460" y="2611176"/>
            <a:ext cx="7194317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A feeling of excitement about something </a:t>
            </a:r>
            <a:r>
              <a:rPr lang="en-GB" sz="44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that is </a:t>
            </a:r>
            <a:r>
              <a:rPr lang="en-GB" sz="40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going to happen in the near future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286070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D7F"/>
            </a:gs>
            <a:gs pos="96000">
              <a:srgbClr val="B1E4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474C71-E40F-D87E-B720-5AE1B610E27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584" r="-584"/>
          <a:stretch/>
        </p:blipFill>
        <p:spPr>
          <a:xfrm>
            <a:off x="-104774" y="5596348"/>
            <a:ext cx="12432962" cy="1261652"/>
          </a:xfrm>
          <a:prstGeom prst="rect">
            <a:avLst/>
          </a:prstGeom>
        </p:spPr>
      </p:pic>
      <p:pic>
        <p:nvPicPr>
          <p:cNvPr id="294" name="Picture 293">
            <a:extLst>
              <a:ext uri="{FF2B5EF4-FFF2-40B4-BE49-F238E27FC236}">
                <a16:creationId xmlns:a16="http://schemas.microsoft.com/office/drawing/2014/main" id="{5A88EE79-C467-0DDF-2ABF-D2996B0BB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016" y="3996171"/>
            <a:ext cx="1708706" cy="2569483"/>
          </a:xfrm>
          <a:prstGeom prst="rect">
            <a:avLst/>
          </a:prstGeom>
        </p:spPr>
      </p:pic>
      <p:pic>
        <p:nvPicPr>
          <p:cNvPr id="1088" name="Picture 1087">
            <a:extLst>
              <a:ext uri="{FF2B5EF4-FFF2-40B4-BE49-F238E27FC236}">
                <a16:creationId xmlns:a16="http://schemas.microsoft.com/office/drawing/2014/main" id="{865BC48D-EAA2-84DA-5BA1-7B7387099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9" y="5814423"/>
            <a:ext cx="1030333" cy="1030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555898-E625-262E-D401-CD29914A4A21}"/>
              </a:ext>
            </a:extLst>
          </p:cNvPr>
          <p:cNvSpPr txBox="1"/>
          <p:nvPr/>
        </p:nvSpPr>
        <p:spPr>
          <a:xfrm>
            <a:off x="142439" y="175388"/>
            <a:ext cx="104555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Anticipation – examples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8F78B3-99A0-9929-863A-86D4D433BB3B}"/>
              </a:ext>
            </a:extLst>
          </p:cNvPr>
          <p:cNvSpPr txBox="1"/>
          <p:nvPr/>
        </p:nvSpPr>
        <p:spPr>
          <a:xfrm>
            <a:off x="142439" y="883274"/>
            <a:ext cx="11827152" cy="4755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300" dirty="0">
                <a:solidFill>
                  <a:srgbClr val="FFFF00"/>
                </a:solidFill>
              </a:rPr>
              <a:t>1. The audience waited in great </a:t>
            </a:r>
            <a:r>
              <a:rPr lang="en-GB" sz="3300" b="1" dirty="0">
                <a:solidFill>
                  <a:srgbClr val="FFFF00"/>
                </a:solidFill>
              </a:rPr>
              <a:t>anticipation</a:t>
            </a:r>
            <a:r>
              <a:rPr lang="en-GB" sz="3300" dirty="0">
                <a:solidFill>
                  <a:srgbClr val="FFFF00"/>
                </a:solidFill>
              </a:rPr>
              <a:t>, but nothing happened.</a:t>
            </a:r>
          </a:p>
          <a:p>
            <a:endParaRPr lang="en-GB" sz="1000" dirty="0">
              <a:solidFill>
                <a:srgbClr val="FFFF00"/>
              </a:solidFill>
            </a:endParaRPr>
          </a:p>
          <a:p>
            <a:r>
              <a:rPr lang="en-GB" sz="3200" dirty="0">
                <a:solidFill>
                  <a:srgbClr val="FFFF00"/>
                </a:solidFill>
              </a:rPr>
              <a:t>2. The city was filled with </a:t>
            </a:r>
            <a:r>
              <a:rPr lang="en-GB" sz="3200" b="1" dirty="0">
                <a:solidFill>
                  <a:srgbClr val="FFFF00"/>
                </a:solidFill>
              </a:rPr>
              <a:t>anticipation</a:t>
            </a:r>
            <a:r>
              <a:rPr lang="en-GB" sz="3200" dirty="0">
                <a:solidFill>
                  <a:srgbClr val="FFFF00"/>
                </a:solidFill>
              </a:rPr>
              <a:t> in the weeks before the festival.</a:t>
            </a:r>
          </a:p>
          <a:p>
            <a:endParaRPr lang="en-GB" sz="1000" dirty="0">
              <a:solidFill>
                <a:srgbClr val="FFFF00"/>
              </a:solidFill>
            </a:endParaRPr>
          </a:p>
          <a:p>
            <a:r>
              <a:rPr lang="en-GB" sz="3300" dirty="0">
                <a:solidFill>
                  <a:srgbClr val="FFFF00"/>
                </a:solidFill>
              </a:rPr>
              <a:t>3. We stood on the platform in </a:t>
            </a:r>
            <a:r>
              <a:rPr lang="en-GB" sz="3300" b="1" dirty="0">
                <a:solidFill>
                  <a:srgbClr val="FFFF00"/>
                </a:solidFill>
              </a:rPr>
              <a:t>anticipation</a:t>
            </a:r>
            <a:r>
              <a:rPr lang="en-GB" sz="3300" dirty="0">
                <a:solidFill>
                  <a:srgbClr val="FFFF00"/>
                </a:solidFill>
              </a:rPr>
              <a:t>, only to be told that the train was cancelled.</a:t>
            </a:r>
          </a:p>
          <a:p>
            <a:endParaRPr lang="en-GB" sz="1000" dirty="0">
              <a:solidFill>
                <a:srgbClr val="FFFF00"/>
              </a:solidFill>
            </a:endParaRPr>
          </a:p>
          <a:p>
            <a:r>
              <a:rPr lang="en-GB" sz="3300" dirty="0">
                <a:solidFill>
                  <a:srgbClr val="FFFF00"/>
                </a:solidFill>
              </a:rPr>
              <a:t>4. The children jumped up and down in </a:t>
            </a:r>
            <a:r>
              <a:rPr lang="en-GB" sz="3300" b="1" dirty="0">
                <a:solidFill>
                  <a:srgbClr val="FFFF00"/>
                </a:solidFill>
              </a:rPr>
              <a:t>anticipation</a:t>
            </a:r>
            <a:r>
              <a:rPr lang="en-GB" sz="3300" dirty="0">
                <a:solidFill>
                  <a:srgbClr val="FFFF00"/>
                </a:solidFill>
              </a:rPr>
              <a:t> as the presents were produced.</a:t>
            </a:r>
          </a:p>
          <a:p>
            <a:endParaRPr lang="en-GB" sz="1000" dirty="0">
              <a:solidFill>
                <a:srgbClr val="FFFF00"/>
              </a:solidFill>
            </a:endParaRPr>
          </a:p>
          <a:p>
            <a:r>
              <a:rPr lang="en-GB" sz="3350" dirty="0">
                <a:solidFill>
                  <a:srgbClr val="FFFF00"/>
                </a:solidFill>
              </a:rPr>
              <a:t>5. After months of </a:t>
            </a:r>
            <a:r>
              <a:rPr lang="en-GB" sz="3350" b="1" dirty="0">
                <a:solidFill>
                  <a:srgbClr val="FFFF00"/>
                </a:solidFill>
              </a:rPr>
              <a:t>anticipation</a:t>
            </a:r>
            <a:r>
              <a:rPr lang="en-GB" sz="3350" dirty="0">
                <a:solidFill>
                  <a:srgbClr val="FFFF00"/>
                </a:solidFill>
              </a:rPr>
              <a:t>, the holiday was a bit of a disappointment actually.</a:t>
            </a:r>
          </a:p>
        </p:txBody>
      </p:sp>
    </p:spTree>
    <p:extLst>
      <p:ext uri="{BB962C8B-B14F-4D97-AF65-F5344CB8AC3E}">
        <p14:creationId xmlns:p14="http://schemas.microsoft.com/office/powerpoint/2010/main" val="1685556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D7F"/>
            </a:gs>
            <a:gs pos="96000">
              <a:srgbClr val="B1E4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474C71-E40F-D87E-B720-5AE1B610E27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584" r="-584"/>
          <a:stretch/>
        </p:blipFill>
        <p:spPr>
          <a:xfrm>
            <a:off x="-104774" y="5596348"/>
            <a:ext cx="12432962" cy="1261652"/>
          </a:xfrm>
          <a:prstGeom prst="rect">
            <a:avLst/>
          </a:prstGeom>
        </p:spPr>
      </p:pic>
      <p:pic>
        <p:nvPicPr>
          <p:cNvPr id="294" name="Picture 293">
            <a:extLst>
              <a:ext uri="{FF2B5EF4-FFF2-40B4-BE49-F238E27FC236}">
                <a16:creationId xmlns:a16="http://schemas.microsoft.com/office/drawing/2014/main" id="{5A88EE79-C467-0DDF-2ABF-D2996B0BB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016" y="3996171"/>
            <a:ext cx="1708706" cy="2569483"/>
          </a:xfrm>
          <a:prstGeom prst="rect">
            <a:avLst/>
          </a:prstGeom>
        </p:spPr>
      </p:pic>
      <p:sp>
        <p:nvSpPr>
          <p:cNvPr id="1087" name="TextBox 1086">
            <a:extLst>
              <a:ext uri="{FF2B5EF4-FFF2-40B4-BE49-F238E27FC236}">
                <a16:creationId xmlns:a16="http://schemas.microsoft.com/office/drawing/2014/main" id="{E8339137-CC12-529E-25D7-5F9C22C7D7F6}"/>
              </a:ext>
            </a:extLst>
          </p:cNvPr>
          <p:cNvSpPr txBox="1"/>
          <p:nvPr/>
        </p:nvSpPr>
        <p:spPr>
          <a:xfrm>
            <a:off x="246099" y="210519"/>
            <a:ext cx="119459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Preparing for Christmas – </a:t>
            </a:r>
          </a:p>
          <a:p>
            <a:endParaRPr lang="en-GB" sz="10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  <a:ea typeface="Yu Gothic UI Semibold" panose="020B0700000000000000" pitchFamily="34" charset="-128"/>
              <a:cs typeface="+mj-cs"/>
            </a:endParaRPr>
          </a:p>
          <a:p>
            <a:r>
              <a:rPr lang="en-GB" sz="4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The Hope of Christmas – </a:t>
            </a:r>
          </a:p>
          <a:p>
            <a:endParaRPr lang="en-GB" sz="10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  <a:ea typeface="Yu Gothic UI Semibold" panose="020B0700000000000000" pitchFamily="34" charset="-128"/>
              <a:cs typeface="+mj-cs"/>
            </a:endParaRPr>
          </a:p>
          <a:p>
            <a:r>
              <a:rPr lang="en-GB" sz="4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Anticipating Christmas – Now!</a:t>
            </a:r>
          </a:p>
          <a:p>
            <a:endParaRPr lang="en-GB" sz="10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  <a:ea typeface="Yu Gothic UI Semibold" panose="020B0700000000000000" pitchFamily="34" charset="-128"/>
              <a:cs typeface="+mj-cs"/>
            </a:endParaRPr>
          </a:p>
        </p:txBody>
      </p:sp>
      <p:pic>
        <p:nvPicPr>
          <p:cNvPr id="1088" name="Picture 1087">
            <a:extLst>
              <a:ext uri="{FF2B5EF4-FFF2-40B4-BE49-F238E27FC236}">
                <a16:creationId xmlns:a16="http://schemas.microsoft.com/office/drawing/2014/main" id="{865BC48D-EAA2-84DA-5BA1-7B7387099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9" y="5814423"/>
            <a:ext cx="1030333" cy="1030333"/>
          </a:xfrm>
          <a:prstGeom prst="rect">
            <a:avLst/>
          </a:prstGeom>
        </p:spPr>
      </p:pic>
      <p:pic>
        <p:nvPicPr>
          <p:cNvPr id="3" name="Graphic 2" descr="Checkmark">
            <a:extLst>
              <a:ext uri="{FF2B5EF4-FFF2-40B4-BE49-F238E27FC236}">
                <a16:creationId xmlns:a16="http://schemas.microsoft.com/office/drawing/2014/main" id="{C52ABFD9-497E-F6F3-3AE9-86740D46A4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34300" y="123825"/>
            <a:ext cx="914400" cy="914400"/>
          </a:xfrm>
          <a:prstGeom prst="rect">
            <a:avLst/>
          </a:prstGeom>
        </p:spPr>
      </p:pic>
      <p:pic>
        <p:nvPicPr>
          <p:cNvPr id="2" name="Graphic 1" descr="Checkmark">
            <a:extLst>
              <a:ext uri="{FF2B5EF4-FFF2-40B4-BE49-F238E27FC236}">
                <a16:creationId xmlns:a16="http://schemas.microsoft.com/office/drawing/2014/main" id="{4E989CA0-7CD3-20A2-65C2-16E95AE320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28083" y="858117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555898-E625-262E-D401-CD29914A4A21}"/>
              </a:ext>
            </a:extLst>
          </p:cNvPr>
          <p:cNvSpPr txBox="1"/>
          <p:nvPr/>
        </p:nvSpPr>
        <p:spPr>
          <a:xfrm>
            <a:off x="142439" y="2584939"/>
            <a:ext cx="37324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Mary’s</a:t>
            </a:r>
          </a:p>
          <a:p>
            <a:pPr algn="ctr"/>
            <a:r>
              <a:rPr lang="en-GB" sz="40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Anticipation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88F9A8-B334-CB50-A15F-E89EAB45AD85}"/>
              </a:ext>
            </a:extLst>
          </p:cNvPr>
          <p:cNvSpPr txBox="1"/>
          <p:nvPr/>
        </p:nvSpPr>
        <p:spPr>
          <a:xfrm>
            <a:off x="4520022" y="2463357"/>
            <a:ext cx="7130521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A feeling of excitement about something</a:t>
            </a:r>
            <a:r>
              <a:rPr lang="en-GB" sz="4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she knew </a:t>
            </a:r>
            <a:r>
              <a:rPr lang="en-GB" sz="4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was</a:t>
            </a:r>
            <a:r>
              <a:rPr lang="en-GB" sz="4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GB" sz="40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going to happen in the near future! </a:t>
            </a:r>
            <a:endParaRPr lang="en-GB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63B2C4-CA29-C3B0-AAEA-9E18A63B46C7}"/>
              </a:ext>
            </a:extLst>
          </p:cNvPr>
          <p:cNvSpPr txBox="1"/>
          <p:nvPr/>
        </p:nvSpPr>
        <p:spPr>
          <a:xfrm>
            <a:off x="3874661" y="2892716"/>
            <a:ext cx="5103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10971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D7F"/>
            </a:gs>
            <a:gs pos="96000">
              <a:srgbClr val="B1E4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474C71-E40F-D87E-B720-5AE1B610E27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584" r="-584"/>
          <a:stretch/>
        </p:blipFill>
        <p:spPr>
          <a:xfrm>
            <a:off x="-104774" y="5596348"/>
            <a:ext cx="12432962" cy="1261652"/>
          </a:xfrm>
          <a:prstGeom prst="rect">
            <a:avLst/>
          </a:prstGeom>
        </p:spPr>
      </p:pic>
      <p:pic>
        <p:nvPicPr>
          <p:cNvPr id="294" name="Picture 293">
            <a:extLst>
              <a:ext uri="{FF2B5EF4-FFF2-40B4-BE49-F238E27FC236}">
                <a16:creationId xmlns:a16="http://schemas.microsoft.com/office/drawing/2014/main" id="{5A88EE79-C467-0DDF-2ABF-D2996B0BB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016" y="3996171"/>
            <a:ext cx="1708706" cy="2569483"/>
          </a:xfrm>
          <a:prstGeom prst="rect">
            <a:avLst/>
          </a:prstGeom>
        </p:spPr>
      </p:pic>
      <p:sp>
        <p:nvSpPr>
          <p:cNvPr id="1087" name="TextBox 1086">
            <a:extLst>
              <a:ext uri="{FF2B5EF4-FFF2-40B4-BE49-F238E27FC236}">
                <a16:creationId xmlns:a16="http://schemas.microsoft.com/office/drawing/2014/main" id="{E8339137-CC12-529E-25D7-5F9C22C7D7F6}"/>
              </a:ext>
            </a:extLst>
          </p:cNvPr>
          <p:cNvSpPr txBox="1"/>
          <p:nvPr/>
        </p:nvSpPr>
        <p:spPr>
          <a:xfrm>
            <a:off x="246099" y="210519"/>
            <a:ext cx="1194590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Anticipating Christmas</a:t>
            </a:r>
            <a:endParaRPr lang="en-GB" sz="50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  <a:p>
            <a:r>
              <a:rPr lang="en-GB" sz="44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God’s people:</a:t>
            </a:r>
          </a:p>
          <a:p>
            <a:r>
              <a:rPr lang="en-GB" sz="44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Are those who magnify the Lord! 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(vs.46-47)</a:t>
            </a:r>
          </a:p>
          <a:p>
            <a:endParaRPr lang="en-GB" sz="60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  <a:ea typeface="Yu Gothic UI Semibold" panose="020B0700000000000000" pitchFamily="34" charset="-128"/>
              <a:cs typeface="+mj-cs"/>
            </a:endParaRPr>
          </a:p>
        </p:txBody>
      </p:sp>
      <p:pic>
        <p:nvPicPr>
          <p:cNvPr id="1088" name="Picture 1087">
            <a:extLst>
              <a:ext uri="{FF2B5EF4-FFF2-40B4-BE49-F238E27FC236}">
                <a16:creationId xmlns:a16="http://schemas.microsoft.com/office/drawing/2014/main" id="{865BC48D-EAA2-84DA-5BA1-7B7387099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9" y="5814423"/>
            <a:ext cx="1030333" cy="10303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8496B9-B90D-92E3-93F5-4B482639D190}"/>
              </a:ext>
            </a:extLst>
          </p:cNvPr>
          <p:cNvSpPr txBox="1"/>
          <p:nvPr/>
        </p:nvSpPr>
        <p:spPr>
          <a:xfrm>
            <a:off x="0" y="6080885"/>
            <a:ext cx="121920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500" dirty="0">
                <a:ln w="12700">
                  <a:solidFill>
                    <a:schemeClr val="tx1"/>
                  </a:solidFill>
                </a:ln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Luke 1:46-55</a:t>
            </a:r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8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D7F"/>
            </a:gs>
            <a:gs pos="96000">
              <a:srgbClr val="B1E4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474C71-E40F-D87E-B720-5AE1B610E27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584" r="-584"/>
          <a:stretch/>
        </p:blipFill>
        <p:spPr>
          <a:xfrm>
            <a:off x="-104774" y="5596348"/>
            <a:ext cx="12432962" cy="1261652"/>
          </a:xfrm>
          <a:prstGeom prst="rect">
            <a:avLst/>
          </a:prstGeom>
        </p:spPr>
      </p:pic>
      <p:pic>
        <p:nvPicPr>
          <p:cNvPr id="294" name="Picture 293">
            <a:extLst>
              <a:ext uri="{FF2B5EF4-FFF2-40B4-BE49-F238E27FC236}">
                <a16:creationId xmlns:a16="http://schemas.microsoft.com/office/drawing/2014/main" id="{5A88EE79-C467-0DDF-2ABF-D2996B0BB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016" y="3996171"/>
            <a:ext cx="1708706" cy="2569483"/>
          </a:xfrm>
          <a:prstGeom prst="rect">
            <a:avLst/>
          </a:prstGeom>
        </p:spPr>
      </p:pic>
      <p:sp>
        <p:nvSpPr>
          <p:cNvPr id="1087" name="TextBox 1086">
            <a:extLst>
              <a:ext uri="{FF2B5EF4-FFF2-40B4-BE49-F238E27FC236}">
                <a16:creationId xmlns:a16="http://schemas.microsoft.com/office/drawing/2014/main" id="{E8339137-CC12-529E-25D7-5F9C22C7D7F6}"/>
              </a:ext>
            </a:extLst>
          </p:cNvPr>
          <p:cNvSpPr txBox="1"/>
          <p:nvPr/>
        </p:nvSpPr>
        <p:spPr>
          <a:xfrm>
            <a:off x="246099" y="210519"/>
            <a:ext cx="1194590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Anticipating Christmas</a:t>
            </a:r>
            <a:endParaRPr lang="en-GB" sz="50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  <a:p>
            <a:r>
              <a:rPr lang="en-GB" sz="44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God’s people:</a:t>
            </a:r>
          </a:p>
          <a:p>
            <a:r>
              <a:rPr lang="en-GB" sz="44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Are those who magnify the Lord! 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(vs.46-47)</a:t>
            </a:r>
          </a:p>
          <a:p>
            <a:r>
              <a:rPr lang="en-GB" sz="44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Are those who are humble 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(vs.48-52)</a:t>
            </a:r>
          </a:p>
          <a:p>
            <a:r>
              <a:rPr lang="en-GB" sz="44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	</a:t>
            </a:r>
            <a:r>
              <a:rPr lang="en-GB" sz="42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- Aware of God’s power 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	</a:t>
            </a:r>
          </a:p>
          <a:p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	</a:t>
            </a:r>
            <a:r>
              <a:rPr lang="en-GB" sz="42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- Healthy fear of God 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(vs.50)	</a:t>
            </a:r>
            <a:endParaRPr lang="en-GB" sz="60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  <a:ea typeface="Yu Gothic UI Semibold" panose="020B0700000000000000" pitchFamily="34" charset="-128"/>
              <a:cs typeface="+mj-cs"/>
            </a:endParaRPr>
          </a:p>
        </p:txBody>
      </p:sp>
      <p:pic>
        <p:nvPicPr>
          <p:cNvPr id="1088" name="Picture 1087">
            <a:extLst>
              <a:ext uri="{FF2B5EF4-FFF2-40B4-BE49-F238E27FC236}">
                <a16:creationId xmlns:a16="http://schemas.microsoft.com/office/drawing/2014/main" id="{865BC48D-EAA2-84DA-5BA1-7B7387099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9" y="5814423"/>
            <a:ext cx="1030333" cy="10303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8496B9-B90D-92E3-93F5-4B482639D190}"/>
              </a:ext>
            </a:extLst>
          </p:cNvPr>
          <p:cNvSpPr txBox="1"/>
          <p:nvPr/>
        </p:nvSpPr>
        <p:spPr>
          <a:xfrm>
            <a:off x="0" y="6080885"/>
            <a:ext cx="121920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500" dirty="0">
                <a:ln w="12700">
                  <a:solidFill>
                    <a:schemeClr val="tx1"/>
                  </a:solidFill>
                </a:ln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Luke 1:46-55</a:t>
            </a:r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181695-34F1-15C9-5656-3342908B018D}"/>
              </a:ext>
            </a:extLst>
          </p:cNvPr>
          <p:cNvSpPr txBox="1"/>
          <p:nvPr/>
        </p:nvSpPr>
        <p:spPr>
          <a:xfrm>
            <a:off x="7223980" y="3218934"/>
            <a:ext cx="62160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(vs.49, 51 &amp; 52)</a:t>
            </a:r>
            <a:endParaRPr lang="en-GB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2072B7-C6EE-735F-A004-DAFF154CF859}"/>
              </a:ext>
            </a:extLst>
          </p:cNvPr>
          <p:cNvSpPr txBox="1"/>
          <p:nvPr/>
        </p:nvSpPr>
        <p:spPr>
          <a:xfrm>
            <a:off x="246099" y="4478519"/>
            <a:ext cx="1055716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7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‘The fear of the LORD is the beginning of wisdom.’ </a:t>
            </a:r>
            <a:r>
              <a:rPr lang="en-GB" sz="33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Proverbs 9:10</a:t>
            </a:r>
          </a:p>
          <a:p>
            <a:endParaRPr lang="en-GB" sz="30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77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D7F"/>
            </a:gs>
            <a:gs pos="96000">
              <a:srgbClr val="B1E4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474C71-E40F-D87E-B720-5AE1B610E27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584" r="-584"/>
          <a:stretch/>
        </p:blipFill>
        <p:spPr>
          <a:xfrm>
            <a:off x="-104774" y="5596348"/>
            <a:ext cx="12432962" cy="1261652"/>
          </a:xfrm>
          <a:prstGeom prst="rect">
            <a:avLst/>
          </a:prstGeom>
        </p:spPr>
      </p:pic>
      <p:pic>
        <p:nvPicPr>
          <p:cNvPr id="294" name="Picture 293">
            <a:extLst>
              <a:ext uri="{FF2B5EF4-FFF2-40B4-BE49-F238E27FC236}">
                <a16:creationId xmlns:a16="http://schemas.microsoft.com/office/drawing/2014/main" id="{5A88EE79-C467-0DDF-2ABF-D2996B0BB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016" y="3996171"/>
            <a:ext cx="1708706" cy="2569483"/>
          </a:xfrm>
          <a:prstGeom prst="rect">
            <a:avLst/>
          </a:prstGeom>
        </p:spPr>
      </p:pic>
      <p:sp>
        <p:nvSpPr>
          <p:cNvPr id="1087" name="TextBox 1086">
            <a:extLst>
              <a:ext uri="{FF2B5EF4-FFF2-40B4-BE49-F238E27FC236}">
                <a16:creationId xmlns:a16="http://schemas.microsoft.com/office/drawing/2014/main" id="{E8339137-CC12-529E-25D7-5F9C22C7D7F6}"/>
              </a:ext>
            </a:extLst>
          </p:cNvPr>
          <p:cNvSpPr txBox="1"/>
          <p:nvPr/>
        </p:nvSpPr>
        <p:spPr>
          <a:xfrm>
            <a:off x="246099" y="210519"/>
            <a:ext cx="1194590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+mj-cs"/>
              </a:rPr>
              <a:t>Anticipating Christmas</a:t>
            </a:r>
            <a:endParaRPr lang="en-GB" sz="50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  <a:p>
            <a:r>
              <a:rPr lang="en-GB" sz="44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God’s people:</a:t>
            </a:r>
          </a:p>
          <a:p>
            <a:r>
              <a:rPr lang="en-GB" sz="44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Are those who magnify the Lord! 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(vs.46-47)</a:t>
            </a:r>
          </a:p>
          <a:p>
            <a:r>
              <a:rPr lang="en-GB" sz="44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Are those who are humble 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(vs.48-52)</a:t>
            </a:r>
          </a:p>
          <a:p>
            <a:r>
              <a:rPr lang="en-GB" sz="44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Are those who have been saved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(vs.47)</a:t>
            </a:r>
          </a:p>
          <a:p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	</a:t>
            </a:r>
            <a:r>
              <a:rPr lang="en-GB" sz="42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- Trusting in God’s promises 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(vs.54)</a:t>
            </a:r>
          </a:p>
          <a:p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	</a:t>
            </a:r>
            <a:r>
              <a:rPr lang="en-GB" sz="42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- Knowing God personally </a:t>
            </a:r>
            <a:r>
              <a:rPr lang="en-GB" sz="4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(vs.46-49)	</a:t>
            </a:r>
            <a:endParaRPr lang="en-GB" sz="6000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  <a:ea typeface="Yu Gothic UI Semibold" panose="020B0700000000000000" pitchFamily="34" charset="-128"/>
              <a:cs typeface="+mj-cs"/>
            </a:endParaRPr>
          </a:p>
        </p:txBody>
      </p:sp>
      <p:pic>
        <p:nvPicPr>
          <p:cNvPr id="1088" name="Picture 1087">
            <a:extLst>
              <a:ext uri="{FF2B5EF4-FFF2-40B4-BE49-F238E27FC236}">
                <a16:creationId xmlns:a16="http://schemas.microsoft.com/office/drawing/2014/main" id="{865BC48D-EAA2-84DA-5BA1-7B7387099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9" y="5814423"/>
            <a:ext cx="1030333" cy="10303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8496B9-B90D-92E3-93F5-4B482639D190}"/>
              </a:ext>
            </a:extLst>
          </p:cNvPr>
          <p:cNvSpPr txBox="1"/>
          <p:nvPr/>
        </p:nvSpPr>
        <p:spPr>
          <a:xfrm>
            <a:off x="0" y="6080885"/>
            <a:ext cx="121920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500" dirty="0">
                <a:ln w="12700">
                  <a:solidFill>
                    <a:schemeClr val="tx1"/>
                  </a:solidFill>
                </a:ln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Luke 1:46-55</a:t>
            </a:r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18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0D7F"/>
            </a:gs>
            <a:gs pos="97000">
              <a:srgbClr val="B1E4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itle 1">
            <a:extLst>
              <a:ext uri="{FF2B5EF4-FFF2-40B4-BE49-F238E27FC236}">
                <a16:creationId xmlns:a16="http://schemas.microsoft.com/office/drawing/2014/main" id="{D8F3A1E5-60EC-7ACF-0269-1A08DE435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3005" y="974898"/>
            <a:ext cx="10349689" cy="1929179"/>
          </a:xfrm>
        </p:spPr>
        <p:txBody>
          <a:bodyPr>
            <a:noAutofit/>
          </a:bodyPr>
          <a:lstStyle/>
          <a:p>
            <a:r>
              <a:rPr lang="en-GB" sz="7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</a:rPr>
              <a:t>Christmas @ Grace</a:t>
            </a:r>
            <a:br>
              <a:rPr lang="en-GB" sz="7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</a:rPr>
            </a:br>
            <a:r>
              <a:rPr lang="en-GB" sz="7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Yu Gothic UI Semibold" panose="020B0700000000000000" pitchFamily="34" charset="-128"/>
              </a:rPr>
              <a:t>2023!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474C71-E40F-D87E-B720-5AE1B610E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187" y="5596348"/>
            <a:ext cx="12328187" cy="13391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1B3F906-08C0-56CA-F387-2AB2581F5722}"/>
                  </a:ext>
                </a:extLst>
              </p14:cNvPr>
              <p14:cNvContentPartPr/>
              <p14:nvPr/>
            </p14:nvContentPartPr>
            <p14:xfrm>
              <a:off x="755139" y="643602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1B3F906-08C0-56CA-F387-2AB2581F57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9139" y="607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0ADD743-3663-28AD-00CC-141A42246383}"/>
                  </a:ext>
                </a:extLst>
              </p14:cNvPr>
              <p14:cNvContentPartPr/>
              <p14:nvPr/>
            </p14:nvContentPartPr>
            <p14:xfrm>
              <a:off x="293979" y="707322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0ADD743-3663-28AD-00CC-141A422463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339" y="671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A0A1C2D-B75E-532B-03B6-6074842ED8F8}"/>
                  </a:ext>
                </a:extLst>
              </p14:cNvPr>
              <p14:cNvContentPartPr/>
              <p14:nvPr/>
            </p14:nvContentPartPr>
            <p14:xfrm>
              <a:off x="349419" y="452802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A0A1C2D-B75E-532B-03B6-6074842ED8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779" y="417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6A30A6D-052E-E22D-CE96-A57F2C0FF638}"/>
                  </a:ext>
                </a:extLst>
              </p14:cNvPr>
              <p14:cNvContentPartPr/>
              <p14:nvPr/>
            </p14:nvContentPartPr>
            <p14:xfrm>
              <a:off x="953859" y="269922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6A30A6D-052E-E22D-CE96-A57F2C0FF6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8219" y="233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BA5AC5C-6422-5AA4-F666-7C918D21B0FC}"/>
                  </a:ext>
                </a:extLst>
              </p14:cNvPr>
              <p14:cNvContentPartPr/>
              <p14:nvPr/>
            </p14:nvContentPartPr>
            <p14:xfrm>
              <a:off x="611859" y="26200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BA5AC5C-6422-5AA4-F666-7C918D21B0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6219" y="226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35FA840-CD9C-E2F4-2D50-E522EB3BA97D}"/>
                  </a:ext>
                </a:extLst>
              </p14:cNvPr>
              <p14:cNvContentPartPr/>
              <p14:nvPr/>
            </p14:nvContentPartPr>
            <p14:xfrm>
              <a:off x="1025499" y="564042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35FA840-CD9C-E2F4-2D50-E522EB3BA9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9499" y="5284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4FA5199-33B0-F733-A719-3AF4969686B7}"/>
                  </a:ext>
                </a:extLst>
              </p14:cNvPr>
              <p14:cNvContentPartPr/>
              <p14:nvPr/>
            </p14:nvContentPartPr>
            <p14:xfrm>
              <a:off x="905979" y="882282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4FA5199-33B0-F733-A719-3AF4969686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0339" y="8466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A28CBFF-7BB2-416D-3F0D-2F37046FB8CA}"/>
                  </a:ext>
                </a:extLst>
              </p14:cNvPr>
              <p14:cNvContentPartPr/>
              <p14:nvPr/>
            </p14:nvContentPartPr>
            <p14:xfrm>
              <a:off x="1184259" y="88228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A28CBFF-7BB2-416D-3F0D-2F37046FB8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8619" y="8466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DA01E95-0C7B-23D0-53CC-3BEC1BD43E1B}"/>
                  </a:ext>
                </a:extLst>
              </p14:cNvPr>
              <p14:cNvContentPartPr/>
              <p14:nvPr/>
            </p14:nvContentPartPr>
            <p14:xfrm>
              <a:off x="269859" y="1701282"/>
              <a:ext cx="360" cy="4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DA01E95-0C7B-23D0-53CC-3BEC1BD43E1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4219" y="1665282"/>
                <a:ext cx="7200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20A01A5-CBDC-454A-FBF7-EA656A27570A}"/>
                  </a:ext>
                </a:extLst>
              </p14:cNvPr>
              <p14:cNvContentPartPr/>
              <p14:nvPr/>
            </p14:nvContentPartPr>
            <p14:xfrm>
              <a:off x="278139" y="2170362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20A01A5-CBDC-454A-FBF7-EA656A2757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139" y="2134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41F5923-0050-9B9D-75FE-496A259BF226}"/>
                  </a:ext>
                </a:extLst>
              </p14:cNvPr>
              <p14:cNvContentPartPr/>
              <p14:nvPr/>
            </p14:nvContentPartPr>
            <p14:xfrm>
              <a:off x="619779" y="2353242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41F5923-0050-9B9D-75FE-496A259BF2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3779" y="2317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F301076-5331-B4CD-174D-5BE7F3CF3A47}"/>
                  </a:ext>
                </a:extLst>
              </p14:cNvPr>
              <p14:cNvContentPartPr/>
              <p14:nvPr/>
            </p14:nvContentPartPr>
            <p14:xfrm>
              <a:off x="397299" y="2830242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F301076-5331-B4CD-174D-5BE7F3CF3A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659" y="2794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51ACE89-C439-DCA3-32E6-DAF4AD32F36D}"/>
                  </a:ext>
                </a:extLst>
              </p14:cNvPr>
              <p14:cNvContentPartPr/>
              <p14:nvPr/>
            </p14:nvContentPartPr>
            <p14:xfrm>
              <a:off x="198579" y="1280082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51ACE89-C439-DCA3-32E6-DAF4AD32F3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579" y="12440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2937DA5-AA0E-4D80-A3B4-6E93244D0EF2}"/>
                  </a:ext>
                </a:extLst>
              </p14:cNvPr>
              <p14:cNvContentPartPr/>
              <p14:nvPr/>
            </p14:nvContentPartPr>
            <p14:xfrm>
              <a:off x="87339" y="906042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2937DA5-AA0E-4D80-A3B4-6E93244D0E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39" y="8704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F3AD19B-7C68-F782-483D-AFB9F8FE7A60}"/>
                  </a:ext>
                </a:extLst>
              </p14:cNvPr>
              <p14:cNvContentPartPr/>
              <p14:nvPr/>
            </p14:nvContentPartPr>
            <p14:xfrm>
              <a:off x="15699" y="445242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F3AD19B-7C68-F782-483D-AFB9F8FE7A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0301" y="4092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0266967-BADE-4566-BD48-FDFF40A1DBC1}"/>
                  </a:ext>
                </a:extLst>
              </p14:cNvPr>
              <p14:cNvContentPartPr/>
              <p14:nvPr/>
            </p14:nvContentPartPr>
            <p14:xfrm>
              <a:off x="254019" y="94962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0266967-BADE-4566-BD48-FDFF40A1DB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019" y="59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7DD7E04-17AF-3396-9839-4F7EFB892933}"/>
                  </a:ext>
                </a:extLst>
              </p14:cNvPr>
              <p14:cNvContentPartPr/>
              <p14:nvPr/>
            </p14:nvContentPartPr>
            <p14:xfrm>
              <a:off x="1446699" y="39522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7DD7E04-17AF-3396-9839-4F7EFB8929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1059" y="35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18D9637-AB18-0236-F9E7-419266868F3B}"/>
                  </a:ext>
                </a:extLst>
              </p14:cNvPr>
              <p14:cNvContentPartPr/>
              <p14:nvPr/>
            </p14:nvContentPartPr>
            <p14:xfrm>
              <a:off x="1415019" y="246162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18D9637-AB18-0236-F9E7-419266868F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9019" y="210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4B4D920-B758-B19F-86C0-9C8E669B931C}"/>
                  </a:ext>
                </a:extLst>
              </p14:cNvPr>
              <p14:cNvContentPartPr/>
              <p14:nvPr/>
            </p14:nvContentPartPr>
            <p14:xfrm>
              <a:off x="1327539" y="405282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4B4D920-B758-B19F-86C0-9C8E669B93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1539" y="3692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9C1BA5E-33CA-4C2D-1417-D1E729871F9B}"/>
                  </a:ext>
                </a:extLst>
              </p14:cNvPr>
              <p14:cNvContentPartPr/>
              <p14:nvPr/>
            </p14:nvContentPartPr>
            <p14:xfrm>
              <a:off x="1494579" y="707322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9C1BA5E-33CA-4C2D-1417-D1E729871F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8579" y="671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5F9949B-7043-386E-EA2D-A33F620A4D48}"/>
                  </a:ext>
                </a:extLst>
              </p14:cNvPr>
              <p14:cNvContentPartPr/>
              <p14:nvPr/>
            </p14:nvContentPartPr>
            <p14:xfrm>
              <a:off x="1189659" y="2130762"/>
              <a:ext cx="11160" cy="11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5F9949B-7043-386E-EA2D-A33F620A4D4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53659" y="2094762"/>
                <a:ext cx="8280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A113F8A-79A0-7175-99E2-69C70F7C3429}"/>
                  </a:ext>
                </a:extLst>
              </p14:cNvPr>
              <p14:cNvContentPartPr/>
              <p14:nvPr/>
            </p14:nvContentPartPr>
            <p14:xfrm>
              <a:off x="778899" y="2424882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A113F8A-79A0-7175-99E2-69C70F7C34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3259" y="23892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9309CC4-2717-E263-891C-5A8FA73221CC}"/>
                  </a:ext>
                </a:extLst>
              </p14:cNvPr>
              <p14:cNvContentPartPr/>
              <p14:nvPr/>
            </p14:nvContentPartPr>
            <p14:xfrm>
              <a:off x="858459" y="2225802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9309CC4-2717-E263-891C-5A8FA73221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2459" y="2190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7A6C837-3946-6984-04B7-ED99350D13DC}"/>
                  </a:ext>
                </a:extLst>
              </p14:cNvPr>
              <p14:cNvContentPartPr/>
              <p14:nvPr/>
            </p14:nvContentPartPr>
            <p14:xfrm>
              <a:off x="747219" y="2003322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7A6C837-3946-6984-04B7-ED99350D13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1219" y="1967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DB0E8EF-B016-5831-2780-A752D23C8AB0}"/>
                  </a:ext>
                </a:extLst>
              </p14:cNvPr>
              <p14:cNvContentPartPr/>
              <p14:nvPr/>
            </p14:nvContentPartPr>
            <p14:xfrm>
              <a:off x="1373979" y="2472402"/>
              <a:ext cx="180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DB0E8EF-B016-5831-2780-A752D23C8AB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37979" y="243640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1C0CE39-1690-2F33-FF7D-CA68FA364CA4}"/>
                  </a:ext>
                </a:extLst>
              </p14:cNvPr>
              <p14:cNvContentPartPr/>
              <p14:nvPr/>
            </p14:nvContentPartPr>
            <p14:xfrm>
              <a:off x="1486299" y="2719002"/>
              <a:ext cx="360" cy="97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1C0CE39-1690-2F33-FF7D-CA68FA364CA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450659" y="2683362"/>
                <a:ext cx="7200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406B30D-DAD6-37B2-ED11-7F765BA2AD29}"/>
                  </a:ext>
                </a:extLst>
              </p14:cNvPr>
              <p14:cNvContentPartPr/>
              <p14:nvPr/>
            </p14:nvContentPartPr>
            <p14:xfrm>
              <a:off x="1200459" y="2854002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406B30D-DAD6-37B2-ED11-7F765BA2AD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4459" y="2818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12A2D5F-B495-8244-0FB2-A5FA5A12D28E}"/>
                  </a:ext>
                </a:extLst>
              </p14:cNvPr>
              <p14:cNvContentPartPr/>
              <p14:nvPr/>
            </p14:nvContentPartPr>
            <p14:xfrm>
              <a:off x="1065099" y="2663202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12A2D5F-B495-8244-0FB2-A5FA5A12D2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9459" y="2627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2160BD8-6621-95DF-0AE5-CA12B603F737}"/>
                  </a:ext>
                </a:extLst>
              </p14:cNvPr>
              <p14:cNvContentPartPr/>
              <p14:nvPr/>
            </p14:nvContentPartPr>
            <p14:xfrm>
              <a:off x="834699" y="2917722"/>
              <a:ext cx="360" cy="7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2160BD8-6621-95DF-0AE5-CA12B603F73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98699" y="2882082"/>
                <a:ext cx="720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52E5FAA-2DAD-5309-674C-0E30AA5B8E6E}"/>
                  </a:ext>
                </a:extLst>
              </p14:cNvPr>
              <p14:cNvContentPartPr/>
              <p14:nvPr/>
            </p14:nvContentPartPr>
            <p14:xfrm>
              <a:off x="444819" y="3108522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52E5FAA-2DAD-5309-674C-0E30AA5B8E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9179" y="30728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046FE1F-DA20-DB06-1C4A-46FFBA0725E1}"/>
                  </a:ext>
                </a:extLst>
              </p14:cNvPr>
              <p14:cNvContentPartPr/>
              <p14:nvPr/>
            </p14:nvContentPartPr>
            <p14:xfrm>
              <a:off x="763059" y="2703162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046FE1F-DA20-DB06-1C4A-46FFBA0725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419" y="2667522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141B8CD1-2E0B-4CFB-1909-201F09D03F9B}"/>
              </a:ext>
            </a:extLst>
          </p:cNvPr>
          <p:cNvGrpSpPr/>
          <p:nvPr/>
        </p:nvGrpSpPr>
        <p:grpSpPr>
          <a:xfrm>
            <a:off x="262299" y="2504082"/>
            <a:ext cx="127440" cy="16560"/>
            <a:chOff x="262299" y="2504082"/>
            <a:chExt cx="127440" cy="1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9C4310B-73BF-4E53-66CF-AAF0BC6BFF52}"/>
                    </a:ext>
                  </a:extLst>
                </p14:cNvPr>
                <p14:cNvContentPartPr/>
                <p14:nvPr/>
              </p14:nvContentPartPr>
              <p14:xfrm>
                <a:off x="389379" y="2520282"/>
                <a:ext cx="360" cy="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9C4310B-73BF-4E53-66CF-AAF0BC6BFF5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53379" y="248428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A5D32BE-17A0-F696-A176-475D38775EAB}"/>
                    </a:ext>
                  </a:extLst>
                </p14:cNvPr>
                <p14:cNvContentPartPr/>
                <p14:nvPr/>
              </p14:nvContentPartPr>
              <p14:xfrm>
                <a:off x="262299" y="2504082"/>
                <a:ext cx="360" cy="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A5D32BE-17A0-F696-A176-475D38775EA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26299" y="246844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90A1D5F-AD49-F045-1B9E-C05B343F88A4}"/>
                  </a:ext>
                </a:extLst>
              </p14:cNvPr>
              <p14:cNvContentPartPr/>
              <p14:nvPr/>
            </p14:nvContentPartPr>
            <p14:xfrm>
              <a:off x="246099" y="2854002"/>
              <a:ext cx="360" cy="5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90A1D5F-AD49-F045-1B9E-C05B343F88A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10459" y="2818362"/>
                <a:ext cx="720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63C2A05-98F0-151D-4275-B29533D364A8}"/>
                  </a:ext>
                </a:extLst>
              </p14:cNvPr>
              <p14:cNvContentPartPr/>
              <p14:nvPr/>
            </p14:nvContentPartPr>
            <p14:xfrm>
              <a:off x="206499" y="3092682"/>
              <a:ext cx="360" cy="32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63C2A05-98F0-151D-4275-B29533D364A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70859" y="3056682"/>
                <a:ext cx="720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2130E50-5120-C678-2A40-77690E59D57D}"/>
                  </a:ext>
                </a:extLst>
              </p14:cNvPr>
              <p14:cNvContentPartPr/>
              <p14:nvPr/>
            </p14:nvContentPartPr>
            <p14:xfrm>
              <a:off x="214419" y="3418842"/>
              <a:ext cx="360" cy="46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2130E50-5120-C678-2A40-77690E59D57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8419" y="3382842"/>
                <a:ext cx="7200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D1D53ED-D4D3-BAC1-DF41-CFCA25C54F10}"/>
                  </a:ext>
                </a:extLst>
              </p14:cNvPr>
              <p14:cNvContentPartPr/>
              <p14:nvPr/>
            </p14:nvContentPartPr>
            <p14:xfrm>
              <a:off x="834699" y="3482562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D1D53ED-D4D3-BAC1-DF41-CFCA25C54F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8699" y="3446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BE87571-ACEB-A061-E38C-C371034CB28E}"/>
                  </a:ext>
                </a:extLst>
              </p14:cNvPr>
              <p14:cNvContentPartPr/>
              <p14:nvPr/>
            </p14:nvContentPartPr>
            <p14:xfrm>
              <a:off x="802659" y="3235602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BE87571-ACEB-A061-E38C-C371034CB2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7019" y="3199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02DA5FE-F17A-A538-231A-EB30C494B850}"/>
                  </a:ext>
                </a:extLst>
              </p14:cNvPr>
              <p14:cNvContentPartPr/>
              <p14:nvPr/>
            </p14:nvContentPartPr>
            <p14:xfrm>
              <a:off x="1224219" y="3164322"/>
              <a:ext cx="180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02DA5FE-F17A-A538-231A-EB30C494B8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8219" y="312832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FC04266-E00A-4832-1E31-8A509523B629}"/>
                  </a:ext>
                </a:extLst>
              </p14:cNvPr>
              <p14:cNvContentPartPr/>
              <p14:nvPr/>
            </p14:nvContentPartPr>
            <p14:xfrm>
              <a:off x="1283259" y="3370962"/>
              <a:ext cx="504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FC04266-E00A-4832-1E31-8A509523B62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247619" y="3334962"/>
                <a:ext cx="766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20B2DD3-3380-9EED-907A-36245326321A}"/>
                  </a:ext>
                </a:extLst>
              </p14:cNvPr>
              <p14:cNvContentPartPr/>
              <p14:nvPr/>
            </p14:nvContentPartPr>
            <p14:xfrm>
              <a:off x="1088859" y="3568602"/>
              <a:ext cx="360" cy="18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20B2DD3-3380-9EED-907A-36245326321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53219" y="353260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7F9B3E7-6421-6C93-E7DE-B23591E48E63}"/>
                  </a:ext>
                </a:extLst>
              </p14:cNvPr>
              <p14:cNvContentPartPr/>
              <p14:nvPr/>
            </p14:nvContentPartPr>
            <p14:xfrm>
              <a:off x="1017219" y="3307602"/>
              <a:ext cx="36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7F9B3E7-6421-6C93-E7DE-B23591E48E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1579" y="3271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373E9D7-F8E3-0A69-372D-851BA72CEB4E}"/>
                  </a:ext>
                </a:extLst>
              </p14:cNvPr>
              <p14:cNvContentPartPr/>
              <p14:nvPr/>
            </p14:nvContentPartPr>
            <p14:xfrm>
              <a:off x="1526259" y="3029322"/>
              <a:ext cx="360" cy="1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373E9D7-F8E3-0A69-372D-851BA72CEB4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490619" y="299332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90C2A44-7FFA-8B0D-5776-E559974AE33D}"/>
                  </a:ext>
                </a:extLst>
              </p14:cNvPr>
              <p14:cNvContentPartPr/>
              <p14:nvPr/>
            </p14:nvContentPartPr>
            <p14:xfrm>
              <a:off x="1526259" y="3267642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90C2A44-7FFA-8B0D-5776-E559974AE3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0619" y="32316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17FE919-3199-AA2A-D8C4-81DAEE0ABD5E}"/>
                  </a:ext>
                </a:extLst>
              </p14:cNvPr>
              <p14:cNvContentPartPr/>
              <p14:nvPr/>
            </p14:nvContentPartPr>
            <p14:xfrm>
              <a:off x="1343379" y="3665082"/>
              <a:ext cx="180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17FE919-3199-AA2A-D8C4-81DAEE0ABD5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07739" y="362944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BAE802C-C5D8-F131-1F43-FF1D55383320}"/>
                  </a:ext>
                </a:extLst>
              </p14:cNvPr>
              <p14:cNvContentPartPr/>
              <p14:nvPr/>
            </p14:nvContentPartPr>
            <p14:xfrm>
              <a:off x="678819" y="3850122"/>
              <a:ext cx="4680" cy="61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BAE802C-C5D8-F131-1F43-FF1D5538332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43179" y="3814482"/>
                <a:ext cx="763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1813088-401A-DA5E-7E86-1833B8F77BB0}"/>
                  </a:ext>
                </a:extLst>
              </p14:cNvPr>
              <p14:cNvContentPartPr/>
              <p14:nvPr/>
            </p14:nvContentPartPr>
            <p14:xfrm>
              <a:off x="588099" y="3512802"/>
              <a:ext cx="360" cy="18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1813088-401A-DA5E-7E86-1833B8F77B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2459" y="347680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31569A6-6C4D-2130-8AF4-1248CA80EF43}"/>
                  </a:ext>
                </a:extLst>
              </p14:cNvPr>
              <p14:cNvContentPartPr/>
              <p14:nvPr/>
            </p14:nvContentPartPr>
            <p14:xfrm>
              <a:off x="483339" y="3347202"/>
              <a:ext cx="180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31569A6-6C4D-2130-8AF4-1248CA80EF4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7699" y="331156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CC1943A-593A-3FE7-1107-33B662688C48}"/>
                  </a:ext>
                </a:extLst>
              </p14:cNvPr>
              <p14:cNvContentPartPr/>
              <p14:nvPr/>
            </p14:nvContentPartPr>
            <p14:xfrm>
              <a:off x="475419" y="3601722"/>
              <a:ext cx="1800" cy="28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CC1943A-593A-3FE7-1107-33B662688C4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39419" y="3566082"/>
                <a:ext cx="734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0E73F27-E845-5866-2D31-E6D1342CDD87}"/>
                  </a:ext>
                </a:extLst>
              </p14:cNvPr>
              <p14:cNvContentPartPr/>
              <p14:nvPr/>
            </p14:nvContentPartPr>
            <p14:xfrm>
              <a:off x="285699" y="3641322"/>
              <a:ext cx="360" cy="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0E73F27-E845-5866-2D31-E6D1342CDD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059" y="3605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1E90EE6-3655-C738-507E-14AB68E2C4A4}"/>
                  </a:ext>
                </a:extLst>
              </p14:cNvPr>
              <p14:cNvContentPartPr/>
              <p14:nvPr/>
            </p14:nvContentPartPr>
            <p14:xfrm>
              <a:off x="269859" y="3887922"/>
              <a:ext cx="360" cy="18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1E90EE6-3655-C738-507E-14AB68E2C4A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34219" y="385192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000F540-96B5-F72F-A526-2920CF78F169}"/>
                  </a:ext>
                </a:extLst>
              </p14:cNvPr>
              <p14:cNvContentPartPr/>
              <p14:nvPr/>
            </p14:nvContentPartPr>
            <p14:xfrm>
              <a:off x="94899" y="4118322"/>
              <a:ext cx="180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000F540-96B5-F72F-A526-2920CF78F16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9259" y="408268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F4FFC76-FD97-0B0E-B5A1-F42572BBE28F}"/>
                  </a:ext>
                </a:extLst>
              </p14:cNvPr>
              <p14:cNvContentPartPr/>
              <p14:nvPr/>
            </p14:nvContentPartPr>
            <p14:xfrm>
              <a:off x="341499" y="4277442"/>
              <a:ext cx="360" cy="3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F4FFC76-FD97-0B0E-B5A1-F42572BBE2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499" y="4241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78B0D7A9-8004-B10D-7EEC-9813C5CDBC74}"/>
                  </a:ext>
                </a:extLst>
              </p14:cNvPr>
              <p14:cNvContentPartPr/>
              <p14:nvPr/>
            </p14:nvContentPartPr>
            <p14:xfrm>
              <a:off x="182379" y="4556082"/>
              <a:ext cx="360" cy="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78B0D7A9-8004-B10D-7EEC-9813C5CDBC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6739" y="45200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AC00E06-C938-D629-E332-7A3DE42B7418}"/>
                  </a:ext>
                </a:extLst>
              </p14:cNvPr>
              <p14:cNvContentPartPr/>
              <p14:nvPr/>
            </p14:nvContentPartPr>
            <p14:xfrm>
              <a:off x="111099" y="4324962"/>
              <a:ext cx="1800" cy="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AC00E06-C938-D629-E332-7A3DE42B74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099" y="428932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290FE90-D4BD-B535-B01A-7EA54CAC7659}"/>
                  </a:ext>
                </a:extLst>
              </p14:cNvPr>
              <p14:cNvContentPartPr/>
              <p14:nvPr/>
            </p14:nvContentPartPr>
            <p14:xfrm>
              <a:off x="556419" y="4118322"/>
              <a:ext cx="360" cy="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290FE90-D4BD-B535-B01A-7EA54CAC76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0419" y="4082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88D91E7A-0EBA-7715-5C08-9B891D033A26}"/>
                  </a:ext>
                </a:extLst>
              </p14:cNvPr>
              <p14:cNvContentPartPr/>
              <p14:nvPr/>
            </p14:nvContentPartPr>
            <p14:xfrm>
              <a:off x="389379" y="3887922"/>
              <a:ext cx="360" cy="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88D91E7A-0EBA-7715-5C08-9B891D033A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3379" y="3851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FD47E1D-8CBD-0746-6BF8-64E6487A0335}"/>
                  </a:ext>
                </a:extLst>
              </p14:cNvPr>
              <p14:cNvContentPartPr/>
              <p14:nvPr/>
            </p14:nvContentPartPr>
            <p14:xfrm>
              <a:off x="818859" y="3689202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FD47E1D-8CBD-0746-6BF8-64E6487A03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2859" y="3653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1EEDBA0-1981-16FA-5BFE-E6294D8E10D8}"/>
                  </a:ext>
                </a:extLst>
              </p14:cNvPr>
              <p14:cNvContentPartPr/>
              <p14:nvPr/>
            </p14:nvContentPartPr>
            <p14:xfrm>
              <a:off x="985899" y="3903762"/>
              <a:ext cx="360" cy="18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1EEDBA0-1981-16FA-5BFE-E6294D8E10D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49899" y="386812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E034EEE-CC9C-4888-675C-8CAD53DEE4C5}"/>
                  </a:ext>
                </a:extLst>
              </p14:cNvPr>
              <p14:cNvContentPartPr/>
              <p14:nvPr/>
            </p14:nvContentPartPr>
            <p14:xfrm>
              <a:off x="839379" y="4078722"/>
              <a:ext cx="3600" cy="18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E034EEE-CC9C-4888-675C-8CAD53DEE4C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03379" y="4042722"/>
                <a:ext cx="752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C7CF421-95B7-8BC0-4225-E08900FE5B4B}"/>
                  </a:ext>
                </a:extLst>
              </p14:cNvPr>
              <p14:cNvContentPartPr/>
              <p14:nvPr/>
            </p14:nvContentPartPr>
            <p14:xfrm>
              <a:off x="723099" y="4277442"/>
              <a:ext cx="360" cy="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C7CF421-95B7-8BC0-4225-E08900FE5B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7459" y="4241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A3091B5-1855-8067-0EEA-93B00EF94446}"/>
                  </a:ext>
                </a:extLst>
              </p14:cNvPr>
              <p14:cNvContentPartPr/>
              <p14:nvPr/>
            </p14:nvContentPartPr>
            <p14:xfrm>
              <a:off x="572259" y="4412442"/>
              <a:ext cx="360" cy="3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A3091B5-1855-8067-0EEA-93B00EF944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6619" y="43768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D2FA0B5-7AB1-BBAD-D87B-20864928706F}"/>
                  </a:ext>
                </a:extLst>
              </p14:cNvPr>
              <p14:cNvContentPartPr/>
              <p14:nvPr/>
            </p14:nvContentPartPr>
            <p14:xfrm>
              <a:off x="453099" y="4516122"/>
              <a:ext cx="360" cy="3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D2FA0B5-7AB1-BBAD-D87B-2086492870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099" y="4480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235777B-6432-F0D0-DC65-C7848E0C635B}"/>
                  </a:ext>
                </a:extLst>
              </p14:cNvPr>
              <p14:cNvContentPartPr/>
              <p14:nvPr/>
            </p14:nvContentPartPr>
            <p14:xfrm>
              <a:off x="1160859" y="4277442"/>
              <a:ext cx="360" cy="3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235777B-6432-F0D0-DC65-C7848E0C63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4859" y="4241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D19F0214-B66C-8494-06DA-791396645F51}"/>
                  </a:ext>
                </a:extLst>
              </p14:cNvPr>
              <p14:cNvContentPartPr/>
              <p14:nvPr/>
            </p14:nvContentPartPr>
            <p14:xfrm>
              <a:off x="1422939" y="4078722"/>
              <a:ext cx="180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D19F0214-B66C-8494-06DA-791396645F5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87299" y="404272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6EDFEBF-20AD-1817-F7DD-2FBCC4FA0B33}"/>
                  </a:ext>
                </a:extLst>
              </p14:cNvPr>
              <p14:cNvContentPartPr/>
              <p14:nvPr/>
            </p14:nvContentPartPr>
            <p14:xfrm>
              <a:off x="1677459" y="4007082"/>
              <a:ext cx="360" cy="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6EDFEBF-20AD-1817-F7DD-2FBCC4FA0B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41459" y="3971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7F69B73-048D-8376-ADB5-BF346B5FC837}"/>
                  </a:ext>
                </a:extLst>
              </p14:cNvPr>
              <p14:cNvContentPartPr/>
              <p14:nvPr/>
            </p14:nvContentPartPr>
            <p14:xfrm>
              <a:off x="1645779" y="3776682"/>
              <a:ext cx="360" cy="3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7F69B73-048D-8376-ADB5-BF346B5FC8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9779" y="3740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60796DC-C9B8-E8AB-ACB6-9A36BD6BB640}"/>
                  </a:ext>
                </a:extLst>
              </p14:cNvPr>
              <p14:cNvContentPartPr/>
              <p14:nvPr/>
            </p14:nvContentPartPr>
            <p14:xfrm>
              <a:off x="1605819" y="3530082"/>
              <a:ext cx="360" cy="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60796DC-C9B8-E8AB-ACB6-9A36BD6BB6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69819" y="34940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33875A03-19B0-9563-0461-CD2498AFF1CE}"/>
                  </a:ext>
                </a:extLst>
              </p14:cNvPr>
              <p14:cNvContentPartPr/>
              <p14:nvPr/>
            </p14:nvContentPartPr>
            <p14:xfrm>
              <a:off x="2051139" y="2186202"/>
              <a:ext cx="360" cy="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33875A03-19B0-9563-0461-CD2498AFF1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5139" y="2150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7D79DDD6-2FEF-A3AD-7578-DFC69207F1B8}"/>
                  </a:ext>
                </a:extLst>
              </p14:cNvPr>
              <p14:cNvContentPartPr/>
              <p14:nvPr/>
            </p14:nvContentPartPr>
            <p14:xfrm>
              <a:off x="1510419" y="2234082"/>
              <a:ext cx="360" cy="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7D79DDD6-2FEF-A3AD-7578-DFC69207F1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4779" y="2198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4E6F40D-53B8-A409-EB0D-2C65A6885F72}"/>
                  </a:ext>
                </a:extLst>
              </p14:cNvPr>
              <p14:cNvContentPartPr/>
              <p14:nvPr/>
            </p14:nvContentPartPr>
            <p14:xfrm>
              <a:off x="1661259" y="2377002"/>
              <a:ext cx="360" cy="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4E6F40D-53B8-A409-EB0D-2C65A6885F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5619" y="2341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EBAA2AE3-3177-4EED-B28F-97B9A25080EB}"/>
                  </a:ext>
                </a:extLst>
              </p14:cNvPr>
              <p14:cNvContentPartPr/>
              <p14:nvPr/>
            </p14:nvContentPartPr>
            <p14:xfrm>
              <a:off x="1772859" y="2679042"/>
              <a:ext cx="1800" cy="3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EBAA2AE3-3177-4EED-B28F-97B9A25080E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736859" y="264340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3B02EA0-F7EF-F599-9985-87334392B210}"/>
                  </a:ext>
                </a:extLst>
              </p14:cNvPr>
              <p14:cNvContentPartPr/>
              <p14:nvPr/>
            </p14:nvContentPartPr>
            <p14:xfrm>
              <a:off x="1804539" y="2997282"/>
              <a:ext cx="1800" cy="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3B02EA0-F7EF-F599-9985-87334392B21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768899" y="2961642"/>
                <a:ext cx="7344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7440F178-9DCC-BA08-8163-93F26E4135B7}"/>
              </a:ext>
            </a:extLst>
          </p:cNvPr>
          <p:cNvGrpSpPr/>
          <p:nvPr/>
        </p:nvGrpSpPr>
        <p:grpSpPr>
          <a:xfrm>
            <a:off x="2019099" y="2893962"/>
            <a:ext cx="16560" cy="32400"/>
            <a:chOff x="2019099" y="2893962"/>
            <a:chExt cx="16560" cy="3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2A25A97-9181-56E6-B749-58365F35E166}"/>
                    </a:ext>
                  </a:extLst>
                </p14:cNvPr>
                <p14:cNvContentPartPr/>
                <p14:nvPr/>
              </p14:nvContentPartPr>
              <p14:xfrm>
                <a:off x="2019099" y="2926002"/>
                <a:ext cx="360" cy="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2A25A97-9181-56E6-B749-58365F35E16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83459" y="289000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F06477C-4000-1329-1346-F8982F7B618A}"/>
                    </a:ext>
                  </a:extLst>
                </p14:cNvPr>
                <p14:cNvContentPartPr/>
                <p14:nvPr/>
              </p14:nvContentPartPr>
              <p14:xfrm>
                <a:off x="2035299" y="2893962"/>
                <a:ext cx="360" cy="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F06477C-4000-1329-1346-F8982F7B618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99299" y="285832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830980F9-B7BD-0C84-4400-2810E7F0BF42}"/>
                  </a:ext>
                </a:extLst>
              </p14:cNvPr>
              <p14:cNvContentPartPr/>
              <p14:nvPr/>
            </p14:nvContentPartPr>
            <p14:xfrm>
              <a:off x="2106579" y="2703162"/>
              <a:ext cx="360" cy="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830980F9-B7BD-0C84-4400-2810E7F0BF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70939" y="26675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F87B2607-E1AE-35B3-E06D-B64A9F355B2F}"/>
                  </a:ext>
                </a:extLst>
              </p14:cNvPr>
              <p14:cNvContentPartPr/>
              <p14:nvPr/>
            </p14:nvContentPartPr>
            <p14:xfrm>
              <a:off x="2066979" y="2590482"/>
              <a:ext cx="360" cy="18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F87B2607-E1AE-35B3-E06D-B64A9F355B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1339" y="255448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D3EE4EA9-8415-76B1-3AE9-C1ECE608358F}"/>
                  </a:ext>
                </a:extLst>
              </p14:cNvPr>
              <p14:cNvContentPartPr/>
              <p14:nvPr/>
            </p14:nvContentPartPr>
            <p14:xfrm>
              <a:off x="1884099" y="2464482"/>
              <a:ext cx="360" cy="3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D3EE4EA9-8415-76B1-3AE9-C1ECE60835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8099" y="2428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F62996A4-A8A0-E62F-F6B4-0E5EE7883499}"/>
                  </a:ext>
                </a:extLst>
              </p14:cNvPr>
              <p14:cNvContentPartPr/>
              <p14:nvPr/>
            </p14:nvContentPartPr>
            <p14:xfrm>
              <a:off x="1804539" y="691482"/>
              <a:ext cx="360" cy="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F62996A4-A8A0-E62F-F6B4-0E5EE78834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8899" y="655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D16723E4-C336-1E24-9F4F-F25F021B1E59}"/>
                  </a:ext>
                </a:extLst>
              </p14:cNvPr>
              <p14:cNvContentPartPr/>
              <p14:nvPr/>
            </p14:nvContentPartPr>
            <p14:xfrm>
              <a:off x="1924059" y="508602"/>
              <a:ext cx="360" cy="3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D16723E4-C336-1E24-9F4F-F25F021B1E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88059" y="472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DA03C678-7ACD-247F-A8EB-AA10CCA9DCB4}"/>
                  </a:ext>
                </a:extLst>
              </p14:cNvPr>
              <p14:cNvContentPartPr/>
              <p14:nvPr/>
            </p14:nvContentPartPr>
            <p14:xfrm>
              <a:off x="1828299" y="413202"/>
              <a:ext cx="360" cy="3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DA03C678-7ACD-247F-A8EB-AA10CCA9DC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2659" y="377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314026E4-1619-13EA-4E9B-F3302DCDC076}"/>
                  </a:ext>
                </a:extLst>
              </p14:cNvPr>
              <p14:cNvContentPartPr/>
              <p14:nvPr/>
            </p14:nvContentPartPr>
            <p14:xfrm>
              <a:off x="1216299" y="197202"/>
              <a:ext cx="360" cy="18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314026E4-1619-13EA-4E9B-F3302DCDC0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0299" y="16120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D4BAA81B-D629-8F2E-4AD0-F3041E69AD8A}"/>
                  </a:ext>
                </a:extLst>
              </p14:cNvPr>
              <p14:cNvContentPartPr/>
              <p14:nvPr/>
            </p14:nvContentPartPr>
            <p14:xfrm>
              <a:off x="1033419" y="79122"/>
              <a:ext cx="360" cy="3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D4BAA81B-D629-8F2E-4AD0-F3041E69AD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7419" y="43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1A3E4EF0-47A1-9A76-083E-142E858B122A}"/>
                  </a:ext>
                </a:extLst>
              </p14:cNvPr>
              <p14:cNvContentPartPr/>
              <p14:nvPr/>
            </p14:nvContentPartPr>
            <p14:xfrm>
              <a:off x="659739" y="7482"/>
              <a:ext cx="360" cy="3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1A3E4EF0-47A1-9A76-083E-142E858B12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739" y="-2815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7F9901F9-A624-CF1C-995C-4B0F399CA801}"/>
                  </a:ext>
                </a:extLst>
              </p14:cNvPr>
              <p14:cNvContentPartPr/>
              <p14:nvPr/>
            </p14:nvContentPartPr>
            <p14:xfrm>
              <a:off x="2130699" y="317802"/>
              <a:ext cx="360" cy="3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7F9901F9-A624-CF1C-995C-4B0F399CA8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95059" y="2818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693A03D8-90AC-24C8-B34D-C8AD2D61C22D}"/>
                  </a:ext>
                </a:extLst>
              </p14:cNvPr>
              <p14:cNvContentPartPr/>
              <p14:nvPr/>
            </p14:nvContentPartPr>
            <p14:xfrm>
              <a:off x="-141" y="1319682"/>
              <a:ext cx="360" cy="3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693A03D8-90AC-24C8-B34D-C8AD2D61C2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6141" y="1283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8B16B0B-821E-3C0D-F5A8-2F276D31AB4E}"/>
                  </a:ext>
                </a:extLst>
              </p14:cNvPr>
              <p14:cNvContentPartPr/>
              <p14:nvPr/>
            </p14:nvContentPartPr>
            <p14:xfrm>
              <a:off x="39459" y="1454682"/>
              <a:ext cx="360" cy="3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8B16B0B-821E-3C0D-F5A8-2F276D31AB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59" y="14190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5DECC4D6-21B2-EAF8-A695-2FE5AAF39E77}"/>
                  </a:ext>
                </a:extLst>
              </p14:cNvPr>
              <p14:cNvContentPartPr/>
              <p14:nvPr/>
            </p14:nvContentPartPr>
            <p14:xfrm>
              <a:off x="-141" y="1915842"/>
              <a:ext cx="360" cy="3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5DECC4D6-21B2-EAF8-A695-2FE5AAF39E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6141" y="1879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E256B416-99B3-C248-E20A-190D56C5223C}"/>
                  </a:ext>
                </a:extLst>
              </p14:cNvPr>
              <p14:cNvContentPartPr/>
              <p14:nvPr/>
            </p14:nvContentPartPr>
            <p14:xfrm>
              <a:off x="111099" y="2249922"/>
              <a:ext cx="360" cy="3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E256B416-99B3-C248-E20A-190D56C522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099" y="22142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BC76D9B3-A3C8-586B-F294-1DB1B1830CA5}"/>
                  </a:ext>
                </a:extLst>
              </p14:cNvPr>
              <p14:cNvContentPartPr/>
              <p14:nvPr/>
            </p14:nvContentPartPr>
            <p14:xfrm>
              <a:off x="47379" y="2440722"/>
              <a:ext cx="360" cy="3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BC76D9B3-A3C8-586B-F294-1DB1B1830C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79" y="24050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5591DBFC-FC99-CAF2-1077-EB8027F4CC1F}"/>
                  </a:ext>
                </a:extLst>
              </p14:cNvPr>
              <p14:cNvContentPartPr/>
              <p14:nvPr/>
            </p14:nvContentPartPr>
            <p14:xfrm>
              <a:off x="-15981" y="2790642"/>
              <a:ext cx="360" cy="3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5591DBFC-FC99-CAF2-1077-EB8027F4CC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1981" y="2755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9F2501A9-B775-7AC0-22AF-EFFD5E21121E}"/>
                  </a:ext>
                </a:extLst>
              </p14:cNvPr>
              <p14:cNvContentPartPr/>
              <p14:nvPr/>
            </p14:nvContentPartPr>
            <p14:xfrm>
              <a:off x="55299" y="3005202"/>
              <a:ext cx="360" cy="18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9F2501A9-B775-7AC0-22AF-EFFD5E21121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9659" y="296956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718C79C3-4D62-FA3B-1E6D-F775324F05ED}"/>
                  </a:ext>
                </a:extLst>
              </p14:cNvPr>
              <p14:cNvContentPartPr/>
              <p14:nvPr/>
            </p14:nvContentPartPr>
            <p14:xfrm>
              <a:off x="87339" y="3585882"/>
              <a:ext cx="1800" cy="3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718C79C3-4D62-FA3B-1E6D-F775324F05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39" y="354988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EED140BF-5D62-9D3F-13EB-7D9A8D2EAA38}"/>
                  </a:ext>
                </a:extLst>
              </p14:cNvPr>
              <p14:cNvContentPartPr/>
              <p14:nvPr/>
            </p14:nvContentPartPr>
            <p14:xfrm>
              <a:off x="90579" y="3323082"/>
              <a:ext cx="4680" cy="3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EED140BF-5D62-9D3F-13EB-7D9A8D2EAA38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4579" y="3287442"/>
                <a:ext cx="763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55B2A0C2-3B14-E2DC-9C98-B178A6824C83}"/>
                  </a:ext>
                </a:extLst>
              </p14:cNvPr>
              <p14:cNvContentPartPr/>
              <p14:nvPr/>
            </p14:nvContentPartPr>
            <p14:xfrm>
              <a:off x="15699" y="3832122"/>
              <a:ext cx="360" cy="3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55B2A0C2-3B14-E2DC-9C98-B178A6824C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0301" y="37964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6564108C-2A46-8C94-793E-7DCA8BE935DB}"/>
                  </a:ext>
                </a:extLst>
              </p14:cNvPr>
              <p14:cNvContentPartPr/>
              <p14:nvPr/>
            </p14:nvContentPartPr>
            <p14:xfrm>
              <a:off x="-24261" y="3967482"/>
              <a:ext cx="360" cy="3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6564108C-2A46-8C94-793E-7DCA8BE935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60261" y="3931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49DE9E9B-B9BF-0364-0568-385264AFEF19}"/>
                  </a:ext>
                </a:extLst>
              </p14:cNvPr>
              <p14:cNvContentPartPr/>
              <p14:nvPr/>
            </p14:nvContentPartPr>
            <p14:xfrm>
              <a:off x="1749099" y="230322"/>
              <a:ext cx="360" cy="3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49DE9E9B-B9BF-0364-0568-385264AFEF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3459" y="194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473019A0-D8CA-A32C-0573-E36C388663C0}"/>
                  </a:ext>
                </a:extLst>
              </p14:cNvPr>
              <p14:cNvContentPartPr/>
              <p14:nvPr/>
            </p14:nvContentPartPr>
            <p14:xfrm>
              <a:off x="1661259" y="103242"/>
              <a:ext cx="360" cy="3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473019A0-D8CA-A32C-0573-E36C388663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5619" y="672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C3C1E3C9-7467-4466-0D89-DDEAC47D861B}"/>
                  </a:ext>
                </a:extLst>
              </p14:cNvPr>
              <p14:cNvContentPartPr/>
              <p14:nvPr/>
            </p14:nvContentPartPr>
            <p14:xfrm>
              <a:off x="1526259" y="397362"/>
              <a:ext cx="360" cy="3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C3C1E3C9-7467-4466-0D89-DDEAC47D86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0619" y="361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43472B87-AC6A-A1E7-EDFD-26477F82CF19}"/>
                  </a:ext>
                </a:extLst>
              </p14:cNvPr>
              <p14:cNvContentPartPr/>
              <p14:nvPr/>
            </p14:nvContentPartPr>
            <p14:xfrm>
              <a:off x="1621659" y="500682"/>
              <a:ext cx="360" cy="3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43472B87-AC6A-A1E7-EDFD-26477F82CF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6019" y="464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0ECEAFE1-A622-80B7-E43A-0D75EA3C630F}"/>
                  </a:ext>
                </a:extLst>
              </p14:cNvPr>
              <p14:cNvContentPartPr/>
              <p14:nvPr/>
            </p14:nvContentPartPr>
            <p14:xfrm>
              <a:off x="1971579" y="228882"/>
              <a:ext cx="360" cy="18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0ECEAFE1-A622-80B7-E43A-0D75EA3C630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935579" y="19288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542EEA66-5F69-2239-7988-78603EFAFAC8}"/>
                  </a:ext>
                </a:extLst>
              </p14:cNvPr>
              <p14:cNvContentPartPr/>
              <p14:nvPr/>
            </p14:nvContentPartPr>
            <p14:xfrm>
              <a:off x="2297379" y="39522"/>
              <a:ext cx="360" cy="3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542EEA66-5F69-2239-7988-78603EFAFA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61739" y="35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B26809AF-2308-74FA-19B3-01D613DA6711}"/>
                  </a:ext>
                </a:extLst>
              </p14:cNvPr>
              <p14:cNvContentPartPr/>
              <p14:nvPr/>
            </p14:nvContentPartPr>
            <p14:xfrm>
              <a:off x="2456499" y="230322"/>
              <a:ext cx="360" cy="3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B26809AF-2308-74FA-19B3-01D613DA67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0859" y="194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0E5C6766-028D-F397-5A74-1071CD906A06}"/>
                  </a:ext>
                </a:extLst>
              </p14:cNvPr>
              <p14:cNvContentPartPr/>
              <p14:nvPr/>
            </p14:nvContentPartPr>
            <p14:xfrm>
              <a:off x="2528139" y="619842"/>
              <a:ext cx="360" cy="18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0E5C6766-028D-F397-5A74-1071CD906A0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492139" y="58420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1BD77130-A15E-30D1-2CF8-F734DF5F8366}"/>
                  </a:ext>
                </a:extLst>
              </p14:cNvPr>
              <p14:cNvContentPartPr/>
              <p14:nvPr/>
            </p14:nvContentPartPr>
            <p14:xfrm>
              <a:off x="2234019" y="731082"/>
              <a:ext cx="360" cy="3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1BD77130-A15E-30D1-2CF8-F734DF5F83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98019" y="695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F5A081D8-C137-BD07-D1EE-AAE2A59DAC9A}"/>
                  </a:ext>
                </a:extLst>
              </p14:cNvPr>
              <p14:cNvContentPartPr/>
              <p14:nvPr/>
            </p14:nvContentPartPr>
            <p14:xfrm>
              <a:off x="2138619" y="890202"/>
              <a:ext cx="360" cy="180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F5A081D8-C137-BD07-D1EE-AAE2A59DAC9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102619" y="85420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B51EAB1B-41EA-B113-722E-2244C7C4EC2D}"/>
                  </a:ext>
                </a:extLst>
              </p14:cNvPr>
              <p14:cNvContentPartPr/>
              <p14:nvPr/>
            </p14:nvContentPartPr>
            <p14:xfrm>
              <a:off x="2512299" y="826842"/>
              <a:ext cx="360" cy="3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B51EAB1B-41EA-B113-722E-2244C7C4EC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76659" y="790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87F2DEB4-586A-856C-7206-73D2EFB34994}"/>
                  </a:ext>
                </a:extLst>
              </p14:cNvPr>
              <p14:cNvContentPartPr/>
              <p14:nvPr/>
            </p14:nvContentPartPr>
            <p14:xfrm>
              <a:off x="2424819" y="469002"/>
              <a:ext cx="360" cy="3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87F2DEB4-586A-856C-7206-73D2EFB349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8819" y="433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50E62EE3-963E-7014-68C9-4ED568CE4163}"/>
                  </a:ext>
                </a:extLst>
              </p14:cNvPr>
              <p14:cNvContentPartPr/>
              <p14:nvPr/>
            </p14:nvContentPartPr>
            <p14:xfrm>
              <a:off x="2154459" y="556122"/>
              <a:ext cx="360" cy="3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50E62EE3-963E-7014-68C9-4ED568CE41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8819" y="5204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286B8B74-9267-B889-D143-91C0916C17D9}"/>
                  </a:ext>
                </a:extLst>
              </p14:cNvPr>
              <p14:cNvContentPartPr/>
              <p14:nvPr/>
            </p14:nvContentPartPr>
            <p14:xfrm>
              <a:off x="6304899" y="604002"/>
              <a:ext cx="360" cy="3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286B8B74-9267-B889-D143-91C0916C17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69259" y="568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CC870448-1268-99C7-C2F9-D946E269997E}"/>
                  </a:ext>
                </a:extLst>
              </p14:cNvPr>
              <p14:cNvContentPartPr/>
              <p14:nvPr/>
            </p14:nvContentPartPr>
            <p14:xfrm>
              <a:off x="7108059" y="802722"/>
              <a:ext cx="360" cy="3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CC870448-1268-99C7-C2F9-D946E26999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72059" y="766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466872BB-52BB-69D5-356A-1D7965D446A1}"/>
                  </a:ext>
                </a:extLst>
              </p14:cNvPr>
              <p14:cNvContentPartPr/>
              <p14:nvPr/>
            </p14:nvContentPartPr>
            <p14:xfrm>
              <a:off x="6329019" y="961842"/>
              <a:ext cx="360" cy="3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466872BB-52BB-69D5-356A-1D7965D446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93379" y="925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0DF635BE-2725-3C92-C315-A149F7E82ECB}"/>
                  </a:ext>
                </a:extLst>
              </p14:cNvPr>
              <p14:cNvContentPartPr/>
              <p14:nvPr/>
            </p14:nvContentPartPr>
            <p14:xfrm>
              <a:off x="6654819" y="747282"/>
              <a:ext cx="360" cy="36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0DF635BE-2725-3C92-C315-A149F7E82E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19179" y="7112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3940B5EB-38A1-D28E-4BF3-AC82B0D13006}"/>
                  </a:ext>
                </a:extLst>
              </p14:cNvPr>
              <p14:cNvContentPartPr/>
              <p14:nvPr/>
            </p14:nvContentPartPr>
            <p14:xfrm>
              <a:off x="7338819" y="492402"/>
              <a:ext cx="360" cy="3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3940B5EB-38A1-D28E-4BF3-AC82B0D130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02819" y="4567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2DA833B9-0D92-01AA-B2FF-5C9A3538A704}"/>
                  </a:ext>
                </a:extLst>
              </p14:cNvPr>
              <p14:cNvContentPartPr/>
              <p14:nvPr/>
            </p14:nvContentPartPr>
            <p14:xfrm>
              <a:off x="7950819" y="675642"/>
              <a:ext cx="360" cy="3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2DA833B9-0D92-01AA-B2FF-5C9A3538A7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15179" y="6396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9782155C-F461-D7EE-2341-C8E99E2AE864}"/>
                  </a:ext>
                </a:extLst>
              </p14:cNvPr>
              <p14:cNvContentPartPr/>
              <p14:nvPr/>
            </p14:nvContentPartPr>
            <p14:xfrm>
              <a:off x="8420259" y="524442"/>
              <a:ext cx="360" cy="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9782155C-F461-D7EE-2341-C8E99E2AE8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4259" y="488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AAE3A59F-CE87-E50A-EC52-18ADFDE8AD07}"/>
                  </a:ext>
                </a:extLst>
              </p14:cNvPr>
              <p14:cNvContentPartPr/>
              <p14:nvPr/>
            </p14:nvContentPartPr>
            <p14:xfrm>
              <a:off x="1200459" y="4889802"/>
              <a:ext cx="360" cy="3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AAE3A59F-CE87-E50A-EC52-18ADFDE8AD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4459" y="48538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F04191B7-8492-1B57-83F1-27CD0A9A3329}"/>
                  </a:ext>
                </a:extLst>
              </p14:cNvPr>
              <p14:cNvContentPartPr/>
              <p14:nvPr/>
            </p14:nvContentPartPr>
            <p14:xfrm>
              <a:off x="563979" y="4921482"/>
              <a:ext cx="360" cy="3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F04191B7-8492-1B57-83F1-27CD0A9A33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339" y="4885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6C986461-5978-88F7-CF79-9C407E583A64}"/>
                  </a:ext>
                </a:extLst>
              </p14:cNvPr>
              <p14:cNvContentPartPr/>
              <p14:nvPr/>
            </p14:nvContentPartPr>
            <p14:xfrm>
              <a:off x="428979" y="5120202"/>
              <a:ext cx="360" cy="3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6C986461-5978-88F7-CF79-9C407E583A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2979" y="5084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9A75578C-74DF-1BC0-C6B6-FFA9155164FF}"/>
                  </a:ext>
                </a:extLst>
              </p14:cNvPr>
              <p14:cNvContentPartPr/>
              <p14:nvPr/>
            </p14:nvContentPartPr>
            <p14:xfrm>
              <a:off x="333579" y="5438082"/>
              <a:ext cx="360" cy="3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9A75578C-74DF-1BC0-C6B6-FFA9155164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939" y="5402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9BACF590-1D92-0E7D-273E-A2B0CD0850B0}"/>
                  </a:ext>
                </a:extLst>
              </p14:cNvPr>
              <p14:cNvContentPartPr/>
              <p14:nvPr/>
            </p14:nvContentPartPr>
            <p14:xfrm>
              <a:off x="166539" y="5748402"/>
              <a:ext cx="360" cy="3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9BACF590-1D92-0E7D-273E-A2B0CD0850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899" y="57124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E6785C1A-065C-E216-E1B9-10DF7E8BF096}"/>
                  </a:ext>
                </a:extLst>
              </p14:cNvPr>
              <p14:cNvContentPartPr/>
              <p14:nvPr/>
            </p14:nvContentPartPr>
            <p14:xfrm>
              <a:off x="683499" y="5764242"/>
              <a:ext cx="360" cy="3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E6785C1A-065C-E216-E1B9-10DF7E8BF0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7499" y="5728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7256C26A-FC86-FCF3-A533-E95C209EBDC7}"/>
                  </a:ext>
                </a:extLst>
              </p14:cNvPr>
              <p14:cNvContentPartPr/>
              <p14:nvPr/>
            </p14:nvContentPartPr>
            <p14:xfrm>
              <a:off x="611859" y="5645082"/>
              <a:ext cx="360" cy="3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7256C26A-FC86-FCF3-A533-E95C209EBD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6219" y="56090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74C1796B-E045-3EBE-8A5F-46BB04D9406C}"/>
                  </a:ext>
                </a:extLst>
              </p14:cNvPr>
              <p14:cNvContentPartPr/>
              <p14:nvPr/>
            </p14:nvContentPartPr>
            <p14:xfrm>
              <a:off x="707259" y="5443482"/>
              <a:ext cx="5040" cy="324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74C1796B-E045-3EBE-8A5F-46BB04D9406C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671259" y="5407842"/>
                <a:ext cx="7668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D61BBEB9-7B96-B424-6575-05346DFA9AA7}"/>
                  </a:ext>
                </a:extLst>
              </p14:cNvPr>
              <p14:cNvContentPartPr/>
              <p14:nvPr/>
            </p14:nvContentPartPr>
            <p14:xfrm>
              <a:off x="866379" y="5238282"/>
              <a:ext cx="360" cy="180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D61BBEB9-7B96-B424-6575-05346DFA9AA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30739" y="520228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48AE047E-DEFA-4CF5-AD14-1663E614FB9B}"/>
                  </a:ext>
                </a:extLst>
              </p14:cNvPr>
              <p14:cNvContentPartPr/>
              <p14:nvPr/>
            </p14:nvContentPartPr>
            <p14:xfrm>
              <a:off x="786819" y="5080602"/>
              <a:ext cx="360" cy="3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48AE047E-DEFA-4CF5-AD14-1663E614FB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1179" y="5044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106EAE1A-2673-3D0C-E352-4604449DCF90}"/>
                  </a:ext>
                </a:extLst>
              </p14:cNvPr>
              <p14:cNvContentPartPr/>
              <p14:nvPr/>
            </p14:nvContentPartPr>
            <p14:xfrm>
              <a:off x="905979" y="4714842"/>
              <a:ext cx="360" cy="3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106EAE1A-2673-3D0C-E352-4604449DCF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0339" y="46792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7912E2C3-6191-6123-F37F-63BF0BBFF336}"/>
                  </a:ext>
                </a:extLst>
              </p14:cNvPr>
              <p14:cNvContentPartPr/>
              <p14:nvPr/>
            </p14:nvContentPartPr>
            <p14:xfrm>
              <a:off x="874299" y="4579482"/>
              <a:ext cx="360" cy="3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7912E2C3-6191-6123-F37F-63BF0BBFF3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299" y="4543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F6C2147A-ACB9-10F5-83FA-8340853CD87F}"/>
                  </a:ext>
                </a:extLst>
              </p14:cNvPr>
              <p14:cNvContentPartPr/>
              <p14:nvPr/>
            </p14:nvContentPartPr>
            <p14:xfrm>
              <a:off x="1033419" y="4498842"/>
              <a:ext cx="1800" cy="180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F6C2147A-ACB9-10F5-83FA-8340853CD87F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997419" y="4462842"/>
                <a:ext cx="7344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3416F4D5-6350-09BD-4122-EA2F6EFC82CF}"/>
              </a:ext>
            </a:extLst>
          </p:cNvPr>
          <p:cNvGrpSpPr/>
          <p:nvPr/>
        </p:nvGrpSpPr>
        <p:grpSpPr>
          <a:xfrm>
            <a:off x="1279659" y="4508202"/>
            <a:ext cx="1800" cy="360"/>
            <a:chOff x="1279659" y="4508202"/>
            <a:chExt cx="180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E201586-8033-4975-2939-4B4D2171287D}"/>
                    </a:ext>
                  </a:extLst>
                </p14:cNvPr>
                <p14:cNvContentPartPr/>
                <p14:nvPr/>
              </p14:nvContentPartPr>
              <p14:xfrm>
                <a:off x="1279659" y="4508202"/>
                <a:ext cx="360" cy="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E201586-8033-4975-2939-4B4D2171287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44019" y="447220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E9D150E-A041-E0CC-45C9-C8FF6A804820}"/>
                    </a:ext>
                  </a:extLst>
                </p14:cNvPr>
                <p14:cNvContentPartPr/>
                <p14:nvPr/>
              </p14:nvContentPartPr>
              <p14:xfrm>
                <a:off x="1279659" y="4508202"/>
                <a:ext cx="1800" cy="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E9D150E-A041-E0CC-45C9-C8FF6A80482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44019" y="4472202"/>
                  <a:ext cx="7344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B814CDD5-364C-3F04-40AF-ED5C3862C647}"/>
                  </a:ext>
                </a:extLst>
              </p14:cNvPr>
              <p14:cNvContentPartPr/>
              <p14:nvPr/>
            </p14:nvContentPartPr>
            <p14:xfrm>
              <a:off x="1534179" y="4516122"/>
              <a:ext cx="1800" cy="3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B814CDD5-364C-3F04-40AF-ED5C3862C64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98539" y="448012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97EC72C7-E158-DB09-783B-605CEAB15DF6}"/>
                  </a:ext>
                </a:extLst>
              </p14:cNvPr>
              <p14:cNvContentPartPr/>
              <p14:nvPr/>
            </p14:nvContentPartPr>
            <p14:xfrm>
              <a:off x="1693299" y="4333242"/>
              <a:ext cx="360" cy="3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97EC72C7-E158-DB09-783B-605CEAB15D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7299" y="42972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DF17CAAE-F6B8-B5C2-EB2B-95A6433567B7}"/>
                  </a:ext>
                </a:extLst>
              </p14:cNvPr>
              <p14:cNvContentPartPr/>
              <p14:nvPr/>
            </p14:nvContentPartPr>
            <p14:xfrm>
              <a:off x="1772859" y="4205802"/>
              <a:ext cx="360" cy="36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DF17CAAE-F6B8-B5C2-EB2B-95A6433567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6859" y="4170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3AA18BEF-EDBF-0476-F92F-855A4150AC2D}"/>
                  </a:ext>
                </a:extLst>
              </p14:cNvPr>
              <p14:cNvContentPartPr/>
              <p14:nvPr/>
            </p14:nvContentPartPr>
            <p14:xfrm>
              <a:off x="1884099" y="4539882"/>
              <a:ext cx="360" cy="36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3AA18BEF-EDBF-0476-F92F-855A4150AC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8099" y="45042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E4B95990-F664-409E-5A7D-E951EED908A8}"/>
                  </a:ext>
                </a:extLst>
              </p14:cNvPr>
              <p14:cNvContentPartPr/>
              <p14:nvPr/>
            </p14:nvContentPartPr>
            <p14:xfrm>
              <a:off x="1757019" y="4834362"/>
              <a:ext cx="360" cy="3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E4B95990-F664-409E-5A7D-E951EED908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1019" y="4798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A27C2A1D-4266-1E93-85D5-D7FF5BEF8063}"/>
                  </a:ext>
                </a:extLst>
              </p14:cNvPr>
              <p14:cNvContentPartPr/>
              <p14:nvPr/>
            </p14:nvContentPartPr>
            <p14:xfrm>
              <a:off x="1589979" y="4848402"/>
              <a:ext cx="360" cy="180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A27C2A1D-4266-1E93-85D5-D7FF5BEF806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553979" y="481276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EB432E01-4B1B-3B16-0313-4E4AFE29785C}"/>
                  </a:ext>
                </a:extLst>
              </p14:cNvPr>
              <p14:cNvContentPartPr/>
              <p14:nvPr/>
            </p14:nvContentPartPr>
            <p14:xfrm>
              <a:off x="1462539" y="4699002"/>
              <a:ext cx="360" cy="3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EB432E01-4B1B-3B16-0313-4E4AFE2978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6899" y="4663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B6AB74C6-6395-6759-12FE-FAB44BA9F934}"/>
                  </a:ext>
                </a:extLst>
              </p14:cNvPr>
              <p14:cNvContentPartPr/>
              <p14:nvPr/>
            </p14:nvContentPartPr>
            <p14:xfrm>
              <a:off x="1462539" y="5207682"/>
              <a:ext cx="360" cy="3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B6AB74C6-6395-6759-12FE-FAB44BA9F9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6899" y="51720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A0BA702F-33E9-EB69-0AA0-644EC3A214A4}"/>
                  </a:ext>
                </a:extLst>
              </p14:cNvPr>
              <p14:cNvContentPartPr/>
              <p14:nvPr/>
            </p14:nvContentPartPr>
            <p14:xfrm>
              <a:off x="1286499" y="5295162"/>
              <a:ext cx="1800" cy="3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A0BA702F-33E9-EB69-0AA0-644EC3A214A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50499" y="5259522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36C059EA-DC40-6EA9-A1A6-873959FCC280}"/>
                  </a:ext>
                </a:extLst>
              </p14:cNvPr>
              <p14:cNvContentPartPr/>
              <p14:nvPr/>
            </p14:nvContentPartPr>
            <p14:xfrm>
              <a:off x="1136739" y="5159802"/>
              <a:ext cx="360" cy="3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36C059EA-DC40-6EA9-A1A6-873959FCC2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0739" y="5124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256A62BD-7907-3C94-C1EC-C7F6B5212E5C}"/>
                  </a:ext>
                </a:extLst>
              </p14:cNvPr>
              <p14:cNvContentPartPr/>
              <p14:nvPr/>
            </p14:nvContentPartPr>
            <p14:xfrm>
              <a:off x="1057179" y="5048922"/>
              <a:ext cx="360" cy="36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256A62BD-7907-3C94-C1EC-C7F6B5212E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1539" y="5012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ADB00C8C-052B-E93A-2E8D-4931985F4C43}"/>
                  </a:ext>
                </a:extLst>
              </p14:cNvPr>
              <p14:cNvContentPartPr/>
              <p14:nvPr/>
            </p14:nvContentPartPr>
            <p14:xfrm>
              <a:off x="953859" y="4929402"/>
              <a:ext cx="360" cy="3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ADB00C8C-052B-E93A-2E8D-4931985F4C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8219" y="48937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82759B89-C0D2-6DD5-5F39-1BB7CD1E519D}"/>
                  </a:ext>
                </a:extLst>
              </p14:cNvPr>
              <p14:cNvContentPartPr/>
              <p14:nvPr/>
            </p14:nvContentPartPr>
            <p14:xfrm>
              <a:off x="651459" y="4706922"/>
              <a:ext cx="360" cy="3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82759B89-C0D2-6DD5-5F39-1BB7CD1E51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5819" y="4670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FD71666D-90AC-C827-9662-926B5EF3E79F}"/>
                  </a:ext>
                </a:extLst>
              </p14:cNvPr>
              <p14:cNvContentPartPr/>
              <p14:nvPr/>
            </p14:nvContentPartPr>
            <p14:xfrm>
              <a:off x="1128819" y="4110402"/>
              <a:ext cx="360" cy="3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FD71666D-90AC-C827-9662-926B5EF3E7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3179" y="40747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2AE0E60A-2C70-E2CD-A273-C631CCACAABA}"/>
                  </a:ext>
                </a:extLst>
              </p14:cNvPr>
              <p14:cNvContentPartPr/>
              <p14:nvPr/>
            </p14:nvContentPartPr>
            <p14:xfrm>
              <a:off x="1311699" y="3864162"/>
              <a:ext cx="360" cy="3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2AE0E60A-2C70-E2CD-A273-C631CCACAA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5699" y="3828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8EFC5051-0411-7395-C05E-1B2992DC40E7}"/>
                  </a:ext>
                </a:extLst>
              </p14:cNvPr>
              <p14:cNvContentPartPr/>
              <p14:nvPr/>
            </p14:nvContentPartPr>
            <p14:xfrm>
              <a:off x="309819" y="4913562"/>
              <a:ext cx="360" cy="3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8EFC5051-0411-7395-C05E-1B2992DC40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4179" y="4877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333AAC8F-13A7-968C-B9BB-39952594C9D1}"/>
                  </a:ext>
                </a:extLst>
              </p14:cNvPr>
              <p14:cNvContentPartPr/>
              <p14:nvPr/>
            </p14:nvContentPartPr>
            <p14:xfrm>
              <a:off x="47379" y="4953162"/>
              <a:ext cx="360" cy="36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333AAC8F-13A7-968C-B9BB-39952594C9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79" y="49175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F8CF85F7-3955-A8F7-4B81-0F49A0005E28}"/>
                  </a:ext>
                </a:extLst>
              </p14:cNvPr>
              <p14:cNvContentPartPr/>
              <p14:nvPr/>
            </p14:nvContentPartPr>
            <p14:xfrm>
              <a:off x="111099" y="5199762"/>
              <a:ext cx="360" cy="180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F8CF85F7-3955-A8F7-4B81-0F49A0005E2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5099" y="5164122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B192421D-AE2F-F404-FBE5-90B5F8C4A425}"/>
                  </a:ext>
                </a:extLst>
              </p14:cNvPr>
              <p14:cNvContentPartPr/>
              <p14:nvPr/>
            </p14:nvContentPartPr>
            <p14:xfrm>
              <a:off x="-8421" y="5390922"/>
              <a:ext cx="360" cy="3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B192421D-AE2F-F404-FBE5-90B5F8C4A4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4061" y="5354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69870BE1-21A6-EEC0-6FE8-6ADE81A9D336}"/>
                  </a:ext>
                </a:extLst>
              </p14:cNvPr>
              <p14:cNvContentPartPr/>
              <p14:nvPr/>
            </p14:nvContentPartPr>
            <p14:xfrm>
              <a:off x="31539" y="5637162"/>
              <a:ext cx="360" cy="3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69870BE1-21A6-EEC0-6FE8-6ADE81A9D3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101" y="56015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D7426626-6540-09AC-99A4-8A82A213872D}"/>
                  </a:ext>
                </a:extLst>
              </p14:cNvPr>
              <p14:cNvContentPartPr/>
              <p14:nvPr/>
            </p14:nvContentPartPr>
            <p14:xfrm>
              <a:off x="397299" y="5708802"/>
              <a:ext cx="360" cy="36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D7426626-6540-09AC-99A4-8A82A21387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659" y="56728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F488A66D-880D-D725-F20E-EDD3FE5A51E5}"/>
                  </a:ext>
                </a:extLst>
              </p14:cNvPr>
              <p14:cNvContentPartPr/>
              <p14:nvPr/>
            </p14:nvContentPartPr>
            <p14:xfrm>
              <a:off x="31539" y="4603242"/>
              <a:ext cx="360" cy="36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F488A66D-880D-D725-F20E-EDD3FE5A51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101" y="4567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F77D7B4E-0152-22EF-485F-283CC9A32555}"/>
                  </a:ext>
                </a:extLst>
              </p14:cNvPr>
              <p14:cNvContentPartPr/>
              <p14:nvPr/>
            </p14:nvContentPartPr>
            <p14:xfrm>
              <a:off x="3108819" y="262002"/>
              <a:ext cx="360" cy="3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F77D7B4E-0152-22EF-485F-283CC9A325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2819" y="226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A4850A27-971E-DFE5-63D1-5BF718EC2B12}"/>
                  </a:ext>
                </a:extLst>
              </p14:cNvPr>
              <p14:cNvContentPartPr/>
              <p14:nvPr/>
            </p14:nvContentPartPr>
            <p14:xfrm>
              <a:off x="2623539" y="55362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A4850A27-971E-DFE5-63D1-5BF718EC2B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7899" y="19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2C82B761-C598-DBB2-DE99-922ADC86662B}"/>
                  </a:ext>
                </a:extLst>
              </p14:cNvPr>
              <p14:cNvContentPartPr/>
              <p14:nvPr/>
            </p14:nvContentPartPr>
            <p14:xfrm>
              <a:off x="2885979" y="-24198"/>
              <a:ext cx="360" cy="36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2C82B761-C598-DBB2-DE99-922ADC8666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50339" y="-5983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2F04E61C-0B7B-F1DA-A353-F082499F7113}"/>
                  </a:ext>
                </a:extLst>
              </p14:cNvPr>
              <p14:cNvContentPartPr/>
              <p14:nvPr/>
            </p14:nvContentPartPr>
            <p14:xfrm>
              <a:off x="3872019" y="-95838"/>
              <a:ext cx="360" cy="3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2F04E61C-0B7B-F1DA-A353-F082499F71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36019" y="-13183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6C057483-6693-4C8D-0D96-1EF8872240EE}"/>
                  </a:ext>
                </a:extLst>
              </p14:cNvPr>
              <p14:cNvContentPartPr/>
              <p14:nvPr/>
            </p14:nvContentPartPr>
            <p14:xfrm>
              <a:off x="3832419" y="15762"/>
              <a:ext cx="360" cy="36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6C057483-6693-4C8D-0D96-1EF8872240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96419" y="-2023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90CDF246-BD85-85D3-7EC1-55CFD57F923A}"/>
                  </a:ext>
                </a:extLst>
              </p14:cNvPr>
              <p14:cNvContentPartPr/>
              <p14:nvPr/>
            </p14:nvContentPartPr>
            <p14:xfrm>
              <a:off x="3450819" y="23322"/>
              <a:ext cx="360" cy="3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90CDF246-BD85-85D3-7EC1-55CFD57F92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14819" y="-1231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1E581D56-71C5-06CA-DD80-395F7C7C03FA}"/>
                  </a:ext>
                </a:extLst>
              </p14:cNvPr>
              <p14:cNvContentPartPr/>
              <p14:nvPr/>
            </p14:nvContentPartPr>
            <p14:xfrm>
              <a:off x="3482139" y="333642"/>
              <a:ext cx="360" cy="36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1E581D56-71C5-06CA-DD80-395F7C7C03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6499" y="2976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E8AB46AC-E670-AFE1-4FED-04DB8777BB14}"/>
                  </a:ext>
                </a:extLst>
              </p14:cNvPr>
              <p14:cNvContentPartPr/>
              <p14:nvPr/>
            </p14:nvContentPartPr>
            <p14:xfrm>
              <a:off x="4158219" y="294042"/>
              <a:ext cx="360" cy="36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E8AB46AC-E670-AFE1-4FED-04DB8777BB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22219" y="2580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2172B5A3-ED8C-2899-3E3D-B790E53C22A9}"/>
                  </a:ext>
                </a:extLst>
              </p14:cNvPr>
              <p14:cNvContentPartPr/>
              <p14:nvPr/>
            </p14:nvContentPartPr>
            <p14:xfrm>
              <a:off x="4833939" y="71202"/>
              <a:ext cx="360" cy="3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2172B5A3-ED8C-2899-3E3D-B790E53C22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98299" y="35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ADF56F62-F797-7177-A189-3E9DDE67BB5A}"/>
                  </a:ext>
                </a:extLst>
              </p14:cNvPr>
              <p14:cNvContentPartPr/>
              <p14:nvPr/>
            </p14:nvContentPartPr>
            <p14:xfrm>
              <a:off x="4722699" y="421122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ADF56F62-F797-7177-A189-3E9DDE67BB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87059" y="385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8FD0E210-5ADF-E359-E802-D24EF162D422}"/>
                  </a:ext>
                </a:extLst>
              </p14:cNvPr>
              <p14:cNvContentPartPr/>
              <p14:nvPr/>
            </p14:nvContentPartPr>
            <p14:xfrm>
              <a:off x="4523979" y="269922"/>
              <a:ext cx="360" cy="3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8FD0E210-5ADF-E359-E802-D24EF162D4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87979" y="233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7A924364-6AAD-D0E6-11F1-9F57F65ABD7B}"/>
                  </a:ext>
                </a:extLst>
              </p14:cNvPr>
              <p14:cNvContentPartPr/>
              <p14:nvPr/>
            </p14:nvContentPartPr>
            <p14:xfrm>
              <a:off x="4500219" y="166962"/>
              <a:ext cx="360" cy="3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7A924364-6AAD-D0E6-11F1-9F57F65ABD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4219" y="130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903F5D73-C1EB-F84A-A6DC-9BB544481729}"/>
                  </a:ext>
                </a:extLst>
              </p14:cNvPr>
              <p14:cNvContentPartPr/>
              <p14:nvPr/>
            </p14:nvContentPartPr>
            <p14:xfrm>
              <a:off x="4293219" y="127002"/>
              <a:ext cx="360" cy="36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903F5D73-C1EB-F84A-A6DC-9BB5444817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57579" y="91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90B7A900-AECC-B301-F76E-064E62188081}"/>
                  </a:ext>
                </a:extLst>
              </p14:cNvPr>
              <p14:cNvContentPartPr/>
              <p14:nvPr/>
            </p14:nvContentPartPr>
            <p14:xfrm>
              <a:off x="4205739" y="39522"/>
              <a:ext cx="360" cy="3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90B7A900-AECC-B301-F76E-064E621880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0099" y="35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08D1FC97-727B-0E4A-9463-643707F300E3}"/>
                  </a:ext>
                </a:extLst>
              </p14:cNvPr>
              <p14:cNvContentPartPr/>
              <p14:nvPr/>
            </p14:nvContentPartPr>
            <p14:xfrm>
              <a:off x="3712899" y="405282"/>
              <a:ext cx="360" cy="36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08D1FC97-727B-0E4A-9463-643707F300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77259" y="3692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900949C6-129E-BAD8-D5AC-4A634B234B92}"/>
                  </a:ext>
                </a:extLst>
              </p14:cNvPr>
              <p14:cNvContentPartPr/>
              <p14:nvPr/>
            </p14:nvContentPartPr>
            <p14:xfrm>
              <a:off x="3784539" y="818562"/>
              <a:ext cx="5760" cy="180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900949C6-129E-BAD8-D5AC-4A634B234B92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3748899" y="782922"/>
                <a:ext cx="774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5306C6E2-E4E1-2BE2-2D7D-187F99C0C412}"/>
                  </a:ext>
                </a:extLst>
              </p14:cNvPr>
              <p14:cNvContentPartPr/>
              <p14:nvPr/>
            </p14:nvContentPartPr>
            <p14:xfrm>
              <a:off x="4253619" y="957522"/>
              <a:ext cx="3240" cy="432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5306C6E2-E4E1-2BE2-2D7D-187F99C0C412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217979" y="921882"/>
                <a:ext cx="748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589C1524-0F45-6F2A-27B3-67F59F881291}"/>
                  </a:ext>
                </a:extLst>
              </p14:cNvPr>
              <p14:cNvContentPartPr/>
              <p14:nvPr/>
            </p14:nvContentPartPr>
            <p14:xfrm>
              <a:off x="4317339" y="763122"/>
              <a:ext cx="360" cy="36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589C1524-0F45-6F2A-27B3-67F59F8812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1699" y="727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D8789AC5-581B-2DC5-25C6-7069C0FA4C0E}"/>
                  </a:ext>
                </a:extLst>
              </p14:cNvPr>
              <p14:cNvContentPartPr/>
              <p14:nvPr/>
            </p14:nvContentPartPr>
            <p14:xfrm>
              <a:off x="4818099" y="763122"/>
              <a:ext cx="360" cy="36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D8789AC5-581B-2DC5-25C6-7069C0FA4C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2099" y="727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79F20106-6811-4F6C-9622-B5C4451157FB}"/>
                  </a:ext>
                </a:extLst>
              </p14:cNvPr>
              <p14:cNvContentPartPr/>
              <p14:nvPr/>
            </p14:nvContentPartPr>
            <p14:xfrm>
              <a:off x="4539819" y="683562"/>
              <a:ext cx="360" cy="36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79F20106-6811-4F6C-9622-B5C4451157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3819" y="647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A3256801-4F50-5A1C-0643-5CB12B3C0478}"/>
                  </a:ext>
                </a:extLst>
              </p14:cNvPr>
              <p14:cNvContentPartPr/>
              <p14:nvPr/>
            </p14:nvContentPartPr>
            <p14:xfrm>
              <a:off x="4229859" y="460722"/>
              <a:ext cx="360" cy="36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A3256801-4F50-5A1C-0643-5CB12B3C04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94219" y="424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EB3CFAEE-A2CD-E808-C0FF-DF78BD528B82}"/>
                  </a:ext>
                </a:extLst>
              </p14:cNvPr>
              <p14:cNvContentPartPr/>
              <p14:nvPr/>
            </p14:nvContentPartPr>
            <p14:xfrm>
              <a:off x="3895779" y="667362"/>
              <a:ext cx="360" cy="36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EB3CFAEE-A2CD-E808-C0FF-DF78BD528B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9779" y="631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84F55789-14BC-3F94-B410-9EA1B0578C0F}"/>
                  </a:ext>
                </a:extLst>
              </p14:cNvPr>
              <p14:cNvContentPartPr/>
              <p14:nvPr/>
            </p14:nvContentPartPr>
            <p14:xfrm>
              <a:off x="3339219" y="739362"/>
              <a:ext cx="360" cy="36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84F55789-14BC-3F94-B410-9EA1B0578C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3219" y="7033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84DD4BC0-7D13-56DA-6118-827E4F05F28B}"/>
                  </a:ext>
                </a:extLst>
              </p14:cNvPr>
              <p14:cNvContentPartPr/>
              <p14:nvPr/>
            </p14:nvContentPartPr>
            <p14:xfrm>
              <a:off x="3275859" y="619842"/>
              <a:ext cx="360" cy="36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84DD4BC0-7D13-56DA-6118-827E4F05F2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39859" y="5842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2BE419CA-F33D-AFAF-6015-023C09757DA2}"/>
                  </a:ext>
                </a:extLst>
              </p14:cNvPr>
              <p14:cNvContentPartPr/>
              <p14:nvPr/>
            </p14:nvContentPartPr>
            <p14:xfrm>
              <a:off x="2830539" y="572322"/>
              <a:ext cx="360" cy="36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2BE419CA-F33D-AFAF-6015-023C09757D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4539" y="536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A38454F7-952C-1EFF-DABE-E3D0858062C9}"/>
                  </a:ext>
                </a:extLst>
              </p14:cNvPr>
              <p14:cNvContentPartPr/>
              <p14:nvPr/>
            </p14:nvContentPartPr>
            <p14:xfrm>
              <a:off x="2901819" y="301602"/>
              <a:ext cx="360" cy="36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A38454F7-952C-1EFF-DABE-E3D0858062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66179" y="265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BF9E5577-4E54-C5C2-0732-2F2AEAD3C039}"/>
                  </a:ext>
                </a:extLst>
              </p14:cNvPr>
              <p14:cNvContentPartPr/>
              <p14:nvPr/>
            </p14:nvContentPartPr>
            <p14:xfrm>
              <a:off x="3005139" y="930162"/>
              <a:ext cx="360" cy="36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BF9E5577-4E54-C5C2-0732-2F2AEAD3C0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69499" y="8941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99F3E2A3-C950-8C6D-E0D0-3A88C433C9CA}"/>
                  </a:ext>
                </a:extLst>
              </p14:cNvPr>
              <p14:cNvContentPartPr/>
              <p14:nvPr/>
            </p14:nvContentPartPr>
            <p14:xfrm>
              <a:off x="3140499" y="2305722"/>
              <a:ext cx="360" cy="36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99F3E2A3-C950-8C6D-E0D0-3A88C433C9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04859" y="2269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11E8595D-C865-1C08-C5B3-808A513B9FAB}"/>
                  </a:ext>
                </a:extLst>
              </p14:cNvPr>
              <p14:cNvContentPartPr/>
              <p14:nvPr/>
            </p14:nvContentPartPr>
            <p14:xfrm>
              <a:off x="2615619" y="2266122"/>
              <a:ext cx="360" cy="36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11E8595D-C865-1C08-C5B3-808A513B9F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79619" y="2230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1C8442AA-FC96-E798-D395-37434C22871B}"/>
                  </a:ext>
                </a:extLst>
              </p14:cNvPr>
              <p14:cNvContentPartPr/>
              <p14:nvPr/>
            </p14:nvContentPartPr>
            <p14:xfrm>
              <a:off x="2424819" y="2456922"/>
              <a:ext cx="360" cy="36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1C8442AA-FC96-E798-D395-37434C2287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8819" y="24209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787CA879-EB98-8981-5E4A-D83EEBF777CB}"/>
                  </a:ext>
                </a:extLst>
              </p14:cNvPr>
              <p14:cNvContentPartPr/>
              <p14:nvPr/>
            </p14:nvContentPartPr>
            <p14:xfrm>
              <a:off x="2663139" y="2735202"/>
              <a:ext cx="360" cy="36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787CA879-EB98-8981-5E4A-D83EEBF777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27499" y="26992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D0C8789D-6B66-C72F-92AE-7C6307441CA4}"/>
                  </a:ext>
                </a:extLst>
              </p14:cNvPr>
              <p14:cNvContentPartPr/>
              <p14:nvPr/>
            </p14:nvContentPartPr>
            <p14:xfrm>
              <a:off x="2774739" y="2926002"/>
              <a:ext cx="360" cy="36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D0C8789D-6B66-C72F-92AE-7C6307441C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9099" y="2890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F47775DD-7CCC-3727-8BDF-C85DA77E2B09}"/>
                  </a:ext>
                </a:extLst>
              </p14:cNvPr>
              <p14:cNvContentPartPr/>
              <p14:nvPr/>
            </p14:nvContentPartPr>
            <p14:xfrm>
              <a:off x="2369019" y="2106642"/>
              <a:ext cx="360" cy="36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F47775DD-7CCC-3727-8BDF-C85DA77E2B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33379" y="2071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CEACDCCF-0BFD-3A23-5D9A-F8C94DF3B928}"/>
                  </a:ext>
                </a:extLst>
              </p14:cNvPr>
              <p14:cNvContentPartPr/>
              <p14:nvPr/>
            </p14:nvContentPartPr>
            <p14:xfrm>
              <a:off x="3450819" y="969762"/>
              <a:ext cx="360" cy="36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CEACDCCF-0BFD-3A23-5D9A-F8C94DF3B9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14819" y="934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B5511086-A3B0-3217-AEE2-C0E2953C1263}"/>
                  </a:ext>
                </a:extLst>
              </p14:cNvPr>
              <p14:cNvContentPartPr/>
              <p14:nvPr/>
            </p14:nvContentPartPr>
            <p14:xfrm>
              <a:off x="3347139" y="2146602"/>
              <a:ext cx="360" cy="36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B5511086-A3B0-3217-AEE2-C0E2953C12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11499" y="2110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2827D561-027F-11B9-2F31-743ED1798C7A}"/>
                  </a:ext>
                </a:extLst>
              </p14:cNvPr>
              <p14:cNvContentPartPr/>
              <p14:nvPr/>
            </p14:nvContentPartPr>
            <p14:xfrm>
              <a:off x="2838099" y="2400762"/>
              <a:ext cx="360" cy="36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2827D561-027F-11B9-2F31-743ED1798C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02459" y="23651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DF0B6DD0-FB75-AEFA-F9EC-851E85E7E561}"/>
                  </a:ext>
                </a:extLst>
              </p14:cNvPr>
              <p14:cNvContentPartPr/>
              <p14:nvPr/>
            </p14:nvContentPartPr>
            <p14:xfrm>
              <a:off x="2965539" y="2671482"/>
              <a:ext cx="360" cy="36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DF0B6DD0-FB75-AEFA-F9EC-851E85E7E5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29899" y="26354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10103180-B3D8-883F-CDA1-FE576DFFED5F}"/>
                  </a:ext>
                </a:extLst>
              </p14:cNvPr>
              <p14:cNvContentPartPr/>
              <p14:nvPr/>
            </p14:nvContentPartPr>
            <p14:xfrm>
              <a:off x="3172539" y="2663202"/>
              <a:ext cx="360" cy="36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10103180-B3D8-883F-CDA1-FE576DFFED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6539" y="2627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D523F15C-B1AA-8597-097C-192A749BF987}"/>
                  </a:ext>
                </a:extLst>
              </p14:cNvPr>
              <p14:cNvContentPartPr/>
              <p14:nvPr/>
            </p14:nvContentPartPr>
            <p14:xfrm>
              <a:off x="5175939" y="707322"/>
              <a:ext cx="360" cy="36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D523F15C-B1AA-8597-097C-192A749BF9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40299" y="6716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16A4EEA5-5FBD-C838-1F96-E3335AD288C5}"/>
                  </a:ext>
                </a:extLst>
              </p14:cNvPr>
              <p14:cNvContentPartPr/>
              <p14:nvPr/>
            </p14:nvContentPartPr>
            <p14:xfrm>
              <a:off x="5088459" y="540282"/>
              <a:ext cx="360" cy="36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16A4EEA5-5FBD-C838-1F96-E3335AD288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52819" y="504642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2" name="Group 261">
            <a:extLst>
              <a:ext uri="{FF2B5EF4-FFF2-40B4-BE49-F238E27FC236}">
                <a16:creationId xmlns:a16="http://schemas.microsoft.com/office/drawing/2014/main" id="{C104C7A1-DAF7-A1DC-D294-9E78CDF6D238}"/>
              </a:ext>
            </a:extLst>
          </p:cNvPr>
          <p:cNvGrpSpPr/>
          <p:nvPr/>
        </p:nvGrpSpPr>
        <p:grpSpPr>
          <a:xfrm>
            <a:off x="5207979" y="222402"/>
            <a:ext cx="143280" cy="72000"/>
            <a:chOff x="5207979" y="222402"/>
            <a:chExt cx="143280" cy="7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97A4978-1F7E-9E55-1B0F-5CC52E637BD3}"/>
                    </a:ext>
                  </a:extLst>
                </p14:cNvPr>
                <p14:cNvContentPartPr/>
                <p14:nvPr/>
              </p14:nvContentPartPr>
              <p14:xfrm>
                <a:off x="5207979" y="294042"/>
                <a:ext cx="360" cy="3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97A4978-1F7E-9E55-1B0F-5CC52E637BD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171979" y="25804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8F55ADE9-75D5-2C77-258D-9F246C45E678}"/>
                    </a:ext>
                  </a:extLst>
                </p14:cNvPr>
                <p14:cNvContentPartPr/>
                <p14:nvPr/>
              </p14:nvContentPartPr>
              <p14:xfrm>
                <a:off x="5350899" y="222402"/>
                <a:ext cx="360" cy="3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8F55ADE9-75D5-2C77-258D-9F246C45E67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314899" y="18640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4B64A36D-2DEA-195D-0FF3-4CCDE44559AB}"/>
                  </a:ext>
                </a:extLst>
              </p14:cNvPr>
              <p14:cNvContentPartPr/>
              <p14:nvPr/>
            </p14:nvContentPartPr>
            <p14:xfrm>
              <a:off x="5533779" y="222402"/>
              <a:ext cx="360" cy="36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4B64A36D-2DEA-195D-0FF3-4CCDE44559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8139" y="1864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9F60E3DE-CF2D-6AD5-F439-84D91EB39EE4}"/>
                  </a:ext>
                </a:extLst>
              </p14:cNvPr>
              <p14:cNvContentPartPr/>
              <p14:nvPr/>
            </p14:nvContentPartPr>
            <p14:xfrm>
              <a:off x="5152179" y="94962"/>
              <a:ext cx="360" cy="36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9F60E3DE-CF2D-6AD5-F439-84D91EB39E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6539" y="59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099E42D4-D0E0-CE25-2D3E-B2BEFE681866}"/>
                  </a:ext>
                </a:extLst>
              </p14:cNvPr>
              <p14:cNvContentPartPr/>
              <p14:nvPr/>
            </p14:nvContentPartPr>
            <p14:xfrm>
              <a:off x="4945539" y="254082"/>
              <a:ext cx="360" cy="36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099E42D4-D0E0-CE25-2D3E-B2BEFE6818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09539" y="2184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DBE3FF69-1495-7283-46D8-57C9B18B3DC9}"/>
                  </a:ext>
                </a:extLst>
              </p14:cNvPr>
              <p14:cNvContentPartPr/>
              <p14:nvPr/>
            </p14:nvContentPartPr>
            <p14:xfrm>
              <a:off x="4921419" y="469002"/>
              <a:ext cx="360" cy="36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DBE3FF69-1495-7283-46D8-57C9B18B3D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85419" y="4330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0ADD34F0-3640-5D5E-B103-001769EDE59F}"/>
                  </a:ext>
                </a:extLst>
              </p14:cNvPr>
              <p14:cNvContentPartPr/>
              <p14:nvPr/>
            </p14:nvContentPartPr>
            <p14:xfrm>
              <a:off x="4881819" y="1009362"/>
              <a:ext cx="360" cy="36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0ADD34F0-3640-5D5E-B103-001769EDE5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45819" y="973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3A68E04E-6725-0DA6-583D-F60DC5DF1C04}"/>
                  </a:ext>
                </a:extLst>
              </p14:cNvPr>
              <p14:cNvContentPartPr/>
              <p14:nvPr/>
            </p14:nvContentPartPr>
            <p14:xfrm>
              <a:off x="4539819" y="914322"/>
              <a:ext cx="360" cy="36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3A68E04E-6725-0DA6-583D-F60DC5DF1C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3819" y="8783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65C17CD5-293A-7201-8AE3-69E07937255F}"/>
                  </a:ext>
                </a:extLst>
              </p14:cNvPr>
              <p14:cNvContentPartPr/>
              <p14:nvPr/>
            </p14:nvContentPartPr>
            <p14:xfrm>
              <a:off x="4078659" y="778962"/>
              <a:ext cx="360" cy="36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65C17CD5-293A-7201-8AE3-69E0793725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43019" y="742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4AC3B3E1-4B61-A119-E08A-6DF07076D1F2}"/>
                  </a:ext>
                </a:extLst>
              </p14:cNvPr>
              <p14:cNvContentPartPr/>
              <p14:nvPr/>
            </p14:nvContentPartPr>
            <p14:xfrm>
              <a:off x="5446299" y="1041402"/>
              <a:ext cx="360" cy="36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4AC3B3E1-4B61-A119-E08A-6DF07076D1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10659" y="10054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9B08F0C7-0F9D-B115-98E0-F97A095F08E8}"/>
                  </a:ext>
                </a:extLst>
              </p14:cNvPr>
              <p14:cNvContentPartPr/>
              <p14:nvPr/>
            </p14:nvContentPartPr>
            <p14:xfrm>
              <a:off x="5637099" y="826842"/>
              <a:ext cx="360" cy="36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9B08F0C7-0F9D-B115-98E0-F97A095F08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1459" y="7908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466A6772-2707-DD64-5274-5CC0F6BF3B1F}"/>
                  </a:ext>
                </a:extLst>
              </p14:cNvPr>
              <p14:cNvContentPartPr/>
              <p14:nvPr/>
            </p14:nvContentPartPr>
            <p14:xfrm>
              <a:off x="5446299" y="683922"/>
              <a:ext cx="12600" cy="1584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466A6772-2707-DD64-5274-5CC0F6BF3B1F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5410659" y="647922"/>
                <a:ext cx="8424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9B10CECA-0F23-54C4-50FB-C1C6E257CD52}"/>
                  </a:ext>
                </a:extLst>
              </p14:cNvPr>
              <p14:cNvContentPartPr/>
              <p14:nvPr/>
            </p14:nvContentPartPr>
            <p14:xfrm>
              <a:off x="5390499" y="508602"/>
              <a:ext cx="360" cy="36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9B10CECA-0F23-54C4-50FB-C1C6E257CD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54859" y="4726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5D962B3C-37C7-BD0B-08D7-A999EF3827CF}"/>
                  </a:ext>
                </a:extLst>
              </p14:cNvPr>
              <p14:cNvContentPartPr/>
              <p14:nvPr/>
            </p14:nvContentPartPr>
            <p14:xfrm>
              <a:off x="5748339" y="429042"/>
              <a:ext cx="360" cy="36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5D962B3C-37C7-BD0B-08D7-A999EF3827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12699" y="3934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33D778D3-A1F8-BDAE-8381-BFCBD0D05EF1}"/>
                  </a:ext>
                </a:extLst>
              </p14:cNvPr>
              <p14:cNvContentPartPr/>
              <p14:nvPr/>
            </p14:nvContentPartPr>
            <p14:xfrm>
              <a:off x="5804139" y="301602"/>
              <a:ext cx="360" cy="36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33D778D3-A1F8-BDAE-8381-BFCBD0D05E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68139" y="2659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B64EB5E3-2211-EE92-4BEB-8DCE79DCDC21}"/>
                  </a:ext>
                </a:extLst>
              </p14:cNvPr>
              <p14:cNvContentPartPr/>
              <p14:nvPr/>
            </p14:nvContentPartPr>
            <p14:xfrm>
              <a:off x="6026619" y="190362"/>
              <a:ext cx="360" cy="360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B64EB5E3-2211-EE92-4BEB-8DCE79DCDC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90979" y="154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0F9B3EA7-4ECE-E463-F745-42E9E65A3E0B}"/>
                  </a:ext>
                </a:extLst>
              </p14:cNvPr>
              <p14:cNvContentPartPr/>
              <p14:nvPr/>
            </p14:nvContentPartPr>
            <p14:xfrm>
              <a:off x="5931579" y="460722"/>
              <a:ext cx="360" cy="36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0F9B3EA7-4ECE-E463-F745-42E9E65A3E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95579" y="4247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1D7844D4-CA00-4DD6-4B72-A3DE94A0CFC3}"/>
                  </a:ext>
                </a:extLst>
              </p14:cNvPr>
              <p14:cNvContentPartPr/>
              <p14:nvPr/>
            </p14:nvContentPartPr>
            <p14:xfrm>
              <a:off x="6400659" y="214122"/>
              <a:ext cx="360" cy="36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1D7844D4-CA00-4DD6-4B72-A3DE94A0CF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4659" y="1784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4D01A710-C71C-097E-7034-85D803AC2682}"/>
                  </a:ext>
                </a:extLst>
              </p14:cNvPr>
              <p14:cNvContentPartPr/>
              <p14:nvPr/>
            </p14:nvContentPartPr>
            <p14:xfrm>
              <a:off x="6702699" y="190362"/>
              <a:ext cx="360" cy="36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4D01A710-C71C-097E-7034-85D803AC26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66699" y="154722"/>
                <a:ext cx="72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294" name="Picture 293">
            <a:extLst>
              <a:ext uri="{FF2B5EF4-FFF2-40B4-BE49-F238E27FC236}">
                <a16:creationId xmlns:a16="http://schemas.microsoft.com/office/drawing/2014/main" id="{5A88EE79-C467-0DDF-2ABF-D2996B0BBA28}"/>
              </a:ext>
            </a:extLst>
          </p:cNvPr>
          <p:cNvPicPr>
            <a:picLocks noChangeAspect="1"/>
          </p:cNvPicPr>
          <p:nvPr/>
        </p:nvPicPr>
        <p:blipFill>
          <a:blip r:embed="rId310"/>
          <a:stretch>
            <a:fillRect/>
          </a:stretch>
        </p:blipFill>
        <p:spPr>
          <a:xfrm>
            <a:off x="8453310" y="690692"/>
            <a:ext cx="3674028" cy="55248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B140CEEF-6DA8-2DDF-26D6-B91823C92AC0}"/>
                  </a:ext>
                </a:extLst>
              </p14:cNvPr>
              <p14:cNvContentPartPr/>
              <p14:nvPr/>
            </p14:nvContentPartPr>
            <p14:xfrm>
              <a:off x="2848809" y="3673440"/>
              <a:ext cx="360" cy="36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B140CEEF-6DA8-2DDF-26D6-B91823C92A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3169" y="3637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497230E1-EDAB-B73A-F5BB-A42B378A9FDE}"/>
                  </a:ext>
                </a:extLst>
              </p14:cNvPr>
              <p14:cNvContentPartPr/>
              <p14:nvPr/>
            </p14:nvContentPartPr>
            <p14:xfrm>
              <a:off x="2604369" y="3263760"/>
              <a:ext cx="360" cy="180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497230E1-EDAB-B73A-F5BB-A42B378A9FD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568369" y="32281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4A133E65-40B9-EC0B-8F2A-25620E123259}"/>
                  </a:ext>
                </a:extLst>
              </p14:cNvPr>
              <p14:cNvContentPartPr/>
              <p14:nvPr/>
            </p14:nvContentPartPr>
            <p14:xfrm>
              <a:off x="2383689" y="2751120"/>
              <a:ext cx="360" cy="360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4A133E65-40B9-EC0B-8F2A-25620E1232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7689" y="2715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72A86DDB-95D0-71CF-8A39-6C8583617832}"/>
                  </a:ext>
                </a:extLst>
              </p14:cNvPr>
              <p14:cNvContentPartPr/>
              <p14:nvPr/>
            </p14:nvContentPartPr>
            <p14:xfrm>
              <a:off x="2334369" y="2873520"/>
              <a:ext cx="360" cy="360"/>
            </p14:xfrm>
          </p:contentPart>
        </mc:Choice>
        <mc:Fallback xmlns=""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72A86DDB-95D0-71CF-8A39-6C85836178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8729" y="2837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7DE871D1-B79A-8761-3F44-8AAF3DA19ABF}"/>
                  </a:ext>
                </a:extLst>
              </p14:cNvPr>
              <p14:cNvContentPartPr/>
              <p14:nvPr/>
            </p14:nvContentPartPr>
            <p14:xfrm>
              <a:off x="2179569" y="3085560"/>
              <a:ext cx="360" cy="360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7DE871D1-B79A-8761-3F44-8AAF3DA19A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3929" y="3049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C08B7100-489D-87C6-9342-A22DE5588CCB}"/>
                  </a:ext>
                </a:extLst>
              </p14:cNvPr>
              <p14:cNvContentPartPr/>
              <p14:nvPr/>
            </p14:nvContentPartPr>
            <p14:xfrm>
              <a:off x="1902009" y="3346920"/>
              <a:ext cx="360" cy="360"/>
            </p14:xfrm>
          </p:contentPart>
        </mc:Choice>
        <mc:Fallback xmlns=""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C08B7100-489D-87C6-9342-A22DE5588C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6009" y="3311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BB6B19DE-D218-E9F4-E3E7-6026A69FC655}"/>
                  </a:ext>
                </a:extLst>
              </p14:cNvPr>
              <p14:cNvContentPartPr/>
              <p14:nvPr/>
            </p14:nvContentPartPr>
            <p14:xfrm>
              <a:off x="2016489" y="3167280"/>
              <a:ext cx="360" cy="36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BB6B19DE-D218-E9F4-E3E7-6026A69FC6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80489" y="3131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3CBE4A67-E2DB-9349-C495-D5D0BEB0335F}"/>
                  </a:ext>
                </a:extLst>
              </p14:cNvPr>
              <p14:cNvContentPartPr/>
              <p14:nvPr/>
            </p14:nvContentPartPr>
            <p14:xfrm>
              <a:off x="2065089" y="3559320"/>
              <a:ext cx="360" cy="36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3CBE4A67-E2DB-9349-C495-D5D0BEB033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9449" y="3523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344FB110-61B7-E80D-7232-C5B47AFED07D}"/>
                  </a:ext>
                </a:extLst>
              </p14:cNvPr>
              <p14:cNvContentPartPr/>
              <p14:nvPr/>
            </p14:nvContentPartPr>
            <p14:xfrm>
              <a:off x="1885449" y="3606840"/>
              <a:ext cx="360" cy="1800"/>
            </p14:xfrm>
          </p:contentPart>
        </mc:Choice>
        <mc:Fallback xmlns=""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344FB110-61B7-E80D-7232-C5B47AFED07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849809" y="35712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5EABF3D5-47FA-03FB-8ED0-C3169761568A}"/>
                  </a:ext>
                </a:extLst>
              </p14:cNvPr>
              <p14:cNvContentPartPr/>
              <p14:nvPr/>
            </p14:nvContentPartPr>
            <p14:xfrm>
              <a:off x="1804089" y="3926880"/>
              <a:ext cx="360" cy="36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5EABF3D5-47FA-03FB-8ED0-C316976156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8089" y="3890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8CA1954E-EF4E-6A71-B4D4-368F07656051}"/>
                  </a:ext>
                </a:extLst>
              </p14:cNvPr>
              <p14:cNvContentPartPr/>
              <p14:nvPr/>
            </p14:nvContentPartPr>
            <p14:xfrm>
              <a:off x="1942689" y="3853080"/>
              <a:ext cx="360" cy="360"/>
            </p14:xfrm>
          </p:contentPart>
        </mc:Choice>
        <mc:Fallback xmlns=""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8CA1954E-EF4E-6A71-B4D4-368F076560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6689" y="381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45510374-5DFA-B2D9-B207-239A1B645FF3}"/>
                  </a:ext>
                </a:extLst>
              </p14:cNvPr>
              <p14:cNvContentPartPr/>
              <p14:nvPr/>
            </p14:nvContentPartPr>
            <p14:xfrm>
              <a:off x="2163369" y="3934800"/>
              <a:ext cx="360" cy="36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45510374-5DFA-B2D9-B207-239A1B645F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7369" y="3899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F0AE458B-134D-7783-DA66-A1BF71E06C9B}"/>
                  </a:ext>
                </a:extLst>
              </p14:cNvPr>
              <p14:cNvContentPartPr/>
              <p14:nvPr/>
            </p14:nvContentPartPr>
            <p14:xfrm>
              <a:off x="2293689" y="3549960"/>
              <a:ext cx="360" cy="1800"/>
            </p14:xfrm>
          </p:contentPart>
        </mc:Choice>
        <mc:Fallback xmlns=""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F0AE458B-134D-7783-DA66-A1BF71E06C9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258049" y="351396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BBB3611F-0FEE-9337-665B-F47E4C079AFA}"/>
                  </a:ext>
                </a:extLst>
              </p14:cNvPr>
              <p14:cNvContentPartPr/>
              <p14:nvPr/>
            </p14:nvContentPartPr>
            <p14:xfrm>
              <a:off x="2236809" y="3265200"/>
              <a:ext cx="360" cy="360"/>
            </p14:xfrm>
          </p:contentPart>
        </mc:Choice>
        <mc:Fallback xmlns=""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BBB3611F-0FEE-9337-665B-F47E4C079A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0809" y="3229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2EB467B8-33F2-DC4A-2F62-1DDD6FFEE83E}"/>
                  </a:ext>
                </a:extLst>
              </p14:cNvPr>
              <p14:cNvContentPartPr/>
              <p14:nvPr/>
            </p14:nvContentPartPr>
            <p14:xfrm>
              <a:off x="2399889" y="3085560"/>
              <a:ext cx="360" cy="360"/>
            </p14:xfrm>
          </p:contentPart>
        </mc:Choice>
        <mc:Fallback xmlns=""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2EB467B8-33F2-DC4A-2F62-1DDD6FFEE8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4249" y="3049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3D3CD714-D4D0-E419-82FE-5BF9661E9838}"/>
                  </a:ext>
                </a:extLst>
              </p14:cNvPr>
              <p14:cNvContentPartPr/>
              <p14:nvPr/>
            </p14:nvContentPartPr>
            <p14:xfrm>
              <a:off x="2563329" y="2946960"/>
              <a:ext cx="360" cy="360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3D3CD714-D4D0-E419-82FE-5BF9661E98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27329" y="2911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FCEA74D6-0589-A59A-5AD7-AB849A91A3E7}"/>
                  </a:ext>
                </a:extLst>
              </p14:cNvPr>
              <p14:cNvContentPartPr/>
              <p14:nvPr/>
            </p14:nvContentPartPr>
            <p14:xfrm>
              <a:off x="2783649" y="3208320"/>
              <a:ext cx="360" cy="360"/>
            </p14:xfrm>
          </p:contentPart>
        </mc:Choice>
        <mc:Fallback xmlns=""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FCEA74D6-0589-A59A-5AD7-AB849A91A3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48009" y="3172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7BD8ACF8-2B52-60EB-98CA-79853756CE43}"/>
                  </a:ext>
                </a:extLst>
              </p14:cNvPr>
              <p14:cNvContentPartPr/>
              <p14:nvPr/>
            </p14:nvContentPartPr>
            <p14:xfrm>
              <a:off x="3045009" y="3200040"/>
              <a:ext cx="360" cy="360"/>
            </p14:xfrm>
          </p:contentPart>
        </mc:Choice>
        <mc:Fallback xmlns=""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7BD8ACF8-2B52-60EB-98CA-79853756CE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9009" y="3164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AED91B40-4D74-6B64-1C34-264944ABAF50}"/>
                  </a:ext>
                </a:extLst>
              </p14:cNvPr>
              <p14:cNvContentPartPr/>
              <p14:nvPr/>
            </p14:nvContentPartPr>
            <p14:xfrm>
              <a:off x="3175689" y="3002760"/>
              <a:ext cx="360" cy="1800"/>
            </p14:xfrm>
          </p:contentPart>
        </mc:Choice>
        <mc:Fallback xmlns=""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AED91B40-4D74-6B64-1C34-264944ABAF5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139689" y="29671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CC37A659-F53F-E643-A45C-29EDAD23D763}"/>
                  </a:ext>
                </a:extLst>
              </p14:cNvPr>
              <p14:cNvContentPartPr/>
              <p14:nvPr/>
            </p14:nvContentPartPr>
            <p14:xfrm>
              <a:off x="3084609" y="2914560"/>
              <a:ext cx="1800" cy="360"/>
            </p14:xfrm>
          </p:contentPart>
        </mc:Choice>
        <mc:Fallback xmlns=""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CC37A659-F53F-E643-A45C-29EDAD23D76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48609" y="287856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DAFBCB31-EF88-F237-DA85-6FF9EAA83148}"/>
                  </a:ext>
                </a:extLst>
              </p14:cNvPr>
              <p14:cNvContentPartPr/>
              <p14:nvPr/>
            </p14:nvContentPartPr>
            <p14:xfrm>
              <a:off x="9004809" y="514080"/>
              <a:ext cx="360" cy="360"/>
            </p14:xfrm>
          </p:contentPart>
        </mc:Choice>
        <mc:Fallback xmlns=""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DAFBCB31-EF88-F237-DA85-6FF9EAA831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69169" y="478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A54572B4-97BE-606A-1C2E-3E17B9E47D89}"/>
                  </a:ext>
                </a:extLst>
              </p14:cNvPr>
              <p14:cNvContentPartPr/>
              <p14:nvPr/>
            </p14:nvContentPartPr>
            <p14:xfrm>
              <a:off x="8270049" y="309960"/>
              <a:ext cx="360" cy="360"/>
            </p14:xfrm>
          </p:contentPart>
        </mc:Choice>
        <mc:Fallback xmlns=""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A54572B4-97BE-606A-1C2E-3E17B9E47D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34409" y="274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E1D09C05-AA26-5A63-6C10-AE317B221EF1}"/>
                  </a:ext>
                </a:extLst>
              </p14:cNvPr>
              <p14:cNvContentPartPr/>
              <p14:nvPr/>
            </p14:nvContentPartPr>
            <p14:xfrm>
              <a:off x="7617009" y="130320"/>
              <a:ext cx="360" cy="360"/>
            </p14:xfrm>
          </p:contentPart>
        </mc:Choice>
        <mc:Fallback xmlns=""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E1D09C05-AA26-5A63-6C10-AE317B221E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81009" y="94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0B4C42CF-1692-2D31-D296-0278435349E9}"/>
                  </a:ext>
                </a:extLst>
              </p14:cNvPr>
              <p14:cNvContentPartPr/>
              <p14:nvPr/>
            </p14:nvContentPartPr>
            <p14:xfrm>
              <a:off x="7673889" y="268920"/>
              <a:ext cx="360" cy="360"/>
            </p14:xfrm>
          </p:contentPart>
        </mc:Choice>
        <mc:Fallback xmlns=""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0B4C42CF-1692-2D31-D296-0278435349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38249" y="233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581167D6-B4DE-6189-C51B-FCA73F965855}"/>
                  </a:ext>
                </a:extLst>
              </p14:cNvPr>
              <p14:cNvContentPartPr/>
              <p14:nvPr/>
            </p14:nvContentPartPr>
            <p14:xfrm>
              <a:off x="7894569" y="187560"/>
              <a:ext cx="360" cy="360"/>
            </p14:xfrm>
          </p:contentPart>
        </mc:Choice>
        <mc:Fallback xmlns=""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581167D6-B4DE-6189-C51B-FCA73F9658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58929" y="151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B036633B-118D-4853-F76A-7B66E61298DE}"/>
                  </a:ext>
                </a:extLst>
              </p14:cNvPr>
              <p14:cNvContentPartPr/>
              <p14:nvPr/>
            </p14:nvContentPartPr>
            <p14:xfrm>
              <a:off x="7919049" y="105840"/>
              <a:ext cx="360" cy="36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B036633B-118D-4853-F76A-7B66E61298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3049" y="69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6E968404-3B58-9AB4-3D57-5DCB6AB3E422}"/>
                  </a:ext>
                </a:extLst>
              </p14:cNvPr>
              <p14:cNvContentPartPr/>
              <p14:nvPr/>
            </p14:nvContentPartPr>
            <p14:xfrm>
              <a:off x="8335209" y="138600"/>
              <a:ext cx="1800" cy="36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6E968404-3B58-9AB4-3D57-5DCB6AB3E42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99569" y="1026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126A8DF2-27CC-AEBC-0F93-20A925FC339D}"/>
                  </a:ext>
                </a:extLst>
              </p14:cNvPr>
              <p14:cNvContentPartPr/>
              <p14:nvPr/>
            </p14:nvContentPartPr>
            <p14:xfrm>
              <a:off x="8146209" y="448560"/>
              <a:ext cx="1800" cy="36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126A8DF2-27CC-AEBC-0F93-20A925FC339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110569" y="41292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03E4FE94-1D4F-90E8-6AEF-B44FC3EA6AC9}"/>
                  </a:ext>
                </a:extLst>
              </p14:cNvPr>
              <p14:cNvContentPartPr/>
              <p14:nvPr/>
            </p14:nvContentPartPr>
            <p14:xfrm>
              <a:off x="7208769" y="220320"/>
              <a:ext cx="360" cy="360"/>
            </p14:xfrm>
          </p:contentPart>
        </mc:Choice>
        <mc:Fallback xmlns=""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03E4FE94-1D4F-90E8-6AEF-B44FC3EA6A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72769" y="184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5F1E20A1-9BB3-DCB4-55D2-80C9B20E2495}"/>
                  </a:ext>
                </a:extLst>
              </p14:cNvPr>
              <p14:cNvContentPartPr/>
              <p14:nvPr/>
            </p14:nvContentPartPr>
            <p14:xfrm>
              <a:off x="6906729" y="456840"/>
              <a:ext cx="360" cy="360"/>
            </p14:xfrm>
          </p:contentPart>
        </mc:Choice>
        <mc:Fallback xmlns=""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5F1E20A1-9BB3-DCB4-55D2-80C9B20E24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70729" y="421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C1F7F430-66BF-B007-5C53-7E3E8B687069}"/>
                  </a:ext>
                </a:extLst>
              </p14:cNvPr>
              <p14:cNvContentPartPr/>
              <p14:nvPr/>
            </p14:nvContentPartPr>
            <p14:xfrm>
              <a:off x="6490209" y="440640"/>
              <a:ext cx="360" cy="360"/>
            </p14:xfrm>
          </p:contentPart>
        </mc:Choice>
        <mc:Fallback xmlns=""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C1F7F430-66BF-B007-5C53-7E3E8B6870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54569" y="404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32011613-69D7-4B24-04AC-4B2FB97B85CE}"/>
                  </a:ext>
                </a:extLst>
              </p14:cNvPr>
              <p14:cNvContentPartPr/>
              <p14:nvPr/>
            </p14:nvContentPartPr>
            <p14:xfrm>
              <a:off x="6555369" y="24480"/>
              <a:ext cx="360" cy="360"/>
            </p14:xfrm>
          </p:contentPart>
        </mc:Choice>
        <mc:Fallback xmlns=""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32011613-69D7-4B24-04AC-4B2FB97B85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9729" y="-1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FDDFED8B-E808-9A49-ED59-860F2E1E3047}"/>
                  </a:ext>
                </a:extLst>
              </p14:cNvPr>
              <p14:cNvContentPartPr/>
              <p14:nvPr/>
            </p14:nvContentPartPr>
            <p14:xfrm>
              <a:off x="6016809" y="73080"/>
              <a:ext cx="360" cy="360"/>
            </p14:xfrm>
          </p:contentPart>
        </mc:Choice>
        <mc:Fallback xmlns=""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FDDFED8B-E808-9A49-ED59-860F2E1E30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80809" y="3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BB42CF32-6FF3-6A08-4F98-015FC2657C09}"/>
                  </a:ext>
                </a:extLst>
              </p14:cNvPr>
              <p14:cNvContentPartPr/>
              <p14:nvPr/>
            </p14:nvContentPartPr>
            <p14:xfrm>
              <a:off x="5706489" y="48600"/>
              <a:ext cx="360" cy="360"/>
            </p14:xfrm>
          </p:contentPart>
        </mc:Choice>
        <mc:Fallback xmlns=""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BB42CF32-6FF3-6A08-4F98-015FC2657C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70849" y="12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6E7DE794-E3D1-FC4E-2969-550E4E960E8B}"/>
                  </a:ext>
                </a:extLst>
              </p14:cNvPr>
              <p14:cNvContentPartPr/>
              <p14:nvPr/>
            </p14:nvContentPartPr>
            <p14:xfrm>
              <a:off x="6351609" y="15840"/>
              <a:ext cx="360" cy="360"/>
            </p14:xfrm>
          </p:contentPart>
        </mc:Choice>
        <mc:Fallback xmlns=""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6E7DE794-E3D1-FC4E-2969-550E4E960E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15609" y="-19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972BEF96-B430-B7D2-1F97-571B9189B0E8}"/>
                  </a:ext>
                </a:extLst>
              </p14:cNvPr>
              <p14:cNvContentPartPr/>
              <p14:nvPr/>
            </p14:nvContentPartPr>
            <p14:xfrm>
              <a:off x="6971889" y="48600"/>
              <a:ext cx="360" cy="360"/>
            </p14:xfrm>
          </p:contentPart>
        </mc:Choice>
        <mc:Fallback xmlns=""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972BEF96-B430-B7D2-1F97-571B9189B0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36249" y="12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79EF8967-D06C-AEBF-446D-97D378903B73}"/>
                  </a:ext>
                </a:extLst>
              </p14:cNvPr>
              <p14:cNvContentPartPr/>
              <p14:nvPr/>
            </p14:nvContentPartPr>
            <p14:xfrm>
              <a:off x="7021209" y="301680"/>
              <a:ext cx="360" cy="360"/>
            </p14:xfrm>
          </p:contentPart>
        </mc:Choice>
        <mc:Fallback xmlns=""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79EF8967-D06C-AEBF-446D-97D378903B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85209" y="266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BD85A9E1-1E1E-DF3F-F279-AE65BDC452B8}"/>
                  </a:ext>
                </a:extLst>
              </p14:cNvPr>
              <p14:cNvContentPartPr/>
              <p14:nvPr/>
            </p14:nvContentPartPr>
            <p14:xfrm>
              <a:off x="7396689" y="186120"/>
              <a:ext cx="360" cy="1800"/>
            </p14:xfrm>
          </p:contentPart>
        </mc:Choice>
        <mc:Fallback xmlns=""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BD85A9E1-1E1E-DF3F-F279-AE65BDC452B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360689" y="15048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334" name="Ink 333">
                <a:extLst>
                  <a:ext uri="{FF2B5EF4-FFF2-40B4-BE49-F238E27FC236}">
                    <a16:creationId xmlns:a16="http://schemas.microsoft.com/office/drawing/2014/main" id="{774BAD9E-D428-B085-F6F8-CBCBFCD8D7FE}"/>
                  </a:ext>
                </a:extLst>
              </p14:cNvPr>
              <p14:cNvContentPartPr/>
              <p14:nvPr/>
            </p14:nvContentPartPr>
            <p14:xfrm>
              <a:off x="7437369" y="-73800"/>
              <a:ext cx="360" cy="360"/>
            </p14:xfrm>
          </p:contentPart>
        </mc:Choice>
        <mc:Fallback xmlns="">
          <p:pic>
            <p:nvPicPr>
              <p:cNvPr id="334" name="Ink 333">
                <a:extLst>
                  <a:ext uri="{FF2B5EF4-FFF2-40B4-BE49-F238E27FC236}">
                    <a16:creationId xmlns:a16="http://schemas.microsoft.com/office/drawing/2014/main" id="{774BAD9E-D428-B085-F6F8-CBCBFCD8D7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01369" y="-109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CDC81825-B882-9451-C6E1-85A002F11CD1}"/>
                  </a:ext>
                </a:extLst>
              </p14:cNvPr>
              <p14:cNvContentPartPr/>
              <p14:nvPr/>
            </p14:nvContentPartPr>
            <p14:xfrm>
              <a:off x="8506929" y="24480"/>
              <a:ext cx="360" cy="360"/>
            </p14:xfrm>
          </p:contentPart>
        </mc:Choice>
        <mc:Fallback xmlns=""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CDC81825-B882-9451-C6E1-85A002F11C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70929" y="-1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9FEFFA95-0CD3-F0CC-8BF6-B4E28145ED29}"/>
                  </a:ext>
                </a:extLst>
              </p14:cNvPr>
              <p14:cNvContentPartPr/>
              <p14:nvPr/>
            </p14:nvContentPartPr>
            <p14:xfrm>
              <a:off x="8114889" y="-8280"/>
              <a:ext cx="360" cy="360"/>
            </p14:xfrm>
          </p:contentPart>
        </mc:Choice>
        <mc:Fallback xmlns=""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9FEFFA95-0CD3-F0CC-8BF6-B4E28145ED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79249" y="-44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0655FB0B-1AF4-1BB5-51CE-02EC0787FAC8}"/>
                  </a:ext>
                </a:extLst>
              </p14:cNvPr>
              <p14:cNvContentPartPr/>
              <p14:nvPr/>
            </p14:nvContentPartPr>
            <p14:xfrm>
              <a:off x="8097249" y="244800"/>
              <a:ext cx="1800" cy="360"/>
            </p14:xfrm>
          </p:contentPart>
        </mc:Choice>
        <mc:Fallback xmlns=""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0655FB0B-1AF4-1BB5-51CE-02EC0787FAC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061609" y="2088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F0951D59-A10F-C18A-6713-20C3DCB35AD8}"/>
                  </a:ext>
                </a:extLst>
              </p14:cNvPr>
              <p14:cNvContentPartPr/>
              <p14:nvPr/>
            </p14:nvContentPartPr>
            <p14:xfrm>
              <a:off x="7861809" y="506160"/>
              <a:ext cx="360" cy="360"/>
            </p14:xfrm>
          </p:contentPart>
        </mc:Choice>
        <mc:Fallback xmlns=""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F0951D59-A10F-C18A-6713-20C3DCB35A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26169" y="470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7DB6FB64-281F-97EC-C1A0-4317027DD2BF}"/>
                  </a:ext>
                </a:extLst>
              </p14:cNvPr>
              <p14:cNvContentPartPr/>
              <p14:nvPr/>
            </p14:nvContentPartPr>
            <p14:xfrm>
              <a:off x="7298409" y="946800"/>
              <a:ext cx="360" cy="360"/>
            </p14:xfrm>
          </p:contentPart>
        </mc:Choice>
        <mc:Fallback xmlns=""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7DB6FB64-281F-97EC-C1A0-4317027DD2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62769" y="910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8C4F7136-81C7-9CC5-B193-75844E6EAA71}"/>
                  </a:ext>
                </a:extLst>
              </p14:cNvPr>
              <p14:cNvContentPartPr/>
              <p14:nvPr/>
            </p14:nvContentPartPr>
            <p14:xfrm>
              <a:off x="6081969" y="732960"/>
              <a:ext cx="360" cy="1800"/>
            </p14:xfrm>
          </p:contentPart>
        </mc:Choice>
        <mc:Fallback xmlns=""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8C4F7136-81C7-9CC5-B193-75844E6EAA7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046329" y="6973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351" name="Ink 350">
                <a:extLst>
                  <a:ext uri="{FF2B5EF4-FFF2-40B4-BE49-F238E27FC236}">
                    <a16:creationId xmlns:a16="http://schemas.microsoft.com/office/drawing/2014/main" id="{E5279595-B28F-6B0A-D2BB-F5DAF3F93E18}"/>
                  </a:ext>
                </a:extLst>
              </p14:cNvPr>
              <p14:cNvContentPartPr/>
              <p14:nvPr/>
            </p14:nvContentPartPr>
            <p14:xfrm>
              <a:off x="10988769" y="1550880"/>
              <a:ext cx="360" cy="360"/>
            </p14:xfrm>
          </p:contentPart>
        </mc:Choice>
        <mc:Fallback xmlns="">
          <p:pic>
            <p:nvPicPr>
              <p:cNvPr id="351" name="Ink 350">
                <a:extLst>
                  <a:ext uri="{FF2B5EF4-FFF2-40B4-BE49-F238E27FC236}">
                    <a16:creationId xmlns:a16="http://schemas.microsoft.com/office/drawing/2014/main" id="{E5279595-B28F-6B0A-D2BB-F5DAF3F93E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52769" y="1514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D5FECE3F-22AD-C8BA-CB27-C649B359C690}"/>
                  </a:ext>
                </a:extLst>
              </p14:cNvPr>
              <p14:cNvContentPartPr/>
              <p14:nvPr/>
            </p14:nvContentPartPr>
            <p14:xfrm>
              <a:off x="10833969" y="1387440"/>
              <a:ext cx="360" cy="360"/>
            </p14:xfrm>
          </p:contentPart>
        </mc:Choice>
        <mc:Fallback xmlns=""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D5FECE3F-22AD-C8BA-CB27-C649B359C6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97969" y="1351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5073E9C3-593A-FB27-0127-DAEFB77FA3C5}"/>
                  </a:ext>
                </a:extLst>
              </p14:cNvPr>
              <p14:cNvContentPartPr/>
              <p14:nvPr/>
            </p14:nvContentPartPr>
            <p14:xfrm>
              <a:off x="10809129" y="1534320"/>
              <a:ext cx="360" cy="360"/>
            </p14:xfrm>
          </p:contentPart>
        </mc:Choice>
        <mc:Fallback xmlns=""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5073E9C3-593A-FB27-0127-DAEFB77FA3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73129" y="1498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354" name="Ink 353">
                <a:extLst>
                  <a:ext uri="{FF2B5EF4-FFF2-40B4-BE49-F238E27FC236}">
                    <a16:creationId xmlns:a16="http://schemas.microsoft.com/office/drawing/2014/main" id="{FAAADA73-40FE-BBA1-A1E9-3E19902AD788}"/>
                  </a:ext>
                </a:extLst>
              </p14:cNvPr>
              <p14:cNvContentPartPr/>
              <p14:nvPr/>
            </p14:nvContentPartPr>
            <p14:xfrm>
              <a:off x="10678449" y="1355040"/>
              <a:ext cx="360" cy="360"/>
            </p14:xfrm>
          </p:contentPart>
        </mc:Choice>
        <mc:Fallback xmlns="">
          <p:pic>
            <p:nvPicPr>
              <p:cNvPr id="354" name="Ink 353">
                <a:extLst>
                  <a:ext uri="{FF2B5EF4-FFF2-40B4-BE49-F238E27FC236}">
                    <a16:creationId xmlns:a16="http://schemas.microsoft.com/office/drawing/2014/main" id="{FAAADA73-40FE-BBA1-A1E9-3E19902AD7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42809" y="1319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355" name="Ink 354">
                <a:extLst>
                  <a:ext uri="{FF2B5EF4-FFF2-40B4-BE49-F238E27FC236}">
                    <a16:creationId xmlns:a16="http://schemas.microsoft.com/office/drawing/2014/main" id="{10102BCB-3C6F-EED9-0D8F-72AFBC281657}"/>
                  </a:ext>
                </a:extLst>
              </p14:cNvPr>
              <p14:cNvContentPartPr/>
              <p14:nvPr/>
            </p14:nvContentPartPr>
            <p14:xfrm>
              <a:off x="10801209" y="930240"/>
              <a:ext cx="360" cy="360"/>
            </p14:xfrm>
          </p:contentPart>
        </mc:Choice>
        <mc:Fallback xmlns="">
          <p:pic>
            <p:nvPicPr>
              <p:cNvPr id="355" name="Ink 354">
                <a:extLst>
                  <a:ext uri="{FF2B5EF4-FFF2-40B4-BE49-F238E27FC236}">
                    <a16:creationId xmlns:a16="http://schemas.microsoft.com/office/drawing/2014/main" id="{10102BCB-3C6F-EED9-0D8F-72AFBC2816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65209" y="894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26407321-3536-9424-2646-AADA4AE0A9AB}"/>
                  </a:ext>
                </a:extLst>
              </p14:cNvPr>
              <p14:cNvContentPartPr/>
              <p14:nvPr/>
            </p14:nvContentPartPr>
            <p14:xfrm>
              <a:off x="10939809" y="1118160"/>
              <a:ext cx="360" cy="36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26407321-3536-9424-2646-AADA4AE0A9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04169" y="1082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357" name="Ink 356">
                <a:extLst>
                  <a:ext uri="{FF2B5EF4-FFF2-40B4-BE49-F238E27FC236}">
                    <a16:creationId xmlns:a16="http://schemas.microsoft.com/office/drawing/2014/main" id="{DC8D49FA-6D31-2EBD-20C6-0973EC76D5EE}"/>
                  </a:ext>
                </a:extLst>
              </p14:cNvPr>
              <p14:cNvContentPartPr/>
              <p14:nvPr/>
            </p14:nvContentPartPr>
            <p14:xfrm>
              <a:off x="10735689" y="1126080"/>
              <a:ext cx="360" cy="360"/>
            </p14:xfrm>
          </p:contentPart>
        </mc:Choice>
        <mc:Fallback xmlns="">
          <p:pic>
            <p:nvPicPr>
              <p:cNvPr id="357" name="Ink 356">
                <a:extLst>
                  <a:ext uri="{FF2B5EF4-FFF2-40B4-BE49-F238E27FC236}">
                    <a16:creationId xmlns:a16="http://schemas.microsoft.com/office/drawing/2014/main" id="{DC8D49FA-6D31-2EBD-20C6-0973EC76D5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99689" y="1090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363" name="Ink 362">
                <a:extLst>
                  <a:ext uri="{FF2B5EF4-FFF2-40B4-BE49-F238E27FC236}">
                    <a16:creationId xmlns:a16="http://schemas.microsoft.com/office/drawing/2014/main" id="{C957BCDD-180E-60BB-2B30-717A5EE586D9}"/>
                  </a:ext>
                </a:extLst>
              </p14:cNvPr>
              <p14:cNvContentPartPr/>
              <p14:nvPr/>
            </p14:nvContentPartPr>
            <p14:xfrm>
              <a:off x="10801209" y="563040"/>
              <a:ext cx="360" cy="360"/>
            </p14:xfrm>
          </p:contentPart>
        </mc:Choice>
        <mc:Fallback xmlns="">
          <p:pic>
            <p:nvPicPr>
              <p:cNvPr id="363" name="Ink 362">
                <a:extLst>
                  <a:ext uri="{FF2B5EF4-FFF2-40B4-BE49-F238E27FC236}">
                    <a16:creationId xmlns:a16="http://schemas.microsoft.com/office/drawing/2014/main" id="{C957BCDD-180E-60BB-2B30-717A5EE586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65209" y="527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BE6F43A9-75A7-50F7-4AA5-704C0A5E929C}"/>
                  </a:ext>
                </a:extLst>
              </p14:cNvPr>
              <p14:cNvContentPartPr/>
              <p14:nvPr/>
            </p14:nvContentPartPr>
            <p14:xfrm>
              <a:off x="10898769" y="775440"/>
              <a:ext cx="360" cy="360"/>
            </p14:xfrm>
          </p:contentPart>
        </mc:Choice>
        <mc:Fallback xmlns=""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BE6F43A9-75A7-50F7-4AA5-704C0A5E92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63129" y="739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68E31919-7A65-F517-A00B-E9AB526EC3CB}"/>
                  </a:ext>
                </a:extLst>
              </p14:cNvPr>
              <p14:cNvContentPartPr/>
              <p14:nvPr/>
            </p14:nvContentPartPr>
            <p14:xfrm>
              <a:off x="11029809" y="603720"/>
              <a:ext cx="360" cy="360"/>
            </p14:xfrm>
          </p:contentPart>
        </mc:Choice>
        <mc:Fallback xmlns=""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68E31919-7A65-F517-A00B-E9AB526EC3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93809" y="568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366" name="Ink 365">
                <a:extLst>
                  <a:ext uri="{FF2B5EF4-FFF2-40B4-BE49-F238E27FC236}">
                    <a16:creationId xmlns:a16="http://schemas.microsoft.com/office/drawing/2014/main" id="{63D6CDEF-1AA9-9D88-1E81-64C98E6AFB2B}"/>
                  </a:ext>
                </a:extLst>
              </p14:cNvPr>
              <p14:cNvContentPartPr/>
              <p14:nvPr/>
            </p14:nvContentPartPr>
            <p14:xfrm>
              <a:off x="10972209" y="236160"/>
              <a:ext cx="360" cy="360"/>
            </p14:xfrm>
          </p:contentPart>
        </mc:Choice>
        <mc:Fallback xmlns="">
          <p:pic>
            <p:nvPicPr>
              <p:cNvPr id="366" name="Ink 365">
                <a:extLst>
                  <a:ext uri="{FF2B5EF4-FFF2-40B4-BE49-F238E27FC236}">
                    <a16:creationId xmlns:a16="http://schemas.microsoft.com/office/drawing/2014/main" id="{63D6CDEF-1AA9-9D88-1E81-64C98E6AFB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36569" y="200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0F59EB26-7FC3-742A-EE6B-673C516D9B9C}"/>
                  </a:ext>
                </a:extLst>
              </p14:cNvPr>
              <p14:cNvContentPartPr/>
              <p14:nvPr/>
            </p14:nvContentPartPr>
            <p14:xfrm>
              <a:off x="10711209" y="252720"/>
              <a:ext cx="360" cy="360"/>
            </p14:xfrm>
          </p:contentPart>
        </mc:Choice>
        <mc:Fallback xmlns=""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0F59EB26-7FC3-742A-EE6B-673C516D9B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75569" y="216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F5AC1083-2E7B-5B12-12CE-45E39D6AC751}"/>
                  </a:ext>
                </a:extLst>
              </p14:cNvPr>
              <p14:cNvContentPartPr/>
              <p14:nvPr/>
            </p14:nvContentPartPr>
            <p14:xfrm>
              <a:off x="10229529" y="293760"/>
              <a:ext cx="360" cy="360"/>
            </p14:xfrm>
          </p:contentPart>
        </mc:Choice>
        <mc:Fallback xmlns=""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F5AC1083-2E7B-5B12-12CE-45E39D6AC7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93889" y="257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D1D77602-1DBC-DAFB-0255-27E0FFF05149}"/>
                  </a:ext>
                </a:extLst>
              </p14:cNvPr>
              <p14:cNvContentPartPr/>
              <p14:nvPr/>
            </p14:nvContentPartPr>
            <p14:xfrm>
              <a:off x="9935409" y="146520"/>
              <a:ext cx="360" cy="360"/>
            </p14:xfrm>
          </p:contentPart>
        </mc:Choice>
        <mc:Fallback xmlns=""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D1D77602-1DBC-DAFB-0255-27E0FFF051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99769" y="110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370" name="Ink 369">
                <a:extLst>
                  <a:ext uri="{FF2B5EF4-FFF2-40B4-BE49-F238E27FC236}">
                    <a16:creationId xmlns:a16="http://schemas.microsoft.com/office/drawing/2014/main" id="{41D08D0D-3AFC-50F8-CE98-216EBB6DF459}"/>
                  </a:ext>
                </a:extLst>
              </p14:cNvPr>
              <p14:cNvContentPartPr/>
              <p14:nvPr/>
            </p14:nvContentPartPr>
            <p14:xfrm>
              <a:off x="10531569" y="171360"/>
              <a:ext cx="360" cy="360"/>
            </p14:xfrm>
          </p:contentPart>
        </mc:Choice>
        <mc:Fallback xmlns="">
          <p:pic>
            <p:nvPicPr>
              <p:cNvPr id="370" name="Ink 369">
                <a:extLst>
                  <a:ext uri="{FF2B5EF4-FFF2-40B4-BE49-F238E27FC236}">
                    <a16:creationId xmlns:a16="http://schemas.microsoft.com/office/drawing/2014/main" id="{41D08D0D-3AFC-50F8-CE98-216EBB6DF4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95929" y="135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371" name="Ink 370">
                <a:extLst>
                  <a:ext uri="{FF2B5EF4-FFF2-40B4-BE49-F238E27FC236}">
                    <a16:creationId xmlns:a16="http://schemas.microsoft.com/office/drawing/2014/main" id="{6CA16037-F64C-14BC-59A2-9A99B4F3343A}"/>
                  </a:ext>
                </a:extLst>
              </p14:cNvPr>
              <p14:cNvContentPartPr/>
              <p14:nvPr/>
            </p14:nvContentPartPr>
            <p14:xfrm>
              <a:off x="10368129" y="114120"/>
              <a:ext cx="360" cy="360"/>
            </p14:xfrm>
          </p:contentPart>
        </mc:Choice>
        <mc:Fallback xmlns="">
          <p:pic>
            <p:nvPicPr>
              <p:cNvPr id="371" name="Ink 370">
                <a:extLst>
                  <a:ext uri="{FF2B5EF4-FFF2-40B4-BE49-F238E27FC236}">
                    <a16:creationId xmlns:a16="http://schemas.microsoft.com/office/drawing/2014/main" id="{6CA16037-F64C-14BC-59A2-9A99B4F334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32489" y="78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372" name="Ink 371">
                <a:extLst>
                  <a:ext uri="{FF2B5EF4-FFF2-40B4-BE49-F238E27FC236}">
                    <a16:creationId xmlns:a16="http://schemas.microsoft.com/office/drawing/2014/main" id="{0E73E266-E256-83E4-50AC-0434D92ABB28}"/>
                  </a:ext>
                </a:extLst>
              </p14:cNvPr>
              <p14:cNvContentPartPr/>
              <p14:nvPr/>
            </p14:nvContentPartPr>
            <p14:xfrm>
              <a:off x="10539849" y="391680"/>
              <a:ext cx="360" cy="360"/>
            </p14:xfrm>
          </p:contentPart>
        </mc:Choice>
        <mc:Fallback xmlns="">
          <p:pic>
            <p:nvPicPr>
              <p:cNvPr id="372" name="Ink 371">
                <a:extLst>
                  <a:ext uri="{FF2B5EF4-FFF2-40B4-BE49-F238E27FC236}">
                    <a16:creationId xmlns:a16="http://schemas.microsoft.com/office/drawing/2014/main" id="{0E73E266-E256-83E4-50AC-0434D92ABB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03849" y="355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373" name="Ink 372">
                <a:extLst>
                  <a:ext uri="{FF2B5EF4-FFF2-40B4-BE49-F238E27FC236}">
                    <a16:creationId xmlns:a16="http://schemas.microsoft.com/office/drawing/2014/main" id="{1333DFB6-5D01-A486-08A0-A9C635D48761}"/>
                  </a:ext>
                </a:extLst>
              </p14:cNvPr>
              <p14:cNvContentPartPr/>
              <p14:nvPr/>
            </p14:nvContentPartPr>
            <p14:xfrm>
              <a:off x="10229529" y="603720"/>
              <a:ext cx="360" cy="360"/>
            </p14:xfrm>
          </p:contentPart>
        </mc:Choice>
        <mc:Fallback xmlns="">
          <p:pic>
            <p:nvPicPr>
              <p:cNvPr id="373" name="Ink 372">
                <a:extLst>
                  <a:ext uri="{FF2B5EF4-FFF2-40B4-BE49-F238E27FC236}">
                    <a16:creationId xmlns:a16="http://schemas.microsoft.com/office/drawing/2014/main" id="{1333DFB6-5D01-A486-08A0-A9C635D487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93889" y="568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374" name="Ink 373">
                <a:extLst>
                  <a:ext uri="{FF2B5EF4-FFF2-40B4-BE49-F238E27FC236}">
                    <a16:creationId xmlns:a16="http://schemas.microsoft.com/office/drawing/2014/main" id="{BFDB278D-55D4-C5BC-A5E4-8CF1CA6F90A7}"/>
                  </a:ext>
                </a:extLst>
              </p14:cNvPr>
              <p14:cNvContentPartPr/>
              <p14:nvPr/>
            </p14:nvContentPartPr>
            <p14:xfrm>
              <a:off x="10596729" y="644400"/>
              <a:ext cx="360" cy="360"/>
            </p14:xfrm>
          </p:contentPart>
        </mc:Choice>
        <mc:Fallback xmlns="">
          <p:pic>
            <p:nvPicPr>
              <p:cNvPr id="374" name="Ink 373">
                <a:extLst>
                  <a:ext uri="{FF2B5EF4-FFF2-40B4-BE49-F238E27FC236}">
                    <a16:creationId xmlns:a16="http://schemas.microsoft.com/office/drawing/2014/main" id="{BFDB278D-55D4-C5BC-A5E4-8CF1CA6F90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61089" y="608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375" name="Ink 374">
                <a:extLst>
                  <a:ext uri="{FF2B5EF4-FFF2-40B4-BE49-F238E27FC236}">
                    <a16:creationId xmlns:a16="http://schemas.microsoft.com/office/drawing/2014/main" id="{0552C1BA-6489-56B3-A2BB-C3D695611FD2}"/>
                  </a:ext>
                </a:extLst>
              </p14:cNvPr>
              <p14:cNvContentPartPr/>
              <p14:nvPr/>
            </p14:nvContentPartPr>
            <p14:xfrm>
              <a:off x="10792929" y="40320"/>
              <a:ext cx="360" cy="360"/>
            </p14:xfrm>
          </p:contentPart>
        </mc:Choice>
        <mc:Fallback xmlns="">
          <p:pic>
            <p:nvPicPr>
              <p:cNvPr id="375" name="Ink 374">
                <a:extLst>
                  <a:ext uri="{FF2B5EF4-FFF2-40B4-BE49-F238E27FC236}">
                    <a16:creationId xmlns:a16="http://schemas.microsoft.com/office/drawing/2014/main" id="{0552C1BA-6489-56B3-A2BB-C3D695611F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56929" y="4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376" name="Ink 375">
                <a:extLst>
                  <a:ext uri="{FF2B5EF4-FFF2-40B4-BE49-F238E27FC236}">
                    <a16:creationId xmlns:a16="http://schemas.microsoft.com/office/drawing/2014/main" id="{3A456E10-D4A7-CC15-1F31-364CEA717249}"/>
                  </a:ext>
                </a:extLst>
              </p14:cNvPr>
              <p14:cNvContentPartPr/>
              <p14:nvPr/>
            </p14:nvContentPartPr>
            <p14:xfrm>
              <a:off x="10980849" y="32400"/>
              <a:ext cx="360" cy="360"/>
            </p14:xfrm>
          </p:contentPart>
        </mc:Choice>
        <mc:Fallback xmlns="">
          <p:pic>
            <p:nvPicPr>
              <p:cNvPr id="376" name="Ink 375">
                <a:extLst>
                  <a:ext uri="{FF2B5EF4-FFF2-40B4-BE49-F238E27FC236}">
                    <a16:creationId xmlns:a16="http://schemas.microsoft.com/office/drawing/2014/main" id="{3A456E10-D4A7-CC15-1F31-364CEA7172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44849" y="-3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377" name="Ink 376">
                <a:extLst>
                  <a:ext uri="{FF2B5EF4-FFF2-40B4-BE49-F238E27FC236}">
                    <a16:creationId xmlns:a16="http://schemas.microsoft.com/office/drawing/2014/main" id="{22EA7B5E-346E-CF5F-1229-4590D9D9A97D}"/>
                  </a:ext>
                </a:extLst>
              </p14:cNvPr>
              <p14:cNvContentPartPr/>
              <p14:nvPr/>
            </p14:nvContentPartPr>
            <p14:xfrm>
              <a:off x="10082289" y="32400"/>
              <a:ext cx="1800" cy="360"/>
            </p14:xfrm>
          </p:contentPart>
        </mc:Choice>
        <mc:Fallback xmlns="">
          <p:pic>
            <p:nvPicPr>
              <p:cNvPr id="377" name="Ink 376">
                <a:extLst>
                  <a:ext uri="{FF2B5EF4-FFF2-40B4-BE49-F238E27FC236}">
                    <a16:creationId xmlns:a16="http://schemas.microsoft.com/office/drawing/2014/main" id="{22EA7B5E-346E-CF5F-1229-4590D9D9A97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046649" y="-36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378" name="Ink 377">
                <a:extLst>
                  <a:ext uri="{FF2B5EF4-FFF2-40B4-BE49-F238E27FC236}">
                    <a16:creationId xmlns:a16="http://schemas.microsoft.com/office/drawing/2014/main" id="{DA454029-49CF-D772-8FAD-8CAEE9A7F1D8}"/>
                  </a:ext>
                </a:extLst>
              </p14:cNvPr>
              <p14:cNvContentPartPr/>
              <p14:nvPr/>
            </p14:nvContentPartPr>
            <p14:xfrm>
              <a:off x="9976449" y="326160"/>
              <a:ext cx="360" cy="360"/>
            </p14:xfrm>
          </p:contentPart>
        </mc:Choice>
        <mc:Fallback xmlns="">
          <p:pic>
            <p:nvPicPr>
              <p:cNvPr id="378" name="Ink 377">
                <a:extLst>
                  <a:ext uri="{FF2B5EF4-FFF2-40B4-BE49-F238E27FC236}">
                    <a16:creationId xmlns:a16="http://schemas.microsoft.com/office/drawing/2014/main" id="{DA454029-49CF-D772-8FAD-8CAEE9A7F1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40449" y="290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379" name="Ink 378">
                <a:extLst>
                  <a:ext uri="{FF2B5EF4-FFF2-40B4-BE49-F238E27FC236}">
                    <a16:creationId xmlns:a16="http://schemas.microsoft.com/office/drawing/2014/main" id="{01163841-07F3-6A67-2579-2708C5BFD0CE}"/>
                  </a:ext>
                </a:extLst>
              </p14:cNvPr>
              <p14:cNvContentPartPr/>
              <p14:nvPr/>
            </p14:nvContentPartPr>
            <p14:xfrm>
              <a:off x="9788529" y="563040"/>
              <a:ext cx="360" cy="360"/>
            </p14:xfrm>
          </p:contentPart>
        </mc:Choice>
        <mc:Fallback xmlns="">
          <p:pic>
            <p:nvPicPr>
              <p:cNvPr id="379" name="Ink 378">
                <a:extLst>
                  <a:ext uri="{FF2B5EF4-FFF2-40B4-BE49-F238E27FC236}">
                    <a16:creationId xmlns:a16="http://schemas.microsoft.com/office/drawing/2014/main" id="{01163841-07F3-6A67-2579-2708C5BFD0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52889" y="527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380" name="Ink 379">
                <a:extLst>
                  <a:ext uri="{FF2B5EF4-FFF2-40B4-BE49-F238E27FC236}">
                    <a16:creationId xmlns:a16="http://schemas.microsoft.com/office/drawing/2014/main" id="{8D799D6D-66FD-5CFA-883C-168DF8010E59}"/>
                  </a:ext>
                </a:extLst>
              </p14:cNvPr>
              <p14:cNvContentPartPr/>
              <p14:nvPr/>
            </p14:nvContentPartPr>
            <p14:xfrm>
              <a:off x="9576489" y="252720"/>
              <a:ext cx="360" cy="360"/>
            </p14:xfrm>
          </p:contentPart>
        </mc:Choice>
        <mc:Fallback xmlns="">
          <p:pic>
            <p:nvPicPr>
              <p:cNvPr id="380" name="Ink 379">
                <a:extLst>
                  <a:ext uri="{FF2B5EF4-FFF2-40B4-BE49-F238E27FC236}">
                    <a16:creationId xmlns:a16="http://schemas.microsoft.com/office/drawing/2014/main" id="{8D799D6D-66FD-5CFA-883C-168DF8010E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40489" y="216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381" name="Ink 380">
                <a:extLst>
                  <a:ext uri="{FF2B5EF4-FFF2-40B4-BE49-F238E27FC236}">
                    <a16:creationId xmlns:a16="http://schemas.microsoft.com/office/drawing/2014/main" id="{09C79BA2-E949-844C-A750-EC81FF8E0BD4}"/>
                  </a:ext>
                </a:extLst>
              </p14:cNvPr>
              <p14:cNvContentPartPr/>
              <p14:nvPr/>
            </p14:nvContentPartPr>
            <p14:xfrm>
              <a:off x="9747849" y="261000"/>
              <a:ext cx="360" cy="360"/>
            </p14:xfrm>
          </p:contentPart>
        </mc:Choice>
        <mc:Fallback xmlns="">
          <p:pic>
            <p:nvPicPr>
              <p:cNvPr id="381" name="Ink 380">
                <a:extLst>
                  <a:ext uri="{FF2B5EF4-FFF2-40B4-BE49-F238E27FC236}">
                    <a16:creationId xmlns:a16="http://schemas.microsoft.com/office/drawing/2014/main" id="{09C79BA2-E949-844C-A750-EC81FF8E0B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12209" y="225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382" name="Ink 381">
                <a:extLst>
                  <a:ext uri="{FF2B5EF4-FFF2-40B4-BE49-F238E27FC236}">
                    <a16:creationId xmlns:a16="http://schemas.microsoft.com/office/drawing/2014/main" id="{5305BC66-9CB1-5EF0-2EEF-81F723F7019C}"/>
                  </a:ext>
                </a:extLst>
              </p14:cNvPr>
              <p14:cNvContentPartPr/>
              <p14:nvPr/>
            </p14:nvContentPartPr>
            <p14:xfrm>
              <a:off x="9697449" y="440640"/>
              <a:ext cx="1800" cy="360"/>
            </p14:xfrm>
          </p:contentPart>
        </mc:Choice>
        <mc:Fallback xmlns="">
          <p:pic>
            <p:nvPicPr>
              <p:cNvPr id="382" name="Ink 381">
                <a:extLst>
                  <a:ext uri="{FF2B5EF4-FFF2-40B4-BE49-F238E27FC236}">
                    <a16:creationId xmlns:a16="http://schemas.microsoft.com/office/drawing/2014/main" id="{5305BC66-9CB1-5EF0-2EEF-81F723F7019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661809" y="40464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383" name="Ink 382">
                <a:extLst>
                  <a:ext uri="{FF2B5EF4-FFF2-40B4-BE49-F238E27FC236}">
                    <a16:creationId xmlns:a16="http://schemas.microsoft.com/office/drawing/2014/main" id="{FC027003-F18F-C443-AF4E-82D9A6418F57}"/>
                  </a:ext>
                </a:extLst>
              </p14:cNvPr>
              <p14:cNvContentPartPr/>
              <p14:nvPr/>
            </p14:nvContentPartPr>
            <p14:xfrm>
              <a:off x="9747849" y="38880"/>
              <a:ext cx="3600" cy="1800"/>
            </p14:xfrm>
          </p:contentPart>
        </mc:Choice>
        <mc:Fallback xmlns="">
          <p:pic>
            <p:nvPicPr>
              <p:cNvPr id="383" name="Ink 382">
                <a:extLst>
                  <a:ext uri="{FF2B5EF4-FFF2-40B4-BE49-F238E27FC236}">
                    <a16:creationId xmlns:a16="http://schemas.microsoft.com/office/drawing/2014/main" id="{FC027003-F18F-C443-AF4E-82D9A6418F57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9712209" y="3240"/>
                <a:ext cx="752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384" name="Ink 383">
                <a:extLst>
                  <a:ext uri="{FF2B5EF4-FFF2-40B4-BE49-F238E27FC236}">
                    <a16:creationId xmlns:a16="http://schemas.microsoft.com/office/drawing/2014/main" id="{A321D065-1DBE-98B1-E0EE-05F336D4509E}"/>
                  </a:ext>
                </a:extLst>
              </p14:cNvPr>
              <p14:cNvContentPartPr/>
              <p14:nvPr/>
            </p14:nvContentPartPr>
            <p14:xfrm>
              <a:off x="9535809" y="-360"/>
              <a:ext cx="360" cy="360"/>
            </p14:xfrm>
          </p:contentPart>
        </mc:Choice>
        <mc:Fallback xmlns="">
          <p:pic>
            <p:nvPicPr>
              <p:cNvPr id="384" name="Ink 383">
                <a:extLst>
                  <a:ext uri="{FF2B5EF4-FFF2-40B4-BE49-F238E27FC236}">
                    <a16:creationId xmlns:a16="http://schemas.microsoft.com/office/drawing/2014/main" id="{A321D065-1DBE-98B1-E0EE-05F336D450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99809" y="-36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385" name="Ink 384">
                <a:extLst>
                  <a:ext uri="{FF2B5EF4-FFF2-40B4-BE49-F238E27FC236}">
                    <a16:creationId xmlns:a16="http://schemas.microsoft.com/office/drawing/2014/main" id="{135B4414-AEB8-607B-5C84-B40EA37D7EB3}"/>
                  </a:ext>
                </a:extLst>
              </p14:cNvPr>
              <p14:cNvContentPartPr/>
              <p14:nvPr/>
            </p14:nvContentPartPr>
            <p14:xfrm>
              <a:off x="9045489" y="105840"/>
              <a:ext cx="360" cy="360"/>
            </p14:xfrm>
          </p:contentPart>
        </mc:Choice>
        <mc:Fallback xmlns="">
          <p:pic>
            <p:nvPicPr>
              <p:cNvPr id="385" name="Ink 384">
                <a:extLst>
                  <a:ext uri="{FF2B5EF4-FFF2-40B4-BE49-F238E27FC236}">
                    <a16:creationId xmlns:a16="http://schemas.microsoft.com/office/drawing/2014/main" id="{135B4414-AEB8-607B-5C84-B40EA37D7E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09849" y="69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386" name="Ink 385">
                <a:extLst>
                  <a:ext uri="{FF2B5EF4-FFF2-40B4-BE49-F238E27FC236}">
                    <a16:creationId xmlns:a16="http://schemas.microsoft.com/office/drawing/2014/main" id="{A47F7CB5-71F4-855B-96CD-8715D9C0C58F}"/>
                  </a:ext>
                </a:extLst>
              </p14:cNvPr>
              <p14:cNvContentPartPr/>
              <p14:nvPr/>
            </p14:nvContentPartPr>
            <p14:xfrm>
              <a:off x="9225129" y="-49320"/>
              <a:ext cx="360" cy="360"/>
            </p14:xfrm>
          </p:contentPart>
        </mc:Choice>
        <mc:Fallback xmlns="">
          <p:pic>
            <p:nvPicPr>
              <p:cNvPr id="386" name="Ink 385">
                <a:extLst>
                  <a:ext uri="{FF2B5EF4-FFF2-40B4-BE49-F238E27FC236}">
                    <a16:creationId xmlns:a16="http://schemas.microsoft.com/office/drawing/2014/main" id="{A47F7CB5-71F4-855B-96CD-8715D9C0C5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89489" y="-85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387" name="Ink 386">
                <a:extLst>
                  <a:ext uri="{FF2B5EF4-FFF2-40B4-BE49-F238E27FC236}">
                    <a16:creationId xmlns:a16="http://schemas.microsoft.com/office/drawing/2014/main" id="{5C2E2A50-93AC-8D10-223B-99AF17242187}"/>
                  </a:ext>
                </a:extLst>
              </p14:cNvPr>
              <p14:cNvContentPartPr/>
              <p14:nvPr/>
            </p14:nvContentPartPr>
            <p14:xfrm>
              <a:off x="8800689" y="73080"/>
              <a:ext cx="360" cy="360"/>
            </p14:xfrm>
          </p:contentPart>
        </mc:Choice>
        <mc:Fallback xmlns="">
          <p:pic>
            <p:nvPicPr>
              <p:cNvPr id="387" name="Ink 386">
                <a:extLst>
                  <a:ext uri="{FF2B5EF4-FFF2-40B4-BE49-F238E27FC236}">
                    <a16:creationId xmlns:a16="http://schemas.microsoft.com/office/drawing/2014/main" id="{5C2E2A50-93AC-8D10-223B-99AF172421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64689" y="3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388" name="Ink 387">
                <a:extLst>
                  <a:ext uri="{FF2B5EF4-FFF2-40B4-BE49-F238E27FC236}">
                    <a16:creationId xmlns:a16="http://schemas.microsoft.com/office/drawing/2014/main" id="{C2E034B8-6619-054C-C6FA-8D8F6209EA66}"/>
                  </a:ext>
                </a:extLst>
              </p14:cNvPr>
              <p14:cNvContentPartPr/>
              <p14:nvPr/>
            </p14:nvContentPartPr>
            <p14:xfrm>
              <a:off x="8678289" y="334440"/>
              <a:ext cx="360" cy="360"/>
            </p14:xfrm>
          </p:contentPart>
        </mc:Choice>
        <mc:Fallback xmlns="">
          <p:pic>
            <p:nvPicPr>
              <p:cNvPr id="388" name="Ink 387">
                <a:extLst>
                  <a:ext uri="{FF2B5EF4-FFF2-40B4-BE49-F238E27FC236}">
                    <a16:creationId xmlns:a16="http://schemas.microsoft.com/office/drawing/2014/main" id="{C2E034B8-6619-054C-C6FA-8D8F6209EA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42649" y="298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389" name="Ink 388">
                <a:extLst>
                  <a:ext uri="{FF2B5EF4-FFF2-40B4-BE49-F238E27FC236}">
                    <a16:creationId xmlns:a16="http://schemas.microsoft.com/office/drawing/2014/main" id="{BC5F13E5-B2FB-371A-28CE-86B5C5980D34}"/>
                  </a:ext>
                </a:extLst>
              </p14:cNvPr>
              <p14:cNvContentPartPr/>
              <p14:nvPr/>
            </p14:nvContentPartPr>
            <p14:xfrm>
              <a:off x="8531409" y="210600"/>
              <a:ext cx="360" cy="1800"/>
            </p14:xfrm>
          </p:contentPart>
        </mc:Choice>
        <mc:Fallback xmlns="">
          <p:pic>
            <p:nvPicPr>
              <p:cNvPr id="389" name="Ink 388">
                <a:extLst>
                  <a:ext uri="{FF2B5EF4-FFF2-40B4-BE49-F238E27FC236}">
                    <a16:creationId xmlns:a16="http://schemas.microsoft.com/office/drawing/2014/main" id="{BC5F13E5-B2FB-371A-28CE-86B5C5980D3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495409" y="1746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390" name="Ink 389">
                <a:extLst>
                  <a:ext uri="{FF2B5EF4-FFF2-40B4-BE49-F238E27FC236}">
                    <a16:creationId xmlns:a16="http://schemas.microsoft.com/office/drawing/2014/main" id="{40003119-1404-B9B5-CCE1-D8434565216F}"/>
                  </a:ext>
                </a:extLst>
              </p14:cNvPr>
              <p14:cNvContentPartPr/>
              <p14:nvPr/>
            </p14:nvContentPartPr>
            <p14:xfrm>
              <a:off x="8988609" y="261000"/>
              <a:ext cx="360" cy="360"/>
            </p14:xfrm>
          </p:contentPart>
        </mc:Choice>
        <mc:Fallback xmlns="">
          <p:pic>
            <p:nvPicPr>
              <p:cNvPr id="390" name="Ink 389">
                <a:extLst>
                  <a:ext uri="{FF2B5EF4-FFF2-40B4-BE49-F238E27FC236}">
                    <a16:creationId xmlns:a16="http://schemas.microsoft.com/office/drawing/2014/main" id="{40003119-1404-B9B5-CCE1-D843456521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52609" y="225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391" name="Ink 390">
                <a:extLst>
                  <a:ext uri="{FF2B5EF4-FFF2-40B4-BE49-F238E27FC236}">
                    <a16:creationId xmlns:a16="http://schemas.microsoft.com/office/drawing/2014/main" id="{C7AA0A96-6824-E3F0-DBD0-F4B8E04E0F74}"/>
                  </a:ext>
                </a:extLst>
              </p14:cNvPr>
              <p14:cNvContentPartPr/>
              <p14:nvPr/>
            </p14:nvContentPartPr>
            <p14:xfrm>
              <a:off x="8849649" y="465120"/>
              <a:ext cx="360" cy="360"/>
            </p14:xfrm>
          </p:contentPart>
        </mc:Choice>
        <mc:Fallback xmlns=""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id="{C7AA0A96-6824-E3F0-DBD0-F4B8E04E0F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14009" y="429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392" name="Ink 391">
                <a:extLst>
                  <a:ext uri="{FF2B5EF4-FFF2-40B4-BE49-F238E27FC236}">
                    <a16:creationId xmlns:a16="http://schemas.microsoft.com/office/drawing/2014/main" id="{729317BE-C999-1A3E-2F58-B57A6B1F8486}"/>
                  </a:ext>
                </a:extLst>
              </p14:cNvPr>
              <p14:cNvContentPartPr/>
              <p14:nvPr/>
            </p14:nvContentPartPr>
            <p14:xfrm>
              <a:off x="8645889" y="709920"/>
              <a:ext cx="360" cy="360"/>
            </p14:xfrm>
          </p:contentPart>
        </mc:Choice>
        <mc:Fallback xmlns="">
          <p:pic>
            <p:nvPicPr>
              <p:cNvPr id="392" name="Ink 391">
                <a:extLst>
                  <a:ext uri="{FF2B5EF4-FFF2-40B4-BE49-F238E27FC236}">
                    <a16:creationId xmlns:a16="http://schemas.microsoft.com/office/drawing/2014/main" id="{729317BE-C999-1A3E-2F58-B57A6B1F84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09889" y="674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25F91B27-E0CB-CE17-B52C-8ED692DF6C2B}"/>
                  </a:ext>
                </a:extLst>
              </p14:cNvPr>
              <p14:cNvContentPartPr/>
              <p14:nvPr/>
            </p14:nvContentPartPr>
            <p14:xfrm>
              <a:off x="9225129" y="440640"/>
              <a:ext cx="360" cy="360"/>
            </p14:xfrm>
          </p:contentPart>
        </mc:Choice>
        <mc:Fallback xmlns=""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25F91B27-E0CB-CE17-B52C-8ED692DF6C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89489" y="404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395" name="Ink 394">
                <a:extLst>
                  <a:ext uri="{FF2B5EF4-FFF2-40B4-BE49-F238E27FC236}">
                    <a16:creationId xmlns:a16="http://schemas.microsoft.com/office/drawing/2014/main" id="{CE50A7F9-219A-E96A-E202-874060276898}"/>
                  </a:ext>
                </a:extLst>
              </p14:cNvPr>
              <p14:cNvContentPartPr/>
              <p14:nvPr/>
            </p14:nvContentPartPr>
            <p14:xfrm>
              <a:off x="9388569" y="416160"/>
              <a:ext cx="360" cy="1800"/>
            </p14:xfrm>
          </p:contentPart>
        </mc:Choice>
        <mc:Fallback xmlns="">
          <p:pic>
            <p:nvPicPr>
              <p:cNvPr id="395" name="Ink 394">
                <a:extLst>
                  <a:ext uri="{FF2B5EF4-FFF2-40B4-BE49-F238E27FC236}">
                    <a16:creationId xmlns:a16="http://schemas.microsoft.com/office/drawing/2014/main" id="{CE50A7F9-219A-E96A-E202-87406027689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352569" y="380520"/>
                <a:ext cx="7200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7" name="Group 396">
            <a:extLst>
              <a:ext uri="{FF2B5EF4-FFF2-40B4-BE49-F238E27FC236}">
                <a16:creationId xmlns:a16="http://schemas.microsoft.com/office/drawing/2014/main" id="{03DD55B0-A698-7E9C-3E5C-1DD54586A3FC}"/>
              </a:ext>
            </a:extLst>
          </p:cNvPr>
          <p:cNvGrpSpPr/>
          <p:nvPr/>
        </p:nvGrpSpPr>
        <p:grpSpPr>
          <a:xfrm>
            <a:off x="9274449" y="171360"/>
            <a:ext cx="147240" cy="32760"/>
            <a:chOff x="9274449" y="171360"/>
            <a:chExt cx="147240" cy="3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128E33A1-B776-8229-BF4B-BC174836DCF0}"/>
                    </a:ext>
                  </a:extLst>
                </p14:cNvPr>
                <p14:cNvContentPartPr/>
                <p14:nvPr/>
              </p14:nvContentPartPr>
              <p14:xfrm>
                <a:off x="9274449" y="199080"/>
                <a:ext cx="5040" cy="504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128E33A1-B776-8229-BF4B-BC174836DCF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238449" y="163440"/>
                  <a:ext cx="766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237265AB-86CB-81CC-92E0-63F4878E2279}"/>
                    </a:ext>
                  </a:extLst>
                </p14:cNvPr>
                <p14:cNvContentPartPr/>
                <p14:nvPr/>
              </p14:nvContentPartPr>
              <p14:xfrm>
                <a:off x="9421329" y="171360"/>
                <a:ext cx="360" cy="36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237265AB-86CB-81CC-92E0-63F4878E227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385329" y="1353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398" name="Ink 397">
                <a:extLst>
                  <a:ext uri="{FF2B5EF4-FFF2-40B4-BE49-F238E27FC236}">
                    <a16:creationId xmlns:a16="http://schemas.microsoft.com/office/drawing/2014/main" id="{C9AB9D3F-DB44-D779-8B88-A6B631A3CF04}"/>
                  </a:ext>
                </a:extLst>
              </p14:cNvPr>
              <p14:cNvContentPartPr/>
              <p14:nvPr/>
            </p14:nvContentPartPr>
            <p14:xfrm>
              <a:off x="9552009" y="497520"/>
              <a:ext cx="360" cy="360"/>
            </p14:xfrm>
          </p:contentPart>
        </mc:Choice>
        <mc:Fallback xmlns="">
          <p:pic>
            <p:nvPicPr>
              <p:cNvPr id="398" name="Ink 397">
                <a:extLst>
                  <a:ext uri="{FF2B5EF4-FFF2-40B4-BE49-F238E27FC236}">
                    <a16:creationId xmlns:a16="http://schemas.microsoft.com/office/drawing/2014/main" id="{C9AB9D3F-DB44-D779-8B88-A6B631A3CF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16009" y="461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399" name="Ink 398">
                <a:extLst>
                  <a:ext uri="{FF2B5EF4-FFF2-40B4-BE49-F238E27FC236}">
                    <a16:creationId xmlns:a16="http://schemas.microsoft.com/office/drawing/2014/main" id="{474F7AD3-0C9E-5CD7-E2CF-FAFB13AEC136}"/>
                  </a:ext>
                </a:extLst>
              </p14:cNvPr>
              <p14:cNvContentPartPr/>
              <p14:nvPr/>
            </p14:nvContentPartPr>
            <p14:xfrm>
              <a:off x="9535809" y="693720"/>
              <a:ext cx="360" cy="360"/>
            </p14:xfrm>
          </p:contentPart>
        </mc:Choice>
        <mc:Fallback xmlns="">
          <p:pic>
            <p:nvPicPr>
              <p:cNvPr id="399" name="Ink 398">
                <a:extLst>
                  <a:ext uri="{FF2B5EF4-FFF2-40B4-BE49-F238E27FC236}">
                    <a16:creationId xmlns:a16="http://schemas.microsoft.com/office/drawing/2014/main" id="{474F7AD3-0C9E-5CD7-E2CF-FAFB13AEC1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99809" y="657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400" name="Ink 399">
                <a:extLst>
                  <a:ext uri="{FF2B5EF4-FFF2-40B4-BE49-F238E27FC236}">
                    <a16:creationId xmlns:a16="http://schemas.microsoft.com/office/drawing/2014/main" id="{EC4EAFB5-7C25-A195-2CA3-291671947A8C}"/>
                  </a:ext>
                </a:extLst>
              </p14:cNvPr>
              <p14:cNvContentPartPr/>
              <p14:nvPr/>
            </p14:nvContentPartPr>
            <p14:xfrm>
              <a:off x="9600609" y="930240"/>
              <a:ext cx="1800" cy="360"/>
            </p14:xfrm>
          </p:contentPart>
        </mc:Choice>
        <mc:Fallback xmlns="">
          <p:pic>
            <p:nvPicPr>
              <p:cNvPr id="400" name="Ink 399">
                <a:extLst>
                  <a:ext uri="{FF2B5EF4-FFF2-40B4-BE49-F238E27FC236}">
                    <a16:creationId xmlns:a16="http://schemas.microsoft.com/office/drawing/2014/main" id="{EC4EAFB5-7C25-A195-2CA3-291671947A8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564969" y="8946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401" name="Ink 400">
                <a:extLst>
                  <a:ext uri="{FF2B5EF4-FFF2-40B4-BE49-F238E27FC236}">
                    <a16:creationId xmlns:a16="http://schemas.microsoft.com/office/drawing/2014/main" id="{C8C21553-12B2-4B1C-7807-6A40F83FEA6C}"/>
                  </a:ext>
                </a:extLst>
              </p14:cNvPr>
              <p14:cNvContentPartPr/>
              <p14:nvPr/>
            </p14:nvContentPartPr>
            <p14:xfrm>
              <a:off x="10049889" y="538560"/>
              <a:ext cx="360" cy="360"/>
            </p14:xfrm>
          </p:contentPart>
        </mc:Choice>
        <mc:Fallback xmlns="">
          <p:pic>
            <p:nvPicPr>
              <p:cNvPr id="401" name="Ink 400">
                <a:extLst>
                  <a:ext uri="{FF2B5EF4-FFF2-40B4-BE49-F238E27FC236}">
                    <a16:creationId xmlns:a16="http://schemas.microsoft.com/office/drawing/2014/main" id="{C8C21553-12B2-4B1C-7807-6A40F83FEA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14249" y="502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402" name="Ink 401">
                <a:extLst>
                  <a:ext uri="{FF2B5EF4-FFF2-40B4-BE49-F238E27FC236}">
                    <a16:creationId xmlns:a16="http://schemas.microsoft.com/office/drawing/2014/main" id="{935C35C0-91EF-2CFE-B8E8-1CB654BFBE37}"/>
                  </a:ext>
                </a:extLst>
              </p14:cNvPr>
              <p14:cNvContentPartPr/>
              <p14:nvPr/>
            </p14:nvContentPartPr>
            <p14:xfrm>
              <a:off x="9625449" y="1265040"/>
              <a:ext cx="360" cy="360"/>
            </p14:xfrm>
          </p:contentPart>
        </mc:Choice>
        <mc:Fallback xmlns="">
          <p:pic>
            <p:nvPicPr>
              <p:cNvPr id="402" name="Ink 401">
                <a:extLst>
                  <a:ext uri="{FF2B5EF4-FFF2-40B4-BE49-F238E27FC236}">
                    <a16:creationId xmlns:a16="http://schemas.microsoft.com/office/drawing/2014/main" id="{935C35C0-91EF-2CFE-B8E8-1CB654BFBE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89449" y="1229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403" name="Ink 402">
                <a:extLst>
                  <a:ext uri="{FF2B5EF4-FFF2-40B4-BE49-F238E27FC236}">
                    <a16:creationId xmlns:a16="http://schemas.microsoft.com/office/drawing/2014/main" id="{18BEECEC-2475-5DC0-A31B-651EB7857B48}"/>
                  </a:ext>
                </a:extLst>
              </p14:cNvPr>
              <p14:cNvContentPartPr/>
              <p14:nvPr/>
            </p14:nvContentPartPr>
            <p14:xfrm>
              <a:off x="9674409" y="1118160"/>
              <a:ext cx="360" cy="360"/>
            </p14:xfrm>
          </p:contentPart>
        </mc:Choice>
        <mc:Fallback xmlns="">
          <p:pic>
            <p:nvPicPr>
              <p:cNvPr id="403" name="Ink 402">
                <a:extLst>
                  <a:ext uri="{FF2B5EF4-FFF2-40B4-BE49-F238E27FC236}">
                    <a16:creationId xmlns:a16="http://schemas.microsoft.com/office/drawing/2014/main" id="{18BEECEC-2475-5DC0-A31B-651EB7857B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8769" y="1082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352B93A4-01E1-2A30-13BE-0016C99495D0}"/>
                  </a:ext>
                </a:extLst>
              </p14:cNvPr>
              <p14:cNvContentPartPr/>
              <p14:nvPr/>
            </p14:nvContentPartPr>
            <p14:xfrm>
              <a:off x="9086529" y="2318400"/>
              <a:ext cx="360" cy="360"/>
            </p14:xfrm>
          </p:contentPart>
        </mc:Choice>
        <mc:Fallback xmlns=""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352B93A4-01E1-2A30-13BE-0016C99495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0889" y="2282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C028A5DE-F33F-FD67-9C9A-144773BE9BBC}"/>
                  </a:ext>
                </a:extLst>
              </p14:cNvPr>
              <p14:cNvContentPartPr/>
              <p14:nvPr/>
            </p14:nvContentPartPr>
            <p14:xfrm>
              <a:off x="9184449" y="2065320"/>
              <a:ext cx="360" cy="360"/>
            </p14:xfrm>
          </p:contentPart>
        </mc:Choice>
        <mc:Fallback xmlns=""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C028A5DE-F33F-FD67-9C9A-144773BE9B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48809" y="2029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413" name="Ink 412">
                <a:extLst>
                  <a:ext uri="{FF2B5EF4-FFF2-40B4-BE49-F238E27FC236}">
                    <a16:creationId xmlns:a16="http://schemas.microsoft.com/office/drawing/2014/main" id="{11A86AC9-1C9C-77F9-CE37-410D282D9940}"/>
                  </a:ext>
                </a:extLst>
              </p14:cNvPr>
              <p14:cNvContentPartPr/>
              <p14:nvPr/>
            </p14:nvContentPartPr>
            <p14:xfrm>
              <a:off x="8825169" y="2563200"/>
              <a:ext cx="1800" cy="360"/>
            </p14:xfrm>
          </p:contentPart>
        </mc:Choice>
        <mc:Fallback xmlns="">
          <p:pic>
            <p:nvPicPr>
              <p:cNvPr id="413" name="Ink 412">
                <a:extLst>
                  <a:ext uri="{FF2B5EF4-FFF2-40B4-BE49-F238E27FC236}">
                    <a16:creationId xmlns:a16="http://schemas.microsoft.com/office/drawing/2014/main" id="{11A86AC9-1C9C-77F9-CE37-410D282D99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789529" y="252756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414" name="Ink 413">
                <a:extLst>
                  <a:ext uri="{FF2B5EF4-FFF2-40B4-BE49-F238E27FC236}">
                    <a16:creationId xmlns:a16="http://schemas.microsoft.com/office/drawing/2014/main" id="{D91DD88E-9343-5386-8D6D-B974E1EAC354}"/>
                  </a:ext>
                </a:extLst>
              </p14:cNvPr>
              <p14:cNvContentPartPr/>
              <p14:nvPr/>
            </p14:nvContentPartPr>
            <p14:xfrm>
              <a:off x="8980689" y="2612160"/>
              <a:ext cx="360" cy="360"/>
            </p14:xfrm>
          </p:contentPart>
        </mc:Choice>
        <mc:Fallback xmlns="">
          <p:pic>
            <p:nvPicPr>
              <p:cNvPr id="414" name="Ink 413">
                <a:extLst>
                  <a:ext uri="{FF2B5EF4-FFF2-40B4-BE49-F238E27FC236}">
                    <a16:creationId xmlns:a16="http://schemas.microsoft.com/office/drawing/2014/main" id="{D91DD88E-9343-5386-8D6D-B974E1EAC3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44689" y="2576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415" name="Ink 414">
                <a:extLst>
                  <a:ext uri="{FF2B5EF4-FFF2-40B4-BE49-F238E27FC236}">
                    <a16:creationId xmlns:a16="http://schemas.microsoft.com/office/drawing/2014/main" id="{71AFCEB1-513E-1B35-EC16-AD98AB99A601}"/>
                  </a:ext>
                </a:extLst>
              </p14:cNvPr>
              <p14:cNvContentPartPr/>
              <p14:nvPr/>
            </p14:nvContentPartPr>
            <p14:xfrm>
              <a:off x="8996529" y="2782080"/>
              <a:ext cx="360" cy="1800"/>
            </p14:xfrm>
          </p:contentPart>
        </mc:Choice>
        <mc:Fallback xmlns="">
          <p:pic>
            <p:nvPicPr>
              <p:cNvPr id="415" name="Ink 414">
                <a:extLst>
                  <a:ext uri="{FF2B5EF4-FFF2-40B4-BE49-F238E27FC236}">
                    <a16:creationId xmlns:a16="http://schemas.microsoft.com/office/drawing/2014/main" id="{71AFCEB1-513E-1B35-EC16-AD98AB99A60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960889" y="274644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416" name="Ink 415">
                <a:extLst>
                  <a:ext uri="{FF2B5EF4-FFF2-40B4-BE49-F238E27FC236}">
                    <a16:creationId xmlns:a16="http://schemas.microsoft.com/office/drawing/2014/main" id="{6CC8EADA-4C37-5ED5-E42F-2CAF7E12F205}"/>
                  </a:ext>
                </a:extLst>
              </p14:cNvPr>
              <p14:cNvContentPartPr/>
              <p14:nvPr/>
            </p14:nvContentPartPr>
            <p14:xfrm>
              <a:off x="8710689" y="3004200"/>
              <a:ext cx="360" cy="360"/>
            </p14:xfrm>
          </p:contentPart>
        </mc:Choice>
        <mc:Fallback xmlns="">
          <p:pic>
            <p:nvPicPr>
              <p:cNvPr id="416" name="Ink 415">
                <a:extLst>
                  <a:ext uri="{FF2B5EF4-FFF2-40B4-BE49-F238E27FC236}">
                    <a16:creationId xmlns:a16="http://schemas.microsoft.com/office/drawing/2014/main" id="{6CC8EADA-4C37-5ED5-E42F-2CAF7E12F2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75049" y="2968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417" name="Ink 416">
                <a:extLst>
                  <a:ext uri="{FF2B5EF4-FFF2-40B4-BE49-F238E27FC236}">
                    <a16:creationId xmlns:a16="http://schemas.microsoft.com/office/drawing/2014/main" id="{D2D6F58E-C184-3C2C-5150-B426DE13D120}"/>
                  </a:ext>
                </a:extLst>
              </p14:cNvPr>
              <p14:cNvContentPartPr/>
              <p14:nvPr/>
            </p14:nvContentPartPr>
            <p14:xfrm>
              <a:off x="8555889" y="2905920"/>
              <a:ext cx="360" cy="360"/>
            </p14:xfrm>
          </p:contentPart>
        </mc:Choice>
        <mc:Fallback xmlns="">
          <p:pic>
            <p:nvPicPr>
              <p:cNvPr id="417" name="Ink 416">
                <a:extLst>
                  <a:ext uri="{FF2B5EF4-FFF2-40B4-BE49-F238E27FC236}">
                    <a16:creationId xmlns:a16="http://schemas.microsoft.com/office/drawing/2014/main" id="{D2D6F58E-C184-3C2C-5150-B426DE13D1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20249" y="2870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418" name="Ink 417">
                <a:extLst>
                  <a:ext uri="{FF2B5EF4-FFF2-40B4-BE49-F238E27FC236}">
                    <a16:creationId xmlns:a16="http://schemas.microsoft.com/office/drawing/2014/main" id="{3B034EF7-AD84-BCBA-8041-15AE08A124F0}"/>
                  </a:ext>
                </a:extLst>
              </p14:cNvPr>
              <p14:cNvContentPartPr/>
              <p14:nvPr/>
            </p14:nvContentPartPr>
            <p14:xfrm>
              <a:off x="8311089" y="3265200"/>
              <a:ext cx="360" cy="360"/>
            </p14:xfrm>
          </p:contentPart>
        </mc:Choice>
        <mc:Fallback xmlns="">
          <p:pic>
            <p:nvPicPr>
              <p:cNvPr id="418" name="Ink 417">
                <a:extLst>
                  <a:ext uri="{FF2B5EF4-FFF2-40B4-BE49-F238E27FC236}">
                    <a16:creationId xmlns:a16="http://schemas.microsoft.com/office/drawing/2014/main" id="{3B034EF7-AD84-BCBA-8041-15AE08A124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75089" y="3229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419" name="Ink 418">
                <a:extLst>
                  <a:ext uri="{FF2B5EF4-FFF2-40B4-BE49-F238E27FC236}">
                    <a16:creationId xmlns:a16="http://schemas.microsoft.com/office/drawing/2014/main" id="{A1E361C7-62BA-43B7-DEF3-C387ADFC63E3}"/>
                  </a:ext>
                </a:extLst>
              </p14:cNvPr>
              <p14:cNvContentPartPr/>
              <p14:nvPr/>
            </p14:nvContentPartPr>
            <p14:xfrm>
              <a:off x="8645889" y="3224520"/>
              <a:ext cx="360" cy="360"/>
            </p14:xfrm>
          </p:contentPart>
        </mc:Choice>
        <mc:Fallback xmlns="">
          <p:pic>
            <p:nvPicPr>
              <p:cNvPr id="419" name="Ink 418">
                <a:extLst>
                  <a:ext uri="{FF2B5EF4-FFF2-40B4-BE49-F238E27FC236}">
                    <a16:creationId xmlns:a16="http://schemas.microsoft.com/office/drawing/2014/main" id="{A1E361C7-62BA-43B7-DEF3-C387ADFC63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09889" y="3188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420" name="Ink 419">
                <a:extLst>
                  <a:ext uri="{FF2B5EF4-FFF2-40B4-BE49-F238E27FC236}">
                    <a16:creationId xmlns:a16="http://schemas.microsoft.com/office/drawing/2014/main" id="{D56E4330-4FB2-1D96-11B8-B3B6C5083FC3}"/>
                  </a:ext>
                </a:extLst>
              </p14:cNvPr>
              <p14:cNvContentPartPr/>
              <p14:nvPr/>
            </p14:nvContentPartPr>
            <p14:xfrm>
              <a:off x="8580369" y="3346920"/>
              <a:ext cx="360" cy="360"/>
            </p14:xfrm>
          </p:contentPart>
        </mc:Choice>
        <mc:Fallback xmlns="">
          <p:pic>
            <p:nvPicPr>
              <p:cNvPr id="420" name="Ink 419">
                <a:extLst>
                  <a:ext uri="{FF2B5EF4-FFF2-40B4-BE49-F238E27FC236}">
                    <a16:creationId xmlns:a16="http://schemas.microsoft.com/office/drawing/2014/main" id="{D56E4330-4FB2-1D96-11B8-B3B6C5083F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44369" y="3311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421" name="Ink 420">
                <a:extLst>
                  <a:ext uri="{FF2B5EF4-FFF2-40B4-BE49-F238E27FC236}">
                    <a16:creationId xmlns:a16="http://schemas.microsoft.com/office/drawing/2014/main" id="{C365C0A7-11C5-71BD-8A03-FCD721250EF9}"/>
                  </a:ext>
                </a:extLst>
              </p14:cNvPr>
              <p14:cNvContentPartPr/>
              <p14:nvPr/>
            </p14:nvContentPartPr>
            <p14:xfrm>
              <a:off x="8311089" y="3641040"/>
              <a:ext cx="360" cy="1800"/>
            </p14:xfrm>
          </p:contentPart>
        </mc:Choice>
        <mc:Fallback xmlns="">
          <p:pic>
            <p:nvPicPr>
              <p:cNvPr id="421" name="Ink 420">
                <a:extLst>
                  <a:ext uri="{FF2B5EF4-FFF2-40B4-BE49-F238E27FC236}">
                    <a16:creationId xmlns:a16="http://schemas.microsoft.com/office/drawing/2014/main" id="{C365C0A7-11C5-71BD-8A03-FCD721250EF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275089" y="36054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422" name="Ink 421">
                <a:extLst>
                  <a:ext uri="{FF2B5EF4-FFF2-40B4-BE49-F238E27FC236}">
                    <a16:creationId xmlns:a16="http://schemas.microsoft.com/office/drawing/2014/main" id="{2AF5BAC1-B796-72D0-3744-97AFEDA6C03C}"/>
                  </a:ext>
                </a:extLst>
              </p14:cNvPr>
              <p14:cNvContentPartPr/>
              <p14:nvPr/>
            </p14:nvContentPartPr>
            <p14:xfrm>
              <a:off x="8302809" y="3902040"/>
              <a:ext cx="360" cy="360"/>
            </p14:xfrm>
          </p:contentPart>
        </mc:Choice>
        <mc:Fallback xmlns="">
          <p:pic>
            <p:nvPicPr>
              <p:cNvPr id="422" name="Ink 421">
                <a:extLst>
                  <a:ext uri="{FF2B5EF4-FFF2-40B4-BE49-F238E27FC236}">
                    <a16:creationId xmlns:a16="http://schemas.microsoft.com/office/drawing/2014/main" id="{2AF5BAC1-B796-72D0-3744-97AFEDA6C0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67169" y="3866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423" name="Ink 422">
                <a:extLst>
                  <a:ext uri="{FF2B5EF4-FFF2-40B4-BE49-F238E27FC236}">
                    <a16:creationId xmlns:a16="http://schemas.microsoft.com/office/drawing/2014/main" id="{AD6F93BC-0C21-B48F-B087-D0FBFEF6385D}"/>
                  </a:ext>
                </a:extLst>
              </p14:cNvPr>
              <p14:cNvContentPartPr/>
              <p14:nvPr/>
            </p14:nvContentPartPr>
            <p14:xfrm>
              <a:off x="8482449" y="3894120"/>
              <a:ext cx="360" cy="360"/>
            </p14:xfrm>
          </p:contentPart>
        </mc:Choice>
        <mc:Fallback xmlns="">
          <p:pic>
            <p:nvPicPr>
              <p:cNvPr id="423" name="Ink 422">
                <a:extLst>
                  <a:ext uri="{FF2B5EF4-FFF2-40B4-BE49-F238E27FC236}">
                    <a16:creationId xmlns:a16="http://schemas.microsoft.com/office/drawing/2014/main" id="{AD6F93BC-0C21-B48F-B087-D0FBFEF638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46809" y="3858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425" name="Ink 424">
                <a:extLst>
                  <a:ext uri="{FF2B5EF4-FFF2-40B4-BE49-F238E27FC236}">
                    <a16:creationId xmlns:a16="http://schemas.microsoft.com/office/drawing/2014/main" id="{03DF6FD3-A153-DC93-8084-E3A3E4216C9B}"/>
                  </a:ext>
                </a:extLst>
              </p14:cNvPr>
              <p14:cNvContentPartPr/>
              <p14:nvPr/>
            </p14:nvContentPartPr>
            <p14:xfrm>
              <a:off x="8621049" y="4000320"/>
              <a:ext cx="360" cy="360"/>
            </p14:xfrm>
          </p:contentPart>
        </mc:Choice>
        <mc:Fallback xmlns="">
          <p:pic>
            <p:nvPicPr>
              <p:cNvPr id="425" name="Ink 424">
                <a:extLst>
                  <a:ext uri="{FF2B5EF4-FFF2-40B4-BE49-F238E27FC236}">
                    <a16:creationId xmlns:a16="http://schemas.microsoft.com/office/drawing/2014/main" id="{03DF6FD3-A153-DC93-8084-E3A3E4216C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85049" y="3964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424" name="Ink 423">
                <a:extLst>
                  <a:ext uri="{FF2B5EF4-FFF2-40B4-BE49-F238E27FC236}">
                    <a16:creationId xmlns:a16="http://schemas.microsoft.com/office/drawing/2014/main" id="{E8D96509-099B-E694-AEB1-39A6B08124EB}"/>
                  </a:ext>
                </a:extLst>
              </p14:cNvPr>
              <p14:cNvContentPartPr/>
              <p14:nvPr/>
            </p14:nvContentPartPr>
            <p14:xfrm>
              <a:off x="8474169" y="4081680"/>
              <a:ext cx="1800" cy="360"/>
            </p14:xfrm>
          </p:contentPart>
        </mc:Choice>
        <mc:Fallback xmlns="">
          <p:pic>
            <p:nvPicPr>
              <p:cNvPr id="424" name="Ink 423">
                <a:extLst>
                  <a:ext uri="{FF2B5EF4-FFF2-40B4-BE49-F238E27FC236}">
                    <a16:creationId xmlns:a16="http://schemas.microsoft.com/office/drawing/2014/main" id="{E8D96509-099B-E694-AEB1-39A6B08124EB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8438169" y="4045680"/>
                <a:ext cx="7344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4" name="Group 433">
            <a:extLst>
              <a:ext uri="{FF2B5EF4-FFF2-40B4-BE49-F238E27FC236}">
                <a16:creationId xmlns:a16="http://schemas.microsoft.com/office/drawing/2014/main" id="{2A9E5776-107E-D80D-9F93-BB4423499655}"/>
              </a:ext>
            </a:extLst>
          </p:cNvPr>
          <p:cNvGrpSpPr/>
          <p:nvPr/>
        </p:nvGrpSpPr>
        <p:grpSpPr>
          <a:xfrm>
            <a:off x="8327289" y="4326840"/>
            <a:ext cx="98280" cy="65520"/>
            <a:chOff x="8327289" y="4326840"/>
            <a:chExt cx="98280" cy="6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40B92A9B-FA1F-8C97-86BA-A9DB66ED60B7}"/>
                    </a:ext>
                  </a:extLst>
                </p14:cNvPr>
                <p14:cNvContentPartPr/>
                <p14:nvPr/>
              </p14:nvContentPartPr>
              <p14:xfrm>
                <a:off x="8425209" y="4326840"/>
                <a:ext cx="360" cy="36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40B92A9B-FA1F-8C97-86BA-A9DB66ED60B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89209" y="42908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C9968C30-7988-2296-2A5A-8BC6D3B011F9}"/>
                    </a:ext>
                  </a:extLst>
                </p14:cNvPr>
                <p14:cNvContentPartPr/>
                <p14:nvPr/>
              </p14:nvContentPartPr>
              <p14:xfrm>
                <a:off x="8327289" y="4392000"/>
                <a:ext cx="360" cy="36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C9968C30-7988-2296-2A5A-8BC6D3B011F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291289" y="43563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430" name="Ink 429">
                <a:extLst>
                  <a:ext uri="{FF2B5EF4-FFF2-40B4-BE49-F238E27FC236}">
                    <a16:creationId xmlns:a16="http://schemas.microsoft.com/office/drawing/2014/main" id="{80BF11CF-F4F2-E9AB-4F62-2226D2B28EE2}"/>
                  </a:ext>
                </a:extLst>
              </p14:cNvPr>
              <p14:cNvContentPartPr/>
              <p14:nvPr/>
            </p14:nvContentPartPr>
            <p14:xfrm>
              <a:off x="8049729" y="4449240"/>
              <a:ext cx="360" cy="360"/>
            </p14:xfrm>
          </p:contentPart>
        </mc:Choice>
        <mc:Fallback xmlns="">
          <p:pic>
            <p:nvPicPr>
              <p:cNvPr id="430" name="Ink 429">
                <a:extLst>
                  <a:ext uri="{FF2B5EF4-FFF2-40B4-BE49-F238E27FC236}">
                    <a16:creationId xmlns:a16="http://schemas.microsoft.com/office/drawing/2014/main" id="{80BF11CF-F4F2-E9AB-4F62-2226D2B28E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13729" y="4413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431" name="Ink 430">
                <a:extLst>
                  <a:ext uri="{FF2B5EF4-FFF2-40B4-BE49-F238E27FC236}">
                    <a16:creationId xmlns:a16="http://schemas.microsoft.com/office/drawing/2014/main" id="{84D049AC-BE94-8305-E853-440CA6A4BC8A}"/>
                  </a:ext>
                </a:extLst>
              </p14:cNvPr>
              <p14:cNvContentPartPr/>
              <p14:nvPr/>
            </p14:nvContentPartPr>
            <p14:xfrm>
              <a:off x="8049729" y="4628880"/>
              <a:ext cx="1800" cy="360"/>
            </p14:xfrm>
          </p:contentPart>
        </mc:Choice>
        <mc:Fallback xmlns="">
          <p:pic>
            <p:nvPicPr>
              <p:cNvPr id="431" name="Ink 430">
                <a:extLst>
                  <a:ext uri="{FF2B5EF4-FFF2-40B4-BE49-F238E27FC236}">
                    <a16:creationId xmlns:a16="http://schemas.microsoft.com/office/drawing/2014/main" id="{84D049AC-BE94-8305-E853-440CA6A4BC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13729" y="45928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432" name="Ink 431">
                <a:extLst>
                  <a:ext uri="{FF2B5EF4-FFF2-40B4-BE49-F238E27FC236}">
                    <a16:creationId xmlns:a16="http://schemas.microsoft.com/office/drawing/2014/main" id="{A0068EC6-46FC-DF4D-F29B-873D79BE26E7}"/>
                  </a:ext>
                </a:extLst>
              </p14:cNvPr>
              <p14:cNvContentPartPr/>
              <p14:nvPr/>
            </p14:nvContentPartPr>
            <p14:xfrm>
              <a:off x="8212809" y="4677840"/>
              <a:ext cx="5040" cy="360"/>
            </p14:xfrm>
          </p:contentPart>
        </mc:Choice>
        <mc:Fallback xmlns="">
          <p:pic>
            <p:nvPicPr>
              <p:cNvPr id="432" name="Ink 431">
                <a:extLst>
                  <a:ext uri="{FF2B5EF4-FFF2-40B4-BE49-F238E27FC236}">
                    <a16:creationId xmlns:a16="http://schemas.microsoft.com/office/drawing/2014/main" id="{A0068EC6-46FC-DF4D-F29B-873D79BE26E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176809" y="4642200"/>
                <a:ext cx="766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433" name="Ink 432">
                <a:extLst>
                  <a:ext uri="{FF2B5EF4-FFF2-40B4-BE49-F238E27FC236}">
                    <a16:creationId xmlns:a16="http://schemas.microsoft.com/office/drawing/2014/main" id="{9982AD40-01B1-45DE-9645-56A7206B290F}"/>
                  </a:ext>
                </a:extLst>
              </p14:cNvPr>
              <p14:cNvContentPartPr/>
              <p14:nvPr/>
            </p14:nvContentPartPr>
            <p14:xfrm>
              <a:off x="8082129" y="4996440"/>
              <a:ext cx="360" cy="10080"/>
            </p14:xfrm>
          </p:contentPart>
        </mc:Choice>
        <mc:Fallback xmlns="">
          <p:pic>
            <p:nvPicPr>
              <p:cNvPr id="433" name="Ink 432">
                <a:extLst>
                  <a:ext uri="{FF2B5EF4-FFF2-40B4-BE49-F238E27FC236}">
                    <a16:creationId xmlns:a16="http://schemas.microsoft.com/office/drawing/2014/main" id="{9982AD40-01B1-45DE-9645-56A7206B290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046489" y="4960440"/>
                <a:ext cx="720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443" name="Ink 442">
                <a:extLst>
                  <a:ext uri="{FF2B5EF4-FFF2-40B4-BE49-F238E27FC236}">
                    <a16:creationId xmlns:a16="http://schemas.microsoft.com/office/drawing/2014/main" id="{13F6ABBC-8786-EBC0-485D-C507CAD52F0D}"/>
                  </a:ext>
                </a:extLst>
              </p14:cNvPr>
              <p14:cNvContentPartPr/>
              <p14:nvPr/>
            </p14:nvContentPartPr>
            <p14:xfrm>
              <a:off x="8049729" y="5510880"/>
              <a:ext cx="360" cy="360"/>
            </p14:xfrm>
          </p:contentPart>
        </mc:Choice>
        <mc:Fallback xmlns="">
          <p:pic>
            <p:nvPicPr>
              <p:cNvPr id="443" name="Ink 442">
                <a:extLst>
                  <a:ext uri="{FF2B5EF4-FFF2-40B4-BE49-F238E27FC236}">
                    <a16:creationId xmlns:a16="http://schemas.microsoft.com/office/drawing/2014/main" id="{13F6ABBC-8786-EBC0-485D-C507CAD52F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13729" y="5474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444" name="Ink 443">
                <a:extLst>
                  <a:ext uri="{FF2B5EF4-FFF2-40B4-BE49-F238E27FC236}">
                    <a16:creationId xmlns:a16="http://schemas.microsoft.com/office/drawing/2014/main" id="{38A86FB4-BEB5-ABDC-A88A-17C6336BA8E6}"/>
                  </a:ext>
                </a:extLst>
              </p14:cNvPr>
              <p14:cNvContentPartPr/>
              <p14:nvPr/>
            </p14:nvContentPartPr>
            <p14:xfrm>
              <a:off x="8441409" y="4906440"/>
              <a:ext cx="360" cy="360"/>
            </p14:xfrm>
          </p:contentPart>
        </mc:Choice>
        <mc:Fallback xmlns="">
          <p:pic>
            <p:nvPicPr>
              <p:cNvPr id="444" name="Ink 443">
                <a:extLst>
                  <a:ext uri="{FF2B5EF4-FFF2-40B4-BE49-F238E27FC236}">
                    <a16:creationId xmlns:a16="http://schemas.microsoft.com/office/drawing/2014/main" id="{38A86FB4-BEB5-ABDC-A88A-17C6336BA8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05769" y="4870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446" name="Ink 445">
                <a:extLst>
                  <a:ext uri="{FF2B5EF4-FFF2-40B4-BE49-F238E27FC236}">
                    <a16:creationId xmlns:a16="http://schemas.microsoft.com/office/drawing/2014/main" id="{0BF54437-1B41-2FEB-7B5B-AF9F3864DD43}"/>
                  </a:ext>
                </a:extLst>
              </p14:cNvPr>
              <p14:cNvContentPartPr/>
              <p14:nvPr/>
            </p14:nvContentPartPr>
            <p14:xfrm>
              <a:off x="8425209" y="4514760"/>
              <a:ext cx="360" cy="360"/>
            </p14:xfrm>
          </p:contentPart>
        </mc:Choice>
        <mc:Fallback xmlns="">
          <p:pic>
            <p:nvPicPr>
              <p:cNvPr id="446" name="Ink 445">
                <a:extLst>
                  <a:ext uri="{FF2B5EF4-FFF2-40B4-BE49-F238E27FC236}">
                    <a16:creationId xmlns:a16="http://schemas.microsoft.com/office/drawing/2014/main" id="{0BF54437-1B41-2FEB-7B5B-AF9F3864DD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9209" y="4478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448" name="Ink 447">
                <a:extLst>
                  <a:ext uri="{FF2B5EF4-FFF2-40B4-BE49-F238E27FC236}">
                    <a16:creationId xmlns:a16="http://schemas.microsoft.com/office/drawing/2014/main" id="{A10E6DB1-E14A-0B97-DFCB-7804B35A1DCA}"/>
                  </a:ext>
                </a:extLst>
              </p14:cNvPr>
              <p14:cNvContentPartPr/>
              <p14:nvPr/>
            </p14:nvContentPartPr>
            <p14:xfrm>
              <a:off x="8212809" y="4139280"/>
              <a:ext cx="360" cy="360"/>
            </p14:xfrm>
          </p:contentPart>
        </mc:Choice>
        <mc:Fallback xmlns="">
          <p:pic>
            <p:nvPicPr>
              <p:cNvPr id="448" name="Ink 447">
                <a:extLst>
                  <a:ext uri="{FF2B5EF4-FFF2-40B4-BE49-F238E27FC236}">
                    <a16:creationId xmlns:a16="http://schemas.microsoft.com/office/drawing/2014/main" id="{A10E6DB1-E14A-0B97-DFCB-7804B35A1D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76809" y="4103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449" name="Ink 448">
                <a:extLst>
                  <a:ext uri="{FF2B5EF4-FFF2-40B4-BE49-F238E27FC236}">
                    <a16:creationId xmlns:a16="http://schemas.microsoft.com/office/drawing/2014/main" id="{E2F94BA6-F33E-16A8-26CB-2EB76EB42071}"/>
                  </a:ext>
                </a:extLst>
              </p14:cNvPr>
              <p14:cNvContentPartPr/>
              <p14:nvPr/>
            </p14:nvContentPartPr>
            <p14:xfrm>
              <a:off x="8678289" y="3820680"/>
              <a:ext cx="360" cy="360"/>
            </p14:xfrm>
          </p:contentPart>
        </mc:Choice>
        <mc:Fallback xmlns="">
          <p:pic>
            <p:nvPicPr>
              <p:cNvPr id="449" name="Ink 448">
                <a:extLst>
                  <a:ext uri="{FF2B5EF4-FFF2-40B4-BE49-F238E27FC236}">
                    <a16:creationId xmlns:a16="http://schemas.microsoft.com/office/drawing/2014/main" id="{E2F94BA6-F33E-16A8-26CB-2EB76EB420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42649" y="3784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450" name="Ink 449">
                <a:extLst>
                  <a:ext uri="{FF2B5EF4-FFF2-40B4-BE49-F238E27FC236}">
                    <a16:creationId xmlns:a16="http://schemas.microsoft.com/office/drawing/2014/main" id="{6DB3A497-980A-DDB6-5832-A19D9A6AD111}"/>
                  </a:ext>
                </a:extLst>
              </p14:cNvPr>
              <p14:cNvContentPartPr/>
              <p14:nvPr/>
            </p14:nvContentPartPr>
            <p14:xfrm>
              <a:off x="8499009" y="3543120"/>
              <a:ext cx="360" cy="360"/>
            </p14:xfrm>
          </p:contentPart>
        </mc:Choice>
        <mc:Fallback xmlns="">
          <p:pic>
            <p:nvPicPr>
              <p:cNvPr id="450" name="Ink 449">
                <a:extLst>
                  <a:ext uri="{FF2B5EF4-FFF2-40B4-BE49-F238E27FC236}">
                    <a16:creationId xmlns:a16="http://schemas.microsoft.com/office/drawing/2014/main" id="{6DB3A497-980A-DDB6-5832-A19D9A6AD1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63009" y="3507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451" name="Ink 450">
                <a:extLst>
                  <a:ext uri="{FF2B5EF4-FFF2-40B4-BE49-F238E27FC236}">
                    <a16:creationId xmlns:a16="http://schemas.microsoft.com/office/drawing/2014/main" id="{C1C4A821-EE34-5472-F116-F9EBCB3FEC67}"/>
                  </a:ext>
                </a:extLst>
              </p14:cNvPr>
              <p14:cNvContentPartPr/>
              <p14:nvPr/>
            </p14:nvContentPartPr>
            <p14:xfrm>
              <a:off x="8816889" y="3273480"/>
              <a:ext cx="360" cy="360"/>
            </p14:xfrm>
          </p:contentPart>
        </mc:Choice>
        <mc:Fallback xmlns="">
          <p:pic>
            <p:nvPicPr>
              <p:cNvPr id="451" name="Ink 450">
                <a:extLst>
                  <a:ext uri="{FF2B5EF4-FFF2-40B4-BE49-F238E27FC236}">
                    <a16:creationId xmlns:a16="http://schemas.microsoft.com/office/drawing/2014/main" id="{C1C4A821-EE34-5472-F116-F9EBCB3FEC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81249" y="3237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452" name="Ink 451">
                <a:extLst>
                  <a:ext uri="{FF2B5EF4-FFF2-40B4-BE49-F238E27FC236}">
                    <a16:creationId xmlns:a16="http://schemas.microsoft.com/office/drawing/2014/main" id="{8A22F22B-70B2-DF5A-E1DB-B138FC2B4922}"/>
                  </a:ext>
                </a:extLst>
              </p14:cNvPr>
              <p14:cNvContentPartPr/>
              <p14:nvPr/>
            </p14:nvContentPartPr>
            <p14:xfrm>
              <a:off x="3338769" y="2751120"/>
              <a:ext cx="360" cy="360"/>
            </p14:xfrm>
          </p:contentPart>
        </mc:Choice>
        <mc:Fallback xmlns="">
          <p:pic>
            <p:nvPicPr>
              <p:cNvPr id="452" name="Ink 451">
                <a:extLst>
                  <a:ext uri="{FF2B5EF4-FFF2-40B4-BE49-F238E27FC236}">
                    <a16:creationId xmlns:a16="http://schemas.microsoft.com/office/drawing/2014/main" id="{8A22F22B-70B2-DF5A-E1DB-B138FC2B49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3129" y="2715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462" name="Ink 461">
                <a:extLst>
                  <a:ext uri="{FF2B5EF4-FFF2-40B4-BE49-F238E27FC236}">
                    <a16:creationId xmlns:a16="http://schemas.microsoft.com/office/drawing/2014/main" id="{55C198C7-5DFF-FE51-7A0D-61FF3D345B2F}"/>
                  </a:ext>
                </a:extLst>
              </p14:cNvPr>
              <p14:cNvContentPartPr/>
              <p14:nvPr/>
            </p14:nvContentPartPr>
            <p14:xfrm>
              <a:off x="5763729" y="963000"/>
              <a:ext cx="360" cy="360"/>
            </p14:xfrm>
          </p:contentPart>
        </mc:Choice>
        <mc:Fallback xmlns="">
          <p:pic>
            <p:nvPicPr>
              <p:cNvPr id="462" name="Ink 461">
                <a:extLst>
                  <a:ext uri="{FF2B5EF4-FFF2-40B4-BE49-F238E27FC236}">
                    <a16:creationId xmlns:a16="http://schemas.microsoft.com/office/drawing/2014/main" id="{55C198C7-5DFF-FE51-7A0D-61FF3D345B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27729" y="927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466" name="Ink 465">
                <a:extLst>
                  <a:ext uri="{FF2B5EF4-FFF2-40B4-BE49-F238E27FC236}">
                    <a16:creationId xmlns:a16="http://schemas.microsoft.com/office/drawing/2014/main" id="{F6C3FFCC-5AFF-8D6E-105B-3C794E1D376C}"/>
                  </a:ext>
                </a:extLst>
              </p14:cNvPr>
              <p14:cNvContentPartPr/>
              <p14:nvPr/>
            </p14:nvContentPartPr>
            <p14:xfrm>
              <a:off x="6620889" y="1004040"/>
              <a:ext cx="360" cy="360"/>
            </p14:xfrm>
          </p:contentPart>
        </mc:Choice>
        <mc:Fallback xmlns="">
          <p:pic>
            <p:nvPicPr>
              <p:cNvPr id="466" name="Ink 465">
                <a:extLst>
                  <a:ext uri="{FF2B5EF4-FFF2-40B4-BE49-F238E27FC236}">
                    <a16:creationId xmlns:a16="http://schemas.microsoft.com/office/drawing/2014/main" id="{F6C3FFCC-5AFF-8D6E-105B-3C794E1D37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4889" y="968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467" name="Ink 466">
                <a:extLst>
                  <a:ext uri="{FF2B5EF4-FFF2-40B4-BE49-F238E27FC236}">
                    <a16:creationId xmlns:a16="http://schemas.microsoft.com/office/drawing/2014/main" id="{1FD76A01-850F-1E7D-B3ED-8452991D4F42}"/>
                  </a:ext>
                </a:extLst>
              </p14:cNvPr>
              <p14:cNvContentPartPr/>
              <p14:nvPr/>
            </p14:nvContentPartPr>
            <p14:xfrm>
              <a:off x="7331169" y="726480"/>
              <a:ext cx="1800" cy="360"/>
            </p14:xfrm>
          </p:contentPart>
        </mc:Choice>
        <mc:Fallback xmlns="">
          <p:pic>
            <p:nvPicPr>
              <p:cNvPr id="467" name="Ink 466">
                <a:extLst>
                  <a:ext uri="{FF2B5EF4-FFF2-40B4-BE49-F238E27FC236}">
                    <a16:creationId xmlns:a16="http://schemas.microsoft.com/office/drawing/2014/main" id="{1FD76A01-850F-1E7D-B3ED-8452991D4F4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95529" y="6904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468" name="Ink 467">
                <a:extLst>
                  <a:ext uri="{FF2B5EF4-FFF2-40B4-BE49-F238E27FC236}">
                    <a16:creationId xmlns:a16="http://schemas.microsoft.com/office/drawing/2014/main" id="{03ACBC67-2DCF-2B91-CA5A-FAA9F01601B1}"/>
                  </a:ext>
                </a:extLst>
              </p14:cNvPr>
              <p14:cNvContentPartPr/>
              <p14:nvPr/>
            </p14:nvContentPartPr>
            <p14:xfrm>
              <a:off x="6922929" y="620280"/>
              <a:ext cx="360" cy="360"/>
            </p14:xfrm>
          </p:contentPart>
        </mc:Choice>
        <mc:Fallback xmlns="">
          <p:pic>
            <p:nvPicPr>
              <p:cNvPr id="468" name="Ink 467">
                <a:extLst>
                  <a:ext uri="{FF2B5EF4-FFF2-40B4-BE49-F238E27FC236}">
                    <a16:creationId xmlns:a16="http://schemas.microsoft.com/office/drawing/2014/main" id="{03ACBC67-2DCF-2B91-CA5A-FAA9F01601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87289" y="584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469" name="Ink 468">
                <a:extLst>
                  <a:ext uri="{FF2B5EF4-FFF2-40B4-BE49-F238E27FC236}">
                    <a16:creationId xmlns:a16="http://schemas.microsoft.com/office/drawing/2014/main" id="{31DE6809-D3C5-3499-48E1-0A3C7F43566A}"/>
                  </a:ext>
                </a:extLst>
              </p14:cNvPr>
              <p14:cNvContentPartPr/>
              <p14:nvPr/>
            </p14:nvContentPartPr>
            <p14:xfrm>
              <a:off x="7690449" y="603720"/>
              <a:ext cx="360" cy="360"/>
            </p14:xfrm>
          </p:contentPart>
        </mc:Choice>
        <mc:Fallback xmlns="">
          <p:pic>
            <p:nvPicPr>
              <p:cNvPr id="469" name="Ink 468">
                <a:extLst>
                  <a:ext uri="{FF2B5EF4-FFF2-40B4-BE49-F238E27FC236}">
                    <a16:creationId xmlns:a16="http://schemas.microsoft.com/office/drawing/2014/main" id="{31DE6809-D3C5-3499-48E1-0A3C7F4356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54449" y="568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470" name="Ink 469">
                <a:extLst>
                  <a:ext uri="{FF2B5EF4-FFF2-40B4-BE49-F238E27FC236}">
                    <a16:creationId xmlns:a16="http://schemas.microsoft.com/office/drawing/2014/main" id="{E6E910AC-AF61-B17F-18F5-7F5D878D9435}"/>
                  </a:ext>
                </a:extLst>
              </p14:cNvPr>
              <p14:cNvContentPartPr/>
              <p14:nvPr/>
            </p14:nvContentPartPr>
            <p14:xfrm>
              <a:off x="7673889" y="824040"/>
              <a:ext cx="360" cy="360"/>
            </p14:xfrm>
          </p:contentPart>
        </mc:Choice>
        <mc:Fallback xmlns="">
          <p:pic>
            <p:nvPicPr>
              <p:cNvPr id="470" name="Ink 469">
                <a:extLst>
                  <a:ext uri="{FF2B5EF4-FFF2-40B4-BE49-F238E27FC236}">
                    <a16:creationId xmlns:a16="http://schemas.microsoft.com/office/drawing/2014/main" id="{E6E910AC-AF61-B17F-18F5-7F5D878D94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38249" y="788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471" name="Ink 470">
                <a:extLst>
                  <a:ext uri="{FF2B5EF4-FFF2-40B4-BE49-F238E27FC236}">
                    <a16:creationId xmlns:a16="http://schemas.microsoft.com/office/drawing/2014/main" id="{D5EEFDB0-745C-1A94-4531-8FD9808C7EBC}"/>
                  </a:ext>
                </a:extLst>
              </p14:cNvPr>
              <p14:cNvContentPartPr/>
              <p14:nvPr/>
            </p14:nvContentPartPr>
            <p14:xfrm>
              <a:off x="8074209" y="881640"/>
              <a:ext cx="360" cy="360"/>
            </p14:xfrm>
          </p:contentPart>
        </mc:Choice>
        <mc:Fallback xmlns="">
          <p:pic>
            <p:nvPicPr>
              <p:cNvPr id="471" name="Ink 470">
                <a:extLst>
                  <a:ext uri="{FF2B5EF4-FFF2-40B4-BE49-F238E27FC236}">
                    <a16:creationId xmlns:a16="http://schemas.microsoft.com/office/drawing/2014/main" id="{D5EEFDB0-745C-1A94-4531-8FD9808C7E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38569" y="845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472" name="Ink 471">
                <a:extLst>
                  <a:ext uri="{FF2B5EF4-FFF2-40B4-BE49-F238E27FC236}">
                    <a16:creationId xmlns:a16="http://schemas.microsoft.com/office/drawing/2014/main" id="{310AFDB1-DFC2-4A19-CA6B-52F711EF8336}"/>
                  </a:ext>
                </a:extLst>
              </p14:cNvPr>
              <p14:cNvContentPartPr/>
              <p14:nvPr/>
            </p14:nvContentPartPr>
            <p14:xfrm>
              <a:off x="8164209" y="716760"/>
              <a:ext cx="360" cy="1800"/>
            </p14:xfrm>
          </p:contentPart>
        </mc:Choice>
        <mc:Fallback xmlns="">
          <p:pic>
            <p:nvPicPr>
              <p:cNvPr id="472" name="Ink 471">
                <a:extLst>
                  <a:ext uri="{FF2B5EF4-FFF2-40B4-BE49-F238E27FC236}">
                    <a16:creationId xmlns:a16="http://schemas.microsoft.com/office/drawing/2014/main" id="{310AFDB1-DFC2-4A19-CA6B-52F711EF83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28209" y="68076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473" name="Ink 472">
                <a:extLst>
                  <a:ext uri="{FF2B5EF4-FFF2-40B4-BE49-F238E27FC236}">
                    <a16:creationId xmlns:a16="http://schemas.microsoft.com/office/drawing/2014/main" id="{28A0595E-D5DA-C4A4-A0F7-CF67449798F8}"/>
                  </a:ext>
                </a:extLst>
              </p14:cNvPr>
              <p14:cNvContentPartPr/>
              <p14:nvPr/>
            </p14:nvContentPartPr>
            <p14:xfrm>
              <a:off x="8506929" y="987840"/>
              <a:ext cx="360" cy="360"/>
            </p14:xfrm>
          </p:contentPart>
        </mc:Choice>
        <mc:Fallback xmlns="">
          <p:pic>
            <p:nvPicPr>
              <p:cNvPr id="473" name="Ink 472">
                <a:extLst>
                  <a:ext uri="{FF2B5EF4-FFF2-40B4-BE49-F238E27FC236}">
                    <a16:creationId xmlns:a16="http://schemas.microsoft.com/office/drawing/2014/main" id="{28A0595E-D5DA-C4A4-A0F7-CF67449798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70929" y="951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475" name="Ink 474">
                <a:extLst>
                  <a:ext uri="{FF2B5EF4-FFF2-40B4-BE49-F238E27FC236}">
                    <a16:creationId xmlns:a16="http://schemas.microsoft.com/office/drawing/2014/main" id="{34E0E48A-C80A-69BB-CEDF-11E86A2E74D2}"/>
                  </a:ext>
                </a:extLst>
              </p14:cNvPr>
              <p14:cNvContentPartPr/>
              <p14:nvPr/>
            </p14:nvContentPartPr>
            <p14:xfrm>
              <a:off x="9013089" y="873360"/>
              <a:ext cx="360" cy="360"/>
            </p14:xfrm>
          </p:contentPart>
        </mc:Choice>
        <mc:Fallback xmlns="">
          <p:pic>
            <p:nvPicPr>
              <p:cNvPr id="475" name="Ink 474">
                <a:extLst>
                  <a:ext uri="{FF2B5EF4-FFF2-40B4-BE49-F238E27FC236}">
                    <a16:creationId xmlns:a16="http://schemas.microsoft.com/office/drawing/2014/main" id="{34E0E48A-C80A-69BB-CEDF-11E86A2E74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77089" y="837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476" name="Ink 475">
                <a:extLst>
                  <a:ext uri="{FF2B5EF4-FFF2-40B4-BE49-F238E27FC236}">
                    <a16:creationId xmlns:a16="http://schemas.microsoft.com/office/drawing/2014/main" id="{8A770074-5130-7147-D821-F71E3614306B}"/>
                  </a:ext>
                </a:extLst>
              </p14:cNvPr>
              <p14:cNvContentPartPr/>
              <p14:nvPr/>
            </p14:nvContentPartPr>
            <p14:xfrm>
              <a:off x="9118929" y="726480"/>
              <a:ext cx="360" cy="360"/>
            </p14:xfrm>
          </p:contentPart>
        </mc:Choice>
        <mc:Fallback xmlns="">
          <p:pic>
            <p:nvPicPr>
              <p:cNvPr id="476" name="Ink 475">
                <a:extLst>
                  <a:ext uri="{FF2B5EF4-FFF2-40B4-BE49-F238E27FC236}">
                    <a16:creationId xmlns:a16="http://schemas.microsoft.com/office/drawing/2014/main" id="{8A770074-5130-7147-D821-F71E3614306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83289" y="690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477" name="Ink 476">
                <a:extLst>
                  <a:ext uri="{FF2B5EF4-FFF2-40B4-BE49-F238E27FC236}">
                    <a16:creationId xmlns:a16="http://schemas.microsoft.com/office/drawing/2014/main" id="{1E1F32B1-BFC5-8F7C-42C8-4A813EE1C16F}"/>
                  </a:ext>
                </a:extLst>
              </p14:cNvPr>
              <p14:cNvContentPartPr/>
              <p14:nvPr/>
            </p14:nvContentPartPr>
            <p14:xfrm>
              <a:off x="9274449" y="905760"/>
              <a:ext cx="1800" cy="360"/>
            </p14:xfrm>
          </p:contentPart>
        </mc:Choice>
        <mc:Fallback xmlns="">
          <p:pic>
            <p:nvPicPr>
              <p:cNvPr id="477" name="Ink 476">
                <a:extLst>
                  <a:ext uri="{FF2B5EF4-FFF2-40B4-BE49-F238E27FC236}">
                    <a16:creationId xmlns:a16="http://schemas.microsoft.com/office/drawing/2014/main" id="{1E1F32B1-BFC5-8F7C-42C8-4A813EE1C1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38449" y="87012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479" name="Ink 478">
                <a:extLst>
                  <a:ext uri="{FF2B5EF4-FFF2-40B4-BE49-F238E27FC236}">
                    <a16:creationId xmlns:a16="http://schemas.microsoft.com/office/drawing/2014/main" id="{73C436AE-4F9B-1E23-D4FB-7C9A4458F3E5}"/>
                  </a:ext>
                </a:extLst>
              </p14:cNvPr>
              <p14:cNvContentPartPr/>
              <p14:nvPr/>
            </p14:nvContentPartPr>
            <p14:xfrm>
              <a:off x="7731129" y="5249520"/>
              <a:ext cx="360" cy="360"/>
            </p14:xfrm>
          </p:contentPart>
        </mc:Choice>
        <mc:Fallback xmlns="">
          <p:pic>
            <p:nvPicPr>
              <p:cNvPr id="479" name="Ink 478">
                <a:extLst>
                  <a:ext uri="{FF2B5EF4-FFF2-40B4-BE49-F238E27FC236}">
                    <a16:creationId xmlns:a16="http://schemas.microsoft.com/office/drawing/2014/main" id="{73C436AE-4F9B-1E23-D4FB-7C9A4458F3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95129" y="5213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480" name="Ink 479">
                <a:extLst>
                  <a:ext uri="{FF2B5EF4-FFF2-40B4-BE49-F238E27FC236}">
                    <a16:creationId xmlns:a16="http://schemas.microsoft.com/office/drawing/2014/main" id="{A984A5D0-A7ED-0B71-22D8-ECD5BE17E347}"/>
                  </a:ext>
                </a:extLst>
              </p14:cNvPr>
              <p14:cNvContentPartPr/>
              <p14:nvPr/>
            </p14:nvContentPartPr>
            <p14:xfrm>
              <a:off x="7926969" y="5216760"/>
              <a:ext cx="360" cy="360"/>
            </p14:xfrm>
          </p:contentPart>
        </mc:Choice>
        <mc:Fallback xmlns="">
          <p:pic>
            <p:nvPicPr>
              <p:cNvPr id="480" name="Ink 479">
                <a:extLst>
                  <a:ext uri="{FF2B5EF4-FFF2-40B4-BE49-F238E27FC236}">
                    <a16:creationId xmlns:a16="http://schemas.microsoft.com/office/drawing/2014/main" id="{A984A5D0-A7ED-0B71-22D8-ECD5BE17E3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1329" y="5180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481" name="Ink 480">
                <a:extLst>
                  <a:ext uri="{FF2B5EF4-FFF2-40B4-BE49-F238E27FC236}">
                    <a16:creationId xmlns:a16="http://schemas.microsoft.com/office/drawing/2014/main" id="{6CB94A74-8FAE-8ECA-5C27-FAFB7D19CC36}"/>
                  </a:ext>
                </a:extLst>
              </p14:cNvPr>
              <p14:cNvContentPartPr/>
              <p14:nvPr/>
            </p14:nvContentPartPr>
            <p14:xfrm>
              <a:off x="7452129" y="5559480"/>
              <a:ext cx="1800" cy="360"/>
            </p14:xfrm>
          </p:contentPart>
        </mc:Choice>
        <mc:Fallback xmlns="">
          <p:pic>
            <p:nvPicPr>
              <p:cNvPr id="481" name="Ink 480">
                <a:extLst>
                  <a:ext uri="{FF2B5EF4-FFF2-40B4-BE49-F238E27FC236}">
                    <a16:creationId xmlns:a16="http://schemas.microsoft.com/office/drawing/2014/main" id="{6CB94A74-8FAE-8ECA-5C27-FAFB7D19CC3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16489" y="55234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482" name="Ink 481">
                <a:extLst>
                  <a:ext uri="{FF2B5EF4-FFF2-40B4-BE49-F238E27FC236}">
                    <a16:creationId xmlns:a16="http://schemas.microsoft.com/office/drawing/2014/main" id="{8582CE53-0896-72B6-B911-AED586690363}"/>
                  </a:ext>
                </a:extLst>
              </p14:cNvPr>
              <p14:cNvContentPartPr/>
              <p14:nvPr/>
            </p14:nvContentPartPr>
            <p14:xfrm>
              <a:off x="7371849" y="5224680"/>
              <a:ext cx="360" cy="360"/>
            </p14:xfrm>
          </p:contentPart>
        </mc:Choice>
        <mc:Fallback xmlns="">
          <p:pic>
            <p:nvPicPr>
              <p:cNvPr id="482" name="Ink 481">
                <a:extLst>
                  <a:ext uri="{FF2B5EF4-FFF2-40B4-BE49-F238E27FC236}">
                    <a16:creationId xmlns:a16="http://schemas.microsoft.com/office/drawing/2014/main" id="{8582CE53-0896-72B6-B911-AED5866903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36209" y="5188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483" name="Ink 482">
                <a:extLst>
                  <a:ext uri="{FF2B5EF4-FFF2-40B4-BE49-F238E27FC236}">
                    <a16:creationId xmlns:a16="http://schemas.microsoft.com/office/drawing/2014/main" id="{9B91C7D8-B9F2-4F7E-C50E-382E23774F80}"/>
                  </a:ext>
                </a:extLst>
              </p14:cNvPr>
              <p14:cNvContentPartPr/>
              <p14:nvPr/>
            </p14:nvContentPartPr>
            <p14:xfrm>
              <a:off x="7217049" y="4947120"/>
              <a:ext cx="360" cy="360"/>
            </p14:xfrm>
          </p:contentPart>
        </mc:Choice>
        <mc:Fallback xmlns="">
          <p:pic>
            <p:nvPicPr>
              <p:cNvPr id="483" name="Ink 482">
                <a:extLst>
                  <a:ext uri="{FF2B5EF4-FFF2-40B4-BE49-F238E27FC236}">
                    <a16:creationId xmlns:a16="http://schemas.microsoft.com/office/drawing/2014/main" id="{9B91C7D8-B9F2-4F7E-C50E-382E23774F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1049" y="4911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484" name="Ink 483">
                <a:extLst>
                  <a:ext uri="{FF2B5EF4-FFF2-40B4-BE49-F238E27FC236}">
                    <a16:creationId xmlns:a16="http://schemas.microsoft.com/office/drawing/2014/main" id="{39B8498F-CC75-B1EA-11B8-A446BC78A320}"/>
                  </a:ext>
                </a:extLst>
              </p14:cNvPr>
              <p14:cNvContentPartPr/>
              <p14:nvPr/>
            </p14:nvContentPartPr>
            <p14:xfrm>
              <a:off x="7510809" y="4367520"/>
              <a:ext cx="360" cy="360"/>
            </p14:xfrm>
          </p:contentPart>
        </mc:Choice>
        <mc:Fallback xmlns="">
          <p:pic>
            <p:nvPicPr>
              <p:cNvPr id="484" name="Ink 483">
                <a:extLst>
                  <a:ext uri="{FF2B5EF4-FFF2-40B4-BE49-F238E27FC236}">
                    <a16:creationId xmlns:a16="http://schemas.microsoft.com/office/drawing/2014/main" id="{39B8498F-CC75-B1EA-11B8-A446BC78A3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74809" y="433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485" name="Ink 484">
                <a:extLst>
                  <a:ext uri="{FF2B5EF4-FFF2-40B4-BE49-F238E27FC236}">
                    <a16:creationId xmlns:a16="http://schemas.microsoft.com/office/drawing/2014/main" id="{040D8982-2F1B-0C56-C2A3-696AC1CABA04}"/>
                  </a:ext>
                </a:extLst>
              </p14:cNvPr>
              <p14:cNvContentPartPr/>
              <p14:nvPr/>
            </p14:nvContentPartPr>
            <p14:xfrm>
              <a:off x="7478049" y="4710600"/>
              <a:ext cx="360" cy="360"/>
            </p14:xfrm>
          </p:contentPart>
        </mc:Choice>
        <mc:Fallback xmlns="">
          <p:pic>
            <p:nvPicPr>
              <p:cNvPr id="485" name="Ink 484">
                <a:extLst>
                  <a:ext uri="{FF2B5EF4-FFF2-40B4-BE49-F238E27FC236}">
                    <a16:creationId xmlns:a16="http://schemas.microsoft.com/office/drawing/2014/main" id="{040D8982-2F1B-0C56-C2A3-696AC1CABA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42409" y="4674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486" name="Ink 485">
                <a:extLst>
                  <a:ext uri="{FF2B5EF4-FFF2-40B4-BE49-F238E27FC236}">
                    <a16:creationId xmlns:a16="http://schemas.microsoft.com/office/drawing/2014/main" id="{B428F011-49F4-86EC-A6A5-B35FAA5087E4}"/>
                  </a:ext>
                </a:extLst>
              </p14:cNvPr>
              <p14:cNvContentPartPr/>
              <p14:nvPr/>
            </p14:nvContentPartPr>
            <p14:xfrm>
              <a:off x="7274289" y="4612320"/>
              <a:ext cx="360" cy="360"/>
            </p14:xfrm>
          </p:contentPart>
        </mc:Choice>
        <mc:Fallback xmlns="">
          <p:pic>
            <p:nvPicPr>
              <p:cNvPr id="486" name="Ink 485">
                <a:extLst>
                  <a:ext uri="{FF2B5EF4-FFF2-40B4-BE49-F238E27FC236}">
                    <a16:creationId xmlns:a16="http://schemas.microsoft.com/office/drawing/2014/main" id="{B428F011-49F4-86EC-A6A5-B35FAA5087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38289" y="4576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487" name="Ink 486">
                <a:extLst>
                  <a:ext uri="{FF2B5EF4-FFF2-40B4-BE49-F238E27FC236}">
                    <a16:creationId xmlns:a16="http://schemas.microsoft.com/office/drawing/2014/main" id="{E0443FCC-906A-CC3F-5619-5597465E57DC}"/>
                  </a:ext>
                </a:extLst>
              </p14:cNvPr>
              <p14:cNvContentPartPr/>
              <p14:nvPr/>
            </p14:nvContentPartPr>
            <p14:xfrm>
              <a:off x="7551489" y="4914720"/>
              <a:ext cx="360" cy="360"/>
            </p14:xfrm>
          </p:contentPart>
        </mc:Choice>
        <mc:Fallback xmlns="">
          <p:pic>
            <p:nvPicPr>
              <p:cNvPr id="487" name="Ink 486">
                <a:extLst>
                  <a:ext uri="{FF2B5EF4-FFF2-40B4-BE49-F238E27FC236}">
                    <a16:creationId xmlns:a16="http://schemas.microsoft.com/office/drawing/2014/main" id="{E0443FCC-906A-CC3F-5619-5597465E57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15849" y="4878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488" name="Ink 487">
                <a:extLst>
                  <a:ext uri="{FF2B5EF4-FFF2-40B4-BE49-F238E27FC236}">
                    <a16:creationId xmlns:a16="http://schemas.microsoft.com/office/drawing/2014/main" id="{84FA6ED9-FE86-4727-410F-77D05B84DB3C}"/>
                  </a:ext>
                </a:extLst>
              </p14:cNvPr>
              <p14:cNvContentPartPr/>
              <p14:nvPr/>
            </p14:nvContentPartPr>
            <p14:xfrm>
              <a:off x="7845609" y="4979880"/>
              <a:ext cx="360" cy="360"/>
            </p14:xfrm>
          </p:contentPart>
        </mc:Choice>
        <mc:Fallback xmlns="">
          <p:pic>
            <p:nvPicPr>
              <p:cNvPr id="488" name="Ink 487">
                <a:extLst>
                  <a:ext uri="{FF2B5EF4-FFF2-40B4-BE49-F238E27FC236}">
                    <a16:creationId xmlns:a16="http://schemas.microsoft.com/office/drawing/2014/main" id="{84FA6ED9-FE86-4727-410F-77D05B84DB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09609" y="4944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489" name="Ink 488">
                <a:extLst>
                  <a:ext uri="{FF2B5EF4-FFF2-40B4-BE49-F238E27FC236}">
                    <a16:creationId xmlns:a16="http://schemas.microsoft.com/office/drawing/2014/main" id="{C1ACB866-3C7A-D9F0-4954-0E8267B286D7}"/>
                  </a:ext>
                </a:extLst>
              </p14:cNvPr>
              <p14:cNvContentPartPr/>
              <p14:nvPr/>
            </p14:nvContentPartPr>
            <p14:xfrm>
              <a:off x="7739409" y="4645080"/>
              <a:ext cx="360" cy="360"/>
            </p14:xfrm>
          </p:contentPart>
        </mc:Choice>
        <mc:Fallback xmlns="">
          <p:pic>
            <p:nvPicPr>
              <p:cNvPr id="489" name="Ink 488">
                <a:extLst>
                  <a:ext uri="{FF2B5EF4-FFF2-40B4-BE49-F238E27FC236}">
                    <a16:creationId xmlns:a16="http://schemas.microsoft.com/office/drawing/2014/main" id="{C1ACB866-3C7A-D9F0-4954-0E8267B286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03769" y="4609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490" name="Ink 489">
                <a:extLst>
                  <a:ext uri="{FF2B5EF4-FFF2-40B4-BE49-F238E27FC236}">
                    <a16:creationId xmlns:a16="http://schemas.microsoft.com/office/drawing/2014/main" id="{0875C3B4-31F5-7A98-6846-8DDF8C6F2FFB}"/>
                  </a:ext>
                </a:extLst>
              </p14:cNvPr>
              <p14:cNvContentPartPr/>
              <p14:nvPr/>
            </p14:nvContentPartPr>
            <p14:xfrm>
              <a:off x="7780089" y="4392000"/>
              <a:ext cx="360" cy="360"/>
            </p14:xfrm>
          </p:contentPart>
        </mc:Choice>
        <mc:Fallback xmlns="">
          <p:pic>
            <p:nvPicPr>
              <p:cNvPr id="490" name="Ink 489">
                <a:extLst>
                  <a:ext uri="{FF2B5EF4-FFF2-40B4-BE49-F238E27FC236}">
                    <a16:creationId xmlns:a16="http://schemas.microsoft.com/office/drawing/2014/main" id="{0875C3B4-31F5-7A98-6846-8DDF8C6F2F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44449" y="4356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491" name="Ink 490">
                <a:extLst>
                  <a:ext uri="{FF2B5EF4-FFF2-40B4-BE49-F238E27FC236}">
                    <a16:creationId xmlns:a16="http://schemas.microsoft.com/office/drawing/2014/main" id="{191E0F93-D96D-9B12-7E59-391D68084C96}"/>
                  </a:ext>
                </a:extLst>
              </p14:cNvPr>
              <p14:cNvContentPartPr/>
              <p14:nvPr/>
            </p14:nvContentPartPr>
            <p14:xfrm>
              <a:off x="7894569" y="4710600"/>
              <a:ext cx="8640" cy="5040"/>
            </p14:xfrm>
          </p:contentPart>
        </mc:Choice>
        <mc:Fallback xmlns="">
          <p:pic>
            <p:nvPicPr>
              <p:cNvPr id="491" name="Ink 490">
                <a:extLst>
                  <a:ext uri="{FF2B5EF4-FFF2-40B4-BE49-F238E27FC236}">
                    <a16:creationId xmlns:a16="http://schemas.microsoft.com/office/drawing/2014/main" id="{191E0F93-D96D-9B12-7E59-391D68084C96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7858929" y="4674600"/>
                <a:ext cx="802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492" name="Ink 491">
                <a:extLst>
                  <a:ext uri="{FF2B5EF4-FFF2-40B4-BE49-F238E27FC236}">
                    <a16:creationId xmlns:a16="http://schemas.microsoft.com/office/drawing/2014/main" id="{C3A41ABC-C030-D924-A231-FF2AF9422A35}"/>
                  </a:ext>
                </a:extLst>
              </p14:cNvPr>
              <p14:cNvContentPartPr/>
              <p14:nvPr/>
            </p14:nvContentPartPr>
            <p14:xfrm>
              <a:off x="7673889" y="5437080"/>
              <a:ext cx="360" cy="360"/>
            </p14:xfrm>
          </p:contentPart>
        </mc:Choice>
        <mc:Fallback xmlns="">
          <p:pic>
            <p:nvPicPr>
              <p:cNvPr id="492" name="Ink 491">
                <a:extLst>
                  <a:ext uri="{FF2B5EF4-FFF2-40B4-BE49-F238E27FC236}">
                    <a16:creationId xmlns:a16="http://schemas.microsoft.com/office/drawing/2014/main" id="{C3A41ABC-C030-D924-A231-FF2AF9422A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38249" y="5401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493" name="Ink 492">
                <a:extLst>
                  <a:ext uri="{FF2B5EF4-FFF2-40B4-BE49-F238E27FC236}">
                    <a16:creationId xmlns:a16="http://schemas.microsoft.com/office/drawing/2014/main" id="{40B8D106-C32C-57B0-B898-0A59E162A9D6}"/>
                  </a:ext>
                </a:extLst>
              </p14:cNvPr>
              <p14:cNvContentPartPr/>
              <p14:nvPr/>
            </p14:nvContentPartPr>
            <p14:xfrm>
              <a:off x="1616169" y="5551560"/>
              <a:ext cx="360" cy="360"/>
            </p14:xfrm>
          </p:contentPart>
        </mc:Choice>
        <mc:Fallback xmlns="">
          <p:pic>
            <p:nvPicPr>
              <p:cNvPr id="493" name="Ink 492">
                <a:extLst>
                  <a:ext uri="{FF2B5EF4-FFF2-40B4-BE49-F238E27FC236}">
                    <a16:creationId xmlns:a16="http://schemas.microsoft.com/office/drawing/2014/main" id="{40B8D106-C32C-57B0-B898-0A59E162A9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0169" y="5515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494" name="Ink 493">
                <a:extLst>
                  <a:ext uri="{FF2B5EF4-FFF2-40B4-BE49-F238E27FC236}">
                    <a16:creationId xmlns:a16="http://schemas.microsoft.com/office/drawing/2014/main" id="{308A910A-DCEE-D7FD-8982-A01E9F53FD33}"/>
                  </a:ext>
                </a:extLst>
              </p14:cNvPr>
              <p14:cNvContentPartPr/>
              <p14:nvPr/>
            </p14:nvContentPartPr>
            <p14:xfrm>
              <a:off x="1182009" y="5483520"/>
              <a:ext cx="1800" cy="19080"/>
            </p14:xfrm>
          </p:contentPart>
        </mc:Choice>
        <mc:Fallback xmlns="">
          <p:pic>
            <p:nvPicPr>
              <p:cNvPr id="494" name="Ink 493">
                <a:extLst>
                  <a:ext uri="{FF2B5EF4-FFF2-40B4-BE49-F238E27FC236}">
                    <a16:creationId xmlns:a16="http://schemas.microsoft.com/office/drawing/2014/main" id="{308A910A-DCEE-D7FD-8982-A01E9F53FD33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1146369" y="5447880"/>
                <a:ext cx="734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495" name="Ink 494">
                <a:extLst>
                  <a:ext uri="{FF2B5EF4-FFF2-40B4-BE49-F238E27FC236}">
                    <a16:creationId xmlns:a16="http://schemas.microsoft.com/office/drawing/2014/main" id="{7E62890A-B6EA-C48C-C9D6-0C0E4B2809E5}"/>
                  </a:ext>
                </a:extLst>
              </p14:cNvPr>
              <p14:cNvContentPartPr/>
              <p14:nvPr/>
            </p14:nvContentPartPr>
            <p14:xfrm>
              <a:off x="1125129" y="5355360"/>
              <a:ext cx="1800" cy="360"/>
            </p14:xfrm>
          </p:contentPart>
        </mc:Choice>
        <mc:Fallback xmlns="">
          <p:pic>
            <p:nvPicPr>
              <p:cNvPr id="495" name="Ink 494">
                <a:extLst>
                  <a:ext uri="{FF2B5EF4-FFF2-40B4-BE49-F238E27FC236}">
                    <a16:creationId xmlns:a16="http://schemas.microsoft.com/office/drawing/2014/main" id="{7E62890A-B6EA-C48C-C9D6-0C0E4B2809E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89129" y="531972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496" name="Ink 495">
                <a:extLst>
                  <a:ext uri="{FF2B5EF4-FFF2-40B4-BE49-F238E27FC236}">
                    <a16:creationId xmlns:a16="http://schemas.microsoft.com/office/drawing/2014/main" id="{62E13D51-51B2-CAF7-CC43-D03748D3B074}"/>
                  </a:ext>
                </a:extLst>
              </p14:cNvPr>
              <p14:cNvContentPartPr/>
              <p14:nvPr/>
            </p14:nvContentPartPr>
            <p14:xfrm>
              <a:off x="977889" y="5478120"/>
              <a:ext cx="1800" cy="1800"/>
            </p14:xfrm>
          </p:contentPart>
        </mc:Choice>
        <mc:Fallback xmlns="">
          <p:pic>
            <p:nvPicPr>
              <p:cNvPr id="496" name="Ink 495">
                <a:extLst>
                  <a:ext uri="{FF2B5EF4-FFF2-40B4-BE49-F238E27FC236}">
                    <a16:creationId xmlns:a16="http://schemas.microsoft.com/office/drawing/2014/main" id="{62E13D51-51B2-CAF7-CC43-D03748D3B074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942249" y="5442120"/>
                <a:ext cx="734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497" name="Ink 496">
                <a:extLst>
                  <a:ext uri="{FF2B5EF4-FFF2-40B4-BE49-F238E27FC236}">
                    <a16:creationId xmlns:a16="http://schemas.microsoft.com/office/drawing/2014/main" id="{B7A4B319-51E9-0365-FC11-18AC7BF22A37}"/>
                  </a:ext>
                </a:extLst>
              </p14:cNvPr>
              <p14:cNvContentPartPr/>
              <p14:nvPr/>
            </p14:nvContentPartPr>
            <p14:xfrm>
              <a:off x="938649" y="5641200"/>
              <a:ext cx="360" cy="360"/>
            </p14:xfrm>
          </p:contentPart>
        </mc:Choice>
        <mc:Fallback xmlns="">
          <p:pic>
            <p:nvPicPr>
              <p:cNvPr id="497" name="Ink 496">
                <a:extLst>
                  <a:ext uri="{FF2B5EF4-FFF2-40B4-BE49-F238E27FC236}">
                    <a16:creationId xmlns:a16="http://schemas.microsoft.com/office/drawing/2014/main" id="{B7A4B319-51E9-0365-FC11-18AC7BF22A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2649" y="5605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498" name="Ink 497">
                <a:extLst>
                  <a:ext uri="{FF2B5EF4-FFF2-40B4-BE49-F238E27FC236}">
                    <a16:creationId xmlns:a16="http://schemas.microsoft.com/office/drawing/2014/main" id="{39E9F0BF-EA14-E3D7-A17D-BCF43847ED01}"/>
                  </a:ext>
                </a:extLst>
              </p14:cNvPr>
              <p14:cNvContentPartPr/>
              <p14:nvPr/>
            </p14:nvContentPartPr>
            <p14:xfrm>
              <a:off x="1175169" y="5706720"/>
              <a:ext cx="360" cy="360"/>
            </p14:xfrm>
          </p:contentPart>
        </mc:Choice>
        <mc:Fallback xmlns="">
          <p:pic>
            <p:nvPicPr>
              <p:cNvPr id="498" name="Ink 497">
                <a:extLst>
                  <a:ext uri="{FF2B5EF4-FFF2-40B4-BE49-F238E27FC236}">
                    <a16:creationId xmlns:a16="http://schemas.microsoft.com/office/drawing/2014/main" id="{39E9F0BF-EA14-E3D7-A17D-BCF43847ED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9529" y="5670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499" name="Ink 498">
                <a:extLst>
                  <a:ext uri="{FF2B5EF4-FFF2-40B4-BE49-F238E27FC236}">
                    <a16:creationId xmlns:a16="http://schemas.microsoft.com/office/drawing/2014/main" id="{470D2346-4466-F762-D83E-B0B7C637CB22}"/>
                  </a:ext>
                </a:extLst>
              </p14:cNvPr>
              <p14:cNvContentPartPr/>
              <p14:nvPr/>
            </p14:nvContentPartPr>
            <p14:xfrm>
              <a:off x="1493769" y="5803200"/>
              <a:ext cx="360" cy="1800"/>
            </p14:xfrm>
          </p:contentPart>
        </mc:Choice>
        <mc:Fallback xmlns="">
          <p:pic>
            <p:nvPicPr>
              <p:cNvPr id="499" name="Ink 498">
                <a:extLst>
                  <a:ext uri="{FF2B5EF4-FFF2-40B4-BE49-F238E27FC236}">
                    <a16:creationId xmlns:a16="http://schemas.microsoft.com/office/drawing/2014/main" id="{470D2346-4466-F762-D83E-B0B7C637CB2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457769" y="57672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500" name="Ink 499">
                <a:extLst>
                  <a:ext uri="{FF2B5EF4-FFF2-40B4-BE49-F238E27FC236}">
                    <a16:creationId xmlns:a16="http://schemas.microsoft.com/office/drawing/2014/main" id="{F9FACEF8-6EC2-CB01-752C-AC093D26BB8E}"/>
                  </a:ext>
                </a:extLst>
              </p14:cNvPr>
              <p14:cNvContentPartPr/>
              <p14:nvPr/>
            </p14:nvContentPartPr>
            <p14:xfrm>
              <a:off x="1428609" y="5584320"/>
              <a:ext cx="360" cy="360"/>
            </p14:xfrm>
          </p:contentPart>
        </mc:Choice>
        <mc:Fallback xmlns="">
          <p:pic>
            <p:nvPicPr>
              <p:cNvPr id="500" name="Ink 499">
                <a:extLst>
                  <a:ext uri="{FF2B5EF4-FFF2-40B4-BE49-F238E27FC236}">
                    <a16:creationId xmlns:a16="http://schemas.microsoft.com/office/drawing/2014/main" id="{F9FACEF8-6EC2-CB01-752C-AC093D26BB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2609" y="5548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501" name="Ink 500">
                <a:extLst>
                  <a:ext uri="{FF2B5EF4-FFF2-40B4-BE49-F238E27FC236}">
                    <a16:creationId xmlns:a16="http://schemas.microsoft.com/office/drawing/2014/main" id="{3CBEA517-2C08-662F-D75A-8DF1A94202F4}"/>
                  </a:ext>
                </a:extLst>
              </p14:cNvPr>
              <p14:cNvContentPartPr/>
              <p14:nvPr/>
            </p14:nvContentPartPr>
            <p14:xfrm>
              <a:off x="1958889" y="5232960"/>
              <a:ext cx="360" cy="360"/>
            </p14:xfrm>
          </p:contentPart>
        </mc:Choice>
        <mc:Fallback xmlns="">
          <p:pic>
            <p:nvPicPr>
              <p:cNvPr id="501" name="Ink 500">
                <a:extLst>
                  <a:ext uri="{FF2B5EF4-FFF2-40B4-BE49-F238E27FC236}">
                    <a16:creationId xmlns:a16="http://schemas.microsoft.com/office/drawing/2014/main" id="{3CBEA517-2C08-662F-D75A-8DF1A94202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23249" y="5197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502" name="Ink 501">
                <a:extLst>
                  <a:ext uri="{FF2B5EF4-FFF2-40B4-BE49-F238E27FC236}">
                    <a16:creationId xmlns:a16="http://schemas.microsoft.com/office/drawing/2014/main" id="{9190933B-0DB7-2287-4CDF-4DE4FDDF7149}"/>
                  </a:ext>
                </a:extLst>
              </p14:cNvPr>
              <p14:cNvContentPartPr/>
              <p14:nvPr/>
            </p14:nvContentPartPr>
            <p14:xfrm>
              <a:off x="2416449" y="5861520"/>
              <a:ext cx="360" cy="360"/>
            </p14:xfrm>
          </p:contentPart>
        </mc:Choice>
        <mc:Fallback xmlns="">
          <p:pic>
            <p:nvPicPr>
              <p:cNvPr id="502" name="Ink 501">
                <a:extLst>
                  <a:ext uri="{FF2B5EF4-FFF2-40B4-BE49-F238E27FC236}">
                    <a16:creationId xmlns:a16="http://schemas.microsoft.com/office/drawing/2014/main" id="{9190933B-0DB7-2287-4CDF-4DE4FDDF71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0449" y="5825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503" name="Ink 502">
                <a:extLst>
                  <a:ext uri="{FF2B5EF4-FFF2-40B4-BE49-F238E27FC236}">
                    <a16:creationId xmlns:a16="http://schemas.microsoft.com/office/drawing/2014/main" id="{718CC293-FEAF-47DD-C4F7-A1852777C90D}"/>
                  </a:ext>
                </a:extLst>
              </p14:cNvPr>
              <p14:cNvContentPartPr/>
              <p14:nvPr/>
            </p14:nvContentPartPr>
            <p14:xfrm>
              <a:off x="318009" y="5869800"/>
              <a:ext cx="360" cy="360"/>
            </p14:xfrm>
          </p:contentPart>
        </mc:Choice>
        <mc:Fallback xmlns="">
          <p:pic>
            <p:nvPicPr>
              <p:cNvPr id="503" name="Ink 502">
                <a:extLst>
                  <a:ext uri="{FF2B5EF4-FFF2-40B4-BE49-F238E27FC236}">
                    <a16:creationId xmlns:a16="http://schemas.microsoft.com/office/drawing/2014/main" id="{718CC293-FEAF-47DD-C4F7-A1852777C9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009" y="5834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504" name="Ink 503">
                <a:extLst>
                  <a:ext uri="{FF2B5EF4-FFF2-40B4-BE49-F238E27FC236}">
                    <a16:creationId xmlns:a16="http://schemas.microsoft.com/office/drawing/2014/main" id="{7F386B12-1E08-4AD4-BC6D-F1CBDE860C96}"/>
                  </a:ext>
                </a:extLst>
              </p14:cNvPr>
              <p14:cNvContentPartPr/>
              <p14:nvPr/>
            </p14:nvContentPartPr>
            <p14:xfrm>
              <a:off x="3412209" y="5069880"/>
              <a:ext cx="360" cy="360"/>
            </p14:xfrm>
          </p:contentPart>
        </mc:Choice>
        <mc:Fallback xmlns="">
          <p:pic>
            <p:nvPicPr>
              <p:cNvPr id="504" name="Ink 503">
                <a:extLst>
                  <a:ext uri="{FF2B5EF4-FFF2-40B4-BE49-F238E27FC236}">
                    <a16:creationId xmlns:a16="http://schemas.microsoft.com/office/drawing/2014/main" id="{7F386B12-1E08-4AD4-BC6D-F1CBDE860C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76569" y="5033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505" name="Ink 504">
                <a:extLst>
                  <a:ext uri="{FF2B5EF4-FFF2-40B4-BE49-F238E27FC236}">
                    <a16:creationId xmlns:a16="http://schemas.microsoft.com/office/drawing/2014/main" id="{AAC86EDE-5C1D-40DD-F2EF-CB0C48C758E4}"/>
                  </a:ext>
                </a:extLst>
              </p14:cNvPr>
              <p14:cNvContentPartPr/>
              <p14:nvPr/>
            </p14:nvContentPartPr>
            <p14:xfrm>
              <a:off x="3061209" y="5575680"/>
              <a:ext cx="360" cy="360"/>
            </p14:xfrm>
          </p:contentPart>
        </mc:Choice>
        <mc:Fallback xmlns="">
          <p:pic>
            <p:nvPicPr>
              <p:cNvPr id="505" name="Ink 504">
                <a:extLst>
                  <a:ext uri="{FF2B5EF4-FFF2-40B4-BE49-F238E27FC236}">
                    <a16:creationId xmlns:a16="http://schemas.microsoft.com/office/drawing/2014/main" id="{AAC86EDE-5C1D-40DD-F2EF-CB0C48C758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5209" y="5540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506" name="Ink 505">
                <a:extLst>
                  <a:ext uri="{FF2B5EF4-FFF2-40B4-BE49-F238E27FC236}">
                    <a16:creationId xmlns:a16="http://schemas.microsoft.com/office/drawing/2014/main" id="{D3BE4151-7E89-E4EC-3531-00A80AB7523F}"/>
                  </a:ext>
                </a:extLst>
              </p14:cNvPr>
              <p14:cNvContentPartPr/>
              <p14:nvPr/>
            </p14:nvContentPartPr>
            <p14:xfrm>
              <a:off x="2718489" y="5200200"/>
              <a:ext cx="360" cy="360"/>
            </p14:xfrm>
          </p:contentPart>
        </mc:Choice>
        <mc:Fallback xmlns="">
          <p:pic>
            <p:nvPicPr>
              <p:cNvPr id="506" name="Ink 505">
                <a:extLst>
                  <a:ext uri="{FF2B5EF4-FFF2-40B4-BE49-F238E27FC236}">
                    <a16:creationId xmlns:a16="http://schemas.microsoft.com/office/drawing/2014/main" id="{D3BE4151-7E89-E4EC-3531-00A80AB752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2489" y="5164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507" name="Ink 506">
                <a:extLst>
                  <a:ext uri="{FF2B5EF4-FFF2-40B4-BE49-F238E27FC236}">
                    <a16:creationId xmlns:a16="http://schemas.microsoft.com/office/drawing/2014/main" id="{2731892E-5C75-3855-0283-237ACA13C186}"/>
                  </a:ext>
                </a:extLst>
              </p14:cNvPr>
              <p14:cNvContentPartPr/>
              <p14:nvPr/>
            </p14:nvContentPartPr>
            <p14:xfrm>
              <a:off x="2685729" y="5665680"/>
              <a:ext cx="360" cy="360"/>
            </p14:xfrm>
          </p:contentPart>
        </mc:Choice>
        <mc:Fallback xmlns="">
          <p:pic>
            <p:nvPicPr>
              <p:cNvPr id="507" name="Ink 506">
                <a:extLst>
                  <a:ext uri="{FF2B5EF4-FFF2-40B4-BE49-F238E27FC236}">
                    <a16:creationId xmlns:a16="http://schemas.microsoft.com/office/drawing/2014/main" id="{2731892E-5C75-3855-0283-237ACA13C1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49729" y="5629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508" name="Ink 507">
                <a:extLst>
                  <a:ext uri="{FF2B5EF4-FFF2-40B4-BE49-F238E27FC236}">
                    <a16:creationId xmlns:a16="http://schemas.microsoft.com/office/drawing/2014/main" id="{ABF23357-8891-FAAF-73B0-A09A3573C080}"/>
                  </a:ext>
                </a:extLst>
              </p14:cNvPr>
              <p14:cNvContentPartPr/>
              <p14:nvPr/>
            </p14:nvContentPartPr>
            <p14:xfrm>
              <a:off x="2873649" y="5828760"/>
              <a:ext cx="360" cy="360"/>
            </p14:xfrm>
          </p:contentPart>
        </mc:Choice>
        <mc:Fallback xmlns="">
          <p:pic>
            <p:nvPicPr>
              <p:cNvPr id="508" name="Ink 507">
                <a:extLst>
                  <a:ext uri="{FF2B5EF4-FFF2-40B4-BE49-F238E27FC236}">
                    <a16:creationId xmlns:a16="http://schemas.microsoft.com/office/drawing/2014/main" id="{ABF23357-8891-FAAF-73B0-A09A3573C0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37649" y="5793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7">
            <p14:nvContentPartPr>
              <p14:cNvPr id="509" name="Ink 508">
                <a:extLst>
                  <a:ext uri="{FF2B5EF4-FFF2-40B4-BE49-F238E27FC236}">
                    <a16:creationId xmlns:a16="http://schemas.microsoft.com/office/drawing/2014/main" id="{1AA9682C-EC1E-0F35-8A41-265CDA17D9DC}"/>
                  </a:ext>
                </a:extLst>
              </p14:cNvPr>
              <p14:cNvContentPartPr/>
              <p14:nvPr/>
            </p14:nvContentPartPr>
            <p14:xfrm>
              <a:off x="2285769" y="5649120"/>
              <a:ext cx="360" cy="360"/>
            </p14:xfrm>
          </p:contentPart>
        </mc:Choice>
        <mc:Fallback xmlns="">
          <p:pic>
            <p:nvPicPr>
              <p:cNvPr id="509" name="Ink 508">
                <a:extLst>
                  <a:ext uri="{FF2B5EF4-FFF2-40B4-BE49-F238E27FC236}">
                    <a16:creationId xmlns:a16="http://schemas.microsoft.com/office/drawing/2014/main" id="{1AA9682C-EC1E-0F35-8A41-265CDA17D9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49769" y="5613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510" name="Ink 509">
                <a:extLst>
                  <a:ext uri="{FF2B5EF4-FFF2-40B4-BE49-F238E27FC236}">
                    <a16:creationId xmlns:a16="http://schemas.microsoft.com/office/drawing/2014/main" id="{2A01E402-C7AB-7E8F-B2AD-F93355D31752}"/>
                  </a:ext>
                </a:extLst>
              </p14:cNvPr>
              <p14:cNvContentPartPr/>
              <p14:nvPr/>
            </p14:nvContentPartPr>
            <p14:xfrm>
              <a:off x="1902009" y="5714640"/>
              <a:ext cx="1800" cy="360"/>
            </p14:xfrm>
          </p:contentPart>
        </mc:Choice>
        <mc:Fallback xmlns="">
          <p:pic>
            <p:nvPicPr>
              <p:cNvPr id="510" name="Ink 509">
                <a:extLst>
                  <a:ext uri="{FF2B5EF4-FFF2-40B4-BE49-F238E27FC236}">
                    <a16:creationId xmlns:a16="http://schemas.microsoft.com/office/drawing/2014/main" id="{2A01E402-C7AB-7E8F-B2AD-F93355D3175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66009" y="56790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9">
            <p14:nvContentPartPr>
              <p14:cNvPr id="511" name="Ink 510">
                <a:extLst>
                  <a:ext uri="{FF2B5EF4-FFF2-40B4-BE49-F238E27FC236}">
                    <a16:creationId xmlns:a16="http://schemas.microsoft.com/office/drawing/2014/main" id="{9E38157C-AB94-7335-F793-193DB1EE2AA1}"/>
                  </a:ext>
                </a:extLst>
              </p14:cNvPr>
              <p14:cNvContentPartPr/>
              <p14:nvPr/>
            </p14:nvContentPartPr>
            <p14:xfrm>
              <a:off x="2040609" y="5878080"/>
              <a:ext cx="360" cy="360"/>
            </p14:xfrm>
          </p:contentPart>
        </mc:Choice>
        <mc:Fallback xmlns="">
          <p:pic>
            <p:nvPicPr>
              <p:cNvPr id="511" name="Ink 510">
                <a:extLst>
                  <a:ext uri="{FF2B5EF4-FFF2-40B4-BE49-F238E27FC236}">
                    <a16:creationId xmlns:a16="http://schemas.microsoft.com/office/drawing/2014/main" id="{9E38157C-AB94-7335-F793-193DB1EE2A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4969" y="5842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512" name="Ink 511">
                <a:extLst>
                  <a:ext uri="{FF2B5EF4-FFF2-40B4-BE49-F238E27FC236}">
                    <a16:creationId xmlns:a16="http://schemas.microsoft.com/office/drawing/2014/main" id="{F0835DE1-C1EF-5DD5-5CD8-218DE02350E8}"/>
                  </a:ext>
                </a:extLst>
              </p14:cNvPr>
              <p14:cNvContentPartPr/>
              <p14:nvPr/>
            </p14:nvContentPartPr>
            <p14:xfrm>
              <a:off x="2318529" y="5004360"/>
              <a:ext cx="360" cy="360"/>
            </p14:xfrm>
          </p:contentPart>
        </mc:Choice>
        <mc:Fallback xmlns="">
          <p:pic>
            <p:nvPicPr>
              <p:cNvPr id="512" name="Ink 511">
                <a:extLst>
                  <a:ext uri="{FF2B5EF4-FFF2-40B4-BE49-F238E27FC236}">
                    <a16:creationId xmlns:a16="http://schemas.microsoft.com/office/drawing/2014/main" id="{F0835DE1-C1EF-5DD5-5CD8-218DE02350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82529" y="4968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1">
            <p14:nvContentPartPr>
              <p14:cNvPr id="513" name="Ink 512">
                <a:extLst>
                  <a:ext uri="{FF2B5EF4-FFF2-40B4-BE49-F238E27FC236}">
                    <a16:creationId xmlns:a16="http://schemas.microsoft.com/office/drawing/2014/main" id="{775B02EB-B8CD-4FB2-A112-F69CA88CF252}"/>
                  </a:ext>
                </a:extLst>
              </p14:cNvPr>
              <p14:cNvContentPartPr/>
              <p14:nvPr/>
            </p14:nvContentPartPr>
            <p14:xfrm>
              <a:off x="2604369" y="4653360"/>
              <a:ext cx="360" cy="360"/>
            </p14:xfrm>
          </p:contentPart>
        </mc:Choice>
        <mc:Fallback xmlns="">
          <p:pic>
            <p:nvPicPr>
              <p:cNvPr id="513" name="Ink 512">
                <a:extLst>
                  <a:ext uri="{FF2B5EF4-FFF2-40B4-BE49-F238E27FC236}">
                    <a16:creationId xmlns:a16="http://schemas.microsoft.com/office/drawing/2014/main" id="{775B02EB-B8CD-4FB2-A112-F69CA88CF2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68369" y="4617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514" name="Ink 513">
                <a:extLst>
                  <a:ext uri="{FF2B5EF4-FFF2-40B4-BE49-F238E27FC236}">
                    <a16:creationId xmlns:a16="http://schemas.microsoft.com/office/drawing/2014/main" id="{4C5F09C0-D33E-CD6E-3D2F-0D221782B832}"/>
                  </a:ext>
                </a:extLst>
              </p14:cNvPr>
              <p14:cNvContentPartPr/>
              <p14:nvPr/>
            </p14:nvContentPartPr>
            <p14:xfrm>
              <a:off x="2465409" y="4473720"/>
              <a:ext cx="360" cy="360"/>
            </p14:xfrm>
          </p:contentPart>
        </mc:Choice>
        <mc:Fallback xmlns="">
          <p:pic>
            <p:nvPicPr>
              <p:cNvPr id="514" name="Ink 513">
                <a:extLst>
                  <a:ext uri="{FF2B5EF4-FFF2-40B4-BE49-F238E27FC236}">
                    <a16:creationId xmlns:a16="http://schemas.microsoft.com/office/drawing/2014/main" id="{4C5F09C0-D33E-CD6E-3D2F-0D221782B8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9409" y="4437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515" name="Ink 514">
                <a:extLst>
                  <a:ext uri="{FF2B5EF4-FFF2-40B4-BE49-F238E27FC236}">
                    <a16:creationId xmlns:a16="http://schemas.microsoft.com/office/drawing/2014/main" id="{C42A53C0-AED6-6420-DF61-421D9C47C3A1}"/>
                  </a:ext>
                </a:extLst>
              </p14:cNvPr>
              <p14:cNvContentPartPr/>
              <p14:nvPr/>
            </p14:nvContentPartPr>
            <p14:xfrm>
              <a:off x="2163369" y="4383720"/>
              <a:ext cx="360" cy="360"/>
            </p14:xfrm>
          </p:contentPart>
        </mc:Choice>
        <mc:Fallback xmlns="">
          <p:pic>
            <p:nvPicPr>
              <p:cNvPr id="515" name="Ink 514">
                <a:extLst>
                  <a:ext uri="{FF2B5EF4-FFF2-40B4-BE49-F238E27FC236}">
                    <a16:creationId xmlns:a16="http://schemas.microsoft.com/office/drawing/2014/main" id="{C42A53C0-AED6-6420-DF61-421D9C47C3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7369" y="4348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516" name="Ink 515">
                <a:extLst>
                  <a:ext uri="{FF2B5EF4-FFF2-40B4-BE49-F238E27FC236}">
                    <a16:creationId xmlns:a16="http://schemas.microsoft.com/office/drawing/2014/main" id="{CFF50E0F-74EA-D694-0635-B1A681DEA336}"/>
                  </a:ext>
                </a:extLst>
              </p14:cNvPr>
              <p14:cNvContentPartPr/>
              <p14:nvPr/>
            </p14:nvContentPartPr>
            <p14:xfrm>
              <a:off x="2163369" y="4733640"/>
              <a:ext cx="360" cy="1800"/>
            </p14:xfrm>
          </p:contentPart>
        </mc:Choice>
        <mc:Fallback xmlns="">
          <p:pic>
            <p:nvPicPr>
              <p:cNvPr id="516" name="Ink 515">
                <a:extLst>
                  <a:ext uri="{FF2B5EF4-FFF2-40B4-BE49-F238E27FC236}">
                    <a16:creationId xmlns:a16="http://schemas.microsoft.com/office/drawing/2014/main" id="{CFF50E0F-74EA-D694-0635-B1A681DEA33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127369" y="469764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517" name="Ink 516">
                <a:extLst>
                  <a:ext uri="{FF2B5EF4-FFF2-40B4-BE49-F238E27FC236}">
                    <a16:creationId xmlns:a16="http://schemas.microsoft.com/office/drawing/2014/main" id="{09860CA9-1FC9-3E12-CBDD-83831EDF9FB7}"/>
                  </a:ext>
                </a:extLst>
              </p14:cNvPr>
              <p14:cNvContentPartPr/>
              <p14:nvPr/>
            </p14:nvContentPartPr>
            <p14:xfrm>
              <a:off x="1902009" y="4988160"/>
              <a:ext cx="360" cy="360"/>
            </p14:xfrm>
          </p:contentPart>
        </mc:Choice>
        <mc:Fallback xmlns="">
          <p:pic>
            <p:nvPicPr>
              <p:cNvPr id="517" name="Ink 516">
                <a:extLst>
                  <a:ext uri="{FF2B5EF4-FFF2-40B4-BE49-F238E27FC236}">
                    <a16:creationId xmlns:a16="http://schemas.microsoft.com/office/drawing/2014/main" id="{09860CA9-1FC9-3E12-CBDD-83831EDF9F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6009" y="4952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6">
            <p14:nvContentPartPr>
              <p14:cNvPr id="518" name="Ink 517">
                <a:extLst>
                  <a:ext uri="{FF2B5EF4-FFF2-40B4-BE49-F238E27FC236}">
                    <a16:creationId xmlns:a16="http://schemas.microsoft.com/office/drawing/2014/main" id="{0DEA0D60-B3FD-85F1-A75E-CF9FCEEE75B6}"/>
                  </a:ext>
                </a:extLst>
              </p14:cNvPr>
              <p14:cNvContentPartPr/>
              <p14:nvPr/>
            </p14:nvContentPartPr>
            <p14:xfrm>
              <a:off x="1763049" y="5135040"/>
              <a:ext cx="360" cy="360"/>
            </p14:xfrm>
          </p:contentPart>
        </mc:Choice>
        <mc:Fallback xmlns="">
          <p:pic>
            <p:nvPicPr>
              <p:cNvPr id="518" name="Ink 517">
                <a:extLst>
                  <a:ext uri="{FF2B5EF4-FFF2-40B4-BE49-F238E27FC236}">
                    <a16:creationId xmlns:a16="http://schemas.microsoft.com/office/drawing/2014/main" id="{0DEA0D60-B3FD-85F1-A75E-CF9FCEEE75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7049" y="5099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519" name="Ink 518">
                <a:extLst>
                  <a:ext uri="{FF2B5EF4-FFF2-40B4-BE49-F238E27FC236}">
                    <a16:creationId xmlns:a16="http://schemas.microsoft.com/office/drawing/2014/main" id="{BC3F2BBF-CE97-DDE7-3386-A85EC8D14486}"/>
                  </a:ext>
                </a:extLst>
              </p14:cNvPr>
              <p14:cNvContentPartPr/>
              <p14:nvPr/>
            </p14:nvContentPartPr>
            <p14:xfrm>
              <a:off x="1730649" y="5437080"/>
              <a:ext cx="360" cy="360"/>
            </p14:xfrm>
          </p:contentPart>
        </mc:Choice>
        <mc:Fallback xmlns="">
          <p:pic>
            <p:nvPicPr>
              <p:cNvPr id="519" name="Ink 518">
                <a:extLst>
                  <a:ext uri="{FF2B5EF4-FFF2-40B4-BE49-F238E27FC236}">
                    <a16:creationId xmlns:a16="http://schemas.microsoft.com/office/drawing/2014/main" id="{BC3F2BBF-CE97-DDE7-3386-A85EC8D144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4649" y="5401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520" name="Ink 519">
                <a:extLst>
                  <a:ext uri="{FF2B5EF4-FFF2-40B4-BE49-F238E27FC236}">
                    <a16:creationId xmlns:a16="http://schemas.microsoft.com/office/drawing/2014/main" id="{65EA4F2C-DB86-71E6-3EB2-9CD322D00F7C}"/>
                  </a:ext>
                </a:extLst>
              </p14:cNvPr>
              <p14:cNvContentPartPr/>
              <p14:nvPr/>
            </p14:nvContentPartPr>
            <p14:xfrm>
              <a:off x="1967169" y="5494320"/>
              <a:ext cx="360" cy="360"/>
            </p14:xfrm>
          </p:contentPart>
        </mc:Choice>
        <mc:Fallback xmlns="">
          <p:pic>
            <p:nvPicPr>
              <p:cNvPr id="520" name="Ink 519">
                <a:extLst>
                  <a:ext uri="{FF2B5EF4-FFF2-40B4-BE49-F238E27FC236}">
                    <a16:creationId xmlns:a16="http://schemas.microsoft.com/office/drawing/2014/main" id="{65EA4F2C-DB86-71E6-3EB2-9CD322D00F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31529" y="5458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521" name="Ink 520">
                <a:extLst>
                  <a:ext uri="{FF2B5EF4-FFF2-40B4-BE49-F238E27FC236}">
                    <a16:creationId xmlns:a16="http://schemas.microsoft.com/office/drawing/2014/main" id="{6FDD37C6-2A65-6074-30F8-ED4C27670D66}"/>
                  </a:ext>
                </a:extLst>
              </p14:cNvPr>
              <p14:cNvContentPartPr/>
              <p14:nvPr/>
            </p14:nvContentPartPr>
            <p14:xfrm>
              <a:off x="2097849" y="5347080"/>
              <a:ext cx="360" cy="360"/>
            </p14:xfrm>
          </p:contentPart>
        </mc:Choice>
        <mc:Fallback xmlns="">
          <p:pic>
            <p:nvPicPr>
              <p:cNvPr id="521" name="Ink 520">
                <a:extLst>
                  <a:ext uri="{FF2B5EF4-FFF2-40B4-BE49-F238E27FC236}">
                    <a16:creationId xmlns:a16="http://schemas.microsoft.com/office/drawing/2014/main" id="{6FDD37C6-2A65-6074-30F8-ED4C27670D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1849" y="5311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522" name="Ink 521">
                <a:extLst>
                  <a:ext uri="{FF2B5EF4-FFF2-40B4-BE49-F238E27FC236}">
                    <a16:creationId xmlns:a16="http://schemas.microsoft.com/office/drawing/2014/main" id="{42E3146F-E0FF-C484-9E14-82B07F68853E}"/>
                  </a:ext>
                </a:extLst>
              </p14:cNvPr>
              <p14:cNvContentPartPr/>
              <p14:nvPr/>
            </p14:nvContentPartPr>
            <p14:xfrm>
              <a:off x="2408169" y="5339160"/>
              <a:ext cx="3600" cy="5040"/>
            </p14:xfrm>
          </p:contentPart>
        </mc:Choice>
        <mc:Fallback xmlns="">
          <p:pic>
            <p:nvPicPr>
              <p:cNvPr id="522" name="Ink 521">
                <a:extLst>
                  <a:ext uri="{FF2B5EF4-FFF2-40B4-BE49-F238E27FC236}">
                    <a16:creationId xmlns:a16="http://schemas.microsoft.com/office/drawing/2014/main" id="{42E3146F-E0FF-C484-9E14-82B07F68853E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2372529" y="5303160"/>
                <a:ext cx="7524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523" name="Ink 522">
                <a:extLst>
                  <a:ext uri="{FF2B5EF4-FFF2-40B4-BE49-F238E27FC236}">
                    <a16:creationId xmlns:a16="http://schemas.microsoft.com/office/drawing/2014/main" id="{61228B24-CE0B-7738-883B-7A0696BB7C63}"/>
                  </a:ext>
                </a:extLst>
              </p14:cNvPr>
              <p14:cNvContentPartPr/>
              <p14:nvPr/>
            </p14:nvContentPartPr>
            <p14:xfrm>
              <a:off x="2448849" y="5575680"/>
              <a:ext cx="360" cy="360"/>
            </p14:xfrm>
          </p:contentPart>
        </mc:Choice>
        <mc:Fallback xmlns="">
          <p:pic>
            <p:nvPicPr>
              <p:cNvPr id="523" name="Ink 522">
                <a:extLst>
                  <a:ext uri="{FF2B5EF4-FFF2-40B4-BE49-F238E27FC236}">
                    <a16:creationId xmlns:a16="http://schemas.microsoft.com/office/drawing/2014/main" id="{61228B24-CE0B-7738-883B-7A0696BB7C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13209" y="5540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524" name="Ink 523">
                <a:extLst>
                  <a:ext uri="{FF2B5EF4-FFF2-40B4-BE49-F238E27FC236}">
                    <a16:creationId xmlns:a16="http://schemas.microsoft.com/office/drawing/2014/main" id="{C1872058-0BDF-F3D5-4E76-EB63B3A47F78}"/>
                  </a:ext>
                </a:extLst>
              </p14:cNvPr>
              <p14:cNvContentPartPr/>
              <p14:nvPr/>
            </p14:nvContentPartPr>
            <p14:xfrm>
              <a:off x="2840889" y="5420520"/>
              <a:ext cx="360" cy="360"/>
            </p14:xfrm>
          </p:contentPart>
        </mc:Choice>
        <mc:Fallback xmlns="">
          <p:pic>
            <p:nvPicPr>
              <p:cNvPr id="524" name="Ink 523">
                <a:extLst>
                  <a:ext uri="{FF2B5EF4-FFF2-40B4-BE49-F238E27FC236}">
                    <a16:creationId xmlns:a16="http://schemas.microsoft.com/office/drawing/2014/main" id="{C1872058-0BDF-F3D5-4E76-EB63B3A47F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04889" y="5384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525" name="Ink 524">
                <a:extLst>
                  <a:ext uri="{FF2B5EF4-FFF2-40B4-BE49-F238E27FC236}">
                    <a16:creationId xmlns:a16="http://schemas.microsoft.com/office/drawing/2014/main" id="{27DC7D90-CAC5-23C0-8E10-87BF45EA7521}"/>
                  </a:ext>
                </a:extLst>
              </p14:cNvPr>
              <p14:cNvContentPartPr/>
              <p14:nvPr/>
            </p14:nvContentPartPr>
            <p14:xfrm>
              <a:off x="3020529" y="5216760"/>
              <a:ext cx="360" cy="360"/>
            </p14:xfrm>
          </p:contentPart>
        </mc:Choice>
        <mc:Fallback xmlns="">
          <p:pic>
            <p:nvPicPr>
              <p:cNvPr id="525" name="Ink 524">
                <a:extLst>
                  <a:ext uri="{FF2B5EF4-FFF2-40B4-BE49-F238E27FC236}">
                    <a16:creationId xmlns:a16="http://schemas.microsoft.com/office/drawing/2014/main" id="{27DC7D90-CAC5-23C0-8E10-87BF45EA75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84529" y="5180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5">
            <p14:nvContentPartPr>
              <p14:cNvPr id="526" name="Ink 525">
                <a:extLst>
                  <a:ext uri="{FF2B5EF4-FFF2-40B4-BE49-F238E27FC236}">
                    <a16:creationId xmlns:a16="http://schemas.microsoft.com/office/drawing/2014/main" id="{1CBF0838-CE54-4E9C-EB6E-0944CFF1483D}"/>
                  </a:ext>
                </a:extLst>
              </p14:cNvPr>
              <p14:cNvContentPartPr/>
              <p14:nvPr/>
            </p14:nvContentPartPr>
            <p14:xfrm>
              <a:off x="3298089" y="5298480"/>
              <a:ext cx="360" cy="360"/>
            </p14:xfrm>
          </p:contentPart>
        </mc:Choice>
        <mc:Fallback xmlns="">
          <p:pic>
            <p:nvPicPr>
              <p:cNvPr id="526" name="Ink 525">
                <a:extLst>
                  <a:ext uri="{FF2B5EF4-FFF2-40B4-BE49-F238E27FC236}">
                    <a16:creationId xmlns:a16="http://schemas.microsoft.com/office/drawing/2014/main" id="{1CBF0838-CE54-4E9C-EB6E-0944CFF148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2449" y="5262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527" name="Ink 526">
                <a:extLst>
                  <a:ext uri="{FF2B5EF4-FFF2-40B4-BE49-F238E27FC236}">
                    <a16:creationId xmlns:a16="http://schemas.microsoft.com/office/drawing/2014/main" id="{EB25D804-4938-13A7-EEF5-D52E4F8EAE5B}"/>
                  </a:ext>
                </a:extLst>
              </p14:cNvPr>
              <p14:cNvContentPartPr/>
              <p14:nvPr/>
            </p14:nvContentPartPr>
            <p14:xfrm>
              <a:off x="3086049" y="4996440"/>
              <a:ext cx="360" cy="360"/>
            </p14:xfrm>
          </p:contentPart>
        </mc:Choice>
        <mc:Fallback xmlns="">
          <p:pic>
            <p:nvPicPr>
              <p:cNvPr id="527" name="Ink 526">
                <a:extLst>
                  <a:ext uri="{FF2B5EF4-FFF2-40B4-BE49-F238E27FC236}">
                    <a16:creationId xmlns:a16="http://schemas.microsoft.com/office/drawing/2014/main" id="{EB25D804-4938-13A7-EEF5-D52E4F8EAE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0049" y="4960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7">
            <p14:nvContentPartPr>
              <p14:cNvPr id="528" name="Ink 527">
                <a:extLst>
                  <a:ext uri="{FF2B5EF4-FFF2-40B4-BE49-F238E27FC236}">
                    <a16:creationId xmlns:a16="http://schemas.microsoft.com/office/drawing/2014/main" id="{B51FA4BB-6F64-30BA-7814-E6A0E8A222DE}"/>
                  </a:ext>
                </a:extLst>
              </p14:cNvPr>
              <p14:cNvContentPartPr/>
              <p14:nvPr/>
            </p14:nvContentPartPr>
            <p14:xfrm>
              <a:off x="2947089" y="4898160"/>
              <a:ext cx="360" cy="360"/>
            </p14:xfrm>
          </p:contentPart>
        </mc:Choice>
        <mc:Fallback xmlns="">
          <p:pic>
            <p:nvPicPr>
              <p:cNvPr id="528" name="Ink 527">
                <a:extLst>
                  <a:ext uri="{FF2B5EF4-FFF2-40B4-BE49-F238E27FC236}">
                    <a16:creationId xmlns:a16="http://schemas.microsoft.com/office/drawing/2014/main" id="{B51FA4BB-6F64-30BA-7814-E6A0E8A222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1089" y="4862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529" name="Ink 528">
                <a:extLst>
                  <a:ext uri="{FF2B5EF4-FFF2-40B4-BE49-F238E27FC236}">
                    <a16:creationId xmlns:a16="http://schemas.microsoft.com/office/drawing/2014/main" id="{531B3E67-DBB5-16A2-4B6E-F72CD69DC1CF}"/>
                  </a:ext>
                </a:extLst>
              </p14:cNvPr>
              <p14:cNvContentPartPr/>
              <p14:nvPr/>
            </p14:nvContentPartPr>
            <p14:xfrm>
              <a:off x="2481609" y="4829760"/>
              <a:ext cx="3240" cy="3600"/>
            </p14:xfrm>
          </p:contentPart>
        </mc:Choice>
        <mc:Fallback xmlns="">
          <p:pic>
            <p:nvPicPr>
              <p:cNvPr id="529" name="Ink 528">
                <a:extLst>
                  <a:ext uri="{FF2B5EF4-FFF2-40B4-BE49-F238E27FC236}">
                    <a16:creationId xmlns:a16="http://schemas.microsoft.com/office/drawing/2014/main" id="{531B3E67-DBB5-16A2-4B6E-F72CD69DC1CF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2445969" y="4793760"/>
                <a:ext cx="7488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530" name="Ink 529">
                <a:extLst>
                  <a:ext uri="{FF2B5EF4-FFF2-40B4-BE49-F238E27FC236}">
                    <a16:creationId xmlns:a16="http://schemas.microsoft.com/office/drawing/2014/main" id="{AD149575-C3DB-0FF0-853E-C5B25434BE10}"/>
                  </a:ext>
                </a:extLst>
              </p14:cNvPr>
              <p14:cNvContentPartPr/>
              <p14:nvPr/>
            </p14:nvContentPartPr>
            <p14:xfrm>
              <a:off x="2694009" y="4988160"/>
              <a:ext cx="360" cy="360"/>
            </p14:xfrm>
          </p:contentPart>
        </mc:Choice>
        <mc:Fallback xmlns="">
          <p:pic>
            <p:nvPicPr>
              <p:cNvPr id="530" name="Ink 529">
                <a:extLst>
                  <a:ext uri="{FF2B5EF4-FFF2-40B4-BE49-F238E27FC236}">
                    <a16:creationId xmlns:a16="http://schemas.microsoft.com/office/drawing/2014/main" id="{AD149575-C3DB-0FF0-853E-C5B25434BE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58009" y="4952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1">
            <p14:nvContentPartPr>
              <p14:cNvPr id="531" name="Ink 530">
                <a:extLst>
                  <a:ext uri="{FF2B5EF4-FFF2-40B4-BE49-F238E27FC236}">
                    <a16:creationId xmlns:a16="http://schemas.microsoft.com/office/drawing/2014/main" id="{A420C65D-EA0B-F167-84D3-3DFEF48DFEAB}"/>
                  </a:ext>
                </a:extLst>
              </p14:cNvPr>
              <p14:cNvContentPartPr/>
              <p14:nvPr/>
            </p14:nvContentPartPr>
            <p14:xfrm>
              <a:off x="2857089" y="4440960"/>
              <a:ext cx="360" cy="360"/>
            </p14:xfrm>
          </p:contentPart>
        </mc:Choice>
        <mc:Fallback xmlns="">
          <p:pic>
            <p:nvPicPr>
              <p:cNvPr id="531" name="Ink 530">
                <a:extLst>
                  <a:ext uri="{FF2B5EF4-FFF2-40B4-BE49-F238E27FC236}">
                    <a16:creationId xmlns:a16="http://schemas.microsoft.com/office/drawing/2014/main" id="{A420C65D-EA0B-F167-84D3-3DFEF48DFE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1449" y="4404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532" name="Ink 531">
                <a:extLst>
                  <a:ext uri="{FF2B5EF4-FFF2-40B4-BE49-F238E27FC236}">
                    <a16:creationId xmlns:a16="http://schemas.microsoft.com/office/drawing/2014/main" id="{BE0ABA7C-CCD3-FB6C-89CF-3A838BFB3035}"/>
                  </a:ext>
                </a:extLst>
              </p14:cNvPr>
              <p14:cNvContentPartPr/>
              <p14:nvPr/>
            </p14:nvContentPartPr>
            <p14:xfrm>
              <a:off x="2661249" y="4179960"/>
              <a:ext cx="360" cy="360"/>
            </p14:xfrm>
          </p:contentPart>
        </mc:Choice>
        <mc:Fallback xmlns="">
          <p:pic>
            <p:nvPicPr>
              <p:cNvPr id="532" name="Ink 531">
                <a:extLst>
                  <a:ext uri="{FF2B5EF4-FFF2-40B4-BE49-F238E27FC236}">
                    <a16:creationId xmlns:a16="http://schemas.microsoft.com/office/drawing/2014/main" id="{BE0ABA7C-CCD3-FB6C-89CF-3A838BFB30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25609" y="4143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3">
            <p14:nvContentPartPr>
              <p14:cNvPr id="533" name="Ink 532">
                <a:extLst>
                  <a:ext uri="{FF2B5EF4-FFF2-40B4-BE49-F238E27FC236}">
                    <a16:creationId xmlns:a16="http://schemas.microsoft.com/office/drawing/2014/main" id="{51AF1CB3-6BB7-4BE3-91E0-C15617DEEE4E}"/>
                  </a:ext>
                </a:extLst>
              </p14:cNvPr>
              <p14:cNvContentPartPr/>
              <p14:nvPr/>
            </p14:nvContentPartPr>
            <p14:xfrm>
              <a:off x="2432649" y="4155120"/>
              <a:ext cx="360" cy="360"/>
            </p14:xfrm>
          </p:contentPart>
        </mc:Choice>
        <mc:Fallback xmlns="">
          <p:pic>
            <p:nvPicPr>
              <p:cNvPr id="533" name="Ink 532">
                <a:extLst>
                  <a:ext uri="{FF2B5EF4-FFF2-40B4-BE49-F238E27FC236}">
                    <a16:creationId xmlns:a16="http://schemas.microsoft.com/office/drawing/2014/main" id="{51AF1CB3-6BB7-4BE3-91E0-C15617DEEE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96649" y="4119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534" name="Ink 533">
                <a:extLst>
                  <a:ext uri="{FF2B5EF4-FFF2-40B4-BE49-F238E27FC236}">
                    <a16:creationId xmlns:a16="http://schemas.microsoft.com/office/drawing/2014/main" id="{2ADAED0F-F74F-EAA7-4F04-8DD6F93BCB6C}"/>
                  </a:ext>
                </a:extLst>
              </p14:cNvPr>
              <p14:cNvContentPartPr/>
              <p14:nvPr/>
            </p14:nvContentPartPr>
            <p14:xfrm>
              <a:off x="2522289" y="3885840"/>
              <a:ext cx="360" cy="360"/>
            </p14:xfrm>
          </p:contentPart>
        </mc:Choice>
        <mc:Fallback xmlns="">
          <p:pic>
            <p:nvPicPr>
              <p:cNvPr id="534" name="Ink 533">
                <a:extLst>
                  <a:ext uri="{FF2B5EF4-FFF2-40B4-BE49-F238E27FC236}">
                    <a16:creationId xmlns:a16="http://schemas.microsoft.com/office/drawing/2014/main" id="{2ADAED0F-F74F-EAA7-4F04-8DD6F93BCB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86649" y="3849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535" name="Ink 534">
                <a:extLst>
                  <a:ext uri="{FF2B5EF4-FFF2-40B4-BE49-F238E27FC236}">
                    <a16:creationId xmlns:a16="http://schemas.microsoft.com/office/drawing/2014/main" id="{99A9E3B9-CE34-7C57-80B6-DCE50CDB322C}"/>
                  </a:ext>
                </a:extLst>
              </p14:cNvPr>
              <p14:cNvContentPartPr/>
              <p14:nvPr/>
            </p14:nvContentPartPr>
            <p14:xfrm>
              <a:off x="2440569" y="3709800"/>
              <a:ext cx="360" cy="5040"/>
            </p14:xfrm>
          </p:contentPart>
        </mc:Choice>
        <mc:Fallback xmlns="">
          <p:pic>
            <p:nvPicPr>
              <p:cNvPr id="535" name="Ink 534">
                <a:extLst>
                  <a:ext uri="{FF2B5EF4-FFF2-40B4-BE49-F238E27FC236}">
                    <a16:creationId xmlns:a16="http://schemas.microsoft.com/office/drawing/2014/main" id="{99A9E3B9-CE34-7C57-80B6-DCE50CDB322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04929" y="3674160"/>
                <a:ext cx="720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536" name="Ink 535">
                <a:extLst>
                  <a:ext uri="{FF2B5EF4-FFF2-40B4-BE49-F238E27FC236}">
                    <a16:creationId xmlns:a16="http://schemas.microsoft.com/office/drawing/2014/main" id="{6E1E0BE5-0B9E-F073-6EDC-4438BE4D23A4}"/>
                  </a:ext>
                </a:extLst>
              </p14:cNvPr>
              <p14:cNvContentPartPr/>
              <p14:nvPr/>
            </p14:nvContentPartPr>
            <p14:xfrm>
              <a:off x="2628489" y="3469680"/>
              <a:ext cx="360" cy="360"/>
            </p14:xfrm>
          </p:contentPart>
        </mc:Choice>
        <mc:Fallback xmlns="">
          <p:pic>
            <p:nvPicPr>
              <p:cNvPr id="536" name="Ink 535">
                <a:extLst>
                  <a:ext uri="{FF2B5EF4-FFF2-40B4-BE49-F238E27FC236}">
                    <a16:creationId xmlns:a16="http://schemas.microsoft.com/office/drawing/2014/main" id="{6E1E0BE5-0B9E-F073-6EDC-4438BE4D23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2849" y="3433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7">
            <p14:nvContentPartPr>
              <p14:cNvPr id="537" name="Ink 536">
                <a:extLst>
                  <a:ext uri="{FF2B5EF4-FFF2-40B4-BE49-F238E27FC236}">
                    <a16:creationId xmlns:a16="http://schemas.microsoft.com/office/drawing/2014/main" id="{B97B74D1-4516-1633-C3A5-37BFBE1FD8DE}"/>
                  </a:ext>
                </a:extLst>
              </p14:cNvPr>
              <p14:cNvContentPartPr/>
              <p14:nvPr/>
            </p14:nvContentPartPr>
            <p14:xfrm>
              <a:off x="2889849" y="3420360"/>
              <a:ext cx="360" cy="360"/>
            </p14:xfrm>
          </p:contentPart>
        </mc:Choice>
        <mc:Fallback xmlns="">
          <p:pic>
            <p:nvPicPr>
              <p:cNvPr id="537" name="Ink 536">
                <a:extLst>
                  <a:ext uri="{FF2B5EF4-FFF2-40B4-BE49-F238E27FC236}">
                    <a16:creationId xmlns:a16="http://schemas.microsoft.com/office/drawing/2014/main" id="{B97B74D1-4516-1633-C3A5-37BFBE1FD8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54209" y="3384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8">
            <p14:nvContentPartPr>
              <p14:cNvPr id="538" name="Ink 537">
                <a:extLst>
                  <a:ext uri="{FF2B5EF4-FFF2-40B4-BE49-F238E27FC236}">
                    <a16:creationId xmlns:a16="http://schemas.microsoft.com/office/drawing/2014/main" id="{DF9F4528-76E0-4B4C-CD03-991497698BCE}"/>
                  </a:ext>
                </a:extLst>
              </p14:cNvPr>
              <p14:cNvContentPartPr/>
              <p14:nvPr/>
            </p14:nvContentPartPr>
            <p14:xfrm>
              <a:off x="3102249" y="3534840"/>
              <a:ext cx="360" cy="360"/>
            </p14:xfrm>
          </p:contentPart>
        </mc:Choice>
        <mc:Fallback xmlns="">
          <p:pic>
            <p:nvPicPr>
              <p:cNvPr id="538" name="Ink 537">
                <a:extLst>
                  <a:ext uri="{FF2B5EF4-FFF2-40B4-BE49-F238E27FC236}">
                    <a16:creationId xmlns:a16="http://schemas.microsoft.com/office/drawing/2014/main" id="{DF9F4528-76E0-4B4C-CD03-991497698B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6249" y="349920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2" name="Group 541">
            <a:extLst>
              <a:ext uri="{FF2B5EF4-FFF2-40B4-BE49-F238E27FC236}">
                <a16:creationId xmlns:a16="http://schemas.microsoft.com/office/drawing/2014/main" id="{98AC6214-A749-4EF0-4612-D36F787342A8}"/>
              </a:ext>
            </a:extLst>
          </p:cNvPr>
          <p:cNvGrpSpPr/>
          <p:nvPr/>
        </p:nvGrpSpPr>
        <p:grpSpPr>
          <a:xfrm>
            <a:off x="2791929" y="3853080"/>
            <a:ext cx="138960" cy="16560"/>
            <a:chOff x="2791929" y="3853080"/>
            <a:chExt cx="138960" cy="1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539" name="Ink 538">
                  <a:extLst>
                    <a:ext uri="{FF2B5EF4-FFF2-40B4-BE49-F238E27FC236}">
                      <a16:creationId xmlns:a16="http://schemas.microsoft.com/office/drawing/2014/main" id="{4A25C3D9-E9FE-E4F6-2319-BC0BF41EACDF}"/>
                    </a:ext>
                  </a:extLst>
                </p14:cNvPr>
                <p14:cNvContentPartPr/>
                <p14:nvPr/>
              </p14:nvContentPartPr>
              <p14:xfrm>
                <a:off x="2930529" y="3853080"/>
                <a:ext cx="360" cy="360"/>
              </p14:xfrm>
            </p:contentPart>
          </mc:Choice>
          <mc:Fallback xmlns="">
            <p:pic>
              <p:nvPicPr>
                <p:cNvPr id="539" name="Ink 538">
                  <a:extLst>
                    <a:ext uri="{FF2B5EF4-FFF2-40B4-BE49-F238E27FC236}">
                      <a16:creationId xmlns:a16="http://schemas.microsoft.com/office/drawing/2014/main" id="{4A25C3D9-E9FE-E4F6-2319-BC0BF41EACD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94889" y="381708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540" name="Ink 539">
                  <a:extLst>
                    <a:ext uri="{FF2B5EF4-FFF2-40B4-BE49-F238E27FC236}">
                      <a16:creationId xmlns:a16="http://schemas.microsoft.com/office/drawing/2014/main" id="{7E8D1CD2-B9C3-03E1-A3FA-57C3638EC42E}"/>
                    </a:ext>
                  </a:extLst>
                </p14:cNvPr>
                <p14:cNvContentPartPr/>
                <p14:nvPr/>
              </p14:nvContentPartPr>
              <p14:xfrm>
                <a:off x="2791929" y="3869280"/>
                <a:ext cx="360" cy="360"/>
              </p14:xfrm>
            </p:contentPart>
          </mc:Choice>
          <mc:Fallback xmlns="">
            <p:pic>
              <p:nvPicPr>
                <p:cNvPr id="540" name="Ink 539">
                  <a:extLst>
                    <a:ext uri="{FF2B5EF4-FFF2-40B4-BE49-F238E27FC236}">
                      <a16:creationId xmlns:a16="http://schemas.microsoft.com/office/drawing/2014/main" id="{7E8D1CD2-B9C3-03E1-A3FA-57C3638EC42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755929" y="38336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1">
            <p14:nvContentPartPr>
              <p14:cNvPr id="541" name="Ink 540">
                <a:extLst>
                  <a:ext uri="{FF2B5EF4-FFF2-40B4-BE49-F238E27FC236}">
                    <a16:creationId xmlns:a16="http://schemas.microsoft.com/office/drawing/2014/main" id="{17C06B3A-1AB2-D0B9-850F-84A95856E64F}"/>
                  </a:ext>
                </a:extLst>
              </p14:cNvPr>
              <p14:cNvContentPartPr/>
              <p14:nvPr/>
            </p14:nvContentPartPr>
            <p14:xfrm>
              <a:off x="2865369" y="4187880"/>
              <a:ext cx="360" cy="360"/>
            </p14:xfrm>
          </p:contentPart>
        </mc:Choice>
        <mc:Fallback xmlns="">
          <p:pic>
            <p:nvPicPr>
              <p:cNvPr id="541" name="Ink 540">
                <a:extLst>
                  <a:ext uri="{FF2B5EF4-FFF2-40B4-BE49-F238E27FC236}">
                    <a16:creationId xmlns:a16="http://schemas.microsoft.com/office/drawing/2014/main" id="{17C06B3A-1AB2-D0B9-850F-84A95856E6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9369" y="4151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2">
            <p14:nvContentPartPr>
              <p14:cNvPr id="543" name="Ink 542">
                <a:extLst>
                  <a:ext uri="{FF2B5EF4-FFF2-40B4-BE49-F238E27FC236}">
                    <a16:creationId xmlns:a16="http://schemas.microsoft.com/office/drawing/2014/main" id="{C6C7C634-649C-EE0F-24C5-6C4559567F42}"/>
                  </a:ext>
                </a:extLst>
              </p14:cNvPr>
              <p14:cNvContentPartPr/>
              <p14:nvPr/>
            </p14:nvContentPartPr>
            <p14:xfrm>
              <a:off x="3045009" y="4089960"/>
              <a:ext cx="360" cy="360"/>
            </p14:xfrm>
          </p:contentPart>
        </mc:Choice>
        <mc:Fallback xmlns="">
          <p:pic>
            <p:nvPicPr>
              <p:cNvPr id="543" name="Ink 542">
                <a:extLst>
                  <a:ext uri="{FF2B5EF4-FFF2-40B4-BE49-F238E27FC236}">
                    <a16:creationId xmlns:a16="http://schemas.microsoft.com/office/drawing/2014/main" id="{C6C7C634-649C-EE0F-24C5-6C4559567F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9009" y="4054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544" name="Ink 543">
                <a:extLst>
                  <a:ext uri="{FF2B5EF4-FFF2-40B4-BE49-F238E27FC236}">
                    <a16:creationId xmlns:a16="http://schemas.microsoft.com/office/drawing/2014/main" id="{C76AFA4A-2C9C-68BE-4321-7369CC7B3E72}"/>
                  </a:ext>
                </a:extLst>
              </p14:cNvPr>
              <p14:cNvContentPartPr/>
              <p14:nvPr/>
            </p14:nvContentPartPr>
            <p14:xfrm>
              <a:off x="3216369" y="4286160"/>
              <a:ext cx="360" cy="1800"/>
            </p14:xfrm>
          </p:contentPart>
        </mc:Choice>
        <mc:Fallback xmlns="">
          <p:pic>
            <p:nvPicPr>
              <p:cNvPr id="544" name="Ink 543">
                <a:extLst>
                  <a:ext uri="{FF2B5EF4-FFF2-40B4-BE49-F238E27FC236}">
                    <a16:creationId xmlns:a16="http://schemas.microsoft.com/office/drawing/2014/main" id="{C76AFA4A-2C9C-68BE-4321-7369CC7B3E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80729" y="425016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545" name="Ink 544">
                <a:extLst>
                  <a:ext uri="{FF2B5EF4-FFF2-40B4-BE49-F238E27FC236}">
                    <a16:creationId xmlns:a16="http://schemas.microsoft.com/office/drawing/2014/main" id="{3F706B1C-CA89-7B9C-5637-E227AA4FBE79}"/>
                  </a:ext>
                </a:extLst>
              </p14:cNvPr>
              <p14:cNvContentPartPr/>
              <p14:nvPr/>
            </p14:nvContentPartPr>
            <p14:xfrm>
              <a:off x="3102249" y="4457160"/>
              <a:ext cx="360" cy="360"/>
            </p14:xfrm>
          </p:contentPart>
        </mc:Choice>
        <mc:Fallback xmlns="">
          <p:pic>
            <p:nvPicPr>
              <p:cNvPr id="545" name="Ink 544">
                <a:extLst>
                  <a:ext uri="{FF2B5EF4-FFF2-40B4-BE49-F238E27FC236}">
                    <a16:creationId xmlns:a16="http://schemas.microsoft.com/office/drawing/2014/main" id="{3F706B1C-CA89-7B9C-5637-E227AA4FBE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6249" y="442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5">
            <p14:nvContentPartPr>
              <p14:cNvPr id="546" name="Ink 545">
                <a:extLst>
                  <a:ext uri="{FF2B5EF4-FFF2-40B4-BE49-F238E27FC236}">
                    <a16:creationId xmlns:a16="http://schemas.microsoft.com/office/drawing/2014/main" id="{6CC33B3F-DDFB-8781-AFDA-40EB38EA1A5E}"/>
                  </a:ext>
                </a:extLst>
              </p14:cNvPr>
              <p14:cNvContentPartPr/>
              <p14:nvPr/>
            </p14:nvContentPartPr>
            <p14:xfrm>
              <a:off x="2996049" y="4620960"/>
              <a:ext cx="360" cy="360"/>
            </p14:xfrm>
          </p:contentPart>
        </mc:Choice>
        <mc:Fallback xmlns="">
          <p:pic>
            <p:nvPicPr>
              <p:cNvPr id="546" name="Ink 545">
                <a:extLst>
                  <a:ext uri="{FF2B5EF4-FFF2-40B4-BE49-F238E27FC236}">
                    <a16:creationId xmlns:a16="http://schemas.microsoft.com/office/drawing/2014/main" id="{6CC33B3F-DDFB-8781-AFDA-40EB38EA1A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60409" y="4584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547" name="Ink 546">
                <a:extLst>
                  <a:ext uri="{FF2B5EF4-FFF2-40B4-BE49-F238E27FC236}">
                    <a16:creationId xmlns:a16="http://schemas.microsoft.com/office/drawing/2014/main" id="{9E6C6396-01D7-5C81-7C2D-A86A6B4D267A}"/>
                  </a:ext>
                </a:extLst>
              </p14:cNvPr>
              <p14:cNvContentPartPr/>
              <p14:nvPr/>
            </p14:nvContentPartPr>
            <p14:xfrm>
              <a:off x="3159489" y="4702320"/>
              <a:ext cx="360" cy="360"/>
            </p14:xfrm>
          </p:contentPart>
        </mc:Choice>
        <mc:Fallback xmlns="">
          <p:pic>
            <p:nvPicPr>
              <p:cNvPr id="547" name="Ink 546">
                <a:extLst>
                  <a:ext uri="{FF2B5EF4-FFF2-40B4-BE49-F238E27FC236}">
                    <a16:creationId xmlns:a16="http://schemas.microsoft.com/office/drawing/2014/main" id="{9E6C6396-01D7-5C81-7C2D-A86A6B4D26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23489" y="4666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548" name="Ink 547">
                <a:extLst>
                  <a:ext uri="{FF2B5EF4-FFF2-40B4-BE49-F238E27FC236}">
                    <a16:creationId xmlns:a16="http://schemas.microsoft.com/office/drawing/2014/main" id="{2B50F126-5A28-833F-1332-5316D43D27C4}"/>
                  </a:ext>
                </a:extLst>
              </p14:cNvPr>
              <p14:cNvContentPartPr/>
              <p14:nvPr/>
            </p14:nvContentPartPr>
            <p14:xfrm>
              <a:off x="3379809" y="4759200"/>
              <a:ext cx="360" cy="360"/>
            </p14:xfrm>
          </p:contentPart>
        </mc:Choice>
        <mc:Fallback xmlns="">
          <p:pic>
            <p:nvPicPr>
              <p:cNvPr id="548" name="Ink 547">
                <a:extLst>
                  <a:ext uri="{FF2B5EF4-FFF2-40B4-BE49-F238E27FC236}">
                    <a16:creationId xmlns:a16="http://schemas.microsoft.com/office/drawing/2014/main" id="{2B50F126-5A28-833F-1332-5316D43D27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3809" y="4723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8">
            <p14:nvContentPartPr>
              <p14:cNvPr id="549" name="Ink 548">
                <a:extLst>
                  <a:ext uri="{FF2B5EF4-FFF2-40B4-BE49-F238E27FC236}">
                    <a16:creationId xmlns:a16="http://schemas.microsoft.com/office/drawing/2014/main" id="{E3D172B5-7414-D84E-5F14-AA8D71D84904}"/>
                  </a:ext>
                </a:extLst>
              </p14:cNvPr>
              <p14:cNvContentPartPr/>
              <p14:nvPr/>
            </p14:nvContentPartPr>
            <p14:xfrm>
              <a:off x="3469449" y="4873680"/>
              <a:ext cx="360" cy="360"/>
            </p14:xfrm>
          </p:contentPart>
        </mc:Choice>
        <mc:Fallback xmlns="">
          <p:pic>
            <p:nvPicPr>
              <p:cNvPr id="549" name="Ink 548">
                <a:extLst>
                  <a:ext uri="{FF2B5EF4-FFF2-40B4-BE49-F238E27FC236}">
                    <a16:creationId xmlns:a16="http://schemas.microsoft.com/office/drawing/2014/main" id="{E3D172B5-7414-D84E-5F14-AA8D71D849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3449" y="4838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550" name="Ink 549">
                <a:extLst>
                  <a:ext uri="{FF2B5EF4-FFF2-40B4-BE49-F238E27FC236}">
                    <a16:creationId xmlns:a16="http://schemas.microsoft.com/office/drawing/2014/main" id="{1A8D01E7-F17D-EBF9-CF1E-136E9A88E6A5}"/>
                  </a:ext>
                </a:extLst>
              </p14:cNvPr>
              <p14:cNvContentPartPr/>
              <p14:nvPr/>
            </p14:nvContentPartPr>
            <p14:xfrm>
              <a:off x="3257049" y="4963680"/>
              <a:ext cx="360" cy="360"/>
            </p14:xfrm>
          </p:contentPart>
        </mc:Choice>
        <mc:Fallback xmlns="">
          <p:pic>
            <p:nvPicPr>
              <p:cNvPr id="550" name="Ink 549">
                <a:extLst>
                  <a:ext uri="{FF2B5EF4-FFF2-40B4-BE49-F238E27FC236}">
                    <a16:creationId xmlns:a16="http://schemas.microsoft.com/office/drawing/2014/main" id="{1A8D01E7-F17D-EBF9-CF1E-136E9A88E6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21409" y="4927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0">
            <p14:nvContentPartPr>
              <p14:cNvPr id="551" name="Ink 550">
                <a:extLst>
                  <a:ext uri="{FF2B5EF4-FFF2-40B4-BE49-F238E27FC236}">
                    <a16:creationId xmlns:a16="http://schemas.microsoft.com/office/drawing/2014/main" id="{9322AEEF-6C47-1136-7090-BE7DEAC219A4}"/>
                  </a:ext>
                </a:extLst>
              </p14:cNvPr>
              <p14:cNvContentPartPr/>
              <p14:nvPr/>
            </p14:nvContentPartPr>
            <p14:xfrm>
              <a:off x="3330489" y="5535000"/>
              <a:ext cx="360" cy="360"/>
            </p14:xfrm>
          </p:contentPart>
        </mc:Choice>
        <mc:Fallback xmlns="">
          <p:pic>
            <p:nvPicPr>
              <p:cNvPr id="551" name="Ink 550">
                <a:extLst>
                  <a:ext uri="{FF2B5EF4-FFF2-40B4-BE49-F238E27FC236}">
                    <a16:creationId xmlns:a16="http://schemas.microsoft.com/office/drawing/2014/main" id="{9322AEEF-6C47-1136-7090-BE7DEAC219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94849" y="5499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1">
            <p14:nvContentPartPr>
              <p14:cNvPr id="552" name="Ink 551">
                <a:extLst>
                  <a:ext uri="{FF2B5EF4-FFF2-40B4-BE49-F238E27FC236}">
                    <a16:creationId xmlns:a16="http://schemas.microsoft.com/office/drawing/2014/main" id="{9ACF663F-B5B6-35E3-F9D4-BF2687C77DF2}"/>
                  </a:ext>
                </a:extLst>
              </p14:cNvPr>
              <p14:cNvContentPartPr/>
              <p14:nvPr/>
            </p14:nvContentPartPr>
            <p14:xfrm>
              <a:off x="3526689" y="5461560"/>
              <a:ext cx="360" cy="360"/>
            </p14:xfrm>
          </p:contentPart>
        </mc:Choice>
        <mc:Fallback xmlns="">
          <p:pic>
            <p:nvPicPr>
              <p:cNvPr id="552" name="Ink 551">
                <a:extLst>
                  <a:ext uri="{FF2B5EF4-FFF2-40B4-BE49-F238E27FC236}">
                    <a16:creationId xmlns:a16="http://schemas.microsoft.com/office/drawing/2014/main" id="{9ACF663F-B5B6-35E3-F9D4-BF2687C77D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90689" y="5425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2">
            <p14:nvContentPartPr>
              <p14:cNvPr id="553" name="Ink 552">
                <a:extLst>
                  <a:ext uri="{FF2B5EF4-FFF2-40B4-BE49-F238E27FC236}">
                    <a16:creationId xmlns:a16="http://schemas.microsoft.com/office/drawing/2014/main" id="{D8813313-EB07-E326-3046-6C24D75F0FD7}"/>
                  </a:ext>
                </a:extLst>
              </p14:cNvPr>
              <p14:cNvContentPartPr/>
              <p14:nvPr/>
            </p14:nvContentPartPr>
            <p14:xfrm>
              <a:off x="3298089" y="5657760"/>
              <a:ext cx="360" cy="360"/>
            </p14:xfrm>
          </p:contentPart>
        </mc:Choice>
        <mc:Fallback xmlns="">
          <p:pic>
            <p:nvPicPr>
              <p:cNvPr id="553" name="Ink 552">
                <a:extLst>
                  <a:ext uri="{FF2B5EF4-FFF2-40B4-BE49-F238E27FC236}">
                    <a16:creationId xmlns:a16="http://schemas.microsoft.com/office/drawing/2014/main" id="{D8813313-EB07-E326-3046-6C24D75F0F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2449" y="5621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3">
            <p14:nvContentPartPr>
              <p14:cNvPr id="554" name="Ink 553">
                <a:extLst>
                  <a:ext uri="{FF2B5EF4-FFF2-40B4-BE49-F238E27FC236}">
                    <a16:creationId xmlns:a16="http://schemas.microsoft.com/office/drawing/2014/main" id="{C4F31F96-5CA1-5139-8C25-2F3654A91212}"/>
                  </a:ext>
                </a:extLst>
              </p14:cNvPr>
              <p14:cNvContentPartPr/>
              <p14:nvPr/>
            </p14:nvContentPartPr>
            <p14:xfrm>
              <a:off x="3665289" y="5608440"/>
              <a:ext cx="360" cy="360"/>
            </p14:xfrm>
          </p:contentPart>
        </mc:Choice>
        <mc:Fallback xmlns="">
          <p:pic>
            <p:nvPicPr>
              <p:cNvPr id="554" name="Ink 553">
                <a:extLst>
                  <a:ext uri="{FF2B5EF4-FFF2-40B4-BE49-F238E27FC236}">
                    <a16:creationId xmlns:a16="http://schemas.microsoft.com/office/drawing/2014/main" id="{C4F31F96-5CA1-5139-8C25-2F3654A912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9649" y="5572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4">
            <p14:nvContentPartPr>
              <p14:cNvPr id="555" name="Ink 554">
                <a:extLst>
                  <a:ext uri="{FF2B5EF4-FFF2-40B4-BE49-F238E27FC236}">
                    <a16:creationId xmlns:a16="http://schemas.microsoft.com/office/drawing/2014/main" id="{C80F3AF0-A7AA-A3B4-7354-675A66572878}"/>
                  </a:ext>
                </a:extLst>
              </p14:cNvPr>
              <p14:cNvContentPartPr/>
              <p14:nvPr/>
            </p14:nvContentPartPr>
            <p14:xfrm>
              <a:off x="3910449" y="5664240"/>
              <a:ext cx="1800" cy="1800"/>
            </p14:xfrm>
          </p:contentPart>
        </mc:Choice>
        <mc:Fallback xmlns="">
          <p:pic>
            <p:nvPicPr>
              <p:cNvPr id="555" name="Ink 554">
                <a:extLst>
                  <a:ext uri="{FF2B5EF4-FFF2-40B4-BE49-F238E27FC236}">
                    <a16:creationId xmlns:a16="http://schemas.microsoft.com/office/drawing/2014/main" id="{C80F3AF0-A7AA-A3B4-7354-675A66572878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874449" y="5628600"/>
                <a:ext cx="734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5">
            <p14:nvContentPartPr>
              <p14:cNvPr id="556" name="Ink 555">
                <a:extLst>
                  <a:ext uri="{FF2B5EF4-FFF2-40B4-BE49-F238E27FC236}">
                    <a16:creationId xmlns:a16="http://schemas.microsoft.com/office/drawing/2014/main" id="{A7AC72CD-309F-88A3-ADBB-887B7457C028}"/>
                  </a:ext>
                </a:extLst>
              </p14:cNvPr>
              <p14:cNvContentPartPr/>
              <p14:nvPr/>
            </p14:nvContentPartPr>
            <p14:xfrm>
              <a:off x="3632529" y="5755320"/>
              <a:ext cx="360" cy="360"/>
            </p14:xfrm>
          </p:contentPart>
        </mc:Choice>
        <mc:Fallback xmlns="">
          <p:pic>
            <p:nvPicPr>
              <p:cNvPr id="556" name="Ink 555">
                <a:extLst>
                  <a:ext uri="{FF2B5EF4-FFF2-40B4-BE49-F238E27FC236}">
                    <a16:creationId xmlns:a16="http://schemas.microsoft.com/office/drawing/2014/main" id="{A7AC72CD-309F-88A3-ADBB-887B7457C0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96889" y="5719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6">
            <p14:nvContentPartPr>
              <p14:cNvPr id="557" name="Ink 556">
                <a:extLst>
                  <a:ext uri="{FF2B5EF4-FFF2-40B4-BE49-F238E27FC236}">
                    <a16:creationId xmlns:a16="http://schemas.microsoft.com/office/drawing/2014/main" id="{62D60990-048B-9D78-E831-7E4CCB2E9C17}"/>
                  </a:ext>
                </a:extLst>
              </p14:cNvPr>
              <p14:cNvContentPartPr/>
              <p14:nvPr/>
            </p14:nvContentPartPr>
            <p14:xfrm>
              <a:off x="3477729" y="5673960"/>
              <a:ext cx="360" cy="360"/>
            </p14:xfrm>
          </p:contentPart>
        </mc:Choice>
        <mc:Fallback xmlns="">
          <p:pic>
            <p:nvPicPr>
              <p:cNvPr id="557" name="Ink 556">
                <a:extLst>
                  <a:ext uri="{FF2B5EF4-FFF2-40B4-BE49-F238E27FC236}">
                    <a16:creationId xmlns:a16="http://schemas.microsoft.com/office/drawing/2014/main" id="{62D60990-048B-9D78-E831-7E4CCB2E9C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2089" y="5637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7">
            <p14:nvContentPartPr>
              <p14:cNvPr id="558" name="Ink 557">
                <a:extLst>
                  <a:ext uri="{FF2B5EF4-FFF2-40B4-BE49-F238E27FC236}">
                    <a16:creationId xmlns:a16="http://schemas.microsoft.com/office/drawing/2014/main" id="{903AC17A-17B1-A516-50C6-81567533247B}"/>
                  </a:ext>
                </a:extLst>
              </p14:cNvPr>
              <p14:cNvContentPartPr/>
              <p14:nvPr/>
            </p14:nvContentPartPr>
            <p14:xfrm>
              <a:off x="3216369" y="5853600"/>
              <a:ext cx="360" cy="360"/>
            </p14:xfrm>
          </p:contentPart>
        </mc:Choice>
        <mc:Fallback xmlns="">
          <p:pic>
            <p:nvPicPr>
              <p:cNvPr id="558" name="Ink 557">
                <a:extLst>
                  <a:ext uri="{FF2B5EF4-FFF2-40B4-BE49-F238E27FC236}">
                    <a16:creationId xmlns:a16="http://schemas.microsoft.com/office/drawing/2014/main" id="{903AC17A-17B1-A516-50C6-8156753324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80729" y="5817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8">
            <p14:nvContentPartPr>
              <p14:cNvPr id="559" name="Ink 558">
                <a:extLst>
                  <a:ext uri="{FF2B5EF4-FFF2-40B4-BE49-F238E27FC236}">
                    <a16:creationId xmlns:a16="http://schemas.microsoft.com/office/drawing/2014/main" id="{3F8F0CAD-9ACD-3509-C97E-FA7818C369DB}"/>
                  </a:ext>
                </a:extLst>
              </p14:cNvPr>
              <p14:cNvContentPartPr/>
              <p14:nvPr/>
            </p14:nvContentPartPr>
            <p14:xfrm>
              <a:off x="3061209" y="5739120"/>
              <a:ext cx="360" cy="360"/>
            </p14:xfrm>
          </p:contentPart>
        </mc:Choice>
        <mc:Fallback xmlns="">
          <p:pic>
            <p:nvPicPr>
              <p:cNvPr id="559" name="Ink 558">
                <a:extLst>
                  <a:ext uri="{FF2B5EF4-FFF2-40B4-BE49-F238E27FC236}">
                    <a16:creationId xmlns:a16="http://schemas.microsoft.com/office/drawing/2014/main" id="{3F8F0CAD-9ACD-3509-C97E-FA7818C369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5209" y="5703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9">
            <p14:nvContentPartPr>
              <p14:cNvPr id="562" name="Ink 561">
                <a:extLst>
                  <a:ext uri="{FF2B5EF4-FFF2-40B4-BE49-F238E27FC236}">
                    <a16:creationId xmlns:a16="http://schemas.microsoft.com/office/drawing/2014/main" id="{F84BD090-CD96-2230-BC7B-1538BC49F906}"/>
                  </a:ext>
                </a:extLst>
              </p14:cNvPr>
              <p14:cNvContentPartPr/>
              <p14:nvPr/>
            </p14:nvContentPartPr>
            <p14:xfrm>
              <a:off x="7878369" y="1101960"/>
              <a:ext cx="360" cy="360"/>
            </p14:xfrm>
          </p:contentPart>
        </mc:Choice>
        <mc:Fallback xmlns="">
          <p:pic>
            <p:nvPicPr>
              <p:cNvPr id="562" name="Ink 561">
                <a:extLst>
                  <a:ext uri="{FF2B5EF4-FFF2-40B4-BE49-F238E27FC236}">
                    <a16:creationId xmlns:a16="http://schemas.microsoft.com/office/drawing/2014/main" id="{F84BD090-CD96-2230-BC7B-1538BC49F9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42369" y="1065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0">
            <p14:nvContentPartPr>
              <p14:cNvPr id="570" name="Ink 569">
                <a:extLst>
                  <a:ext uri="{FF2B5EF4-FFF2-40B4-BE49-F238E27FC236}">
                    <a16:creationId xmlns:a16="http://schemas.microsoft.com/office/drawing/2014/main" id="{9BC2B07B-2AF0-8FAE-C700-76E2B0D1500F}"/>
                  </a:ext>
                </a:extLst>
              </p14:cNvPr>
              <p14:cNvContentPartPr/>
              <p14:nvPr/>
            </p14:nvContentPartPr>
            <p14:xfrm>
              <a:off x="7559769" y="1061280"/>
              <a:ext cx="360" cy="360"/>
            </p14:xfrm>
          </p:contentPart>
        </mc:Choice>
        <mc:Fallback xmlns="">
          <p:pic>
            <p:nvPicPr>
              <p:cNvPr id="570" name="Ink 569">
                <a:extLst>
                  <a:ext uri="{FF2B5EF4-FFF2-40B4-BE49-F238E27FC236}">
                    <a16:creationId xmlns:a16="http://schemas.microsoft.com/office/drawing/2014/main" id="{9BC2B07B-2AF0-8FAE-C700-76E2B0D150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24129" y="1025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1">
            <p14:nvContentPartPr>
              <p14:cNvPr id="571" name="Ink 570">
                <a:extLst>
                  <a:ext uri="{FF2B5EF4-FFF2-40B4-BE49-F238E27FC236}">
                    <a16:creationId xmlns:a16="http://schemas.microsoft.com/office/drawing/2014/main" id="{DDE1E396-CD59-A26B-98EE-28D24BA0F7F9}"/>
                  </a:ext>
                </a:extLst>
              </p14:cNvPr>
              <p14:cNvContentPartPr/>
              <p14:nvPr/>
            </p14:nvContentPartPr>
            <p14:xfrm>
              <a:off x="8253849" y="1101960"/>
              <a:ext cx="360" cy="360"/>
            </p14:xfrm>
          </p:contentPart>
        </mc:Choice>
        <mc:Fallback xmlns="">
          <p:pic>
            <p:nvPicPr>
              <p:cNvPr id="571" name="Ink 570">
                <a:extLst>
                  <a:ext uri="{FF2B5EF4-FFF2-40B4-BE49-F238E27FC236}">
                    <a16:creationId xmlns:a16="http://schemas.microsoft.com/office/drawing/2014/main" id="{DDE1E396-CD59-A26B-98EE-28D24BA0F7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17849" y="1065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2">
            <p14:nvContentPartPr>
              <p14:cNvPr id="578" name="Ink 577">
                <a:extLst>
                  <a:ext uri="{FF2B5EF4-FFF2-40B4-BE49-F238E27FC236}">
                    <a16:creationId xmlns:a16="http://schemas.microsoft.com/office/drawing/2014/main" id="{915D7235-9A91-00A7-84D1-A150FC1D735C}"/>
                  </a:ext>
                </a:extLst>
              </p14:cNvPr>
              <p14:cNvContentPartPr/>
              <p14:nvPr/>
            </p14:nvContentPartPr>
            <p14:xfrm>
              <a:off x="9388569" y="1118160"/>
              <a:ext cx="360" cy="360"/>
            </p14:xfrm>
          </p:contentPart>
        </mc:Choice>
        <mc:Fallback xmlns="">
          <p:pic>
            <p:nvPicPr>
              <p:cNvPr id="578" name="Ink 577">
                <a:extLst>
                  <a:ext uri="{FF2B5EF4-FFF2-40B4-BE49-F238E27FC236}">
                    <a16:creationId xmlns:a16="http://schemas.microsoft.com/office/drawing/2014/main" id="{915D7235-9A91-00A7-84D1-A150FC1D73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52569" y="1082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3">
            <p14:nvContentPartPr>
              <p14:cNvPr id="580" name="Ink 579">
                <a:extLst>
                  <a:ext uri="{FF2B5EF4-FFF2-40B4-BE49-F238E27FC236}">
                    <a16:creationId xmlns:a16="http://schemas.microsoft.com/office/drawing/2014/main" id="{8B2C83A0-9F0B-42DB-8446-8DEEC75B2134}"/>
                  </a:ext>
                </a:extLst>
              </p14:cNvPr>
              <p14:cNvContentPartPr/>
              <p14:nvPr/>
            </p14:nvContentPartPr>
            <p14:xfrm>
              <a:off x="8629329" y="2326680"/>
              <a:ext cx="360" cy="360"/>
            </p14:xfrm>
          </p:contentPart>
        </mc:Choice>
        <mc:Fallback xmlns="">
          <p:pic>
            <p:nvPicPr>
              <p:cNvPr id="580" name="Ink 579">
                <a:extLst>
                  <a:ext uri="{FF2B5EF4-FFF2-40B4-BE49-F238E27FC236}">
                    <a16:creationId xmlns:a16="http://schemas.microsoft.com/office/drawing/2014/main" id="{8B2C83A0-9F0B-42DB-8446-8DEEC75B21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93689" y="2290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4">
            <p14:nvContentPartPr>
              <p14:cNvPr id="581" name="Ink 580">
                <a:extLst>
                  <a:ext uri="{FF2B5EF4-FFF2-40B4-BE49-F238E27FC236}">
                    <a16:creationId xmlns:a16="http://schemas.microsoft.com/office/drawing/2014/main" id="{93D7314A-D54B-3CD7-D0B0-1813690FF529}"/>
                  </a:ext>
                </a:extLst>
              </p14:cNvPr>
              <p14:cNvContentPartPr/>
              <p14:nvPr/>
            </p14:nvContentPartPr>
            <p14:xfrm>
              <a:off x="8923089" y="2138760"/>
              <a:ext cx="360" cy="360"/>
            </p14:xfrm>
          </p:contentPart>
        </mc:Choice>
        <mc:Fallback xmlns="">
          <p:pic>
            <p:nvPicPr>
              <p:cNvPr id="581" name="Ink 580">
                <a:extLst>
                  <a:ext uri="{FF2B5EF4-FFF2-40B4-BE49-F238E27FC236}">
                    <a16:creationId xmlns:a16="http://schemas.microsoft.com/office/drawing/2014/main" id="{93D7314A-D54B-3CD7-D0B0-1813690FF5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87449" y="2102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5">
            <p14:nvContentPartPr>
              <p14:cNvPr id="597" name="Ink 596">
                <a:extLst>
                  <a:ext uri="{FF2B5EF4-FFF2-40B4-BE49-F238E27FC236}">
                    <a16:creationId xmlns:a16="http://schemas.microsoft.com/office/drawing/2014/main" id="{4B061FF0-4278-78D9-5C95-3F6D2FF57BE8}"/>
                  </a:ext>
                </a:extLst>
              </p14:cNvPr>
              <p14:cNvContentPartPr/>
              <p14:nvPr/>
            </p14:nvContentPartPr>
            <p14:xfrm>
              <a:off x="7706649" y="2383560"/>
              <a:ext cx="360" cy="360"/>
            </p14:xfrm>
          </p:contentPart>
        </mc:Choice>
        <mc:Fallback xmlns="">
          <p:pic>
            <p:nvPicPr>
              <p:cNvPr id="597" name="Ink 596">
                <a:extLst>
                  <a:ext uri="{FF2B5EF4-FFF2-40B4-BE49-F238E27FC236}">
                    <a16:creationId xmlns:a16="http://schemas.microsoft.com/office/drawing/2014/main" id="{4B061FF0-4278-78D9-5C95-3F6D2FF57B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71009" y="2347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6">
            <p14:nvContentPartPr>
              <p14:cNvPr id="601" name="Ink 600">
                <a:extLst>
                  <a:ext uri="{FF2B5EF4-FFF2-40B4-BE49-F238E27FC236}">
                    <a16:creationId xmlns:a16="http://schemas.microsoft.com/office/drawing/2014/main" id="{B6B23472-0AD3-94C8-C883-9F1309B95E0F}"/>
                  </a:ext>
                </a:extLst>
              </p14:cNvPr>
              <p14:cNvContentPartPr/>
              <p14:nvPr/>
            </p14:nvContentPartPr>
            <p14:xfrm>
              <a:off x="8172129" y="2285640"/>
              <a:ext cx="360" cy="360"/>
            </p14:xfrm>
          </p:contentPart>
        </mc:Choice>
        <mc:Fallback xmlns="">
          <p:pic>
            <p:nvPicPr>
              <p:cNvPr id="601" name="Ink 600">
                <a:extLst>
                  <a:ext uri="{FF2B5EF4-FFF2-40B4-BE49-F238E27FC236}">
                    <a16:creationId xmlns:a16="http://schemas.microsoft.com/office/drawing/2014/main" id="{B6B23472-0AD3-94C8-C883-9F1309B95E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36129" y="2249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7">
            <p14:nvContentPartPr>
              <p14:cNvPr id="602" name="Ink 601">
                <a:extLst>
                  <a:ext uri="{FF2B5EF4-FFF2-40B4-BE49-F238E27FC236}">
                    <a16:creationId xmlns:a16="http://schemas.microsoft.com/office/drawing/2014/main" id="{63A5097A-DB6E-72DD-BDF9-1C731B4796AF}"/>
                  </a:ext>
                </a:extLst>
              </p14:cNvPr>
              <p14:cNvContentPartPr/>
              <p14:nvPr/>
            </p14:nvContentPartPr>
            <p14:xfrm>
              <a:off x="8384529" y="2432880"/>
              <a:ext cx="360" cy="360"/>
            </p14:xfrm>
          </p:contentPart>
        </mc:Choice>
        <mc:Fallback xmlns="">
          <p:pic>
            <p:nvPicPr>
              <p:cNvPr id="602" name="Ink 601">
                <a:extLst>
                  <a:ext uri="{FF2B5EF4-FFF2-40B4-BE49-F238E27FC236}">
                    <a16:creationId xmlns:a16="http://schemas.microsoft.com/office/drawing/2014/main" id="{63A5097A-DB6E-72DD-BDF9-1C731B4796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48529" y="2396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8">
            <p14:nvContentPartPr>
              <p14:cNvPr id="603" name="Ink 602">
                <a:extLst>
                  <a:ext uri="{FF2B5EF4-FFF2-40B4-BE49-F238E27FC236}">
                    <a16:creationId xmlns:a16="http://schemas.microsoft.com/office/drawing/2014/main" id="{BDEBD1B8-F938-D4D2-B460-B9C60F848439}"/>
                  </a:ext>
                </a:extLst>
              </p14:cNvPr>
              <p14:cNvContentPartPr/>
              <p14:nvPr/>
            </p14:nvContentPartPr>
            <p14:xfrm>
              <a:off x="8490369" y="2253240"/>
              <a:ext cx="360" cy="360"/>
            </p14:xfrm>
          </p:contentPart>
        </mc:Choice>
        <mc:Fallback xmlns="">
          <p:pic>
            <p:nvPicPr>
              <p:cNvPr id="603" name="Ink 602">
                <a:extLst>
                  <a:ext uri="{FF2B5EF4-FFF2-40B4-BE49-F238E27FC236}">
                    <a16:creationId xmlns:a16="http://schemas.microsoft.com/office/drawing/2014/main" id="{BDEBD1B8-F938-D4D2-B460-B9C60F8484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54729" y="2217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9">
            <p14:nvContentPartPr>
              <p14:cNvPr id="604" name="Ink 603">
                <a:extLst>
                  <a:ext uri="{FF2B5EF4-FFF2-40B4-BE49-F238E27FC236}">
                    <a16:creationId xmlns:a16="http://schemas.microsoft.com/office/drawing/2014/main" id="{496B61D4-8AFE-8917-89AC-B86D3FF4B7A0}"/>
                  </a:ext>
                </a:extLst>
              </p14:cNvPr>
              <p14:cNvContentPartPr/>
              <p14:nvPr/>
            </p14:nvContentPartPr>
            <p14:xfrm>
              <a:off x="8580369" y="2677320"/>
              <a:ext cx="360" cy="360"/>
            </p14:xfrm>
          </p:contentPart>
        </mc:Choice>
        <mc:Fallback xmlns="">
          <p:pic>
            <p:nvPicPr>
              <p:cNvPr id="604" name="Ink 603">
                <a:extLst>
                  <a:ext uri="{FF2B5EF4-FFF2-40B4-BE49-F238E27FC236}">
                    <a16:creationId xmlns:a16="http://schemas.microsoft.com/office/drawing/2014/main" id="{496B61D4-8AFE-8917-89AC-B86D3FF4B7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44369" y="2641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0">
            <p14:nvContentPartPr>
              <p14:cNvPr id="605" name="Ink 604">
                <a:extLst>
                  <a:ext uri="{FF2B5EF4-FFF2-40B4-BE49-F238E27FC236}">
                    <a16:creationId xmlns:a16="http://schemas.microsoft.com/office/drawing/2014/main" id="{F152CFCF-7578-5611-B8A5-BD3DCED86B7E}"/>
                  </a:ext>
                </a:extLst>
              </p14:cNvPr>
              <p14:cNvContentPartPr/>
              <p14:nvPr/>
            </p14:nvContentPartPr>
            <p14:xfrm>
              <a:off x="8531409" y="2424240"/>
              <a:ext cx="360" cy="360"/>
            </p14:xfrm>
          </p:contentPart>
        </mc:Choice>
        <mc:Fallback xmlns="">
          <p:pic>
            <p:nvPicPr>
              <p:cNvPr id="605" name="Ink 604">
                <a:extLst>
                  <a:ext uri="{FF2B5EF4-FFF2-40B4-BE49-F238E27FC236}">
                    <a16:creationId xmlns:a16="http://schemas.microsoft.com/office/drawing/2014/main" id="{F152CFCF-7578-5611-B8A5-BD3DCED86B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95409" y="2388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1">
            <p14:nvContentPartPr>
              <p14:cNvPr id="606" name="Ink 605">
                <a:extLst>
                  <a:ext uri="{FF2B5EF4-FFF2-40B4-BE49-F238E27FC236}">
                    <a16:creationId xmlns:a16="http://schemas.microsoft.com/office/drawing/2014/main" id="{C3453A4D-3712-0D8E-7AB0-EECEA5D06019}"/>
                  </a:ext>
                </a:extLst>
              </p14:cNvPr>
              <p14:cNvContentPartPr/>
              <p14:nvPr/>
            </p14:nvContentPartPr>
            <p14:xfrm>
              <a:off x="8760009" y="2824560"/>
              <a:ext cx="360" cy="360"/>
            </p14:xfrm>
          </p:contentPart>
        </mc:Choice>
        <mc:Fallback xmlns="">
          <p:pic>
            <p:nvPicPr>
              <p:cNvPr id="606" name="Ink 605">
                <a:extLst>
                  <a:ext uri="{FF2B5EF4-FFF2-40B4-BE49-F238E27FC236}">
                    <a16:creationId xmlns:a16="http://schemas.microsoft.com/office/drawing/2014/main" id="{C3453A4D-3712-0D8E-7AB0-EECEA5D060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24009" y="2788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2">
            <p14:nvContentPartPr>
              <p14:cNvPr id="607" name="Ink 606">
                <a:extLst>
                  <a:ext uri="{FF2B5EF4-FFF2-40B4-BE49-F238E27FC236}">
                    <a16:creationId xmlns:a16="http://schemas.microsoft.com/office/drawing/2014/main" id="{2EBEFCC7-2739-4DB2-A285-D5325954FB36}"/>
                  </a:ext>
                </a:extLst>
              </p14:cNvPr>
              <p14:cNvContentPartPr/>
              <p14:nvPr/>
            </p14:nvContentPartPr>
            <p14:xfrm>
              <a:off x="8196609" y="2800080"/>
              <a:ext cx="360" cy="360"/>
            </p14:xfrm>
          </p:contentPart>
        </mc:Choice>
        <mc:Fallback xmlns="">
          <p:pic>
            <p:nvPicPr>
              <p:cNvPr id="607" name="Ink 606">
                <a:extLst>
                  <a:ext uri="{FF2B5EF4-FFF2-40B4-BE49-F238E27FC236}">
                    <a16:creationId xmlns:a16="http://schemas.microsoft.com/office/drawing/2014/main" id="{2EBEFCC7-2739-4DB2-A285-D5325954FB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60969" y="2764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3">
            <p14:nvContentPartPr>
              <p14:cNvPr id="608" name="Ink 607">
                <a:extLst>
                  <a:ext uri="{FF2B5EF4-FFF2-40B4-BE49-F238E27FC236}">
                    <a16:creationId xmlns:a16="http://schemas.microsoft.com/office/drawing/2014/main" id="{EB6DE8B6-0C25-5C65-BA45-7D9B9C64DF5F}"/>
                  </a:ext>
                </a:extLst>
              </p14:cNvPr>
              <p14:cNvContentPartPr/>
              <p14:nvPr/>
            </p14:nvContentPartPr>
            <p14:xfrm>
              <a:off x="8311089" y="2636640"/>
              <a:ext cx="360" cy="360"/>
            </p14:xfrm>
          </p:contentPart>
        </mc:Choice>
        <mc:Fallback xmlns="">
          <p:pic>
            <p:nvPicPr>
              <p:cNvPr id="608" name="Ink 607">
                <a:extLst>
                  <a:ext uri="{FF2B5EF4-FFF2-40B4-BE49-F238E27FC236}">
                    <a16:creationId xmlns:a16="http://schemas.microsoft.com/office/drawing/2014/main" id="{EB6DE8B6-0C25-5C65-BA45-7D9B9C64DF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75089" y="2601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4">
            <p14:nvContentPartPr>
              <p14:cNvPr id="609" name="Ink 608">
                <a:extLst>
                  <a:ext uri="{FF2B5EF4-FFF2-40B4-BE49-F238E27FC236}">
                    <a16:creationId xmlns:a16="http://schemas.microsoft.com/office/drawing/2014/main" id="{F2182D61-9C1A-2B56-72B4-97BCEA40F1DE}"/>
                  </a:ext>
                </a:extLst>
              </p14:cNvPr>
              <p14:cNvContentPartPr/>
              <p14:nvPr/>
            </p14:nvContentPartPr>
            <p14:xfrm>
              <a:off x="8351769" y="3012120"/>
              <a:ext cx="360" cy="360"/>
            </p14:xfrm>
          </p:contentPart>
        </mc:Choice>
        <mc:Fallback xmlns="">
          <p:pic>
            <p:nvPicPr>
              <p:cNvPr id="609" name="Ink 608">
                <a:extLst>
                  <a:ext uri="{FF2B5EF4-FFF2-40B4-BE49-F238E27FC236}">
                    <a16:creationId xmlns:a16="http://schemas.microsoft.com/office/drawing/2014/main" id="{F2182D61-9C1A-2B56-72B4-97BCEA40F1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15769" y="2976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5">
            <p14:nvContentPartPr>
              <p14:cNvPr id="610" name="Ink 609">
                <a:extLst>
                  <a:ext uri="{FF2B5EF4-FFF2-40B4-BE49-F238E27FC236}">
                    <a16:creationId xmlns:a16="http://schemas.microsoft.com/office/drawing/2014/main" id="{B3C80467-86A8-566E-8274-AECECB01B10D}"/>
                  </a:ext>
                </a:extLst>
              </p14:cNvPr>
              <p14:cNvContentPartPr/>
              <p14:nvPr/>
            </p14:nvContentPartPr>
            <p14:xfrm>
              <a:off x="8106969" y="3143160"/>
              <a:ext cx="360" cy="360"/>
            </p14:xfrm>
          </p:contentPart>
        </mc:Choice>
        <mc:Fallback xmlns="">
          <p:pic>
            <p:nvPicPr>
              <p:cNvPr id="610" name="Ink 609">
                <a:extLst>
                  <a:ext uri="{FF2B5EF4-FFF2-40B4-BE49-F238E27FC236}">
                    <a16:creationId xmlns:a16="http://schemas.microsoft.com/office/drawing/2014/main" id="{B3C80467-86A8-566E-8274-AECECB01B1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70969" y="3107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6">
            <p14:nvContentPartPr>
              <p14:cNvPr id="611" name="Ink 610">
                <a:extLst>
                  <a:ext uri="{FF2B5EF4-FFF2-40B4-BE49-F238E27FC236}">
                    <a16:creationId xmlns:a16="http://schemas.microsoft.com/office/drawing/2014/main" id="{E1DC8F7B-133C-0915-EAB6-CC9B6AB7426E}"/>
                  </a:ext>
                </a:extLst>
              </p14:cNvPr>
              <p14:cNvContentPartPr/>
              <p14:nvPr/>
            </p14:nvContentPartPr>
            <p14:xfrm>
              <a:off x="7935249" y="3477600"/>
              <a:ext cx="360" cy="360"/>
            </p14:xfrm>
          </p:contentPart>
        </mc:Choice>
        <mc:Fallback xmlns="">
          <p:pic>
            <p:nvPicPr>
              <p:cNvPr id="611" name="Ink 610">
                <a:extLst>
                  <a:ext uri="{FF2B5EF4-FFF2-40B4-BE49-F238E27FC236}">
                    <a16:creationId xmlns:a16="http://schemas.microsoft.com/office/drawing/2014/main" id="{E1DC8F7B-133C-0915-EAB6-CC9B6AB742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9609" y="3441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7">
            <p14:nvContentPartPr>
              <p14:cNvPr id="612" name="Ink 611">
                <a:extLst>
                  <a:ext uri="{FF2B5EF4-FFF2-40B4-BE49-F238E27FC236}">
                    <a16:creationId xmlns:a16="http://schemas.microsoft.com/office/drawing/2014/main" id="{5139636C-C2E4-E411-A9DC-752114AB0A8D}"/>
                  </a:ext>
                </a:extLst>
              </p14:cNvPr>
              <p14:cNvContentPartPr/>
              <p14:nvPr/>
            </p14:nvContentPartPr>
            <p14:xfrm>
              <a:off x="8188329" y="3379680"/>
              <a:ext cx="1800" cy="360"/>
            </p14:xfrm>
          </p:contentPart>
        </mc:Choice>
        <mc:Fallback xmlns="">
          <p:pic>
            <p:nvPicPr>
              <p:cNvPr id="612" name="Ink 611">
                <a:extLst>
                  <a:ext uri="{FF2B5EF4-FFF2-40B4-BE49-F238E27FC236}">
                    <a16:creationId xmlns:a16="http://schemas.microsoft.com/office/drawing/2014/main" id="{5139636C-C2E4-E411-A9DC-752114AB0A8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152689" y="334404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8">
            <p14:nvContentPartPr>
              <p14:cNvPr id="613" name="Ink 612">
                <a:extLst>
                  <a:ext uri="{FF2B5EF4-FFF2-40B4-BE49-F238E27FC236}">
                    <a16:creationId xmlns:a16="http://schemas.microsoft.com/office/drawing/2014/main" id="{0CC5C48C-57FB-875F-B4DB-EE4252033740}"/>
                  </a:ext>
                </a:extLst>
              </p14:cNvPr>
              <p14:cNvContentPartPr/>
              <p14:nvPr/>
            </p14:nvContentPartPr>
            <p14:xfrm>
              <a:off x="8082129" y="3731040"/>
              <a:ext cx="360" cy="360"/>
            </p14:xfrm>
          </p:contentPart>
        </mc:Choice>
        <mc:Fallback xmlns="">
          <p:pic>
            <p:nvPicPr>
              <p:cNvPr id="613" name="Ink 612">
                <a:extLst>
                  <a:ext uri="{FF2B5EF4-FFF2-40B4-BE49-F238E27FC236}">
                    <a16:creationId xmlns:a16="http://schemas.microsoft.com/office/drawing/2014/main" id="{0CC5C48C-57FB-875F-B4DB-EE42520337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46489" y="3695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9">
            <p14:nvContentPartPr>
              <p14:cNvPr id="614" name="Ink 613">
                <a:extLst>
                  <a:ext uri="{FF2B5EF4-FFF2-40B4-BE49-F238E27FC236}">
                    <a16:creationId xmlns:a16="http://schemas.microsoft.com/office/drawing/2014/main" id="{5CED4DFE-E6F6-C91D-A1A1-7D41FDF304A1}"/>
                  </a:ext>
                </a:extLst>
              </p14:cNvPr>
              <p14:cNvContentPartPr/>
              <p14:nvPr/>
            </p14:nvContentPartPr>
            <p14:xfrm>
              <a:off x="7837329" y="4016520"/>
              <a:ext cx="360" cy="360"/>
            </p14:xfrm>
          </p:contentPart>
        </mc:Choice>
        <mc:Fallback xmlns="">
          <p:pic>
            <p:nvPicPr>
              <p:cNvPr id="614" name="Ink 613">
                <a:extLst>
                  <a:ext uri="{FF2B5EF4-FFF2-40B4-BE49-F238E27FC236}">
                    <a16:creationId xmlns:a16="http://schemas.microsoft.com/office/drawing/2014/main" id="{5CED4DFE-E6F6-C91D-A1A1-7D41FDF304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01329" y="3980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0">
            <p14:nvContentPartPr>
              <p14:cNvPr id="615" name="Ink 614">
                <a:extLst>
                  <a:ext uri="{FF2B5EF4-FFF2-40B4-BE49-F238E27FC236}">
                    <a16:creationId xmlns:a16="http://schemas.microsoft.com/office/drawing/2014/main" id="{8788F9A3-ADEF-9BE2-1132-8A018B73F182}"/>
                  </a:ext>
                </a:extLst>
              </p14:cNvPr>
              <p14:cNvContentPartPr/>
              <p14:nvPr/>
            </p14:nvContentPartPr>
            <p14:xfrm>
              <a:off x="8065929" y="4000320"/>
              <a:ext cx="360" cy="360"/>
            </p14:xfrm>
          </p:contentPart>
        </mc:Choice>
        <mc:Fallback xmlns="">
          <p:pic>
            <p:nvPicPr>
              <p:cNvPr id="615" name="Ink 614">
                <a:extLst>
                  <a:ext uri="{FF2B5EF4-FFF2-40B4-BE49-F238E27FC236}">
                    <a16:creationId xmlns:a16="http://schemas.microsoft.com/office/drawing/2014/main" id="{8788F9A3-ADEF-9BE2-1132-8A018B73F1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29929" y="3964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1">
            <p14:nvContentPartPr>
              <p14:cNvPr id="616" name="Ink 615">
                <a:extLst>
                  <a:ext uri="{FF2B5EF4-FFF2-40B4-BE49-F238E27FC236}">
                    <a16:creationId xmlns:a16="http://schemas.microsoft.com/office/drawing/2014/main" id="{350BFA58-4D37-0126-4F3D-C26B3B424556}"/>
                  </a:ext>
                </a:extLst>
              </p14:cNvPr>
              <p14:cNvContentPartPr/>
              <p14:nvPr/>
            </p14:nvContentPartPr>
            <p14:xfrm>
              <a:off x="7943529" y="4245120"/>
              <a:ext cx="360" cy="360"/>
            </p14:xfrm>
          </p:contentPart>
        </mc:Choice>
        <mc:Fallback xmlns="">
          <p:pic>
            <p:nvPicPr>
              <p:cNvPr id="616" name="Ink 615">
                <a:extLst>
                  <a:ext uri="{FF2B5EF4-FFF2-40B4-BE49-F238E27FC236}">
                    <a16:creationId xmlns:a16="http://schemas.microsoft.com/office/drawing/2014/main" id="{350BFA58-4D37-0126-4F3D-C26B3B4245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07529" y="4209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2">
            <p14:nvContentPartPr>
              <p14:cNvPr id="617" name="Ink 616">
                <a:extLst>
                  <a:ext uri="{FF2B5EF4-FFF2-40B4-BE49-F238E27FC236}">
                    <a16:creationId xmlns:a16="http://schemas.microsoft.com/office/drawing/2014/main" id="{102BDC8D-F83F-D5C1-6F2F-7B394ACD046E}"/>
                  </a:ext>
                </a:extLst>
              </p14:cNvPr>
              <p14:cNvContentPartPr/>
              <p14:nvPr/>
            </p14:nvContentPartPr>
            <p14:xfrm>
              <a:off x="7804929" y="3681720"/>
              <a:ext cx="360" cy="360"/>
            </p14:xfrm>
          </p:contentPart>
        </mc:Choice>
        <mc:Fallback xmlns="">
          <p:pic>
            <p:nvPicPr>
              <p:cNvPr id="617" name="Ink 616">
                <a:extLst>
                  <a:ext uri="{FF2B5EF4-FFF2-40B4-BE49-F238E27FC236}">
                    <a16:creationId xmlns:a16="http://schemas.microsoft.com/office/drawing/2014/main" id="{102BDC8D-F83F-D5C1-6F2F-7B394ACD04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68929" y="3646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3">
            <p14:nvContentPartPr>
              <p14:cNvPr id="618" name="Ink 617">
                <a:extLst>
                  <a:ext uri="{FF2B5EF4-FFF2-40B4-BE49-F238E27FC236}">
                    <a16:creationId xmlns:a16="http://schemas.microsoft.com/office/drawing/2014/main" id="{71D69F99-73A9-D1E2-5E6F-96259B5A41D1}"/>
                  </a:ext>
                </a:extLst>
              </p14:cNvPr>
              <p14:cNvContentPartPr/>
              <p14:nvPr/>
            </p14:nvContentPartPr>
            <p14:xfrm>
              <a:off x="7690449" y="3247920"/>
              <a:ext cx="360" cy="1800"/>
            </p14:xfrm>
          </p:contentPart>
        </mc:Choice>
        <mc:Fallback xmlns="">
          <p:pic>
            <p:nvPicPr>
              <p:cNvPr id="618" name="Ink 617">
                <a:extLst>
                  <a:ext uri="{FF2B5EF4-FFF2-40B4-BE49-F238E27FC236}">
                    <a16:creationId xmlns:a16="http://schemas.microsoft.com/office/drawing/2014/main" id="{71D69F99-73A9-D1E2-5E6F-96259B5A41D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654449" y="32119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4">
            <p14:nvContentPartPr>
              <p14:cNvPr id="619" name="Ink 618">
                <a:extLst>
                  <a:ext uri="{FF2B5EF4-FFF2-40B4-BE49-F238E27FC236}">
                    <a16:creationId xmlns:a16="http://schemas.microsoft.com/office/drawing/2014/main" id="{8E90998C-7042-99DF-0B27-6AE8593F6AFE}"/>
                  </a:ext>
                </a:extLst>
              </p14:cNvPr>
              <p14:cNvContentPartPr/>
              <p14:nvPr/>
            </p14:nvContentPartPr>
            <p14:xfrm>
              <a:off x="8016969" y="2849040"/>
              <a:ext cx="360" cy="360"/>
            </p14:xfrm>
          </p:contentPart>
        </mc:Choice>
        <mc:Fallback xmlns="">
          <p:pic>
            <p:nvPicPr>
              <p:cNvPr id="619" name="Ink 618">
                <a:extLst>
                  <a:ext uri="{FF2B5EF4-FFF2-40B4-BE49-F238E27FC236}">
                    <a16:creationId xmlns:a16="http://schemas.microsoft.com/office/drawing/2014/main" id="{8E90998C-7042-99DF-0B27-6AE8593F6A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80969" y="2813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5">
            <p14:nvContentPartPr>
              <p14:cNvPr id="620" name="Ink 619">
                <a:extLst>
                  <a:ext uri="{FF2B5EF4-FFF2-40B4-BE49-F238E27FC236}">
                    <a16:creationId xmlns:a16="http://schemas.microsoft.com/office/drawing/2014/main" id="{E676B784-3AA5-F0E9-0DBD-466B0E954D25}"/>
                  </a:ext>
                </a:extLst>
              </p14:cNvPr>
              <p14:cNvContentPartPr/>
              <p14:nvPr/>
            </p14:nvContentPartPr>
            <p14:xfrm>
              <a:off x="7976289" y="2359440"/>
              <a:ext cx="360" cy="360"/>
            </p14:xfrm>
          </p:contentPart>
        </mc:Choice>
        <mc:Fallback xmlns="">
          <p:pic>
            <p:nvPicPr>
              <p:cNvPr id="620" name="Ink 619">
                <a:extLst>
                  <a:ext uri="{FF2B5EF4-FFF2-40B4-BE49-F238E27FC236}">
                    <a16:creationId xmlns:a16="http://schemas.microsoft.com/office/drawing/2014/main" id="{E676B784-3AA5-F0E9-0DBD-466B0E954D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40289" y="2323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6">
            <p14:nvContentPartPr>
              <p14:cNvPr id="621" name="Ink 620">
                <a:extLst>
                  <a:ext uri="{FF2B5EF4-FFF2-40B4-BE49-F238E27FC236}">
                    <a16:creationId xmlns:a16="http://schemas.microsoft.com/office/drawing/2014/main" id="{822CC91B-4437-C5D9-DE4A-40BE38175E6E}"/>
                  </a:ext>
                </a:extLst>
              </p14:cNvPr>
              <p14:cNvContentPartPr/>
              <p14:nvPr/>
            </p14:nvContentPartPr>
            <p14:xfrm>
              <a:off x="8130009" y="2481480"/>
              <a:ext cx="1800" cy="360"/>
            </p14:xfrm>
          </p:contentPart>
        </mc:Choice>
        <mc:Fallback xmlns="">
          <p:pic>
            <p:nvPicPr>
              <p:cNvPr id="621" name="Ink 620">
                <a:extLst>
                  <a:ext uri="{FF2B5EF4-FFF2-40B4-BE49-F238E27FC236}">
                    <a16:creationId xmlns:a16="http://schemas.microsoft.com/office/drawing/2014/main" id="{822CC91B-4437-C5D9-DE4A-40BE38175E6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094009" y="24454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7">
            <p14:nvContentPartPr>
              <p14:cNvPr id="622" name="Ink 621">
                <a:extLst>
                  <a:ext uri="{FF2B5EF4-FFF2-40B4-BE49-F238E27FC236}">
                    <a16:creationId xmlns:a16="http://schemas.microsoft.com/office/drawing/2014/main" id="{875372B7-E09C-F325-8812-7278E33100D9}"/>
                  </a:ext>
                </a:extLst>
              </p14:cNvPr>
              <p14:cNvContentPartPr/>
              <p14:nvPr/>
            </p14:nvContentPartPr>
            <p14:xfrm>
              <a:off x="7943529" y="2702160"/>
              <a:ext cx="360" cy="360"/>
            </p14:xfrm>
          </p:contentPart>
        </mc:Choice>
        <mc:Fallback xmlns="">
          <p:pic>
            <p:nvPicPr>
              <p:cNvPr id="622" name="Ink 621">
                <a:extLst>
                  <a:ext uri="{FF2B5EF4-FFF2-40B4-BE49-F238E27FC236}">
                    <a16:creationId xmlns:a16="http://schemas.microsoft.com/office/drawing/2014/main" id="{875372B7-E09C-F325-8812-7278E33100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07529" y="2666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8">
            <p14:nvContentPartPr>
              <p14:cNvPr id="623" name="Ink 622">
                <a:extLst>
                  <a:ext uri="{FF2B5EF4-FFF2-40B4-BE49-F238E27FC236}">
                    <a16:creationId xmlns:a16="http://schemas.microsoft.com/office/drawing/2014/main" id="{7A6BD0DF-CC6A-F697-A2A6-523FAC1731F8}"/>
                  </a:ext>
                </a:extLst>
              </p14:cNvPr>
              <p14:cNvContentPartPr/>
              <p14:nvPr/>
            </p14:nvContentPartPr>
            <p14:xfrm>
              <a:off x="7682529" y="2571480"/>
              <a:ext cx="360" cy="360"/>
            </p14:xfrm>
          </p:contentPart>
        </mc:Choice>
        <mc:Fallback xmlns="">
          <p:pic>
            <p:nvPicPr>
              <p:cNvPr id="623" name="Ink 622">
                <a:extLst>
                  <a:ext uri="{FF2B5EF4-FFF2-40B4-BE49-F238E27FC236}">
                    <a16:creationId xmlns:a16="http://schemas.microsoft.com/office/drawing/2014/main" id="{7A6BD0DF-CC6A-F697-A2A6-523FAC1731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46529" y="2535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9">
            <p14:nvContentPartPr>
              <p14:cNvPr id="624" name="Ink 623">
                <a:extLst>
                  <a:ext uri="{FF2B5EF4-FFF2-40B4-BE49-F238E27FC236}">
                    <a16:creationId xmlns:a16="http://schemas.microsoft.com/office/drawing/2014/main" id="{6A89316D-3159-9A0D-77BD-D4CBE623E071}"/>
                  </a:ext>
                </a:extLst>
              </p14:cNvPr>
              <p14:cNvContentPartPr/>
              <p14:nvPr/>
            </p14:nvContentPartPr>
            <p14:xfrm>
              <a:off x="7870089" y="2530440"/>
              <a:ext cx="360" cy="360"/>
            </p14:xfrm>
          </p:contentPart>
        </mc:Choice>
        <mc:Fallback xmlns="">
          <p:pic>
            <p:nvPicPr>
              <p:cNvPr id="624" name="Ink 623">
                <a:extLst>
                  <a:ext uri="{FF2B5EF4-FFF2-40B4-BE49-F238E27FC236}">
                    <a16:creationId xmlns:a16="http://schemas.microsoft.com/office/drawing/2014/main" id="{6A89316D-3159-9A0D-77BD-D4CBE623E0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34089" y="2494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0">
            <p14:nvContentPartPr>
              <p14:cNvPr id="626" name="Ink 625">
                <a:extLst>
                  <a:ext uri="{FF2B5EF4-FFF2-40B4-BE49-F238E27FC236}">
                    <a16:creationId xmlns:a16="http://schemas.microsoft.com/office/drawing/2014/main" id="{B6252E4D-12C7-016F-69FD-37904619CD49}"/>
                  </a:ext>
                </a:extLst>
              </p14:cNvPr>
              <p14:cNvContentPartPr/>
              <p14:nvPr/>
            </p14:nvContentPartPr>
            <p14:xfrm>
              <a:off x="7502889" y="2277360"/>
              <a:ext cx="360" cy="360"/>
            </p14:xfrm>
          </p:contentPart>
        </mc:Choice>
        <mc:Fallback xmlns="">
          <p:pic>
            <p:nvPicPr>
              <p:cNvPr id="626" name="Ink 625">
                <a:extLst>
                  <a:ext uri="{FF2B5EF4-FFF2-40B4-BE49-F238E27FC236}">
                    <a16:creationId xmlns:a16="http://schemas.microsoft.com/office/drawing/2014/main" id="{B6252E4D-12C7-016F-69FD-37904619CD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66889" y="2241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1">
            <p14:nvContentPartPr>
              <p14:cNvPr id="627" name="Ink 626">
                <a:extLst>
                  <a:ext uri="{FF2B5EF4-FFF2-40B4-BE49-F238E27FC236}">
                    <a16:creationId xmlns:a16="http://schemas.microsoft.com/office/drawing/2014/main" id="{2A722D14-B840-615B-F216-9AEB0980D9E8}"/>
                  </a:ext>
                </a:extLst>
              </p14:cNvPr>
              <p14:cNvContentPartPr/>
              <p14:nvPr/>
            </p14:nvContentPartPr>
            <p14:xfrm>
              <a:off x="7314969" y="2236680"/>
              <a:ext cx="360" cy="360"/>
            </p14:xfrm>
          </p:contentPart>
        </mc:Choice>
        <mc:Fallback xmlns="">
          <p:pic>
            <p:nvPicPr>
              <p:cNvPr id="627" name="Ink 626">
                <a:extLst>
                  <a:ext uri="{FF2B5EF4-FFF2-40B4-BE49-F238E27FC236}">
                    <a16:creationId xmlns:a16="http://schemas.microsoft.com/office/drawing/2014/main" id="{2A722D14-B840-615B-F216-9AEB0980D9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8969" y="2201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2">
            <p14:nvContentPartPr>
              <p14:cNvPr id="628" name="Ink 627">
                <a:extLst>
                  <a:ext uri="{FF2B5EF4-FFF2-40B4-BE49-F238E27FC236}">
                    <a16:creationId xmlns:a16="http://schemas.microsoft.com/office/drawing/2014/main" id="{E9F039EC-BBA3-95A1-30E8-28B2EB97687E}"/>
                  </a:ext>
                </a:extLst>
              </p14:cNvPr>
              <p14:cNvContentPartPr/>
              <p14:nvPr/>
            </p14:nvContentPartPr>
            <p14:xfrm>
              <a:off x="6988449" y="2226960"/>
              <a:ext cx="360" cy="1800"/>
            </p14:xfrm>
          </p:contentPart>
        </mc:Choice>
        <mc:Fallback xmlns="">
          <p:pic>
            <p:nvPicPr>
              <p:cNvPr id="628" name="Ink 627">
                <a:extLst>
                  <a:ext uri="{FF2B5EF4-FFF2-40B4-BE49-F238E27FC236}">
                    <a16:creationId xmlns:a16="http://schemas.microsoft.com/office/drawing/2014/main" id="{E9F039EC-BBA3-95A1-30E8-28B2EB97687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952449" y="21913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3">
            <p14:nvContentPartPr>
              <p14:cNvPr id="635" name="Ink 634">
                <a:extLst>
                  <a:ext uri="{FF2B5EF4-FFF2-40B4-BE49-F238E27FC236}">
                    <a16:creationId xmlns:a16="http://schemas.microsoft.com/office/drawing/2014/main" id="{1C9BE3FE-C761-4E79-7AD7-0A33A14066A0}"/>
                  </a:ext>
                </a:extLst>
              </p14:cNvPr>
              <p14:cNvContentPartPr/>
              <p14:nvPr/>
            </p14:nvContentPartPr>
            <p14:xfrm>
              <a:off x="6898449" y="758880"/>
              <a:ext cx="360" cy="360"/>
            </p14:xfrm>
          </p:contentPart>
        </mc:Choice>
        <mc:Fallback xmlns="">
          <p:pic>
            <p:nvPicPr>
              <p:cNvPr id="635" name="Ink 634">
                <a:extLst>
                  <a:ext uri="{FF2B5EF4-FFF2-40B4-BE49-F238E27FC236}">
                    <a16:creationId xmlns:a16="http://schemas.microsoft.com/office/drawing/2014/main" id="{1C9BE3FE-C761-4E79-7AD7-0A33A14066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2809" y="723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4">
            <p14:nvContentPartPr>
              <p14:cNvPr id="644" name="Ink 643">
                <a:extLst>
                  <a:ext uri="{FF2B5EF4-FFF2-40B4-BE49-F238E27FC236}">
                    <a16:creationId xmlns:a16="http://schemas.microsoft.com/office/drawing/2014/main" id="{955F78FD-2A0F-AAE6-6BCE-EE9B8BE90F9E}"/>
                  </a:ext>
                </a:extLst>
              </p14:cNvPr>
              <p14:cNvContentPartPr/>
              <p14:nvPr/>
            </p14:nvContentPartPr>
            <p14:xfrm>
              <a:off x="6743289" y="2285640"/>
              <a:ext cx="360" cy="360"/>
            </p14:xfrm>
          </p:contentPart>
        </mc:Choice>
        <mc:Fallback xmlns="">
          <p:pic>
            <p:nvPicPr>
              <p:cNvPr id="644" name="Ink 643">
                <a:extLst>
                  <a:ext uri="{FF2B5EF4-FFF2-40B4-BE49-F238E27FC236}">
                    <a16:creationId xmlns:a16="http://schemas.microsoft.com/office/drawing/2014/main" id="{955F78FD-2A0F-AAE6-6BCE-EE9B8BE90F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07649" y="2249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5">
            <p14:nvContentPartPr>
              <p14:cNvPr id="645" name="Ink 644">
                <a:extLst>
                  <a:ext uri="{FF2B5EF4-FFF2-40B4-BE49-F238E27FC236}">
                    <a16:creationId xmlns:a16="http://schemas.microsoft.com/office/drawing/2014/main" id="{E154BAC4-A027-A83E-335F-DF077917AA38}"/>
                  </a:ext>
                </a:extLst>
              </p14:cNvPr>
              <p14:cNvContentPartPr/>
              <p14:nvPr/>
            </p14:nvContentPartPr>
            <p14:xfrm>
              <a:off x="7118769" y="2514240"/>
              <a:ext cx="360" cy="360"/>
            </p14:xfrm>
          </p:contentPart>
        </mc:Choice>
        <mc:Fallback xmlns="">
          <p:pic>
            <p:nvPicPr>
              <p:cNvPr id="645" name="Ink 644">
                <a:extLst>
                  <a:ext uri="{FF2B5EF4-FFF2-40B4-BE49-F238E27FC236}">
                    <a16:creationId xmlns:a16="http://schemas.microsoft.com/office/drawing/2014/main" id="{E154BAC4-A027-A83E-335F-DF077917AA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83129" y="2478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6">
            <p14:nvContentPartPr>
              <p14:cNvPr id="646" name="Ink 645">
                <a:extLst>
                  <a:ext uri="{FF2B5EF4-FFF2-40B4-BE49-F238E27FC236}">
                    <a16:creationId xmlns:a16="http://schemas.microsoft.com/office/drawing/2014/main" id="{1D4192A4-630C-E558-ED6B-BCC069D7A1B4}"/>
                  </a:ext>
                </a:extLst>
              </p14:cNvPr>
              <p14:cNvContentPartPr/>
              <p14:nvPr/>
            </p14:nvContentPartPr>
            <p14:xfrm>
              <a:off x="7494609" y="2473560"/>
              <a:ext cx="360" cy="360"/>
            </p14:xfrm>
          </p:contentPart>
        </mc:Choice>
        <mc:Fallback xmlns="">
          <p:pic>
            <p:nvPicPr>
              <p:cNvPr id="646" name="Ink 645">
                <a:extLst>
                  <a:ext uri="{FF2B5EF4-FFF2-40B4-BE49-F238E27FC236}">
                    <a16:creationId xmlns:a16="http://schemas.microsoft.com/office/drawing/2014/main" id="{1D4192A4-630C-E558-ED6B-BCC069D7A1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58609" y="2437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7">
            <p14:nvContentPartPr>
              <p14:cNvPr id="647" name="Ink 646">
                <a:extLst>
                  <a:ext uri="{FF2B5EF4-FFF2-40B4-BE49-F238E27FC236}">
                    <a16:creationId xmlns:a16="http://schemas.microsoft.com/office/drawing/2014/main" id="{3FE0BA51-B02C-5AC1-402C-2941933C63BD}"/>
                  </a:ext>
                </a:extLst>
              </p14:cNvPr>
              <p14:cNvContentPartPr/>
              <p14:nvPr/>
            </p14:nvContentPartPr>
            <p14:xfrm>
              <a:off x="7445289" y="2742840"/>
              <a:ext cx="360" cy="360"/>
            </p14:xfrm>
          </p:contentPart>
        </mc:Choice>
        <mc:Fallback xmlns="">
          <p:pic>
            <p:nvPicPr>
              <p:cNvPr id="647" name="Ink 646">
                <a:extLst>
                  <a:ext uri="{FF2B5EF4-FFF2-40B4-BE49-F238E27FC236}">
                    <a16:creationId xmlns:a16="http://schemas.microsoft.com/office/drawing/2014/main" id="{3FE0BA51-B02C-5AC1-402C-2941933C63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09649" y="2706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8">
            <p14:nvContentPartPr>
              <p14:cNvPr id="648" name="Ink 647">
                <a:extLst>
                  <a:ext uri="{FF2B5EF4-FFF2-40B4-BE49-F238E27FC236}">
                    <a16:creationId xmlns:a16="http://schemas.microsoft.com/office/drawing/2014/main" id="{F54C02E5-9339-0A7A-92E9-D0775E3AAF80}"/>
                  </a:ext>
                </a:extLst>
              </p14:cNvPr>
              <p14:cNvContentPartPr/>
              <p14:nvPr/>
            </p14:nvContentPartPr>
            <p14:xfrm>
              <a:off x="7649769" y="2832480"/>
              <a:ext cx="360" cy="360"/>
            </p14:xfrm>
          </p:contentPart>
        </mc:Choice>
        <mc:Fallback xmlns="">
          <p:pic>
            <p:nvPicPr>
              <p:cNvPr id="648" name="Ink 647">
                <a:extLst>
                  <a:ext uri="{FF2B5EF4-FFF2-40B4-BE49-F238E27FC236}">
                    <a16:creationId xmlns:a16="http://schemas.microsoft.com/office/drawing/2014/main" id="{F54C02E5-9339-0A7A-92E9-D0775E3AAF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13769" y="2796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9">
            <p14:nvContentPartPr>
              <p14:cNvPr id="649" name="Ink 648">
                <a:extLst>
                  <a:ext uri="{FF2B5EF4-FFF2-40B4-BE49-F238E27FC236}">
                    <a16:creationId xmlns:a16="http://schemas.microsoft.com/office/drawing/2014/main" id="{A06264D0-7886-F159-7795-7C34FCBFEE90}"/>
                  </a:ext>
                </a:extLst>
              </p14:cNvPr>
              <p14:cNvContentPartPr/>
              <p14:nvPr/>
            </p14:nvContentPartPr>
            <p14:xfrm>
              <a:off x="7845609" y="2824560"/>
              <a:ext cx="360" cy="1800"/>
            </p14:xfrm>
          </p:contentPart>
        </mc:Choice>
        <mc:Fallback xmlns="">
          <p:pic>
            <p:nvPicPr>
              <p:cNvPr id="649" name="Ink 648">
                <a:extLst>
                  <a:ext uri="{FF2B5EF4-FFF2-40B4-BE49-F238E27FC236}">
                    <a16:creationId xmlns:a16="http://schemas.microsoft.com/office/drawing/2014/main" id="{A06264D0-7886-F159-7795-7C34FCBFEE9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809609" y="27889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0">
            <p14:nvContentPartPr>
              <p14:cNvPr id="650" name="Ink 649">
                <a:extLst>
                  <a:ext uri="{FF2B5EF4-FFF2-40B4-BE49-F238E27FC236}">
                    <a16:creationId xmlns:a16="http://schemas.microsoft.com/office/drawing/2014/main" id="{D0D2C730-846A-09D7-FC2C-0AC0AF70F20F}"/>
                  </a:ext>
                </a:extLst>
              </p14:cNvPr>
              <p14:cNvContentPartPr/>
              <p14:nvPr/>
            </p14:nvContentPartPr>
            <p14:xfrm>
              <a:off x="7878369" y="3044880"/>
              <a:ext cx="360" cy="360"/>
            </p14:xfrm>
          </p:contentPart>
        </mc:Choice>
        <mc:Fallback xmlns="">
          <p:pic>
            <p:nvPicPr>
              <p:cNvPr id="650" name="Ink 649">
                <a:extLst>
                  <a:ext uri="{FF2B5EF4-FFF2-40B4-BE49-F238E27FC236}">
                    <a16:creationId xmlns:a16="http://schemas.microsoft.com/office/drawing/2014/main" id="{D0D2C730-846A-09D7-FC2C-0AC0AF70F2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42369" y="3009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1">
            <p14:nvContentPartPr>
              <p14:cNvPr id="651" name="Ink 650">
                <a:extLst>
                  <a:ext uri="{FF2B5EF4-FFF2-40B4-BE49-F238E27FC236}">
                    <a16:creationId xmlns:a16="http://schemas.microsoft.com/office/drawing/2014/main" id="{1711BCCE-AF7E-3029-1272-7746B8BB11AD}"/>
                  </a:ext>
                </a:extLst>
              </p14:cNvPr>
              <p14:cNvContentPartPr/>
              <p14:nvPr/>
            </p14:nvContentPartPr>
            <p14:xfrm>
              <a:off x="7568049" y="3093840"/>
              <a:ext cx="360" cy="360"/>
            </p14:xfrm>
          </p:contentPart>
        </mc:Choice>
        <mc:Fallback xmlns="">
          <p:pic>
            <p:nvPicPr>
              <p:cNvPr id="651" name="Ink 650">
                <a:extLst>
                  <a:ext uri="{FF2B5EF4-FFF2-40B4-BE49-F238E27FC236}">
                    <a16:creationId xmlns:a16="http://schemas.microsoft.com/office/drawing/2014/main" id="{1711BCCE-AF7E-3029-1272-7746B8BB11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32049" y="3058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2">
            <p14:nvContentPartPr>
              <p14:cNvPr id="652" name="Ink 651">
                <a:extLst>
                  <a:ext uri="{FF2B5EF4-FFF2-40B4-BE49-F238E27FC236}">
                    <a16:creationId xmlns:a16="http://schemas.microsoft.com/office/drawing/2014/main" id="{354FF2C7-6B91-4BD2-A3EA-1E3C37A4D9B3}"/>
                  </a:ext>
                </a:extLst>
              </p14:cNvPr>
              <p14:cNvContentPartPr/>
              <p14:nvPr/>
            </p14:nvContentPartPr>
            <p14:xfrm>
              <a:off x="7878369" y="3224520"/>
              <a:ext cx="360" cy="360"/>
            </p14:xfrm>
          </p:contentPart>
        </mc:Choice>
        <mc:Fallback xmlns="">
          <p:pic>
            <p:nvPicPr>
              <p:cNvPr id="652" name="Ink 651">
                <a:extLst>
                  <a:ext uri="{FF2B5EF4-FFF2-40B4-BE49-F238E27FC236}">
                    <a16:creationId xmlns:a16="http://schemas.microsoft.com/office/drawing/2014/main" id="{354FF2C7-6B91-4BD2-A3EA-1E3C37A4D9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42369" y="3188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3">
            <p14:nvContentPartPr>
              <p14:cNvPr id="653" name="Ink 652">
                <a:extLst>
                  <a:ext uri="{FF2B5EF4-FFF2-40B4-BE49-F238E27FC236}">
                    <a16:creationId xmlns:a16="http://schemas.microsoft.com/office/drawing/2014/main" id="{91CB3BDA-A866-0285-6DF7-A24CC99E4346}"/>
                  </a:ext>
                </a:extLst>
              </p14:cNvPr>
              <p14:cNvContentPartPr/>
              <p14:nvPr/>
            </p14:nvContentPartPr>
            <p14:xfrm>
              <a:off x="7641489" y="3543120"/>
              <a:ext cx="360" cy="360"/>
            </p14:xfrm>
          </p:contentPart>
        </mc:Choice>
        <mc:Fallback xmlns="">
          <p:pic>
            <p:nvPicPr>
              <p:cNvPr id="653" name="Ink 652">
                <a:extLst>
                  <a:ext uri="{FF2B5EF4-FFF2-40B4-BE49-F238E27FC236}">
                    <a16:creationId xmlns:a16="http://schemas.microsoft.com/office/drawing/2014/main" id="{91CB3BDA-A866-0285-6DF7-A24CC99E43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05489" y="3507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4">
            <p14:nvContentPartPr>
              <p14:cNvPr id="654" name="Ink 653">
                <a:extLst>
                  <a:ext uri="{FF2B5EF4-FFF2-40B4-BE49-F238E27FC236}">
                    <a16:creationId xmlns:a16="http://schemas.microsoft.com/office/drawing/2014/main" id="{F3CCA2D9-A2D2-6E68-AD29-030F261A2849}"/>
                  </a:ext>
                </a:extLst>
              </p14:cNvPr>
              <p14:cNvContentPartPr/>
              <p14:nvPr/>
            </p14:nvContentPartPr>
            <p14:xfrm>
              <a:off x="3698049" y="3093840"/>
              <a:ext cx="360" cy="360"/>
            </p14:xfrm>
          </p:contentPart>
        </mc:Choice>
        <mc:Fallback xmlns="">
          <p:pic>
            <p:nvPicPr>
              <p:cNvPr id="654" name="Ink 653">
                <a:extLst>
                  <a:ext uri="{FF2B5EF4-FFF2-40B4-BE49-F238E27FC236}">
                    <a16:creationId xmlns:a16="http://schemas.microsoft.com/office/drawing/2014/main" id="{F3CCA2D9-A2D2-6E68-AD29-030F261A28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2409" y="3058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5">
            <p14:nvContentPartPr>
              <p14:cNvPr id="655" name="Ink 654">
                <a:extLst>
                  <a:ext uri="{FF2B5EF4-FFF2-40B4-BE49-F238E27FC236}">
                    <a16:creationId xmlns:a16="http://schemas.microsoft.com/office/drawing/2014/main" id="{8482DED4-2D1B-5527-0217-91574028955A}"/>
                  </a:ext>
                </a:extLst>
              </p14:cNvPr>
              <p14:cNvContentPartPr/>
              <p14:nvPr/>
            </p14:nvContentPartPr>
            <p14:xfrm>
              <a:off x="3567729" y="2888280"/>
              <a:ext cx="360" cy="1800"/>
            </p14:xfrm>
          </p:contentPart>
        </mc:Choice>
        <mc:Fallback xmlns="">
          <p:pic>
            <p:nvPicPr>
              <p:cNvPr id="655" name="Ink 654">
                <a:extLst>
                  <a:ext uri="{FF2B5EF4-FFF2-40B4-BE49-F238E27FC236}">
                    <a16:creationId xmlns:a16="http://schemas.microsoft.com/office/drawing/2014/main" id="{8482DED4-2D1B-5527-0217-91574028955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531729" y="285264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6">
            <p14:nvContentPartPr>
              <p14:cNvPr id="656" name="Ink 655">
                <a:extLst>
                  <a:ext uri="{FF2B5EF4-FFF2-40B4-BE49-F238E27FC236}">
                    <a16:creationId xmlns:a16="http://schemas.microsoft.com/office/drawing/2014/main" id="{E7E59DD2-9614-8499-0E66-7AB8B4057DA7}"/>
                  </a:ext>
                </a:extLst>
              </p14:cNvPr>
              <p14:cNvContentPartPr/>
              <p14:nvPr/>
            </p14:nvContentPartPr>
            <p14:xfrm>
              <a:off x="4179729" y="3445200"/>
              <a:ext cx="1800" cy="360"/>
            </p14:xfrm>
          </p:contentPart>
        </mc:Choice>
        <mc:Fallback xmlns="">
          <p:pic>
            <p:nvPicPr>
              <p:cNvPr id="656" name="Ink 655">
                <a:extLst>
                  <a:ext uri="{FF2B5EF4-FFF2-40B4-BE49-F238E27FC236}">
                    <a16:creationId xmlns:a16="http://schemas.microsoft.com/office/drawing/2014/main" id="{E7E59DD2-9614-8499-0E66-7AB8B4057DA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44089" y="34092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7">
            <p14:nvContentPartPr>
              <p14:cNvPr id="657" name="Ink 656">
                <a:extLst>
                  <a:ext uri="{FF2B5EF4-FFF2-40B4-BE49-F238E27FC236}">
                    <a16:creationId xmlns:a16="http://schemas.microsoft.com/office/drawing/2014/main" id="{54B4BD8C-89EB-770F-9846-F0F84B0393C9}"/>
                  </a:ext>
                </a:extLst>
              </p14:cNvPr>
              <p14:cNvContentPartPr/>
              <p14:nvPr/>
            </p14:nvContentPartPr>
            <p14:xfrm>
              <a:off x="4890009" y="3559320"/>
              <a:ext cx="360" cy="360"/>
            </p14:xfrm>
          </p:contentPart>
        </mc:Choice>
        <mc:Fallback xmlns="">
          <p:pic>
            <p:nvPicPr>
              <p:cNvPr id="657" name="Ink 656">
                <a:extLst>
                  <a:ext uri="{FF2B5EF4-FFF2-40B4-BE49-F238E27FC236}">
                    <a16:creationId xmlns:a16="http://schemas.microsoft.com/office/drawing/2014/main" id="{54B4BD8C-89EB-770F-9846-F0F84B0393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54369" y="3523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8">
            <p14:nvContentPartPr>
              <p14:cNvPr id="658" name="Ink 657">
                <a:extLst>
                  <a:ext uri="{FF2B5EF4-FFF2-40B4-BE49-F238E27FC236}">
                    <a16:creationId xmlns:a16="http://schemas.microsoft.com/office/drawing/2014/main" id="{1EB9B0F5-9A8F-A29C-EE07-C9F651AF5D77}"/>
                  </a:ext>
                </a:extLst>
              </p14:cNvPr>
              <p14:cNvContentPartPr/>
              <p14:nvPr/>
            </p14:nvContentPartPr>
            <p14:xfrm>
              <a:off x="4816569" y="4212720"/>
              <a:ext cx="360" cy="360"/>
            </p14:xfrm>
          </p:contentPart>
        </mc:Choice>
        <mc:Fallback xmlns="">
          <p:pic>
            <p:nvPicPr>
              <p:cNvPr id="658" name="Ink 657">
                <a:extLst>
                  <a:ext uri="{FF2B5EF4-FFF2-40B4-BE49-F238E27FC236}">
                    <a16:creationId xmlns:a16="http://schemas.microsoft.com/office/drawing/2014/main" id="{1EB9B0F5-9A8F-A29C-EE07-C9F651AF5D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0929" y="4176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9">
            <p14:nvContentPartPr>
              <p14:cNvPr id="659" name="Ink 658">
                <a:extLst>
                  <a:ext uri="{FF2B5EF4-FFF2-40B4-BE49-F238E27FC236}">
                    <a16:creationId xmlns:a16="http://schemas.microsoft.com/office/drawing/2014/main" id="{05953511-3E50-49A5-6E2C-CFADBFA0E961}"/>
                  </a:ext>
                </a:extLst>
              </p14:cNvPr>
              <p14:cNvContentPartPr/>
              <p14:nvPr/>
            </p14:nvContentPartPr>
            <p14:xfrm>
              <a:off x="5077569" y="4596120"/>
              <a:ext cx="360" cy="360"/>
            </p14:xfrm>
          </p:contentPart>
        </mc:Choice>
        <mc:Fallback xmlns="">
          <p:pic>
            <p:nvPicPr>
              <p:cNvPr id="659" name="Ink 658">
                <a:extLst>
                  <a:ext uri="{FF2B5EF4-FFF2-40B4-BE49-F238E27FC236}">
                    <a16:creationId xmlns:a16="http://schemas.microsoft.com/office/drawing/2014/main" id="{05953511-3E50-49A5-6E2C-CFADBFA0E9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41929" y="4560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0">
            <p14:nvContentPartPr>
              <p14:cNvPr id="660" name="Ink 659">
                <a:extLst>
                  <a:ext uri="{FF2B5EF4-FFF2-40B4-BE49-F238E27FC236}">
                    <a16:creationId xmlns:a16="http://schemas.microsoft.com/office/drawing/2014/main" id="{744466A1-8FED-F828-A74F-E8855F39F7D2}"/>
                  </a:ext>
                </a:extLst>
              </p14:cNvPr>
              <p14:cNvContentPartPr/>
              <p14:nvPr/>
            </p14:nvContentPartPr>
            <p14:xfrm>
              <a:off x="5779929" y="4253400"/>
              <a:ext cx="360" cy="360"/>
            </p14:xfrm>
          </p:contentPart>
        </mc:Choice>
        <mc:Fallback xmlns="">
          <p:pic>
            <p:nvPicPr>
              <p:cNvPr id="660" name="Ink 659">
                <a:extLst>
                  <a:ext uri="{FF2B5EF4-FFF2-40B4-BE49-F238E27FC236}">
                    <a16:creationId xmlns:a16="http://schemas.microsoft.com/office/drawing/2014/main" id="{744466A1-8FED-F828-A74F-E8855F39F7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44289" y="4217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1">
            <p14:nvContentPartPr>
              <p14:cNvPr id="661" name="Ink 660">
                <a:extLst>
                  <a:ext uri="{FF2B5EF4-FFF2-40B4-BE49-F238E27FC236}">
                    <a16:creationId xmlns:a16="http://schemas.microsoft.com/office/drawing/2014/main" id="{09E554FC-CB5E-03E4-506A-41CC99E48533}"/>
                  </a:ext>
                </a:extLst>
              </p14:cNvPr>
              <p14:cNvContentPartPr/>
              <p14:nvPr/>
            </p14:nvContentPartPr>
            <p14:xfrm>
              <a:off x="5657529" y="3836880"/>
              <a:ext cx="360" cy="360"/>
            </p14:xfrm>
          </p:contentPart>
        </mc:Choice>
        <mc:Fallback xmlns="">
          <p:pic>
            <p:nvPicPr>
              <p:cNvPr id="661" name="Ink 660">
                <a:extLst>
                  <a:ext uri="{FF2B5EF4-FFF2-40B4-BE49-F238E27FC236}">
                    <a16:creationId xmlns:a16="http://schemas.microsoft.com/office/drawing/2014/main" id="{09E554FC-CB5E-03E4-506A-41CC99E485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21529" y="3801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2">
            <p14:nvContentPartPr>
              <p14:cNvPr id="662" name="Ink 661">
                <a:extLst>
                  <a:ext uri="{FF2B5EF4-FFF2-40B4-BE49-F238E27FC236}">
                    <a16:creationId xmlns:a16="http://schemas.microsoft.com/office/drawing/2014/main" id="{6187FF15-040C-BD2F-490D-D8A482212A35}"/>
                  </a:ext>
                </a:extLst>
              </p14:cNvPr>
              <p14:cNvContentPartPr/>
              <p14:nvPr/>
            </p14:nvContentPartPr>
            <p14:xfrm>
              <a:off x="5502369" y="3281760"/>
              <a:ext cx="360" cy="360"/>
            </p14:xfrm>
          </p:contentPart>
        </mc:Choice>
        <mc:Fallback xmlns="">
          <p:pic>
            <p:nvPicPr>
              <p:cNvPr id="662" name="Ink 661">
                <a:extLst>
                  <a:ext uri="{FF2B5EF4-FFF2-40B4-BE49-F238E27FC236}">
                    <a16:creationId xmlns:a16="http://schemas.microsoft.com/office/drawing/2014/main" id="{6187FF15-040C-BD2F-490D-D8A482212A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66369" y="3245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3">
            <p14:nvContentPartPr>
              <p14:cNvPr id="672" name="Ink 671">
                <a:extLst>
                  <a:ext uri="{FF2B5EF4-FFF2-40B4-BE49-F238E27FC236}">
                    <a16:creationId xmlns:a16="http://schemas.microsoft.com/office/drawing/2014/main" id="{6A115500-9867-A203-651E-3C3A834BD7A4}"/>
                  </a:ext>
                </a:extLst>
              </p14:cNvPr>
              <p14:cNvContentPartPr/>
              <p14:nvPr/>
            </p14:nvContentPartPr>
            <p14:xfrm>
              <a:off x="6498489" y="2783520"/>
              <a:ext cx="360" cy="1800"/>
            </p14:xfrm>
          </p:contentPart>
        </mc:Choice>
        <mc:Fallback xmlns="">
          <p:pic>
            <p:nvPicPr>
              <p:cNvPr id="672" name="Ink 671">
                <a:extLst>
                  <a:ext uri="{FF2B5EF4-FFF2-40B4-BE49-F238E27FC236}">
                    <a16:creationId xmlns:a16="http://schemas.microsoft.com/office/drawing/2014/main" id="{6A115500-9867-A203-651E-3C3A834BD7A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462489" y="274788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4">
            <p14:nvContentPartPr>
              <p14:cNvPr id="675" name="Ink 674">
                <a:extLst>
                  <a:ext uri="{FF2B5EF4-FFF2-40B4-BE49-F238E27FC236}">
                    <a16:creationId xmlns:a16="http://schemas.microsoft.com/office/drawing/2014/main" id="{B5FBE907-F80F-697D-ED77-5AFC32F27E72}"/>
                  </a:ext>
                </a:extLst>
              </p14:cNvPr>
              <p14:cNvContentPartPr/>
              <p14:nvPr/>
            </p14:nvContentPartPr>
            <p14:xfrm>
              <a:off x="6522969" y="2619000"/>
              <a:ext cx="360" cy="1800"/>
            </p14:xfrm>
          </p:contentPart>
        </mc:Choice>
        <mc:Fallback xmlns="">
          <p:pic>
            <p:nvPicPr>
              <p:cNvPr id="675" name="Ink 674">
                <a:extLst>
                  <a:ext uri="{FF2B5EF4-FFF2-40B4-BE49-F238E27FC236}">
                    <a16:creationId xmlns:a16="http://schemas.microsoft.com/office/drawing/2014/main" id="{B5FBE907-F80F-697D-ED77-5AFC32F27E7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487329" y="25830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5">
            <p14:nvContentPartPr>
              <p14:cNvPr id="676" name="Ink 675">
                <a:extLst>
                  <a:ext uri="{FF2B5EF4-FFF2-40B4-BE49-F238E27FC236}">
                    <a16:creationId xmlns:a16="http://schemas.microsoft.com/office/drawing/2014/main" id="{70620818-EB54-27B5-E594-0D1EE78597C4}"/>
                  </a:ext>
                </a:extLst>
              </p14:cNvPr>
              <p14:cNvContentPartPr/>
              <p14:nvPr/>
            </p14:nvContentPartPr>
            <p14:xfrm>
              <a:off x="6547449" y="2391840"/>
              <a:ext cx="360" cy="1800"/>
            </p14:xfrm>
          </p:contentPart>
        </mc:Choice>
        <mc:Fallback xmlns="">
          <p:pic>
            <p:nvPicPr>
              <p:cNvPr id="676" name="Ink 675">
                <a:extLst>
                  <a:ext uri="{FF2B5EF4-FFF2-40B4-BE49-F238E27FC236}">
                    <a16:creationId xmlns:a16="http://schemas.microsoft.com/office/drawing/2014/main" id="{70620818-EB54-27B5-E594-0D1EE78597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1449" y="2355840"/>
                <a:ext cx="7200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87" name="Group 686">
            <a:extLst>
              <a:ext uri="{FF2B5EF4-FFF2-40B4-BE49-F238E27FC236}">
                <a16:creationId xmlns:a16="http://schemas.microsoft.com/office/drawing/2014/main" id="{F8D32627-E36F-40E1-EFCB-DF06FF6299B5}"/>
              </a:ext>
            </a:extLst>
          </p:cNvPr>
          <p:cNvGrpSpPr/>
          <p:nvPr/>
        </p:nvGrpSpPr>
        <p:grpSpPr>
          <a:xfrm>
            <a:off x="6751569" y="2628720"/>
            <a:ext cx="114840" cy="8280"/>
            <a:chOff x="6751569" y="2628720"/>
            <a:chExt cx="114840" cy="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677" name="Ink 676">
                  <a:extLst>
                    <a:ext uri="{FF2B5EF4-FFF2-40B4-BE49-F238E27FC236}">
                      <a16:creationId xmlns:a16="http://schemas.microsoft.com/office/drawing/2014/main" id="{CF12D821-4D47-0CF7-C56C-B1E8DFED4D5F}"/>
                    </a:ext>
                  </a:extLst>
                </p14:cNvPr>
                <p14:cNvContentPartPr/>
                <p14:nvPr/>
              </p14:nvContentPartPr>
              <p14:xfrm>
                <a:off x="6751569" y="2628720"/>
                <a:ext cx="5040" cy="360"/>
              </p14:xfrm>
            </p:contentPart>
          </mc:Choice>
          <mc:Fallback xmlns="">
            <p:pic>
              <p:nvPicPr>
                <p:cNvPr id="677" name="Ink 676">
                  <a:extLst>
                    <a:ext uri="{FF2B5EF4-FFF2-40B4-BE49-F238E27FC236}">
                      <a16:creationId xmlns:a16="http://schemas.microsoft.com/office/drawing/2014/main" id="{CF12D821-4D47-0CF7-C56C-B1E8DFED4D5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715569" y="2592720"/>
                  <a:ext cx="766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678" name="Ink 677">
                  <a:extLst>
                    <a:ext uri="{FF2B5EF4-FFF2-40B4-BE49-F238E27FC236}">
                      <a16:creationId xmlns:a16="http://schemas.microsoft.com/office/drawing/2014/main" id="{1F82E687-51CD-24CB-B4A9-623CB4D0CA20}"/>
                    </a:ext>
                  </a:extLst>
                </p14:cNvPr>
                <p14:cNvContentPartPr/>
                <p14:nvPr/>
              </p14:nvContentPartPr>
              <p14:xfrm>
                <a:off x="6866049" y="2636640"/>
                <a:ext cx="360" cy="360"/>
              </p14:xfrm>
            </p:contentPart>
          </mc:Choice>
          <mc:Fallback xmlns="">
            <p:pic>
              <p:nvPicPr>
                <p:cNvPr id="678" name="Ink 677">
                  <a:extLst>
                    <a:ext uri="{FF2B5EF4-FFF2-40B4-BE49-F238E27FC236}">
                      <a16:creationId xmlns:a16="http://schemas.microsoft.com/office/drawing/2014/main" id="{1F82E687-51CD-24CB-B4A9-623CB4D0CA2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830049" y="260100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8">
            <p14:nvContentPartPr>
              <p14:cNvPr id="679" name="Ink 678">
                <a:extLst>
                  <a:ext uri="{FF2B5EF4-FFF2-40B4-BE49-F238E27FC236}">
                    <a16:creationId xmlns:a16="http://schemas.microsoft.com/office/drawing/2014/main" id="{5BE72E73-2881-ABF8-8140-DC4CF1523EAB}"/>
                  </a:ext>
                </a:extLst>
              </p14:cNvPr>
              <p14:cNvContentPartPr/>
              <p14:nvPr/>
            </p14:nvContentPartPr>
            <p14:xfrm>
              <a:off x="6882249" y="2416320"/>
              <a:ext cx="1800" cy="360"/>
            </p14:xfrm>
          </p:contentPart>
        </mc:Choice>
        <mc:Fallback xmlns="">
          <p:pic>
            <p:nvPicPr>
              <p:cNvPr id="679" name="Ink 678">
                <a:extLst>
                  <a:ext uri="{FF2B5EF4-FFF2-40B4-BE49-F238E27FC236}">
                    <a16:creationId xmlns:a16="http://schemas.microsoft.com/office/drawing/2014/main" id="{5BE72E73-2881-ABF8-8140-DC4CF1523EA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846249" y="23806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9">
            <p14:nvContentPartPr>
              <p14:cNvPr id="680" name="Ink 679">
                <a:extLst>
                  <a:ext uri="{FF2B5EF4-FFF2-40B4-BE49-F238E27FC236}">
                    <a16:creationId xmlns:a16="http://schemas.microsoft.com/office/drawing/2014/main" id="{C5151BB9-A4B3-4496-11C0-558C00EF8B05}"/>
                  </a:ext>
                </a:extLst>
              </p14:cNvPr>
              <p14:cNvContentPartPr/>
              <p14:nvPr/>
            </p14:nvContentPartPr>
            <p14:xfrm>
              <a:off x="7168089" y="3159360"/>
              <a:ext cx="360" cy="360"/>
            </p14:xfrm>
          </p:contentPart>
        </mc:Choice>
        <mc:Fallback xmlns="">
          <p:pic>
            <p:nvPicPr>
              <p:cNvPr id="680" name="Ink 679">
                <a:extLst>
                  <a:ext uri="{FF2B5EF4-FFF2-40B4-BE49-F238E27FC236}">
                    <a16:creationId xmlns:a16="http://schemas.microsoft.com/office/drawing/2014/main" id="{C5151BB9-A4B3-4496-11C0-558C00EF8B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32089" y="3123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0">
            <p14:nvContentPartPr>
              <p14:cNvPr id="681" name="Ink 680">
                <a:extLst>
                  <a:ext uri="{FF2B5EF4-FFF2-40B4-BE49-F238E27FC236}">
                    <a16:creationId xmlns:a16="http://schemas.microsoft.com/office/drawing/2014/main" id="{F60DAD5D-937F-F226-3E4B-C31070689B87}"/>
                  </a:ext>
                </a:extLst>
              </p14:cNvPr>
              <p14:cNvContentPartPr/>
              <p14:nvPr/>
            </p14:nvContentPartPr>
            <p14:xfrm>
              <a:off x="7264569" y="2832480"/>
              <a:ext cx="1800" cy="360"/>
            </p14:xfrm>
          </p:contentPart>
        </mc:Choice>
        <mc:Fallback xmlns="">
          <p:pic>
            <p:nvPicPr>
              <p:cNvPr id="681" name="Ink 680">
                <a:extLst>
                  <a:ext uri="{FF2B5EF4-FFF2-40B4-BE49-F238E27FC236}">
                    <a16:creationId xmlns:a16="http://schemas.microsoft.com/office/drawing/2014/main" id="{F60DAD5D-937F-F226-3E4B-C31070689B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28569" y="279684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1">
            <p14:nvContentPartPr>
              <p14:cNvPr id="682" name="Ink 681">
                <a:extLst>
                  <a:ext uri="{FF2B5EF4-FFF2-40B4-BE49-F238E27FC236}">
                    <a16:creationId xmlns:a16="http://schemas.microsoft.com/office/drawing/2014/main" id="{4169182C-E243-59C3-ED50-044893112864}"/>
                  </a:ext>
                </a:extLst>
              </p14:cNvPr>
              <p14:cNvContentPartPr/>
              <p14:nvPr/>
            </p14:nvContentPartPr>
            <p14:xfrm>
              <a:off x="6996369" y="2759040"/>
              <a:ext cx="360" cy="360"/>
            </p14:xfrm>
          </p:contentPart>
        </mc:Choice>
        <mc:Fallback xmlns="">
          <p:pic>
            <p:nvPicPr>
              <p:cNvPr id="682" name="Ink 681">
                <a:extLst>
                  <a:ext uri="{FF2B5EF4-FFF2-40B4-BE49-F238E27FC236}">
                    <a16:creationId xmlns:a16="http://schemas.microsoft.com/office/drawing/2014/main" id="{4169182C-E243-59C3-ED50-0448931128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60729" y="2723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2">
            <p14:nvContentPartPr>
              <p14:cNvPr id="683" name="Ink 682">
                <a:extLst>
                  <a:ext uri="{FF2B5EF4-FFF2-40B4-BE49-F238E27FC236}">
                    <a16:creationId xmlns:a16="http://schemas.microsoft.com/office/drawing/2014/main" id="{9BCA3553-6D39-C0C5-E9D0-CF02012DB551}"/>
                  </a:ext>
                </a:extLst>
              </p14:cNvPr>
              <p14:cNvContentPartPr/>
              <p14:nvPr/>
            </p14:nvContentPartPr>
            <p14:xfrm>
              <a:off x="6906729" y="3502080"/>
              <a:ext cx="360" cy="360"/>
            </p14:xfrm>
          </p:contentPart>
        </mc:Choice>
        <mc:Fallback xmlns="">
          <p:pic>
            <p:nvPicPr>
              <p:cNvPr id="683" name="Ink 682">
                <a:extLst>
                  <a:ext uri="{FF2B5EF4-FFF2-40B4-BE49-F238E27FC236}">
                    <a16:creationId xmlns:a16="http://schemas.microsoft.com/office/drawing/2014/main" id="{9BCA3553-6D39-C0C5-E9D0-CF02012DB5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70729" y="3466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3">
            <p14:nvContentPartPr>
              <p14:cNvPr id="684" name="Ink 683">
                <a:extLst>
                  <a:ext uri="{FF2B5EF4-FFF2-40B4-BE49-F238E27FC236}">
                    <a16:creationId xmlns:a16="http://schemas.microsoft.com/office/drawing/2014/main" id="{93E9DFF7-90A9-656F-3079-CCDFF425F3E8}"/>
                  </a:ext>
                </a:extLst>
              </p14:cNvPr>
              <p14:cNvContentPartPr/>
              <p14:nvPr/>
            </p14:nvContentPartPr>
            <p14:xfrm>
              <a:off x="7429089" y="3504240"/>
              <a:ext cx="6840" cy="6480"/>
            </p14:xfrm>
          </p:contentPart>
        </mc:Choice>
        <mc:Fallback xmlns="">
          <p:pic>
            <p:nvPicPr>
              <p:cNvPr id="684" name="Ink 683">
                <a:extLst>
                  <a:ext uri="{FF2B5EF4-FFF2-40B4-BE49-F238E27FC236}">
                    <a16:creationId xmlns:a16="http://schemas.microsoft.com/office/drawing/2014/main" id="{93E9DFF7-90A9-656F-3079-CCDFF425F3E8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7393089" y="3468600"/>
                <a:ext cx="7848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8">
            <p14:nvContentPartPr>
              <p14:cNvPr id="685" name="Ink 684">
                <a:extLst>
                  <a:ext uri="{FF2B5EF4-FFF2-40B4-BE49-F238E27FC236}">
                    <a16:creationId xmlns:a16="http://schemas.microsoft.com/office/drawing/2014/main" id="{EE0E7A26-FE2D-1E7A-6937-1EF663CE31B3}"/>
                  </a:ext>
                </a:extLst>
              </p14:cNvPr>
              <p14:cNvContentPartPr/>
              <p14:nvPr/>
            </p14:nvContentPartPr>
            <p14:xfrm>
              <a:off x="7429089" y="3281760"/>
              <a:ext cx="360" cy="360"/>
            </p14:xfrm>
          </p:contentPart>
        </mc:Choice>
        <mc:Fallback xmlns="">
          <p:pic>
            <p:nvPicPr>
              <p:cNvPr id="685" name="Ink 684">
                <a:extLst>
                  <a:ext uri="{FF2B5EF4-FFF2-40B4-BE49-F238E27FC236}">
                    <a16:creationId xmlns:a16="http://schemas.microsoft.com/office/drawing/2014/main" id="{EE0E7A26-FE2D-1E7A-6937-1EF663CE31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93089" y="3245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9">
            <p14:nvContentPartPr>
              <p14:cNvPr id="686" name="Ink 685">
                <a:extLst>
                  <a:ext uri="{FF2B5EF4-FFF2-40B4-BE49-F238E27FC236}">
                    <a16:creationId xmlns:a16="http://schemas.microsoft.com/office/drawing/2014/main" id="{DCEA09D6-67CA-5D26-FC79-3992C8E3637F}"/>
                  </a:ext>
                </a:extLst>
              </p14:cNvPr>
              <p14:cNvContentPartPr/>
              <p14:nvPr/>
            </p14:nvContentPartPr>
            <p14:xfrm>
              <a:off x="7282209" y="3036960"/>
              <a:ext cx="360" cy="360"/>
            </p14:xfrm>
          </p:contentPart>
        </mc:Choice>
        <mc:Fallback xmlns="">
          <p:pic>
            <p:nvPicPr>
              <p:cNvPr id="686" name="Ink 685">
                <a:extLst>
                  <a:ext uri="{FF2B5EF4-FFF2-40B4-BE49-F238E27FC236}">
                    <a16:creationId xmlns:a16="http://schemas.microsoft.com/office/drawing/2014/main" id="{DCEA09D6-67CA-5D26-FC79-3992C8E363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46209" y="3000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0">
            <p14:nvContentPartPr>
              <p14:cNvPr id="689" name="Ink 688">
                <a:extLst>
                  <a:ext uri="{FF2B5EF4-FFF2-40B4-BE49-F238E27FC236}">
                    <a16:creationId xmlns:a16="http://schemas.microsoft.com/office/drawing/2014/main" id="{0325A152-4B2A-1741-0B7F-650BE5290894}"/>
                  </a:ext>
                </a:extLst>
              </p14:cNvPr>
              <p14:cNvContentPartPr/>
              <p14:nvPr/>
            </p14:nvContentPartPr>
            <p14:xfrm>
              <a:off x="7421169" y="2955240"/>
              <a:ext cx="360" cy="360"/>
            </p14:xfrm>
          </p:contentPart>
        </mc:Choice>
        <mc:Fallback xmlns="">
          <p:pic>
            <p:nvPicPr>
              <p:cNvPr id="689" name="Ink 688">
                <a:extLst>
                  <a:ext uri="{FF2B5EF4-FFF2-40B4-BE49-F238E27FC236}">
                    <a16:creationId xmlns:a16="http://schemas.microsoft.com/office/drawing/2014/main" id="{0325A152-4B2A-1741-0B7F-650BE52908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85169" y="2919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1">
            <p14:nvContentPartPr>
              <p14:cNvPr id="690" name="Ink 689">
                <a:extLst>
                  <a:ext uri="{FF2B5EF4-FFF2-40B4-BE49-F238E27FC236}">
                    <a16:creationId xmlns:a16="http://schemas.microsoft.com/office/drawing/2014/main" id="{A5AA7F02-6F03-36CA-FEB6-9C1EE98179BE}"/>
                  </a:ext>
                </a:extLst>
              </p14:cNvPr>
              <p14:cNvContentPartPr/>
              <p14:nvPr/>
            </p14:nvContentPartPr>
            <p14:xfrm>
              <a:off x="7306689" y="3934800"/>
              <a:ext cx="360" cy="1800"/>
            </p14:xfrm>
          </p:contentPart>
        </mc:Choice>
        <mc:Fallback xmlns="">
          <p:pic>
            <p:nvPicPr>
              <p:cNvPr id="690" name="Ink 689">
                <a:extLst>
                  <a:ext uri="{FF2B5EF4-FFF2-40B4-BE49-F238E27FC236}">
                    <a16:creationId xmlns:a16="http://schemas.microsoft.com/office/drawing/2014/main" id="{A5AA7F02-6F03-36CA-FEB6-9C1EE98179B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271049" y="389916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2">
            <p14:nvContentPartPr>
              <p14:cNvPr id="691" name="Ink 690">
                <a:extLst>
                  <a:ext uri="{FF2B5EF4-FFF2-40B4-BE49-F238E27FC236}">
                    <a16:creationId xmlns:a16="http://schemas.microsoft.com/office/drawing/2014/main" id="{616D4019-6975-1F7C-3E7A-A0BF236CFBD5}"/>
                  </a:ext>
                </a:extLst>
              </p14:cNvPr>
              <p14:cNvContentPartPr/>
              <p14:nvPr/>
            </p14:nvContentPartPr>
            <p14:xfrm>
              <a:off x="7510809" y="3681720"/>
              <a:ext cx="360" cy="360"/>
            </p14:xfrm>
          </p:contentPart>
        </mc:Choice>
        <mc:Fallback xmlns="">
          <p:pic>
            <p:nvPicPr>
              <p:cNvPr id="691" name="Ink 690">
                <a:extLst>
                  <a:ext uri="{FF2B5EF4-FFF2-40B4-BE49-F238E27FC236}">
                    <a16:creationId xmlns:a16="http://schemas.microsoft.com/office/drawing/2014/main" id="{616D4019-6975-1F7C-3E7A-A0BF236CFB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74809" y="3646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3">
            <p14:nvContentPartPr>
              <p14:cNvPr id="692" name="Ink 691">
                <a:extLst>
                  <a:ext uri="{FF2B5EF4-FFF2-40B4-BE49-F238E27FC236}">
                    <a16:creationId xmlns:a16="http://schemas.microsoft.com/office/drawing/2014/main" id="{4B4B6BAA-142B-54BE-4B90-D14EE2C67317}"/>
                  </a:ext>
                </a:extLst>
              </p14:cNvPr>
              <p14:cNvContentPartPr/>
              <p14:nvPr/>
            </p14:nvContentPartPr>
            <p14:xfrm>
              <a:off x="7535289" y="3820680"/>
              <a:ext cx="360" cy="360"/>
            </p14:xfrm>
          </p:contentPart>
        </mc:Choice>
        <mc:Fallback xmlns="">
          <p:pic>
            <p:nvPicPr>
              <p:cNvPr id="692" name="Ink 691">
                <a:extLst>
                  <a:ext uri="{FF2B5EF4-FFF2-40B4-BE49-F238E27FC236}">
                    <a16:creationId xmlns:a16="http://schemas.microsoft.com/office/drawing/2014/main" id="{4B4B6BAA-142B-54BE-4B90-D14EE2C673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99289" y="3784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4">
            <p14:nvContentPartPr>
              <p14:cNvPr id="693" name="Ink 692">
                <a:extLst>
                  <a:ext uri="{FF2B5EF4-FFF2-40B4-BE49-F238E27FC236}">
                    <a16:creationId xmlns:a16="http://schemas.microsoft.com/office/drawing/2014/main" id="{47695F5D-9740-58AF-12AE-F3D7A6CB1591}"/>
                  </a:ext>
                </a:extLst>
              </p14:cNvPr>
              <p14:cNvContentPartPr/>
              <p14:nvPr/>
            </p14:nvContentPartPr>
            <p14:xfrm>
              <a:off x="7747329" y="3853080"/>
              <a:ext cx="360" cy="360"/>
            </p14:xfrm>
          </p:contentPart>
        </mc:Choice>
        <mc:Fallback xmlns="">
          <p:pic>
            <p:nvPicPr>
              <p:cNvPr id="693" name="Ink 692">
                <a:extLst>
                  <a:ext uri="{FF2B5EF4-FFF2-40B4-BE49-F238E27FC236}">
                    <a16:creationId xmlns:a16="http://schemas.microsoft.com/office/drawing/2014/main" id="{47695F5D-9740-58AF-12AE-F3D7A6CB15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11689" y="381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5">
            <p14:nvContentPartPr>
              <p14:cNvPr id="694" name="Ink 693">
                <a:extLst>
                  <a:ext uri="{FF2B5EF4-FFF2-40B4-BE49-F238E27FC236}">
                    <a16:creationId xmlns:a16="http://schemas.microsoft.com/office/drawing/2014/main" id="{7D0836B5-0A76-0803-01B3-5C82A77365E8}"/>
                  </a:ext>
                </a:extLst>
              </p14:cNvPr>
              <p14:cNvContentPartPr/>
              <p14:nvPr/>
            </p14:nvContentPartPr>
            <p14:xfrm>
              <a:off x="7542129" y="4253400"/>
              <a:ext cx="1800" cy="360"/>
            </p14:xfrm>
          </p:contentPart>
        </mc:Choice>
        <mc:Fallback xmlns="">
          <p:pic>
            <p:nvPicPr>
              <p:cNvPr id="694" name="Ink 693">
                <a:extLst>
                  <a:ext uri="{FF2B5EF4-FFF2-40B4-BE49-F238E27FC236}">
                    <a16:creationId xmlns:a16="http://schemas.microsoft.com/office/drawing/2014/main" id="{7D0836B5-0A76-0803-01B3-5C82A77365E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06129" y="42174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6">
            <p14:nvContentPartPr>
              <p14:cNvPr id="695" name="Ink 694">
                <a:extLst>
                  <a:ext uri="{FF2B5EF4-FFF2-40B4-BE49-F238E27FC236}">
                    <a16:creationId xmlns:a16="http://schemas.microsoft.com/office/drawing/2014/main" id="{D8363FAF-CF0E-57B2-868E-EC461F3D267C}"/>
                  </a:ext>
                </a:extLst>
              </p14:cNvPr>
              <p14:cNvContentPartPr/>
              <p14:nvPr/>
            </p14:nvContentPartPr>
            <p14:xfrm>
              <a:off x="7617009" y="3983760"/>
              <a:ext cx="360" cy="360"/>
            </p14:xfrm>
          </p:contentPart>
        </mc:Choice>
        <mc:Fallback xmlns="">
          <p:pic>
            <p:nvPicPr>
              <p:cNvPr id="695" name="Ink 694">
                <a:extLst>
                  <a:ext uri="{FF2B5EF4-FFF2-40B4-BE49-F238E27FC236}">
                    <a16:creationId xmlns:a16="http://schemas.microsoft.com/office/drawing/2014/main" id="{D8363FAF-CF0E-57B2-868E-EC461F3D26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81009" y="3948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7">
            <p14:nvContentPartPr>
              <p14:cNvPr id="696" name="Ink 695">
                <a:extLst>
                  <a:ext uri="{FF2B5EF4-FFF2-40B4-BE49-F238E27FC236}">
                    <a16:creationId xmlns:a16="http://schemas.microsoft.com/office/drawing/2014/main" id="{C4EE6158-43AC-6073-979D-2DEED0EC45DF}"/>
                  </a:ext>
                </a:extLst>
              </p14:cNvPr>
              <p14:cNvContentPartPr/>
              <p14:nvPr/>
            </p14:nvContentPartPr>
            <p14:xfrm>
              <a:off x="7215609" y="4343040"/>
              <a:ext cx="1800" cy="360"/>
            </p14:xfrm>
          </p:contentPart>
        </mc:Choice>
        <mc:Fallback xmlns="">
          <p:pic>
            <p:nvPicPr>
              <p:cNvPr id="696" name="Ink 695">
                <a:extLst>
                  <a:ext uri="{FF2B5EF4-FFF2-40B4-BE49-F238E27FC236}">
                    <a16:creationId xmlns:a16="http://schemas.microsoft.com/office/drawing/2014/main" id="{C4EE6158-43AC-6073-979D-2DEED0EC45D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179969" y="43074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8">
            <p14:nvContentPartPr>
              <p14:cNvPr id="697" name="Ink 696">
                <a:extLst>
                  <a:ext uri="{FF2B5EF4-FFF2-40B4-BE49-F238E27FC236}">
                    <a16:creationId xmlns:a16="http://schemas.microsoft.com/office/drawing/2014/main" id="{A3D05F3F-DB8A-A0C7-F10E-5554B5AF86CE}"/>
                  </a:ext>
                </a:extLst>
              </p14:cNvPr>
              <p14:cNvContentPartPr/>
              <p14:nvPr/>
            </p14:nvContentPartPr>
            <p14:xfrm>
              <a:off x="7395249" y="4081680"/>
              <a:ext cx="1800" cy="1800"/>
            </p14:xfrm>
          </p:contentPart>
        </mc:Choice>
        <mc:Fallback xmlns="">
          <p:pic>
            <p:nvPicPr>
              <p:cNvPr id="697" name="Ink 696">
                <a:extLst>
                  <a:ext uri="{FF2B5EF4-FFF2-40B4-BE49-F238E27FC236}">
                    <a16:creationId xmlns:a16="http://schemas.microsoft.com/office/drawing/2014/main" id="{A3D05F3F-DB8A-A0C7-F10E-5554B5AF86CE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7359249" y="4046040"/>
                <a:ext cx="734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9">
            <p14:nvContentPartPr>
              <p14:cNvPr id="698" name="Ink 697">
                <a:extLst>
                  <a:ext uri="{FF2B5EF4-FFF2-40B4-BE49-F238E27FC236}">
                    <a16:creationId xmlns:a16="http://schemas.microsoft.com/office/drawing/2014/main" id="{B1666A98-7C0A-3CC0-237F-2C8D76630B78}"/>
                  </a:ext>
                </a:extLst>
              </p14:cNvPr>
              <p14:cNvContentPartPr/>
              <p14:nvPr/>
            </p14:nvContentPartPr>
            <p14:xfrm>
              <a:off x="6743289" y="4286160"/>
              <a:ext cx="360" cy="360"/>
            </p14:xfrm>
          </p:contentPart>
        </mc:Choice>
        <mc:Fallback xmlns="">
          <p:pic>
            <p:nvPicPr>
              <p:cNvPr id="698" name="Ink 697">
                <a:extLst>
                  <a:ext uri="{FF2B5EF4-FFF2-40B4-BE49-F238E27FC236}">
                    <a16:creationId xmlns:a16="http://schemas.microsoft.com/office/drawing/2014/main" id="{B1666A98-7C0A-3CC0-237F-2C8D76630B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07649" y="4250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0">
            <p14:nvContentPartPr>
              <p14:cNvPr id="699" name="Ink 698">
                <a:extLst>
                  <a:ext uri="{FF2B5EF4-FFF2-40B4-BE49-F238E27FC236}">
                    <a16:creationId xmlns:a16="http://schemas.microsoft.com/office/drawing/2014/main" id="{EEC260CC-FC5F-07CC-D6CF-073C5A275275}"/>
                  </a:ext>
                </a:extLst>
              </p14:cNvPr>
              <p14:cNvContentPartPr/>
              <p14:nvPr/>
            </p14:nvContentPartPr>
            <p14:xfrm>
              <a:off x="6890169" y="4555440"/>
              <a:ext cx="360" cy="360"/>
            </p14:xfrm>
          </p:contentPart>
        </mc:Choice>
        <mc:Fallback xmlns="">
          <p:pic>
            <p:nvPicPr>
              <p:cNvPr id="699" name="Ink 698">
                <a:extLst>
                  <a:ext uri="{FF2B5EF4-FFF2-40B4-BE49-F238E27FC236}">
                    <a16:creationId xmlns:a16="http://schemas.microsoft.com/office/drawing/2014/main" id="{EEC260CC-FC5F-07CC-D6CF-073C5A2752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4529" y="4519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1">
            <p14:nvContentPartPr>
              <p14:cNvPr id="700" name="Ink 699">
                <a:extLst>
                  <a:ext uri="{FF2B5EF4-FFF2-40B4-BE49-F238E27FC236}">
                    <a16:creationId xmlns:a16="http://schemas.microsoft.com/office/drawing/2014/main" id="{0C5AA608-3DE1-F98C-4F7E-FA8CC69C41BC}"/>
                  </a:ext>
                </a:extLst>
              </p14:cNvPr>
              <p14:cNvContentPartPr/>
              <p14:nvPr/>
            </p14:nvContentPartPr>
            <p14:xfrm>
              <a:off x="6833289" y="4784040"/>
              <a:ext cx="360" cy="360"/>
            </p14:xfrm>
          </p:contentPart>
        </mc:Choice>
        <mc:Fallback xmlns="">
          <p:pic>
            <p:nvPicPr>
              <p:cNvPr id="700" name="Ink 699">
                <a:extLst>
                  <a:ext uri="{FF2B5EF4-FFF2-40B4-BE49-F238E27FC236}">
                    <a16:creationId xmlns:a16="http://schemas.microsoft.com/office/drawing/2014/main" id="{0C5AA608-3DE1-F98C-4F7E-FA8CC69C41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97289" y="4748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2">
            <p14:nvContentPartPr>
              <p14:cNvPr id="701" name="Ink 700">
                <a:extLst>
                  <a:ext uri="{FF2B5EF4-FFF2-40B4-BE49-F238E27FC236}">
                    <a16:creationId xmlns:a16="http://schemas.microsoft.com/office/drawing/2014/main" id="{3C21A031-A8A6-B51C-83CD-F19802F4725B}"/>
                  </a:ext>
                </a:extLst>
              </p14:cNvPr>
              <p14:cNvContentPartPr/>
              <p14:nvPr/>
            </p14:nvContentPartPr>
            <p14:xfrm>
              <a:off x="7086369" y="4685760"/>
              <a:ext cx="360" cy="360"/>
            </p14:xfrm>
          </p:contentPart>
        </mc:Choice>
        <mc:Fallback xmlns="">
          <p:pic>
            <p:nvPicPr>
              <p:cNvPr id="701" name="Ink 700">
                <a:extLst>
                  <a:ext uri="{FF2B5EF4-FFF2-40B4-BE49-F238E27FC236}">
                    <a16:creationId xmlns:a16="http://schemas.microsoft.com/office/drawing/2014/main" id="{3C21A031-A8A6-B51C-83CD-F19802F472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50369" y="4650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3">
            <p14:nvContentPartPr>
              <p14:cNvPr id="702" name="Ink 701">
                <a:extLst>
                  <a:ext uri="{FF2B5EF4-FFF2-40B4-BE49-F238E27FC236}">
                    <a16:creationId xmlns:a16="http://schemas.microsoft.com/office/drawing/2014/main" id="{0CAE84AB-223B-B63B-7A90-00F5F9C7C3C2}"/>
                  </a:ext>
                </a:extLst>
              </p14:cNvPr>
              <p14:cNvContentPartPr/>
              <p14:nvPr/>
            </p14:nvContentPartPr>
            <p14:xfrm>
              <a:off x="6841209" y="5257440"/>
              <a:ext cx="360" cy="360"/>
            </p14:xfrm>
          </p:contentPart>
        </mc:Choice>
        <mc:Fallback xmlns="">
          <p:pic>
            <p:nvPicPr>
              <p:cNvPr id="702" name="Ink 701">
                <a:extLst>
                  <a:ext uri="{FF2B5EF4-FFF2-40B4-BE49-F238E27FC236}">
                    <a16:creationId xmlns:a16="http://schemas.microsoft.com/office/drawing/2014/main" id="{0CAE84AB-223B-B63B-7A90-00F5F9C7C3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05209" y="5221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4">
            <p14:nvContentPartPr>
              <p14:cNvPr id="703" name="Ink 702">
                <a:extLst>
                  <a:ext uri="{FF2B5EF4-FFF2-40B4-BE49-F238E27FC236}">
                    <a16:creationId xmlns:a16="http://schemas.microsoft.com/office/drawing/2014/main" id="{0F29BDE3-15C2-93C8-1D50-643797539A48}"/>
                  </a:ext>
                </a:extLst>
              </p14:cNvPr>
              <p14:cNvContentPartPr/>
              <p14:nvPr/>
            </p14:nvContentPartPr>
            <p14:xfrm>
              <a:off x="6955689" y="5339160"/>
              <a:ext cx="360" cy="360"/>
            </p14:xfrm>
          </p:contentPart>
        </mc:Choice>
        <mc:Fallback xmlns="">
          <p:pic>
            <p:nvPicPr>
              <p:cNvPr id="703" name="Ink 702">
                <a:extLst>
                  <a:ext uri="{FF2B5EF4-FFF2-40B4-BE49-F238E27FC236}">
                    <a16:creationId xmlns:a16="http://schemas.microsoft.com/office/drawing/2014/main" id="{0F29BDE3-15C2-93C8-1D50-643797539A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9689" y="5303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5">
            <p14:nvContentPartPr>
              <p14:cNvPr id="704" name="Ink 703">
                <a:extLst>
                  <a:ext uri="{FF2B5EF4-FFF2-40B4-BE49-F238E27FC236}">
                    <a16:creationId xmlns:a16="http://schemas.microsoft.com/office/drawing/2014/main" id="{A299EF90-3507-6B77-C72A-81EE381C7E4F}"/>
                  </a:ext>
                </a:extLst>
              </p14:cNvPr>
              <p14:cNvContentPartPr/>
              <p14:nvPr/>
            </p14:nvContentPartPr>
            <p14:xfrm>
              <a:off x="7143249" y="5412600"/>
              <a:ext cx="360" cy="360"/>
            </p14:xfrm>
          </p:contentPart>
        </mc:Choice>
        <mc:Fallback xmlns="">
          <p:pic>
            <p:nvPicPr>
              <p:cNvPr id="704" name="Ink 703">
                <a:extLst>
                  <a:ext uri="{FF2B5EF4-FFF2-40B4-BE49-F238E27FC236}">
                    <a16:creationId xmlns:a16="http://schemas.microsoft.com/office/drawing/2014/main" id="{A299EF90-3507-6B77-C72A-81EE381C7E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07609" y="5376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6">
            <p14:nvContentPartPr>
              <p14:cNvPr id="705" name="Ink 704">
                <a:extLst>
                  <a:ext uri="{FF2B5EF4-FFF2-40B4-BE49-F238E27FC236}">
                    <a16:creationId xmlns:a16="http://schemas.microsoft.com/office/drawing/2014/main" id="{505778AB-8CC4-797C-BE69-9053C6AB08D4}"/>
                  </a:ext>
                </a:extLst>
              </p14:cNvPr>
              <p14:cNvContentPartPr/>
              <p14:nvPr/>
            </p14:nvContentPartPr>
            <p14:xfrm>
              <a:off x="6971889" y="5600520"/>
              <a:ext cx="360" cy="360"/>
            </p14:xfrm>
          </p:contentPart>
        </mc:Choice>
        <mc:Fallback xmlns="">
          <p:pic>
            <p:nvPicPr>
              <p:cNvPr id="705" name="Ink 704">
                <a:extLst>
                  <a:ext uri="{FF2B5EF4-FFF2-40B4-BE49-F238E27FC236}">
                    <a16:creationId xmlns:a16="http://schemas.microsoft.com/office/drawing/2014/main" id="{505778AB-8CC4-797C-BE69-9053C6AB08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36249" y="5564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7">
            <p14:nvContentPartPr>
              <p14:cNvPr id="706" name="Ink 705">
                <a:extLst>
                  <a:ext uri="{FF2B5EF4-FFF2-40B4-BE49-F238E27FC236}">
                    <a16:creationId xmlns:a16="http://schemas.microsoft.com/office/drawing/2014/main" id="{C45C0B0F-E458-181D-B3B8-65931BAC1C02}"/>
                  </a:ext>
                </a:extLst>
              </p14:cNvPr>
              <p14:cNvContentPartPr/>
              <p14:nvPr/>
            </p14:nvContentPartPr>
            <p14:xfrm>
              <a:off x="6547449" y="5755320"/>
              <a:ext cx="360" cy="360"/>
            </p14:xfrm>
          </p:contentPart>
        </mc:Choice>
        <mc:Fallback xmlns="">
          <p:pic>
            <p:nvPicPr>
              <p:cNvPr id="706" name="Ink 705">
                <a:extLst>
                  <a:ext uri="{FF2B5EF4-FFF2-40B4-BE49-F238E27FC236}">
                    <a16:creationId xmlns:a16="http://schemas.microsoft.com/office/drawing/2014/main" id="{C45C0B0F-E458-181D-B3B8-65931BAC1C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1449" y="5719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8">
            <p14:nvContentPartPr>
              <p14:cNvPr id="707" name="Ink 706">
                <a:extLst>
                  <a:ext uri="{FF2B5EF4-FFF2-40B4-BE49-F238E27FC236}">
                    <a16:creationId xmlns:a16="http://schemas.microsoft.com/office/drawing/2014/main" id="{AFF6428A-07AA-37B8-7C4B-6E81BC11FB80}"/>
                  </a:ext>
                </a:extLst>
              </p14:cNvPr>
              <p14:cNvContentPartPr/>
              <p14:nvPr/>
            </p14:nvContentPartPr>
            <p14:xfrm>
              <a:off x="6531249" y="5878080"/>
              <a:ext cx="360" cy="360"/>
            </p14:xfrm>
          </p:contentPart>
        </mc:Choice>
        <mc:Fallback xmlns="">
          <p:pic>
            <p:nvPicPr>
              <p:cNvPr id="707" name="Ink 706">
                <a:extLst>
                  <a:ext uri="{FF2B5EF4-FFF2-40B4-BE49-F238E27FC236}">
                    <a16:creationId xmlns:a16="http://schemas.microsoft.com/office/drawing/2014/main" id="{AFF6428A-07AA-37B8-7C4B-6E81BC11FB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95249" y="5842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9">
            <p14:nvContentPartPr>
              <p14:cNvPr id="708" name="Ink 707">
                <a:extLst>
                  <a:ext uri="{FF2B5EF4-FFF2-40B4-BE49-F238E27FC236}">
                    <a16:creationId xmlns:a16="http://schemas.microsoft.com/office/drawing/2014/main" id="{A2EF88D8-6637-3EE5-EFA0-79FC78D0E7F3}"/>
                  </a:ext>
                </a:extLst>
              </p14:cNvPr>
              <p14:cNvContentPartPr/>
              <p14:nvPr/>
            </p14:nvContentPartPr>
            <p14:xfrm>
              <a:off x="6915009" y="5755320"/>
              <a:ext cx="360" cy="360"/>
            </p14:xfrm>
          </p:contentPart>
        </mc:Choice>
        <mc:Fallback xmlns="">
          <p:pic>
            <p:nvPicPr>
              <p:cNvPr id="708" name="Ink 707">
                <a:extLst>
                  <a:ext uri="{FF2B5EF4-FFF2-40B4-BE49-F238E27FC236}">
                    <a16:creationId xmlns:a16="http://schemas.microsoft.com/office/drawing/2014/main" id="{A2EF88D8-6637-3EE5-EFA0-79FC78D0E7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79009" y="5719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0">
            <p14:nvContentPartPr>
              <p14:cNvPr id="709" name="Ink 708">
                <a:extLst>
                  <a:ext uri="{FF2B5EF4-FFF2-40B4-BE49-F238E27FC236}">
                    <a16:creationId xmlns:a16="http://schemas.microsoft.com/office/drawing/2014/main" id="{658B24F4-D7A8-BA1C-2BBA-854C098FF782}"/>
                  </a:ext>
                </a:extLst>
              </p14:cNvPr>
              <p14:cNvContentPartPr/>
              <p14:nvPr/>
            </p14:nvContentPartPr>
            <p14:xfrm>
              <a:off x="7192209" y="5706720"/>
              <a:ext cx="360" cy="360"/>
            </p14:xfrm>
          </p:contentPart>
        </mc:Choice>
        <mc:Fallback xmlns="">
          <p:pic>
            <p:nvPicPr>
              <p:cNvPr id="709" name="Ink 708">
                <a:extLst>
                  <a:ext uri="{FF2B5EF4-FFF2-40B4-BE49-F238E27FC236}">
                    <a16:creationId xmlns:a16="http://schemas.microsoft.com/office/drawing/2014/main" id="{658B24F4-D7A8-BA1C-2BBA-854C098FF7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6569" y="5670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1">
            <p14:nvContentPartPr>
              <p14:cNvPr id="710" name="Ink 709">
                <a:extLst>
                  <a:ext uri="{FF2B5EF4-FFF2-40B4-BE49-F238E27FC236}">
                    <a16:creationId xmlns:a16="http://schemas.microsoft.com/office/drawing/2014/main" id="{9884BC61-6ADB-CA5A-1D2C-89A128AA7EBB}"/>
                  </a:ext>
                </a:extLst>
              </p14:cNvPr>
              <p14:cNvContentPartPr/>
              <p14:nvPr/>
            </p14:nvContentPartPr>
            <p14:xfrm>
              <a:off x="6653649" y="5314680"/>
              <a:ext cx="360" cy="360"/>
            </p14:xfrm>
          </p:contentPart>
        </mc:Choice>
        <mc:Fallback xmlns="">
          <p:pic>
            <p:nvPicPr>
              <p:cNvPr id="710" name="Ink 709">
                <a:extLst>
                  <a:ext uri="{FF2B5EF4-FFF2-40B4-BE49-F238E27FC236}">
                    <a16:creationId xmlns:a16="http://schemas.microsoft.com/office/drawing/2014/main" id="{9884BC61-6ADB-CA5A-1D2C-89A128AA7E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17649" y="527904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3" name="Group 712">
            <a:extLst>
              <a:ext uri="{FF2B5EF4-FFF2-40B4-BE49-F238E27FC236}">
                <a16:creationId xmlns:a16="http://schemas.microsoft.com/office/drawing/2014/main" id="{578C99C1-2ED1-26C1-563A-CE537334D5F2}"/>
              </a:ext>
            </a:extLst>
          </p:cNvPr>
          <p:cNvGrpSpPr/>
          <p:nvPr/>
        </p:nvGrpSpPr>
        <p:grpSpPr>
          <a:xfrm>
            <a:off x="6612969" y="5510880"/>
            <a:ext cx="73800" cy="41040"/>
            <a:chOff x="6612969" y="5510880"/>
            <a:chExt cx="73800" cy="4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711" name="Ink 710">
                  <a:extLst>
                    <a:ext uri="{FF2B5EF4-FFF2-40B4-BE49-F238E27FC236}">
                      <a16:creationId xmlns:a16="http://schemas.microsoft.com/office/drawing/2014/main" id="{966FC2F9-F677-5627-380A-A5B33152A1B0}"/>
                    </a:ext>
                  </a:extLst>
                </p14:cNvPr>
                <p14:cNvContentPartPr/>
                <p14:nvPr/>
              </p14:nvContentPartPr>
              <p14:xfrm>
                <a:off x="6612969" y="5510880"/>
                <a:ext cx="360" cy="360"/>
              </p14:xfrm>
            </p:contentPart>
          </mc:Choice>
          <mc:Fallback xmlns="">
            <p:pic>
              <p:nvPicPr>
                <p:cNvPr id="711" name="Ink 710">
                  <a:extLst>
                    <a:ext uri="{FF2B5EF4-FFF2-40B4-BE49-F238E27FC236}">
                      <a16:creationId xmlns:a16="http://schemas.microsoft.com/office/drawing/2014/main" id="{966FC2F9-F677-5627-380A-A5B33152A1B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576969" y="547488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712" name="Ink 711">
                  <a:extLst>
                    <a:ext uri="{FF2B5EF4-FFF2-40B4-BE49-F238E27FC236}">
                      <a16:creationId xmlns:a16="http://schemas.microsoft.com/office/drawing/2014/main" id="{D14C28F3-0587-C573-2D81-360CD4067528}"/>
                    </a:ext>
                  </a:extLst>
                </p14:cNvPr>
                <p14:cNvContentPartPr/>
                <p14:nvPr/>
              </p14:nvContentPartPr>
              <p14:xfrm>
                <a:off x="6686409" y="5551560"/>
                <a:ext cx="360" cy="360"/>
              </p14:xfrm>
            </p:contentPart>
          </mc:Choice>
          <mc:Fallback xmlns="">
            <p:pic>
              <p:nvPicPr>
                <p:cNvPr id="712" name="Ink 711">
                  <a:extLst>
                    <a:ext uri="{FF2B5EF4-FFF2-40B4-BE49-F238E27FC236}">
                      <a16:creationId xmlns:a16="http://schemas.microsoft.com/office/drawing/2014/main" id="{D14C28F3-0587-C573-2D81-360CD406752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50409" y="55155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4">
            <p14:nvContentPartPr>
              <p14:cNvPr id="714" name="Ink 713">
                <a:extLst>
                  <a:ext uri="{FF2B5EF4-FFF2-40B4-BE49-F238E27FC236}">
                    <a16:creationId xmlns:a16="http://schemas.microsoft.com/office/drawing/2014/main" id="{A4E12C35-CCEA-9322-214C-1AE230E4F6F1}"/>
                  </a:ext>
                </a:extLst>
              </p14:cNvPr>
              <p14:cNvContentPartPr/>
              <p14:nvPr/>
            </p14:nvContentPartPr>
            <p14:xfrm>
              <a:off x="6375729" y="5445360"/>
              <a:ext cx="360" cy="360"/>
            </p14:xfrm>
          </p:contentPart>
        </mc:Choice>
        <mc:Fallback xmlns="">
          <p:pic>
            <p:nvPicPr>
              <p:cNvPr id="714" name="Ink 713">
                <a:extLst>
                  <a:ext uri="{FF2B5EF4-FFF2-40B4-BE49-F238E27FC236}">
                    <a16:creationId xmlns:a16="http://schemas.microsoft.com/office/drawing/2014/main" id="{A4E12C35-CCEA-9322-214C-1AE230E4F6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40089" y="5409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5">
            <p14:nvContentPartPr>
              <p14:cNvPr id="715" name="Ink 714">
                <a:extLst>
                  <a:ext uri="{FF2B5EF4-FFF2-40B4-BE49-F238E27FC236}">
                    <a16:creationId xmlns:a16="http://schemas.microsoft.com/office/drawing/2014/main" id="{AC8B25E4-6CA8-36FD-60DA-F3D8AB0BD252}"/>
                  </a:ext>
                </a:extLst>
              </p14:cNvPr>
              <p14:cNvContentPartPr/>
              <p14:nvPr/>
            </p14:nvContentPartPr>
            <p14:xfrm>
              <a:off x="6555369" y="5086080"/>
              <a:ext cx="360" cy="360"/>
            </p14:xfrm>
          </p:contentPart>
        </mc:Choice>
        <mc:Fallback xmlns="">
          <p:pic>
            <p:nvPicPr>
              <p:cNvPr id="715" name="Ink 714">
                <a:extLst>
                  <a:ext uri="{FF2B5EF4-FFF2-40B4-BE49-F238E27FC236}">
                    <a16:creationId xmlns:a16="http://schemas.microsoft.com/office/drawing/2014/main" id="{AC8B25E4-6CA8-36FD-60DA-F3D8AB0BD2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9729" y="5050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6">
            <p14:nvContentPartPr>
              <p14:cNvPr id="716" name="Ink 715">
                <a:extLst>
                  <a:ext uri="{FF2B5EF4-FFF2-40B4-BE49-F238E27FC236}">
                    <a16:creationId xmlns:a16="http://schemas.microsoft.com/office/drawing/2014/main" id="{5751830A-8EF1-E27C-2614-E2D6408A2466}"/>
                  </a:ext>
                </a:extLst>
              </p14:cNvPr>
              <p14:cNvContentPartPr/>
              <p14:nvPr/>
            </p14:nvContentPartPr>
            <p14:xfrm>
              <a:off x="6212649" y="5045040"/>
              <a:ext cx="360" cy="360"/>
            </p14:xfrm>
          </p:contentPart>
        </mc:Choice>
        <mc:Fallback xmlns="">
          <p:pic>
            <p:nvPicPr>
              <p:cNvPr id="716" name="Ink 715">
                <a:extLst>
                  <a:ext uri="{FF2B5EF4-FFF2-40B4-BE49-F238E27FC236}">
                    <a16:creationId xmlns:a16="http://schemas.microsoft.com/office/drawing/2014/main" id="{5751830A-8EF1-E27C-2614-E2D6408A24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6649" y="5009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7">
            <p14:nvContentPartPr>
              <p14:cNvPr id="717" name="Ink 716">
                <a:extLst>
                  <a:ext uri="{FF2B5EF4-FFF2-40B4-BE49-F238E27FC236}">
                    <a16:creationId xmlns:a16="http://schemas.microsoft.com/office/drawing/2014/main" id="{D05D4370-B0BB-6174-9430-C8BDB8A66A41}"/>
                  </a:ext>
                </a:extLst>
              </p14:cNvPr>
              <p14:cNvContentPartPr/>
              <p14:nvPr/>
            </p14:nvContentPartPr>
            <p14:xfrm>
              <a:off x="6065769" y="5306400"/>
              <a:ext cx="360" cy="360"/>
            </p14:xfrm>
          </p:contentPart>
        </mc:Choice>
        <mc:Fallback xmlns="">
          <p:pic>
            <p:nvPicPr>
              <p:cNvPr id="717" name="Ink 716">
                <a:extLst>
                  <a:ext uri="{FF2B5EF4-FFF2-40B4-BE49-F238E27FC236}">
                    <a16:creationId xmlns:a16="http://schemas.microsoft.com/office/drawing/2014/main" id="{D05D4370-B0BB-6174-9430-C8BDB8A66A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29769" y="5270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8">
            <p14:nvContentPartPr>
              <p14:cNvPr id="718" name="Ink 717">
                <a:extLst>
                  <a:ext uri="{FF2B5EF4-FFF2-40B4-BE49-F238E27FC236}">
                    <a16:creationId xmlns:a16="http://schemas.microsoft.com/office/drawing/2014/main" id="{27593A13-B3CE-0AE0-AB2B-4BA744AE6323}"/>
                  </a:ext>
                </a:extLst>
              </p14:cNvPr>
              <p14:cNvContentPartPr/>
              <p14:nvPr/>
            </p14:nvContentPartPr>
            <p14:xfrm>
              <a:off x="6123009" y="5461560"/>
              <a:ext cx="360" cy="360"/>
            </p14:xfrm>
          </p:contentPart>
        </mc:Choice>
        <mc:Fallback xmlns="">
          <p:pic>
            <p:nvPicPr>
              <p:cNvPr id="718" name="Ink 717">
                <a:extLst>
                  <a:ext uri="{FF2B5EF4-FFF2-40B4-BE49-F238E27FC236}">
                    <a16:creationId xmlns:a16="http://schemas.microsoft.com/office/drawing/2014/main" id="{27593A13-B3CE-0AE0-AB2B-4BA744AE63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87009" y="5425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9">
            <p14:nvContentPartPr>
              <p14:cNvPr id="719" name="Ink 718">
                <a:extLst>
                  <a:ext uri="{FF2B5EF4-FFF2-40B4-BE49-F238E27FC236}">
                    <a16:creationId xmlns:a16="http://schemas.microsoft.com/office/drawing/2014/main" id="{9AD23674-E88A-7F76-2AD7-A61AE857E051}"/>
                  </a:ext>
                </a:extLst>
              </p14:cNvPr>
              <p14:cNvContentPartPr/>
              <p14:nvPr/>
            </p14:nvContentPartPr>
            <p14:xfrm>
              <a:off x="6171969" y="5632920"/>
              <a:ext cx="360" cy="360"/>
            </p14:xfrm>
          </p:contentPart>
        </mc:Choice>
        <mc:Fallback xmlns="">
          <p:pic>
            <p:nvPicPr>
              <p:cNvPr id="719" name="Ink 718">
                <a:extLst>
                  <a:ext uri="{FF2B5EF4-FFF2-40B4-BE49-F238E27FC236}">
                    <a16:creationId xmlns:a16="http://schemas.microsoft.com/office/drawing/2014/main" id="{9AD23674-E88A-7F76-2AD7-A61AE857E0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35969" y="5596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0">
            <p14:nvContentPartPr>
              <p14:cNvPr id="720" name="Ink 719">
                <a:extLst>
                  <a:ext uri="{FF2B5EF4-FFF2-40B4-BE49-F238E27FC236}">
                    <a16:creationId xmlns:a16="http://schemas.microsoft.com/office/drawing/2014/main" id="{46E399B1-5B65-BFEC-25EA-6024529E34F4}"/>
                  </a:ext>
                </a:extLst>
              </p14:cNvPr>
              <p14:cNvContentPartPr/>
              <p14:nvPr/>
            </p14:nvContentPartPr>
            <p14:xfrm>
              <a:off x="6335049" y="5559480"/>
              <a:ext cx="360" cy="360"/>
            </p14:xfrm>
          </p:contentPart>
        </mc:Choice>
        <mc:Fallback xmlns="">
          <p:pic>
            <p:nvPicPr>
              <p:cNvPr id="720" name="Ink 719">
                <a:extLst>
                  <a:ext uri="{FF2B5EF4-FFF2-40B4-BE49-F238E27FC236}">
                    <a16:creationId xmlns:a16="http://schemas.microsoft.com/office/drawing/2014/main" id="{46E399B1-5B65-BFEC-25EA-6024529E34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99409" y="5523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1">
            <p14:nvContentPartPr>
              <p14:cNvPr id="721" name="Ink 720">
                <a:extLst>
                  <a:ext uri="{FF2B5EF4-FFF2-40B4-BE49-F238E27FC236}">
                    <a16:creationId xmlns:a16="http://schemas.microsoft.com/office/drawing/2014/main" id="{6E752CCD-27A4-D50F-A66E-6612999B851A}"/>
                  </a:ext>
                </a:extLst>
              </p14:cNvPr>
              <p14:cNvContentPartPr/>
              <p14:nvPr/>
            </p14:nvContentPartPr>
            <p14:xfrm>
              <a:off x="6269889" y="5780160"/>
              <a:ext cx="360" cy="360"/>
            </p14:xfrm>
          </p:contentPart>
        </mc:Choice>
        <mc:Fallback xmlns="">
          <p:pic>
            <p:nvPicPr>
              <p:cNvPr id="721" name="Ink 720">
                <a:extLst>
                  <a:ext uri="{FF2B5EF4-FFF2-40B4-BE49-F238E27FC236}">
                    <a16:creationId xmlns:a16="http://schemas.microsoft.com/office/drawing/2014/main" id="{6E752CCD-27A4-D50F-A66E-6612999B85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3889" y="5744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2">
            <p14:nvContentPartPr>
              <p14:cNvPr id="722" name="Ink 721">
                <a:extLst>
                  <a:ext uri="{FF2B5EF4-FFF2-40B4-BE49-F238E27FC236}">
                    <a16:creationId xmlns:a16="http://schemas.microsoft.com/office/drawing/2014/main" id="{B2A9EF1F-72B4-4CE6-3B34-50AB9C021B77}"/>
                  </a:ext>
                </a:extLst>
              </p14:cNvPr>
              <p14:cNvContentPartPr/>
              <p14:nvPr/>
            </p14:nvContentPartPr>
            <p14:xfrm>
              <a:off x="6163689" y="5861520"/>
              <a:ext cx="360" cy="360"/>
            </p14:xfrm>
          </p:contentPart>
        </mc:Choice>
        <mc:Fallback xmlns="">
          <p:pic>
            <p:nvPicPr>
              <p:cNvPr id="722" name="Ink 721">
                <a:extLst>
                  <a:ext uri="{FF2B5EF4-FFF2-40B4-BE49-F238E27FC236}">
                    <a16:creationId xmlns:a16="http://schemas.microsoft.com/office/drawing/2014/main" id="{B2A9EF1F-72B4-4CE6-3B34-50AB9C021B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27689" y="5825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3">
            <p14:nvContentPartPr>
              <p14:cNvPr id="723" name="Ink 722">
                <a:extLst>
                  <a:ext uri="{FF2B5EF4-FFF2-40B4-BE49-F238E27FC236}">
                    <a16:creationId xmlns:a16="http://schemas.microsoft.com/office/drawing/2014/main" id="{B9CEB35D-C53C-6874-3CFE-93F618E78244}"/>
                  </a:ext>
                </a:extLst>
              </p14:cNvPr>
              <p14:cNvContentPartPr/>
              <p14:nvPr/>
            </p14:nvContentPartPr>
            <p14:xfrm>
              <a:off x="5992329" y="5934960"/>
              <a:ext cx="360" cy="360"/>
            </p14:xfrm>
          </p:contentPart>
        </mc:Choice>
        <mc:Fallback xmlns="">
          <p:pic>
            <p:nvPicPr>
              <p:cNvPr id="723" name="Ink 722">
                <a:extLst>
                  <a:ext uri="{FF2B5EF4-FFF2-40B4-BE49-F238E27FC236}">
                    <a16:creationId xmlns:a16="http://schemas.microsoft.com/office/drawing/2014/main" id="{B9CEB35D-C53C-6874-3CFE-93F618E782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56329" y="5899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4">
            <p14:nvContentPartPr>
              <p14:cNvPr id="724" name="Ink 723">
                <a:extLst>
                  <a:ext uri="{FF2B5EF4-FFF2-40B4-BE49-F238E27FC236}">
                    <a16:creationId xmlns:a16="http://schemas.microsoft.com/office/drawing/2014/main" id="{3CCAF508-B7E2-3657-40F1-23C1DFC57F76}"/>
                  </a:ext>
                </a:extLst>
              </p14:cNvPr>
              <p14:cNvContentPartPr/>
              <p14:nvPr/>
            </p14:nvContentPartPr>
            <p14:xfrm>
              <a:off x="5543409" y="5698440"/>
              <a:ext cx="360" cy="360"/>
            </p14:xfrm>
          </p:contentPart>
        </mc:Choice>
        <mc:Fallback xmlns="">
          <p:pic>
            <p:nvPicPr>
              <p:cNvPr id="724" name="Ink 723">
                <a:extLst>
                  <a:ext uri="{FF2B5EF4-FFF2-40B4-BE49-F238E27FC236}">
                    <a16:creationId xmlns:a16="http://schemas.microsoft.com/office/drawing/2014/main" id="{3CCAF508-B7E2-3657-40F1-23C1DFC57F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07409" y="5662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5">
            <p14:nvContentPartPr>
              <p14:cNvPr id="725" name="Ink 724">
                <a:extLst>
                  <a:ext uri="{FF2B5EF4-FFF2-40B4-BE49-F238E27FC236}">
                    <a16:creationId xmlns:a16="http://schemas.microsoft.com/office/drawing/2014/main" id="{97F65115-267E-6B95-E72E-B84E12887051}"/>
                  </a:ext>
                </a:extLst>
              </p14:cNvPr>
              <p14:cNvContentPartPr/>
              <p14:nvPr/>
            </p14:nvContentPartPr>
            <p14:xfrm>
              <a:off x="5461689" y="5363640"/>
              <a:ext cx="360" cy="360"/>
            </p14:xfrm>
          </p:contentPart>
        </mc:Choice>
        <mc:Fallback xmlns="">
          <p:pic>
            <p:nvPicPr>
              <p:cNvPr id="725" name="Ink 724">
                <a:extLst>
                  <a:ext uri="{FF2B5EF4-FFF2-40B4-BE49-F238E27FC236}">
                    <a16:creationId xmlns:a16="http://schemas.microsoft.com/office/drawing/2014/main" id="{97F65115-267E-6B95-E72E-B84E128870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25689" y="5327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6">
            <p14:nvContentPartPr>
              <p14:cNvPr id="726" name="Ink 725">
                <a:extLst>
                  <a:ext uri="{FF2B5EF4-FFF2-40B4-BE49-F238E27FC236}">
                    <a16:creationId xmlns:a16="http://schemas.microsoft.com/office/drawing/2014/main" id="{69211C40-9B48-0488-CB47-D70E5EED43FF}"/>
                  </a:ext>
                </a:extLst>
              </p14:cNvPr>
              <p14:cNvContentPartPr/>
              <p14:nvPr/>
            </p14:nvContentPartPr>
            <p14:xfrm>
              <a:off x="5829249" y="5347080"/>
              <a:ext cx="360" cy="360"/>
            </p14:xfrm>
          </p:contentPart>
        </mc:Choice>
        <mc:Fallback xmlns="">
          <p:pic>
            <p:nvPicPr>
              <p:cNvPr id="726" name="Ink 725">
                <a:extLst>
                  <a:ext uri="{FF2B5EF4-FFF2-40B4-BE49-F238E27FC236}">
                    <a16:creationId xmlns:a16="http://schemas.microsoft.com/office/drawing/2014/main" id="{69211C40-9B48-0488-CB47-D70E5EED43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93249" y="531144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0" name="Group 729">
            <a:extLst>
              <a:ext uri="{FF2B5EF4-FFF2-40B4-BE49-F238E27FC236}">
                <a16:creationId xmlns:a16="http://schemas.microsoft.com/office/drawing/2014/main" id="{24184D87-827C-3E89-7C85-AB570C275B76}"/>
              </a:ext>
            </a:extLst>
          </p:cNvPr>
          <p:cNvGrpSpPr/>
          <p:nvPr/>
        </p:nvGrpSpPr>
        <p:grpSpPr>
          <a:xfrm>
            <a:off x="5682009" y="5428800"/>
            <a:ext cx="131040" cy="34560"/>
            <a:chOff x="5682009" y="5428800"/>
            <a:chExt cx="131040" cy="3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727" name="Ink 726">
                  <a:extLst>
                    <a:ext uri="{FF2B5EF4-FFF2-40B4-BE49-F238E27FC236}">
                      <a16:creationId xmlns:a16="http://schemas.microsoft.com/office/drawing/2014/main" id="{4437C8CC-0E57-55FA-146C-00A51798D523}"/>
                    </a:ext>
                  </a:extLst>
                </p14:cNvPr>
                <p14:cNvContentPartPr/>
                <p14:nvPr/>
              </p14:nvContentPartPr>
              <p14:xfrm>
                <a:off x="5812689" y="5461560"/>
                <a:ext cx="360" cy="1800"/>
              </p14:xfrm>
            </p:contentPart>
          </mc:Choice>
          <mc:Fallback xmlns="">
            <p:pic>
              <p:nvPicPr>
                <p:cNvPr id="727" name="Ink 726">
                  <a:extLst>
                    <a:ext uri="{FF2B5EF4-FFF2-40B4-BE49-F238E27FC236}">
                      <a16:creationId xmlns:a16="http://schemas.microsoft.com/office/drawing/2014/main" id="{4437C8CC-0E57-55FA-146C-00A51798D52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777049" y="5425920"/>
                  <a:ext cx="720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728" name="Ink 727">
                  <a:extLst>
                    <a:ext uri="{FF2B5EF4-FFF2-40B4-BE49-F238E27FC236}">
                      <a16:creationId xmlns:a16="http://schemas.microsoft.com/office/drawing/2014/main" id="{621464C0-C026-0798-564E-036CB150D57E}"/>
                    </a:ext>
                  </a:extLst>
                </p14:cNvPr>
                <p14:cNvContentPartPr/>
                <p14:nvPr/>
              </p14:nvContentPartPr>
              <p14:xfrm>
                <a:off x="5682009" y="5428800"/>
                <a:ext cx="360" cy="360"/>
              </p14:xfrm>
            </p:contentPart>
          </mc:Choice>
          <mc:Fallback xmlns="">
            <p:pic>
              <p:nvPicPr>
                <p:cNvPr id="728" name="Ink 727">
                  <a:extLst>
                    <a:ext uri="{FF2B5EF4-FFF2-40B4-BE49-F238E27FC236}">
                      <a16:creationId xmlns:a16="http://schemas.microsoft.com/office/drawing/2014/main" id="{621464C0-C026-0798-564E-036CB150D57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646009" y="53931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9">
            <p14:nvContentPartPr>
              <p14:cNvPr id="729" name="Ink 728">
                <a:extLst>
                  <a:ext uri="{FF2B5EF4-FFF2-40B4-BE49-F238E27FC236}">
                    <a16:creationId xmlns:a16="http://schemas.microsoft.com/office/drawing/2014/main" id="{0FAA75A7-B4DB-2970-4EE8-5E072B2D41F7}"/>
                  </a:ext>
                </a:extLst>
              </p14:cNvPr>
              <p14:cNvContentPartPr/>
              <p14:nvPr/>
            </p14:nvContentPartPr>
            <p14:xfrm>
              <a:off x="5845449" y="5641200"/>
              <a:ext cx="360" cy="360"/>
            </p14:xfrm>
          </p:contentPart>
        </mc:Choice>
        <mc:Fallback xmlns="">
          <p:pic>
            <p:nvPicPr>
              <p:cNvPr id="729" name="Ink 728">
                <a:extLst>
                  <a:ext uri="{FF2B5EF4-FFF2-40B4-BE49-F238E27FC236}">
                    <a16:creationId xmlns:a16="http://schemas.microsoft.com/office/drawing/2014/main" id="{0FAA75A7-B4DB-2970-4EE8-5E072B2D41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09449" y="5605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0">
            <p14:nvContentPartPr>
              <p14:cNvPr id="731" name="Ink 730">
                <a:extLst>
                  <a:ext uri="{FF2B5EF4-FFF2-40B4-BE49-F238E27FC236}">
                    <a16:creationId xmlns:a16="http://schemas.microsoft.com/office/drawing/2014/main" id="{21C9F0C6-BA79-3A80-C48F-CCA199226672}"/>
                  </a:ext>
                </a:extLst>
              </p14:cNvPr>
              <p14:cNvContentPartPr/>
              <p14:nvPr/>
            </p14:nvContentPartPr>
            <p14:xfrm>
              <a:off x="6000249" y="5673960"/>
              <a:ext cx="360" cy="360"/>
            </p14:xfrm>
          </p:contentPart>
        </mc:Choice>
        <mc:Fallback xmlns="">
          <p:pic>
            <p:nvPicPr>
              <p:cNvPr id="731" name="Ink 730">
                <a:extLst>
                  <a:ext uri="{FF2B5EF4-FFF2-40B4-BE49-F238E27FC236}">
                    <a16:creationId xmlns:a16="http://schemas.microsoft.com/office/drawing/2014/main" id="{21C9F0C6-BA79-3A80-C48F-CCA1992266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64609" y="5637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1">
            <p14:nvContentPartPr>
              <p14:cNvPr id="732" name="Ink 731">
                <a:extLst>
                  <a:ext uri="{FF2B5EF4-FFF2-40B4-BE49-F238E27FC236}">
                    <a16:creationId xmlns:a16="http://schemas.microsoft.com/office/drawing/2014/main" id="{1ADF9D4A-6E2A-9019-0688-B769EA089C82}"/>
                  </a:ext>
                </a:extLst>
              </p14:cNvPr>
              <p14:cNvContentPartPr/>
              <p14:nvPr/>
            </p14:nvContentPartPr>
            <p14:xfrm>
              <a:off x="5886129" y="4963680"/>
              <a:ext cx="360" cy="360"/>
            </p14:xfrm>
          </p:contentPart>
        </mc:Choice>
        <mc:Fallback xmlns="">
          <p:pic>
            <p:nvPicPr>
              <p:cNvPr id="732" name="Ink 731">
                <a:extLst>
                  <a:ext uri="{FF2B5EF4-FFF2-40B4-BE49-F238E27FC236}">
                    <a16:creationId xmlns:a16="http://schemas.microsoft.com/office/drawing/2014/main" id="{1ADF9D4A-6E2A-9019-0688-B769EA089C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0489" y="4927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2">
            <p14:nvContentPartPr>
              <p14:cNvPr id="733" name="Ink 732">
                <a:extLst>
                  <a:ext uri="{FF2B5EF4-FFF2-40B4-BE49-F238E27FC236}">
                    <a16:creationId xmlns:a16="http://schemas.microsoft.com/office/drawing/2014/main" id="{BC98C031-E702-3F09-B493-78AFCDF0BDA1}"/>
                  </a:ext>
                </a:extLst>
              </p14:cNvPr>
              <p14:cNvContentPartPr/>
              <p14:nvPr/>
            </p14:nvContentPartPr>
            <p14:xfrm>
              <a:off x="5526849" y="4988160"/>
              <a:ext cx="360" cy="360"/>
            </p14:xfrm>
          </p:contentPart>
        </mc:Choice>
        <mc:Fallback xmlns="">
          <p:pic>
            <p:nvPicPr>
              <p:cNvPr id="733" name="Ink 732">
                <a:extLst>
                  <a:ext uri="{FF2B5EF4-FFF2-40B4-BE49-F238E27FC236}">
                    <a16:creationId xmlns:a16="http://schemas.microsoft.com/office/drawing/2014/main" id="{BC98C031-E702-3F09-B493-78AFCDF0BD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1209" y="4952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3">
            <p14:nvContentPartPr>
              <p14:cNvPr id="734" name="Ink 733">
                <a:extLst>
                  <a:ext uri="{FF2B5EF4-FFF2-40B4-BE49-F238E27FC236}">
                    <a16:creationId xmlns:a16="http://schemas.microsoft.com/office/drawing/2014/main" id="{5945C5A6-322B-D503-041F-D891B311FF06}"/>
                  </a:ext>
                </a:extLst>
              </p14:cNvPr>
              <p14:cNvContentPartPr/>
              <p14:nvPr/>
            </p14:nvContentPartPr>
            <p14:xfrm>
              <a:off x="5443689" y="5110560"/>
              <a:ext cx="1800" cy="360"/>
            </p14:xfrm>
          </p:contentPart>
        </mc:Choice>
        <mc:Fallback xmlns="">
          <p:pic>
            <p:nvPicPr>
              <p:cNvPr id="734" name="Ink 733">
                <a:extLst>
                  <a:ext uri="{FF2B5EF4-FFF2-40B4-BE49-F238E27FC236}">
                    <a16:creationId xmlns:a16="http://schemas.microsoft.com/office/drawing/2014/main" id="{5945C5A6-322B-D503-041F-D891B311FF0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408049" y="507456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4">
            <p14:nvContentPartPr>
              <p14:cNvPr id="735" name="Ink 734">
                <a:extLst>
                  <a:ext uri="{FF2B5EF4-FFF2-40B4-BE49-F238E27FC236}">
                    <a16:creationId xmlns:a16="http://schemas.microsoft.com/office/drawing/2014/main" id="{AC7DBDC9-0B3E-11A7-74DA-D3A08E2FBAFC}"/>
                  </a:ext>
                </a:extLst>
              </p14:cNvPr>
              <p14:cNvContentPartPr/>
              <p14:nvPr/>
            </p14:nvContentPartPr>
            <p14:xfrm>
              <a:off x="5723049" y="5135040"/>
              <a:ext cx="360" cy="360"/>
            </p14:xfrm>
          </p:contentPart>
        </mc:Choice>
        <mc:Fallback xmlns="">
          <p:pic>
            <p:nvPicPr>
              <p:cNvPr id="735" name="Ink 734">
                <a:extLst>
                  <a:ext uri="{FF2B5EF4-FFF2-40B4-BE49-F238E27FC236}">
                    <a16:creationId xmlns:a16="http://schemas.microsoft.com/office/drawing/2014/main" id="{AC7DBDC9-0B3E-11A7-74DA-D3A08E2FBA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87049" y="5099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5">
            <p14:nvContentPartPr>
              <p14:cNvPr id="736" name="Ink 735">
                <a:extLst>
                  <a:ext uri="{FF2B5EF4-FFF2-40B4-BE49-F238E27FC236}">
                    <a16:creationId xmlns:a16="http://schemas.microsoft.com/office/drawing/2014/main" id="{4C9EE55F-7373-B113-F841-F861CDA2F0D2}"/>
                  </a:ext>
                </a:extLst>
              </p14:cNvPr>
              <p14:cNvContentPartPr/>
              <p14:nvPr/>
            </p14:nvContentPartPr>
            <p14:xfrm>
              <a:off x="4980009" y="5412600"/>
              <a:ext cx="360" cy="360"/>
            </p14:xfrm>
          </p:contentPart>
        </mc:Choice>
        <mc:Fallback xmlns="">
          <p:pic>
            <p:nvPicPr>
              <p:cNvPr id="736" name="Ink 735">
                <a:extLst>
                  <a:ext uri="{FF2B5EF4-FFF2-40B4-BE49-F238E27FC236}">
                    <a16:creationId xmlns:a16="http://schemas.microsoft.com/office/drawing/2014/main" id="{4C9EE55F-7373-B113-F841-F861CDA2F0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44009" y="5376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6">
            <p14:nvContentPartPr>
              <p14:cNvPr id="738" name="Ink 737">
                <a:extLst>
                  <a:ext uri="{FF2B5EF4-FFF2-40B4-BE49-F238E27FC236}">
                    <a16:creationId xmlns:a16="http://schemas.microsoft.com/office/drawing/2014/main" id="{EC709BCA-2787-A638-399A-97FE7E90627C}"/>
                  </a:ext>
                </a:extLst>
              </p14:cNvPr>
              <p14:cNvContentPartPr/>
              <p14:nvPr/>
            </p14:nvContentPartPr>
            <p14:xfrm>
              <a:off x="5338929" y="5584320"/>
              <a:ext cx="360" cy="360"/>
            </p14:xfrm>
          </p:contentPart>
        </mc:Choice>
        <mc:Fallback xmlns="">
          <p:pic>
            <p:nvPicPr>
              <p:cNvPr id="738" name="Ink 737">
                <a:extLst>
                  <a:ext uri="{FF2B5EF4-FFF2-40B4-BE49-F238E27FC236}">
                    <a16:creationId xmlns:a16="http://schemas.microsoft.com/office/drawing/2014/main" id="{EC709BCA-2787-A638-399A-97FE7E9062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3289" y="5548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7">
            <p14:nvContentPartPr>
              <p14:cNvPr id="739" name="Ink 738">
                <a:extLst>
                  <a:ext uri="{FF2B5EF4-FFF2-40B4-BE49-F238E27FC236}">
                    <a16:creationId xmlns:a16="http://schemas.microsoft.com/office/drawing/2014/main" id="{DA640510-BED4-23A0-2C09-AC92EE5BD747}"/>
                  </a:ext>
                </a:extLst>
              </p14:cNvPr>
              <p14:cNvContentPartPr/>
              <p14:nvPr/>
            </p14:nvContentPartPr>
            <p14:xfrm>
              <a:off x="5224809" y="5714640"/>
              <a:ext cx="360" cy="360"/>
            </p14:xfrm>
          </p:contentPart>
        </mc:Choice>
        <mc:Fallback xmlns="">
          <p:pic>
            <p:nvPicPr>
              <p:cNvPr id="739" name="Ink 738">
                <a:extLst>
                  <a:ext uri="{FF2B5EF4-FFF2-40B4-BE49-F238E27FC236}">
                    <a16:creationId xmlns:a16="http://schemas.microsoft.com/office/drawing/2014/main" id="{DA640510-BED4-23A0-2C09-AC92EE5BD7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9169" y="5679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8">
            <p14:nvContentPartPr>
              <p14:cNvPr id="740" name="Ink 739">
                <a:extLst>
                  <a:ext uri="{FF2B5EF4-FFF2-40B4-BE49-F238E27FC236}">
                    <a16:creationId xmlns:a16="http://schemas.microsoft.com/office/drawing/2014/main" id="{15FCCF4E-9BDA-CA0D-C0E8-C84563483B29}"/>
                  </a:ext>
                </a:extLst>
              </p14:cNvPr>
              <p14:cNvContentPartPr/>
              <p14:nvPr/>
            </p14:nvContentPartPr>
            <p14:xfrm>
              <a:off x="4816569" y="5788080"/>
              <a:ext cx="360" cy="360"/>
            </p14:xfrm>
          </p:contentPart>
        </mc:Choice>
        <mc:Fallback xmlns="">
          <p:pic>
            <p:nvPicPr>
              <p:cNvPr id="740" name="Ink 739">
                <a:extLst>
                  <a:ext uri="{FF2B5EF4-FFF2-40B4-BE49-F238E27FC236}">
                    <a16:creationId xmlns:a16="http://schemas.microsoft.com/office/drawing/2014/main" id="{15FCCF4E-9BDA-CA0D-C0E8-C84563483B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0929" y="5752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9">
            <p14:nvContentPartPr>
              <p14:cNvPr id="741" name="Ink 740">
                <a:extLst>
                  <a:ext uri="{FF2B5EF4-FFF2-40B4-BE49-F238E27FC236}">
                    <a16:creationId xmlns:a16="http://schemas.microsoft.com/office/drawing/2014/main" id="{7CE14C52-E400-250D-0719-24B92E898F2D}"/>
                  </a:ext>
                </a:extLst>
              </p14:cNvPr>
              <p14:cNvContentPartPr/>
              <p14:nvPr/>
            </p14:nvContentPartPr>
            <p14:xfrm>
              <a:off x="4146969" y="5608440"/>
              <a:ext cx="360" cy="360"/>
            </p14:xfrm>
          </p:contentPart>
        </mc:Choice>
        <mc:Fallback xmlns="">
          <p:pic>
            <p:nvPicPr>
              <p:cNvPr id="741" name="Ink 740">
                <a:extLst>
                  <a:ext uri="{FF2B5EF4-FFF2-40B4-BE49-F238E27FC236}">
                    <a16:creationId xmlns:a16="http://schemas.microsoft.com/office/drawing/2014/main" id="{7CE14C52-E400-250D-0719-24B92E898F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1329" y="5572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0">
            <p14:nvContentPartPr>
              <p14:cNvPr id="742" name="Ink 741">
                <a:extLst>
                  <a:ext uri="{FF2B5EF4-FFF2-40B4-BE49-F238E27FC236}">
                    <a16:creationId xmlns:a16="http://schemas.microsoft.com/office/drawing/2014/main" id="{250AAE3E-B862-08FB-EAA3-EA3E0315E516}"/>
                  </a:ext>
                </a:extLst>
              </p14:cNvPr>
              <p14:cNvContentPartPr/>
              <p14:nvPr/>
            </p14:nvContentPartPr>
            <p14:xfrm>
              <a:off x="4310409" y="5665680"/>
              <a:ext cx="360" cy="360"/>
            </p14:xfrm>
          </p:contentPart>
        </mc:Choice>
        <mc:Fallback xmlns="">
          <p:pic>
            <p:nvPicPr>
              <p:cNvPr id="742" name="Ink 741">
                <a:extLst>
                  <a:ext uri="{FF2B5EF4-FFF2-40B4-BE49-F238E27FC236}">
                    <a16:creationId xmlns:a16="http://schemas.microsoft.com/office/drawing/2014/main" id="{250AAE3E-B862-08FB-EAA3-EA3E0315E5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74409" y="5629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1">
            <p14:nvContentPartPr>
              <p14:cNvPr id="743" name="Ink 742">
                <a:extLst>
                  <a:ext uri="{FF2B5EF4-FFF2-40B4-BE49-F238E27FC236}">
                    <a16:creationId xmlns:a16="http://schemas.microsoft.com/office/drawing/2014/main" id="{1E56464A-9D74-0177-BF3A-2F12BB070072}"/>
                  </a:ext>
                </a:extLst>
              </p14:cNvPr>
              <p14:cNvContentPartPr/>
              <p14:nvPr/>
            </p14:nvContentPartPr>
            <p14:xfrm>
              <a:off x="4424889" y="5747400"/>
              <a:ext cx="360" cy="360"/>
            </p14:xfrm>
          </p:contentPart>
        </mc:Choice>
        <mc:Fallback xmlns="">
          <p:pic>
            <p:nvPicPr>
              <p:cNvPr id="743" name="Ink 742">
                <a:extLst>
                  <a:ext uri="{FF2B5EF4-FFF2-40B4-BE49-F238E27FC236}">
                    <a16:creationId xmlns:a16="http://schemas.microsoft.com/office/drawing/2014/main" id="{1E56464A-9D74-0177-BF3A-2F12BB0700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88889" y="5711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2">
            <p14:nvContentPartPr>
              <p14:cNvPr id="744" name="Ink 743">
                <a:extLst>
                  <a:ext uri="{FF2B5EF4-FFF2-40B4-BE49-F238E27FC236}">
                    <a16:creationId xmlns:a16="http://schemas.microsoft.com/office/drawing/2014/main" id="{E02FDD81-9954-D0F4-D480-7A0AAAFAE0BF}"/>
                  </a:ext>
                </a:extLst>
              </p14:cNvPr>
              <p14:cNvContentPartPr/>
              <p14:nvPr/>
            </p14:nvContentPartPr>
            <p14:xfrm>
              <a:off x="4645209" y="5281920"/>
              <a:ext cx="360" cy="360"/>
            </p14:xfrm>
          </p:contentPart>
        </mc:Choice>
        <mc:Fallback xmlns="">
          <p:pic>
            <p:nvPicPr>
              <p:cNvPr id="744" name="Ink 743">
                <a:extLst>
                  <a:ext uri="{FF2B5EF4-FFF2-40B4-BE49-F238E27FC236}">
                    <a16:creationId xmlns:a16="http://schemas.microsoft.com/office/drawing/2014/main" id="{E02FDD81-9954-D0F4-D480-7A0AAAFAE0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09209" y="524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3">
            <p14:nvContentPartPr>
              <p14:cNvPr id="745" name="Ink 744">
                <a:extLst>
                  <a:ext uri="{FF2B5EF4-FFF2-40B4-BE49-F238E27FC236}">
                    <a16:creationId xmlns:a16="http://schemas.microsoft.com/office/drawing/2014/main" id="{5DEB2D1C-0B52-6B5F-BB16-EAD03F172BFA}"/>
                  </a:ext>
                </a:extLst>
              </p14:cNvPr>
              <p14:cNvContentPartPr/>
              <p14:nvPr/>
            </p14:nvContentPartPr>
            <p14:xfrm>
              <a:off x="4228689" y="5035680"/>
              <a:ext cx="360" cy="1800"/>
            </p14:xfrm>
          </p:contentPart>
        </mc:Choice>
        <mc:Fallback xmlns="">
          <p:pic>
            <p:nvPicPr>
              <p:cNvPr id="745" name="Ink 744">
                <a:extLst>
                  <a:ext uri="{FF2B5EF4-FFF2-40B4-BE49-F238E27FC236}">
                    <a16:creationId xmlns:a16="http://schemas.microsoft.com/office/drawing/2014/main" id="{5DEB2D1C-0B52-6B5F-BB16-EAD03F172BF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193049" y="499968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4">
            <p14:nvContentPartPr>
              <p14:cNvPr id="746" name="Ink 745">
                <a:extLst>
                  <a:ext uri="{FF2B5EF4-FFF2-40B4-BE49-F238E27FC236}">
                    <a16:creationId xmlns:a16="http://schemas.microsoft.com/office/drawing/2014/main" id="{EF2D101B-6ADC-CD14-776F-774A76D3BE58}"/>
                  </a:ext>
                </a:extLst>
              </p14:cNvPr>
              <p14:cNvContentPartPr/>
              <p14:nvPr/>
            </p14:nvContentPartPr>
            <p14:xfrm>
              <a:off x="4245249" y="5281920"/>
              <a:ext cx="360" cy="360"/>
            </p14:xfrm>
          </p:contentPart>
        </mc:Choice>
        <mc:Fallback xmlns="">
          <p:pic>
            <p:nvPicPr>
              <p:cNvPr id="746" name="Ink 745">
                <a:extLst>
                  <a:ext uri="{FF2B5EF4-FFF2-40B4-BE49-F238E27FC236}">
                    <a16:creationId xmlns:a16="http://schemas.microsoft.com/office/drawing/2014/main" id="{EF2D101B-6ADC-CD14-776F-774A76D3BE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09249" y="524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5">
            <p14:nvContentPartPr>
              <p14:cNvPr id="747" name="Ink 746">
                <a:extLst>
                  <a:ext uri="{FF2B5EF4-FFF2-40B4-BE49-F238E27FC236}">
                    <a16:creationId xmlns:a16="http://schemas.microsoft.com/office/drawing/2014/main" id="{1D76A9AC-0C0D-122E-8AAC-53A3B34725DD}"/>
                  </a:ext>
                </a:extLst>
              </p14:cNvPr>
              <p14:cNvContentPartPr/>
              <p14:nvPr/>
            </p14:nvContentPartPr>
            <p14:xfrm>
              <a:off x="4465569" y="5469840"/>
              <a:ext cx="360" cy="360"/>
            </p14:xfrm>
          </p:contentPart>
        </mc:Choice>
        <mc:Fallback xmlns="">
          <p:pic>
            <p:nvPicPr>
              <p:cNvPr id="747" name="Ink 746">
                <a:extLst>
                  <a:ext uri="{FF2B5EF4-FFF2-40B4-BE49-F238E27FC236}">
                    <a16:creationId xmlns:a16="http://schemas.microsoft.com/office/drawing/2014/main" id="{1D76A9AC-0C0D-122E-8AAC-53A3B34725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9569" y="5433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6">
            <p14:nvContentPartPr>
              <p14:cNvPr id="748" name="Ink 747">
                <a:extLst>
                  <a:ext uri="{FF2B5EF4-FFF2-40B4-BE49-F238E27FC236}">
                    <a16:creationId xmlns:a16="http://schemas.microsoft.com/office/drawing/2014/main" id="{6853F167-82E4-04A5-A2FB-10EB5D4CC0A1}"/>
                  </a:ext>
                </a:extLst>
              </p14:cNvPr>
              <p14:cNvContentPartPr/>
              <p14:nvPr/>
            </p14:nvContentPartPr>
            <p14:xfrm>
              <a:off x="4734849" y="5461560"/>
              <a:ext cx="360" cy="360"/>
            </p14:xfrm>
          </p:contentPart>
        </mc:Choice>
        <mc:Fallback xmlns="">
          <p:pic>
            <p:nvPicPr>
              <p:cNvPr id="748" name="Ink 747">
                <a:extLst>
                  <a:ext uri="{FF2B5EF4-FFF2-40B4-BE49-F238E27FC236}">
                    <a16:creationId xmlns:a16="http://schemas.microsoft.com/office/drawing/2014/main" id="{6853F167-82E4-04A5-A2FB-10EB5D4CC0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99209" y="5425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7">
            <p14:nvContentPartPr>
              <p14:cNvPr id="749" name="Ink 748">
                <a:extLst>
                  <a:ext uri="{FF2B5EF4-FFF2-40B4-BE49-F238E27FC236}">
                    <a16:creationId xmlns:a16="http://schemas.microsoft.com/office/drawing/2014/main" id="{6D0DB039-5CF9-44E5-16A0-8256C9F8D167}"/>
                  </a:ext>
                </a:extLst>
              </p14:cNvPr>
              <p14:cNvContentPartPr/>
              <p14:nvPr/>
            </p14:nvContentPartPr>
            <p14:xfrm>
              <a:off x="4677969" y="5625000"/>
              <a:ext cx="360" cy="360"/>
            </p14:xfrm>
          </p:contentPart>
        </mc:Choice>
        <mc:Fallback xmlns="">
          <p:pic>
            <p:nvPicPr>
              <p:cNvPr id="749" name="Ink 748">
                <a:extLst>
                  <a:ext uri="{FF2B5EF4-FFF2-40B4-BE49-F238E27FC236}">
                    <a16:creationId xmlns:a16="http://schemas.microsoft.com/office/drawing/2014/main" id="{6D0DB039-5CF9-44E5-16A0-8256C9F8D1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1969" y="5589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8">
            <p14:nvContentPartPr>
              <p14:cNvPr id="750" name="Ink 749">
                <a:extLst>
                  <a:ext uri="{FF2B5EF4-FFF2-40B4-BE49-F238E27FC236}">
                    <a16:creationId xmlns:a16="http://schemas.microsoft.com/office/drawing/2014/main" id="{1F0EB4DA-BD17-805F-D351-6F2A665C2A51}"/>
                  </a:ext>
                </a:extLst>
              </p14:cNvPr>
              <p14:cNvContentPartPr/>
              <p14:nvPr/>
            </p14:nvContentPartPr>
            <p14:xfrm>
              <a:off x="4464129" y="5159520"/>
              <a:ext cx="1800" cy="360"/>
            </p14:xfrm>
          </p:contentPart>
        </mc:Choice>
        <mc:Fallback xmlns="">
          <p:pic>
            <p:nvPicPr>
              <p:cNvPr id="750" name="Ink 749">
                <a:extLst>
                  <a:ext uri="{FF2B5EF4-FFF2-40B4-BE49-F238E27FC236}">
                    <a16:creationId xmlns:a16="http://schemas.microsoft.com/office/drawing/2014/main" id="{1F0EB4DA-BD17-805F-D351-6F2A665C2A5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28489" y="51238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9">
            <p14:nvContentPartPr>
              <p14:cNvPr id="751" name="Ink 750">
                <a:extLst>
                  <a:ext uri="{FF2B5EF4-FFF2-40B4-BE49-F238E27FC236}">
                    <a16:creationId xmlns:a16="http://schemas.microsoft.com/office/drawing/2014/main" id="{C78850D2-54A0-246E-BE07-6DD59257333B}"/>
                  </a:ext>
                </a:extLst>
              </p14:cNvPr>
              <p14:cNvContentPartPr/>
              <p14:nvPr/>
            </p14:nvContentPartPr>
            <p14:xfrm>
              <a:off x="4000089" y="5232960"/>
              <a:ext cx="360" cy="360"/>
            </p14:xfrm>
          </p:contentPart>
        </mc:Choice>
        <mc:Fallback xmlns="">
          <p:pic>
            <p:nvPicPr>
              <p:cNvPr id="751" name="Ink 750">
                <a:extLst>
                  <a:ext uri="{FF2B5EF4-FFF2-40B4-BE49-F238E27FC236}">
                    <a16:creationId xmlns:a16="http://schemas.microsoft.com/office/drawing/2014/main" id="{C78850D2-54A0-246E-BE07-6DD5925733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64449" y="5197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0">
            <p14:nvContentPartPr>
              <p14:cNvPr id="752" name="Ink 751">
                <a:extLst>
                  <a:ext uri="{FF2B5EF4-FFF2-40B4-BE49-F238E27FC236}">
                    <a16:creationId xmlns:a16="http://schemas.microsoft.com/office/drawing/2014/main" id="{1712E79D-F335-A5E0-7010-AAE48AD48789}"/>
                  </a:ext>
                </a:extLst>
              </p14:cNvPr>
              <p14:cNvContentPartPr/>
              <p14:nvPr/>
            </p14:nvContentPartPr>
            <p14:xfrm>
              <a:off x="4024569" y="5363640"/>
              <a:ext cx="360" cy="360"/>
            </p14:xfrm>
          </p:contentPart>
        </mc:Choice>
        <mc:Fallback xmlns="">
          <p:pic>
            <p:nvPicPr>
              <p:cNvPr id="752" name="Ink 751">
                <a:extLst>
                  <a:ext uri="{FF2B5EF4-FFF2-40B4-BE49-F238E27FC236}">
                    <a16:creationId xmlns:a16="http://schemas.microsoft.com/office/drawing/2014/main" id="{1712E79D-F335-A5E0-7010-AAE48AD487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88569" y="5327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1">
            <p14:nvContentPartPr>
              <p14:cNvPr id="753" name="Ink 752">
                <a:extLst>
                  <a:ext uri="{FF2B5EF4-FFF2-40B4-BE49-F238E27FC236}">
                    <a16:creationId xmlns:a16="http://schemas.microsoft.com/office/drawing/2014/main" id="{E50E13D7-1911-5F10-4171-B67719FC56E8}"/>
                  </a:ext>
                </a:extLst>
              </p14:cNvPr>
              <p14:cNvContentPartPr/>
              <p14:nvPr/>
            </p14:nvContentPartPr>
            <p14:xfrm>
              <a:off x="3861489" y="5411160"/>
              <a:ext cx="360" cy="1800"/>
            </p14:xfrm>
          </p:contentPart>
        </mc:Choice>
        <mc:Fallback xmlns="">
          <p:pic>
            <p:nvPicPr>
              <p:cNvPr id="753" name="Ink 752">
                <a:extLst>
                  <a:ext uri="{FF2B5EF4-FFF2-40B4-BE49-F238E27FC236}">
                    <a16:creationId xmlns:a16="http://schemas.microsoft.com/office/drawing/2014/main" id="{E50E13D7-1911-5F10-4171-B67719FC56E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825489" y="53755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2">
            <p14:nvContentPartPr>
              <p14:cNvPr id="754" name="Ink 753">
                <a:extLst>
                  <a:ext uri="{FF2B5EF4-FFF2-40B4-BE49-F238E27FC236}">
                    <a16:creationId xmlns:a16="http://schemas.microsoft.com/office/drawing/2014/main" id="{4915FDBE-5544-B383-7A25-FB4897ECED29}"/>
                  </a:ext>
                </a:extLst>
              </p14:cNvPr>
              <p14:cNvContentPartPr/>
              <p14:nvPr/>
            </p14:nvContentPartPr>
            <p14:xfrm>
              <a:off x="3771489" y="5184000"/>
              <a:ext cx="360" cy="360"/>
            </p14:xfrm>
          </p:contentPart>
        </mc:Choice>
        <mc:Fallback xmlns="">
          <p:pic>
            <p:nvPicPr>
              <p:cNvPr id="754" name="Ink 753">
                <a:extLst>
                  <a:ext uri="{FF2B5EF4-FFF2-40B4-BE49-F238E27FC236}">
                    <a16:creationId xmlns:a16="http://schemas.microsoft.com/office/drawing/2014/main" id="{4915FDBE-5544-B383-7A25-FB4897ECED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35849" y="5148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3">
            <p14:nvContentPartPr>
              <p14:cNvPr id="755" name="Ink 754">
                <a:extLst>
                  <a:ext uri="{FF2B5EF4-FFF2-40B4-BE49-F238E27FC236}">
                    <a16:creationId xmlns:a16="http://schemas.microsoft.com/office/drawing/2014/main" id="{EFE84338-80D5-7848-1EA0-AEFCF0A7DDF3}"/>
                  </a:ext>
                </a:extLst>
              </p14:cNvPr>
              <p14:cNvContentPartPr/>
              <p14:nvPr/>
            </p14:nvContentPartPr>
            <p14:xfrm>
              <a:off x="3575649" y="5257440"/>
              <a:ext cx="360" cy="360"/>
            </p14:xfrm>
          </p:contentPart>
        </mc:Choice>
        <mc:Fallback xmlns="">
          <p:pic>
            <p:nvPicPr>
              <p:cNvPr id="755" name="Ink 754">
                <a:extLst>
                  <a:ext uri="{FF2B5EF4-FFF2-40B4-BE49-F238E27FC236}">
                    <a16:creationId xmlns:a16="http://schemas.microsoft.com/office/drawing/2014/main" id="{EFE84338-80D5-7848-1EA0-AEFCF0A7DD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39649" y="5221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4">
            <p14:nvContentPartPr>
              <p14:cNvPr id="756" name="Ink 755">
                <a:extLst>
                  <a:ext uri="{FF2B5EF4-FFF2-40B4-BE49-F238E27FC236}">
                    <a16:creationId xmlns:a16="http://schemas.microsoft.com/office/drawing/2014/main" id="{DB6A12E2-50A1-96E4-AEF9-5764FB8E44B2}"/>
                  </a:ext>
                </a:extLst>
              </p14:cNvPr>
              <p14:cNvContentPartPr/>
              <p14:nvPr/>
            </p14:nvContentPartPr>
            <p14:xfrm>
              <a:off x="3600129" y="5045040"/>
              <a:ext cx="360" cy="360"/>
            </p14:xfrm>
          </p:contentPart>
        </mc:Choice>
        <mc:Fallback xmlns="">
          <p:pic>
            <p:nvPicPr>
              <p:cNvPr id="756" name="Ink 755">
                <a:extLst>
                  <a:ext uri="{FF2B5EF4-FFF2-40B4-BE49-F238E27FC236}">
                    <a16:creationId xmlns:a16="http://schemas.microsoft.com/office/drawing/2014/main" id="{DB6A12E2-50A1-96E4-AEF9-5764FB8E44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64489" y="5009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5">
            <p14:nvContentPartPr>
              <p14:cNvPr id="757" name="Ink 756">
                <a:extLst>
                  <a:ext uri="{FF2B5EF4-FFF2-40B4-BE49-F238E27FC236}">
                    <a16:creationId xmlns:a16="http://schemas.microsoft.com/office/drawing/2014/main" id="{BBB66156-B8BE-11DC-8A14-92C18DA68545}"/>
                  </a:ext>
                </a:extLst>
              </p14:cNvPr>
              <p14:cNvContentPartPr/>
              <p14:nvPr/>
            </p14:nvContentPartPr>
            <p14:xfrm>
              <a:off x="3844929" y="4979880"/>
              <a:ext cx="360" cy="360"/>
            </p14:xfrm>
          </p:contentPart>
        </mc:Choice>
        <mc:Fallback xmlns="">
          <p:pic>
            <p:nvPicPr>
              <p:cNvPr id="757" name="Ink 756">
                <a:extLst>
                  <a:ext uri="{FF2B5EF4-FFF2-40B4-BE49-F238E27FC236}">
                    <a16:creationId xmlns:a16="http://schemas.microsoft.com/office/drawing/2014/main" id="{BBB66156-B8BE-11DC-8A14-92C18DA685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9289" y="4944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6">
            <p14:nvContentPartPr>
              <p14:cNvPr id="758" name="Ink 757">
                <a:extLst>
                  <a:ext uri="{FF2B5EF4-FFF2-40B4-BE49-F238E27FC236}">
                    <a16:creationId xmlns:a16="http://schemas.microsoft.com/office/drawing/2014/main" id="{B5698695-EC72-1D92-F3A7-7FCDF352B571}"/>
                  </a:ext>
                </a:extLst>
              </p14:cNvPr>
              <p14:cNvContentPartPr/>
              <p14:nvPr/>
            </p14:nvContentPartPr>
            <p14:xfrm>
              <a:off x="3885969" y="4604400"/>
              <a:ext cx="360" cy="360"/>
            </p14:xfrm>
          </p:contentPart>
        </mc:Choice>
        <mc:Fallback xmlns="">
          <p:pic>
            <p:nvPicPr>
              <p:cNvPr id="758" name="Ink 757">
                <a:extLst>
                  <a:ext uri="{FF2B5EF4-FFF2-40B4-BE49-F238E27FC236}">
                    <a16:creationId xmlns:a16="http://schemas.microsoft.com/office/drawing/2014/main" id="{B5698695-EC72-1D92-F3A7-7FCDF352B5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0329" y="4568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7">
            <p14:nvContentPartPr>
              <p14:cNvPr id="759" name="Ink 758">
                <a:extLst>
                  <a:ext uri="{FF2B5EF4-FFF2-40B4-BE49-F238E27FC236}">
                    <a16:creationId xmlns:a16="http://schemas.microsoft.com/office/drawing/2014/main" id="{6D1470F5-F5EC-A44E-49AE-017CD2604D36}"/>
                  </a:ext>
                </a:extLst>
              </p14:cNvPr>
              <p14:cNvContentPartPr/>
              <p14:nvPr/>
            </p14:nvContentPartPr>
            <p14:xfrm>
              <a:off x="3632529" y="4759200"/>
              <a:ext cx="360" cy="360"/>
            </p14:xfrm>
          </p:contentPart>
        </mc:Choice>
        <mc:Fallback xmlns="">
          <p:pic>
            <p:nvPicPr>
              <p:cNvPr id="759" name="Ink 758">
                <a:extLst>
                  <a:ext uri="{FF2B5EF4-FFF2-40B4-BE49-F238E27FC236}">
                    <a16:creationId xmlns:a16="http://schemas.microsoft.com/office/drawing/2014/main" id="{6D1470F5-F5EC-A44E-49AE-017CD2604D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96889" y="4723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8">
            <p14:nvContentPartPr>
              <p14:cNvPr id="760" name="Ink 759">
                <a:extLst>
                  <a:ext uri="{FF2B5EF4-FFF2-40B4-BE49-F238E27FC236}">
                    <a16:creationId xmlns:a16="http://schemas.microsoft.com/office/drawing/2014/main" id="{BF93F94F-94DF-682C-2240-6C23DC11814D}"/>
                  </a:ext>
                </a:extLst>
              </p14:cNvPr>
              <p14:cNvContentPartPr/>
              <p14:nvPr/>
            </p14:nvContentPartPr>
            <p14:xfrm>
              <a:off x="1158969" y="2447640"/>
              <a:ext cx="360" cy="1800"/>
            </p14:xfrm>
          </p:contentPart>
        </mc:Choice>
        <mc:Fallback xmlns="">
          <p:pic>
            <p:nvPicPr>
              <p:cNvPr id="760" name="Ink 759">
                <a:extLst>
                  <a:ext uri="{FF2B5EF4-FFF2-40B4-BE49-F238E27FC236}">
                    <a16:creationId xmlns:a16="http://schemas.microsoft.com/office/drawing/2014/main" id="{BF93F94F-94DF-682C-2240-6C23DC11814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122969" y="24120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9">
            <p14:nvContentPartPr>
              <p14:cNvPr id="765" name="Ink 764">
                <a:extLst>
                  <a:ext uri="{FF2B5EF4-FFF2-40B4-BE49-F238E27FC236}">
                    <a16:creationId xmlns:a16="http://schemas.microsoft.com/office/drawing/2014/main" id="{ABBF66BD-FDA9-FA1C-6EAE-28A36F22F9EC}"/>
                  </a:ext>
                </a:extLst>
              </p14:cNvPr>
              <p14:cNvContentPartPr/>
              <p14:nvPr/>
            </p14:nvContentPartPr>
            <p14:xfrm>
              <a:off x="1616169" y="922320"/>
              <a:ext cx="360" cy="360"/>
            </p14:xfrm>
          </p:contentPart>
        </mc:Choice>
        <mc:Fallback xmlns="">
          <p:pic>
            <p:nvPicPr>
              <p:cNvPr id="765" name="Ink 764">
                <a:extLst>
                  <a:ext uri="{FF2B5EF4-FFF2-40B4-BE49-F238E27FC236}">
                    <a16:creationId xmlns:a16="http://schemas.microsoft.com/office/drawing/2014/main" id="{ABBF66BD-FDA9-FA1C-6EAE-28A36F22F9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0169" y="886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0">
            <p14:nvContentPartPr>
              <p14:cNvPr id="766" name="Ink 765">
                <a:extLst>
                  <a:ext uri="{FF2B5EF4-FFF2-40B4-BE49-F238E27FC236}">
                    <a16:creationId xmlns:a16="http://schemas.microsoft.com/office/drawing/2014/main" id="{ED6B1A1D-F5A4-49E4-D91D-2F76F4B5501A}"/>
                  </a:ext>
                </a:extLst>
              </p14:cNvPr>
              <p14:cNvContentPartPr/>
              <p14:nvPr/>
            </p14:nvContentPartPr>
            <p14:xfrm>
              <a:off x="8874489" y="726480"/>
              <a:ext cx="360" cy="360"/>
            </p14:xfrm>
          </p:contentPart>
        </mc:Choice>
        <mc:Fallback xmlns="">
          <p:pic>
            <p:nvPicPr>
              <p:cNvPr id="766" name="Ink 765">
                <a:extLst>
                  <a:ext uri="{FF2B5EF4-FFF2-40B4-BE49-F238E27FC236}">
                    <a16:creationId xmlns:a16="http://schemas.microsoft.com/office/drawing/2014/main" id="{ED6B1A1D-F5A4-49E4-D91D-2F76F4B550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38489" y="690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1">
            <p14:nvContentPartPr>
              <p14:cNvPr id="774" name="Ink 773">
                <a:extLst>
                  <a:ext uri="{FF2B5EF4-FFF2-40B4-BE49-F238E27FC236}">
                    <a16:creationId xmlns:a16="http://schemas.microsoft.com/office/drawing/2014/main" id="{BBD36328-A8C5-4C77-1F7C-7684D4ECD3B8}"/>
                  </a:ext>
                </a:extLst>
              </p14:cNvPr>
              <p14:cNvContentPartPr/>
              <p14:nvPr/>
            </p14:nvContentPartPr>
            <p14:xfrm>
              <a:off x="3967329" y="3151080"/>
              <a:ext cx="360" cy="360"/>
            </p14:xfrm>
          </p:contentPart>
        </mc:Choice>
        <mc:Fallback xmlns="">
          <p:pic>
            <p:nvPicPr>
              <p:cNvPr id="774" name="Ink 773">
                <a:extLst>
                  <a:ext uri="{FF2B5EF4-FFF2-40B4-BE49-F238E27FC236}">
                    <a16:creationId xmlns:a16="http://schemas.microsoft.com/office/drawing/2014/main" id="{BBD36328-A8C5-4C77-1F7C-7684D4ECD3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1689" y="3115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2">
            <p14:nvContentPartPr>
              <p14:cNvPr id="777" name="Ink 776">
                <a:extLst>
                  <a:ext uri="{FF2B5EF4-FFF2-40B4-BE49-F238E27FC236}">
                    <a16:creationId xmlns:a16="http://schemas.microsoft.com/office/drawing/2014/main" id="{A06EC595-FDCC-6284-98D9-75AC49EC1AFC}"/>
                  </a:ext>
                </a:extLst>
              </p14:cNvPr>
              <p14:cNvContentPartPr/>
              <p14:nvPr/>
            </p14:nvContentPartPr>
            <p14:xfrm>
              <a:off x="3265329" y="3379680"/>
              <a:ext cx="360" cy="3240"/>
            </p14:xfrm>
          </p:contentPart>
        </mc:Choice>
        <mc:Fallback xmlns="">
          <p:pic>
            <p:nvPicPr>
              <p:cNvPr id="777" name="Ink 776">
                <a:extLst>
                  <a:ext uri="{FF2B5EF4-FFF2-40B4-BE49-F238E27FC236}">
                    <a16:creationId xmlns:a16="http://schemas.microsoft.com/office/drawing/2014/main" id="{A06EC595-FDCC-6284-98D9-75AC49EC1AF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229689" y="3344040"/>
                <a:ext cx="720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3">
            <p14:nvContentPartPr>
              <p14:cNvPr id="778" name="Ink 777">
                <a:extLst>
                  <a:ext uri="{FF2B5EF4-FFF2-40B4-BE49-F238E27FC236}">
                    <a16:creationId xmlns:a16="http://schemas.microsoft.com/office/drawing/2014/main" id="{01B4BBF1-788C-5538-C55F-622AB1C11F44}"/>
                  </a:ext>
                </a:extLst>
              </p14:cNvPr>
              <p14:cNvContentPartPr/>
              <p14:nvPr/>
            </p14:nvContentPartPr>
            <p14:xfrm>
              <a:off x="3461529" y="3567240"/>
              <a:ext cx="360" cy="360"/>
            </p14:xfrm>
          </p:contentPart>
        </mc:Choice>
        <mc:Fallback xmlns="">
          <p:pic>
            <p:nvPicPr>
              <p:cNvPr id="778" name="Ink 777">
                <a:extLst>
                  <a:ext uri="{FF2B5EF4-FFF2-40B4-BE49-F238E27FC236}">
                    <a16:creationId xmlns:a16="http://schemas.microsoft.com/office/drawing/2014/main" id="{01B4BBF1-788C-5538-C55F-622AB1C11F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5529" y="3531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4">
            <p14:nvContentPartPr>
              <p14:cNvPr id="779" name="Ink 778">
                <a:extLst>
                  <a:ext uri="{FF2B5EF4-FFF2-40B4-BE49-F238E27FC236}">
                    <a16:creationId xmlns:a16="http://schemas.microsoft.com/office/drawing/2014/main" id="{C9B8BCFD-CEC5-BCB9-7188-FA25F4E94A64}"/>
                  </a:ext>
                </a:extLst>
              </p14:cNvPr>
              <p14:cNvContentPartPr/>
              <p14:nvPr/>
            </p14:nvContentPartPr>
            <p14:xfrm>
              <a:off x="3600129" y="3445200"/>
              <a:ext cx="360" cy="360"/>
            </p14:xfrm>
          </p:contentPart>
        </mc:Choice>
        <mc:Fallback xmlns="">
          <p:pic>
            <p:nvPicPr>
              <p:cNvPr id="779" name="Ink 778">
                <a:extLst>
                  <a:ext uri="{FF2B5EF4-FFF2-40B4-BE49-F238E27FC236}">
                    <a16:creationId xmlns:a16="http://schemas.microsoft.com/office/drawing/2014/main" id="{C9B8BCFD-CEC5-BCB9-7188-FA25F4E94A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64489" y="3409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5">
            <p14:nvContentPartPr>
              <p14:cNvPr id="780" name="Ink 779">
                <a:extLst>
                  <a:ext uri="{FF2B5EF4-FFF2-40B4-BE49-F238E27FC236}">
                    <a16:creationId xmlns:a16="http://schemas.microsoft.com/office/drawing/2014/main" id="{FC92A95A-C1AE-D431-2E22-AE63C9CB341C}"/>
                  </a:ext>
                </a:extLst>
              </p14:cNvPr>
              <p14:cNvContentPartPr/>
              <p14:nvPr/>
            </p14:nvContentPartPr>
            <p14:xfrm>
              <a:off x="3526689" y="3224520"/>
              <a:ext cx="360" cy="360"/>
            </p14:xfrm>
          </p:contentPart>
        </mc:Choice>
        <mc:Fallback xmlns="">
          <p:pic>
            <p:nvPicPr>
              <p:cNvPr id="780" name="Ink 779">
                <a:extLst>
                  <a:ext uri="{FF2B5EF4-FFF2-40B4-BE49-F238E27FC236}">
                    <a16:creationId xmlns:a16="http://schemas.microsoft.com/office/drawing/2014/main" id="{FC92A95A-C1AE-D431-2E22-AE63C9CB34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90689" y="3188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6">
            <p14:nvContentPartPr>
              <p14:cNvPr id="781" name="Ink 780">
                <a:extLst>
                  <a:ext uri="{FF2B5EF4-FFF2-40B4-BE49-F238E27FC236}">
                    <a16:creationId xmlns:a16="http://schemas.microsoft.com/office/drawing/2014/main" id="{213A9E85-EA71-6F0A-4E7D-8F625D309361}"/>
                  </a:ext>
                </a:extLst>
              </p14:cNvPr>
              <p14:cNvContentPartPr/>
              <p14:nvPr/>
            </p14:nvContentPartPr>
            <p14:xfrm>
              <a:off x="3796329" y="3339000"/>
              <a:ext cx="11160" cy="360"/>
            </p14:xfrm>
          </p:contentPart>
        </mc:Choice>
        <mc:Fallback xmlns="">
          <p:pic>
            <p:nvPicPr>
              <p:cNvPr id="781" name="Ink 780">
                <a:extLst>
                  <a:ext uri="{FF2B5EF4-FFF2-40B4-BE49-F238E27FC236}">
                    <a16:creationId xmlns:a16="http://schemas.microsoft.com/office/drawing/2014/main" id="{213A9E85-EA71-6F0A-4E7D-8F625D309361}"/>
                  </a:ext>
                </a:extLst>
              </p:cNvPr>
              <p:cNvPicPr/>
              <p:nvPr/>
            </p:nvPicPr>
            <p:blipFill>
              <a:blip r:embed="rId693"/>
              <a:stretch>
                <a:fillRect/>
              </a:stretch>
            </p:blipFill>
            <p:spPr>
              <a:xfrm>
                <a:off x="3760329" y="3303000"/>
                <a:ext cx="82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7">
            <p14:nvContentPartPr>
              <p14:cNvPr id="782" name="Ink 781">
                <a:extLst>
                  <a:ext uri="{FF2B5EF4-FFF2-40B4-BE49-F238E27FC236}">
                    <a16:creationId xmlns:a16="http://schemas.microsoft.com/office/drawing/2014/main" id="{AF47BA14-7025-55B6-109E-E6D785EA8378}"/>
                  </a:ext>
                </a:extLst>
              </p14:cNvPr>
              <p14:cNvContentPartPr/>
              <p14:nvPr/>
            </p14:nvContentPartPr>
            <p14:xfrm>
              <a:off x="3909009" y="3567240"/>
              <a:ext cx="1800" cy="30960"/>
            </p14:xfrm>
          </p:contentPart>
        </mc:Choice>
        <mc:Fallback xmlns="">
          <p:pic>
            <p:nvPicPr>
              <p:cNvPr id="782" name="Ink 781">
                <a:extLst>
                  <a:ext uri="{FF2B5EF4-FFF2-40B4-BE49-F238E27FC236}">
                    <a16:creationId xmlns:a16="http://schemas.microsoft.com/office/drawing/2014/main" id="{AF47BA14-7025-55B6-109E-E6D785EA8378}"/>
                  </a:ext>
                </a:extLst>
              </p:cNvPr>
              <p:cNvPicPr/>
              <p:nvPr/>
            </p:nvPicPr>
            <p:blipFill>
              <a:blip r:embed="rId804"/>
              <a:stretch>
                <a:fillRect/>
              </a:stretch>
            </p:blipFill>
            <p:spPr>
              <a:xfrm>
                <a:off x="3873009" y="3531600"/>
                <a:ext cx="7344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5">
            <p14:nvContentPartPr>
              <p14:cNvPr id="783" name="Ink 782">
                <a:extLst>
                  <a:ext uri="{FF2B5EF4-FFF2-40B4-BE49-F238E27FC236}">
                    <a16:creationId xmlns:a16="http://schemas.microsoft.com/office/drawing/2014/main" id="{B7F46F27-0E57-D221-FA24-3BB844368F53}"/>
                  </a:ext>
                </a:extLst>
              </p14:cNvPr>
              <p14:cNvContentPartPr/>
              <p14:nvPr/>
            </p14:nvContentPartPr>
            <p14:xfrm>
              <a:off x="3820449" y="3934800"/>
              <a:ext cx="360" cy="360"/>
            </p14:xfrm>
          </p:contentPart>
        </mc:Choice>
        <mc:Fallback xmlns="">
          <p:pic>
            <p:nvPicPr>
              <p:cNvPr id="783" name="Ink 782">
                <a:extLst>
                  <a:ext uri="{FF2B5EF4-FFF2-40B4-BE49-F238E27FC236}">
                    <a16:creationId xmlns:a16="http://schemas.microsoft.com/office/drawing/2014/main" id="{B7F46F27-0E57-D221-FA24-3BB844368F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84809" y="3899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6">
            <p14:nvContentPartPr>
              <p14:cNvPr id="784" name="Ink 783">
                <a:extLst>
                  <a:ext uri="{FF2B5EF4-FFF2-40B4-BE49-F238E27FC236}">
                    <a16:creationId xmlns:a16="http://schemas.microsoft.com/office/drawing/2014/main" id="{8E50AAD9-E9FF-6000-B715-4E919ABF75BD}"/>
                  </a:ext>
                </a:extLst>
              </p14:cNvPr>
              <p14:cNvContentPartPr/>
              <p14:nvPr/>
            </p14:nvContentPartPr>
            <p14:xfrm>
              <a:off x="3657369" y="3781440"/>
              <a:ext cx="10080" cy="6840"/>
            </p14:xfrm>
          </p:contentPart>
        </mc:Choice>
        <mc:Fallback xmlns="">
          <p:pic>
            <p:nvPicPr>
              <p:cNvPr id="784" name="Ink 783">
                <a:extLst>
                  <a:ext uri="{FF2B5EF4-FFF2-40B4-BE49-F238E27FC236}">
                    <a16:creationId xmlns:a16="http://schemas.microsoft.com/office/drawing/2014/main" id="{8E50AAD9-E9FF-6000-B715-4E919ABF75BD}"/>
                  </a:ext>
                </a:extLst>
              </p:cNvPr>
              <p:cNvPicPr/>
              <p:nvPr/>
            </p:nvPicPr>
            <p:blipFill>
              <a:blip r:embed="rId807"/>
              <a:stretch>
                <a:fillRect/>
              </a:stretch>
            </p:blipFill>
            <p:spPr>
              <a:xfrm>
                <a:off x="3621369" y="3745800"/>
                <a:ext cx="817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8">
            <p14:nvContentPartPr>
              <p14:cNvPr id="785" name="Ink 784">
                <a:extLst>
                  <a:ext uri="{FF2B5EF4-FFF2-40B4-BE49-F238E27FC236}">
                    <a16:creationId xmlns:a16="http://schemas.microsoft.com/office/drawing/2014/main" id="{C75229D1-ED39-D2F4-95A2-BB6CA46A1E89}"/>
                  </a:ext>
                </a:extLst>
              </p14:cNvPr>
              <p14:cNvContentPartPr/>
              <p14:nvPr/>
            </p14:nvContentPartPr>
            <p14:xfrm>
              <a:off x="3755289" y="3641040"/>
              <a:ext cx="360" cy="360"/>
            </p14:xfrm>
          </p:contentPart>
        </mc:Choice>
        <mc:Fallback xmlns="">
          <p:pic>
            <p:nvPicPr>
              <p:cNvPr id="785" name="Ink 784">
                <a:extLst>
                  <a:ext uri="{FF2B5EF4-FFF2-40B4-BE49-F238E27FC236}">
                    <a16:creationId xmlns:a16="http://schemas.microsoft.com/office/drawing/2014/main" id="{C75229D1-ED39-D2F4-95A2-BB6CA46A1E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19289" y="3605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9">
            <p14:nvContentPartPr>
              <p14:cNvPr id="786" name="Ink 785">
                <a:extLst>
                  <a:ext uri="{FF2B5EF4-FFF2-40B4-BE49-F238E27FC236}">
                    <a16:creationId xmlns:a16="http://schemas.microsoft.com/office/drawing/2014/main" id="{66F20A5A-FED1-E5E0-8F2F-3F2ACE8B1886}"/>
                  </a:ext>
                </a:extLst>
              </p14:cNvPr>
              <p14:cNvContentPartPr/>
              <p14:nvPr/>
            </p14:nvContentPartPr>
            <p14:xfrm>
              <a:off x="3298089" y="3910320"/>
              <a:ext cx="360" cy="360"/>
            </p14:xfrm>
          </p:contentPart>
        </mc:Choice>
        <mc:Fallback xmlns="">
          <p:pic>
            <p:nvPicPr>
              <p:cNvPr id="786" name="Ink 785">
                <a:extLst>
                  <a:ext uri="{FF2B5EF4-FFF2-40B4-BE49-F238E27FC236}">
                    <a16:creationId xmlns:a16="http://schemas.microsoft.com/office/drawing/2014/main" id="{66F20A5A-FED1-E5E0-8F2F-3F2ACE8B18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2449" y="3874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0">
            <p14:nvContentPartPr>
              <p14:cNvPr id="787" name="Ink 786">
                <a:extLst>
                  <a:ext uri="{FF2B5EF4-FFF2-40B4-BE49-F238E27FC236}">
                    <a16:creationId xmlns:a16="http://schemas.microsoft.com/office/drawing/2014/main" id="{B24B71C6-21F7-A645-86FA-D176B9CD5BDD}"/>
                  </a:ext>
                </a:extLst>
              </p14:cNvPr>
              <p14:cNvContentPartPr/>
              <p14:nvPr/>
            </p14:nvContentPartPr>
            <p14:xfrm>
              <a:off x="3583929" y="4098240"/>
              <a:ext cx="360" cy="360"/>
            </p14:xfrm>
          </p:contentPart>
        </mc:Choice>
        <mc:Fallback xmlns="">
          <p:pic>
            <p:nvPicPr>
              <p:cNvPr id="787" name="Ink 786">
                <a:extLst>
                  <a:ext uri="{FF2B5EF4-FFF2-40B4-BE49-F238E27FC236}">
                    <a16:creationId xmlns:a16="http://schemas.microsoft.com/office/drawing/2014/main" id="{B24B71C6-21F7-A645-86FA-D176B9CD5B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7929" y="4062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1">
            <p14:nvContentPartPr>
              <p14:cNvPr id="788" name="Ink 787">
                <a:extLst>
                  <a:ext uri="{FF2B5EF4-FFF2-40B4-BE49-F238E27FC236}">
                    <a16:creationId xmlns:a16="http://schemas.microsoft.com/office/drawing/2014/main" id="{8779D047-463B-D91C-DAF3-18835ADF83FB}"/>
                  </a:ext>
                </a:extLst>
              </p14:cNvPr>
              <p14:cNvContentPartPr/>
              <p14:nvPr/>
            </p14:nvContentPartPr>
            <p14:xfrm>
              <a:off x="3257049" y="3731040"/>
              <a:ext cx="360" cy="360"/>
            </p14:xfrm>
          </p:contentPart>
        </mc:Choice>
        <mc:Fallback xmlns="">
          <p:pic>
            <p:nvPicPr>
              <p:cNvPr id="788" name="Ink 787">
                <a:extLst>
                  <a:ext uri="{FF2B5EF4-FFF2-40B4-BE49-F238E27FC236}">
                    <a16:creationId xmlns:a16="http://schemas.microsoft.com/office/drawing/2014/main" id="{8779D047-463B-D91C-DAF3-18835ADF83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21409" y="3695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2">
            <p14:nvContentPartPr>
              <p14:cNvPr id="789" name="Ink 788">
                <a:extLst>
                  <a:ext uri="{FF2B5EF4-FFF2-40B4-BE49-F238E27FC236}">
                    <a16:creationId xmlns:a16="http://schemas.microsoft.com/office/drawing/2014/main" id="{74391172-2366-D1A1-A9D2-162440AFACDC}"/>
                  </a:ext>
                </a:extLst>
              </p14:cNvPr>
              <p14:cNvContentPartPr/>
              <p14:nvPr/>
            </p14:nvContentPartPr>
            <p14:xfrm>
              <a:off x="3551169" y="3933360"/>
              <a:ext cx="360" cy="1800"/>
            </p14:xfrm>
          </p:contentPart>
        </mc:Choice>
        <mc:Fallback xmlns="">
          <p:pic>
            <p:nvPicPr>
              <p:cNvPr id="789" name="Ink 788">
                <a:extLst>
                  <a:ext uri="{FF2B5EF4-FFF2-40B4-BE49-F238E27FC236}">
                    <a16:creationId xmlns:a16="http://schemas.microsoft.com/office/drawing/2014/main" id="{74391172-2366-D1A1-A9D2-162440AFACD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515529" y="38977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3">
            <p14:nvContentPartPr>
              <p14:cNvPr id="790" name="Ink 789">
                <a:extLst>
                  <a:ext uri="{FF2B5EF4-FFF2-40B4-BE49-F238E27FC236}">
                    <a16:creationId xmlns:a16="http://schemas.microsoft.com/office/drawing/2014/main" id="{4872E443-4FB9-A8F3-3A3D-C7DEA0DD7192}"/>
                  </a:ext>
                </a:extLst>
              </p14:cNvPr>
              <p14:cNvContentPartPr/>
              <p14:nvPr/>
            </p14:nvContentPartPr>
            <p14:xfrm>
              <a:off x="3477729" y="3853080"/>
              <a:ext cx="360" cy="360"/>
            </p14:xfrm>
          </p:contentPart>
        </mc:Choice>
        <mc:Fallback xmlns="">
          <p:pic>
            <p:nvPicPr>
              <p:cNvPr id="790" name="Ink 789">
                <a:extLst>
                  <a:ext uri="{FF2B5EF4-FFF2-40B4-BE49-F238E27FC236}">
                    <a16:creationId xmlns:a16="http://schemas.microsoft.com/office/drawing/2014/main" id="{4872E443-4FB9-A8F3-3A3D-C7DEA0DD71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2089" y="381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4">
            <p14:nvContentPartPr>
              <p14:cNvPr id="791" name="Ink 790">
                <a:extLst>
                  <a:ext uri="{FF2B5EF4-FFF2-40B4-BE49-F238E27FC236}">
                    <a16:creationId xmlns:a16="http://schemas.microsoft.com/office/drawing/2014/main" id="{D0723663-A56B-6741-A78E-AF40F2BD591B}"/>
                  </a:ext>
                </a:extLst>
              </p14:cNvPr>
              <p14:cNvContentPartPr/>
              <p14:nvPr/>
            </p14:nvContentPartPr>
            <p14:xfrm>
              <a:off x="3388089" y="4433040"/>
              <a:ext cx="360" cy="360"/>
            </p14:xfrm>
          </p:contentPart>
        </mc:Choice>
        <mc:Fallback xmlns="">
          <p:pic>
            <p:nvPicPr>
              <p:cNvPr id="791" name="Ink 790">
                <a:extLst>
                  <a:ext uri="{FF2B5EF4-FFF2-40B4-BE49-F238E27FC236}">
                    <a16:creationId xmlns:a16="http://schemas.microsoft.com/office/drawing/2014/main" id="{D0723663-A56B-6741-A78E-AF40F2BD59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2089" y="4397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5">
            <p14:nvContentPartPr>
              <p14:cNvPr id="792" name="Ink 791">
                <a:extLst>
                  <a:ext uri="{FF2B5EF4-FFF2-40B4-BE49-F238E27FC236}">
                    <a16:creationId xmlns:a16="http://schemas.microsoft.com/office/drawing/2014/main" id="{E33580E0-ACB0-B4B9-4775-96184D921859}"/>
                  </a:ext>
                </a:extLst>
              </p14:cNvPr>
              <p14:cNvContentPartPr/>
              <p14:nvPr/>
            </p14:nvContentPartPr>
            <p14:xfrm>
              <a:off x="3444969" y="4228920"/>
              <a:ext cx="360" cy="360"/>
            </p14:xfrm>
          </p:contentPart>
        </mc:Choice>
        <mc:Fallback xmlns="">
          <p:pic>
            <p:nvPicPr>
              <p:cNvPr id="792" name="Ink 791">
                <a:extLst>
                  <a:ext uri="{FF2B5EF4-FFF2-40B4-BE49-F238E27FC236}">
                    <a16:creationId xmlns:a16="http://schemas.microsoft.com/office/drawing/2014/main" id="{E33580E0-ACB0-B4B9-4775-96184D9218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09329" y="4192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6">
            <p14:nvContentPartPr>
              <p14:cNvPr id="793" name="Ink 792">
                <a:extLst>
                  <a:ext uri="{FF2B5EF4-FFF2-40B4-BE49-F238E27FC236}">
                    <a16:creationId xmlns:a16="http://schemas.microsoft.com/office/drawing/2014/main" id="{82B22091-6DFA-3FE8-2E01-1CCA75D57A22}"/>
                  </a:ext>
                </a:extLst>
              </p14:cNvPr>
              <p14:cNvContentPartPr/>
              <p14:nvPr/>
            </p14:nvContentPartPr>
            <p14:xfrm>
              <a:off x="4098009" y="4407120"/>
              <a:ext cx="1800" cy="1800"/>
            </p14:xfrm>
          </p:contentPart>
        </mc:Choice>
        <mc:Fallback xmlns="">
          <p:pic>
            <p:nvPicPr>
              <p:cNvPr id="793" name="Ink 792">
                <a:extLst>
                  <a:ext uri="{FF2B5EF4-FFF2-40B4-BE49-F238E27FC236}">
                    <a16:creationId xmlns:a16="http://schemas.microsoft.com/office/drawing/2014/main" id="{82B22091-6DFA-3FE8-2E01-1CCA75D57A22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4062009" y="4371120"/>
                <a:ext cx="734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7">
            <p14:nvContentPartPr>
              <p14:cNvPr id="794" name="Ink 793">
                <a:extLst>
                  <a:ext uri="{FF2B5EF4-FFF2-40B4-BE49-F238E27FC236}">
                    <a16:creationId xmlns:a16="http://schemas.microsoft.com/office/drawing/2014/main" id="{F9C32EBD-8B6F-6C07-91DC-1C9F7BF5D8AA}"/>
                  </a:ext>
                </a:extLst>
              </p14:cNvPr>
              <p14:cNvContentPartPr/>
              <p14:nvPr/>
            </p14:nvContentPartPr>
            <p14:xfrm>
              <a:off x="4334889" y="3967560"/>
              <a:ext cx="360" cy="360"/>
            </p14:xfrm>
          </p:contentPart>
        </mc:Choice>
        <mc:Fallback xmlns="">
          <p:pic>
            <p:nvPicPr>
              <p:cNvPr id="794" name="Ink 793">
                <a:extLst>
                  <a:ext uri="{FF2B5EF4-FFF2-40B4-BE49-F238E27FC236}">
                    <a16:creationId xmlns:a16="http://schemas.microsoft.com/office/drawing/2014/main" id="{F9C32EBD-8B6F-6C07-91DC-1C9F7BF5D8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99249" y="3931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8">
            <p14:nvContentPartPr>
              <p14:cNvPr id="795" name="Ink 794">
                <a:extLst>
                  <a:ext uri="{FF2B5EF4-FFF2-40B4-BE49-F238E27FC236}">
                    <a16:creationId xmlns:a16="http://schemas.microsoft.com/office/drawing/2014/main" id="{9B24649E-EFFD-2F3F-3531-D89D4A5C7DB3}"/>
                  </a:ext>
                </a:extLst>
              </p14:cNvPr>
              <p14:cNvContentPartPr/>
              <p14:nvPr/>
            </p14:nvContentPartPr>
            <p14:xfrm>
              <a:off x="4432809" y="3738960"/>
              <a:ext cx="360" cy="360"/>
            </p14:xfrm>
          </p:contentPart>
        </mc:Choice>
        <mc:Fallback xmlns="">
          <p:pic>
            <p:nvPicPr>
              <p:cNvPr id="795" name="Ink 794">
                <a:extLst>
                  <a:ext uri="{FF2B5EF4-FFF2-40B4-BE49-F238E27FC236}">
                    <a16:creationId xmlns:a16="http://schemas.microsoft.com/office/drawing/2014/main" id="{9B24649E-EFFD-2F3F-3531-D89D4A5C7D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96809" y="3702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9">
            <p14:nvContentPartPr>
              <p14:cNvPr id="796" name="Ink 795">
                <a:extLst>
                  <a:ext uri="{FF2B5EF4-FFF2-40B4-BE49-F238E27FC236}">
                    <a16:creationId xmlns:a16="http://schemas.microsoft.com/office/drawing/2014/main" id="{F23ECC5E-FAA0-45B9-801A-8F21ACA9CE07}"/>
                  </a:ext>
                </a:extLst>
              </p14:cNvPr>
              <p14:cNvContentPartPr/>
              <p14:nvPr/>
            </p14:nvContentPartPr>
            <p14:xfrm>
              <a:off x="5363769" y="3804480"/>
              <a:ext cx="1800" cy="360"/>
            </p14:xfrm>
          </p:contentPart>
        </mc:Choice>
        <mc:Fallback xmlns="">
          <p:pic>
            <p:nvPicPr>
              <p:cNvPr id="796" name="Ink 795">
                <a:extLst>
                  <a:ext uri="{FF2B5EF4-FFF2-40B4-BE49-F238E27FC236}">
                    <a16:creationId xmlns:a16="http://schemas.microsoft.com/office/drawing/2014/main" id="{F23ECC5E-FAA0-45B9-801A-8F21ACA9CE0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27769" y="37684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0">
            <p14:nvContentPartPr>
              <p14:cNvPr id="797" name="Ink 796">
                <a:extLst>
                  <a:ext uri="{FF2B5EF4-FFF2-40B4-BE49-F238E27FC236}">
                    <a16:creationId xmlns:a16="http://schemas.microsoft.com/office/drawing/2014/main" id="{465B6D00-BA66-7EB7-8E0F-28168DEDC2B7}"/>
                  </a:ext>
                </a:extLst>
              </p14:cNvPr>
              <p14:cNvContentPartPr/>
              <p14:nvPr/>
            </p14:nvContentPartPr>
            <p14:xfrm>
              <a:off x="5200329" y="4105080"/>
              <a:ext cx="3240" cy="1800"/>
            </p14:xfrm>
          </p:contentPart>
        </mc:Choice>
        <mc:Fallback xmlns="">
          <p:pic>
            <p:nvPicPr>
              <p:cNvPr id="797" name="Ink 796">
                <a:extLst>
                  <a:ext uri="{FF2B5EF4-FFF2-40B4-BE49-F238E27FC236}">
                    <a16:creationId xmlns:a16="http://schemas.microsoft.com/office/drawing/2014/main" id="{465B6D00-BA66-7EB7-8E0F-28168DEDC2B7}"/>
                  </a:ext>
                </a:extLst>
              </p:cNvPr>
              <p:cNvPicPr/>
              <p:nvPr/>
            </p:nvPicPr>
            <p:blipFill>
              <a:blip r:embed="rId821"/>
              <a:stretch>
                <a:fillRect/>
              </a:stretch>
            </p:blipFill>
            <p:spPr>
              <a:xfrm>
                <a:off x="5164329" y="4069080"/>
                <a:ext cx="7488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2">
            <p14:nvContentPartPr>
              <p14:cNvPr id="798" name="Ink 797">
                <a:extLst>
                  <a:ext uri="{FF2B5EF4-FFF2-40B4-BE49-F238E27FC236}">
                    <a16:creationId xmlns:a16="http://schemas.microsoft.com/office/drawing/2014/main" id="{79256030-3EFD-5DA7-3C27-A9C5D0E01767}"/>
                  </a:ext>
                </a:extLst>
              </p14:cNvPr>
              <p14:cNvContentPartPr/>
              <p14:nvPr/>
            </p14:nvContentPartPr>
            <p14:xfrm>
              <a:off x="5298249" y="4284360"/>
              <a:ext cx="6840" cy="10080"/>
            </p14:xfrm>
          </p:contentPart>
        </mc:Choice>
        <mc:Fallback xmlns="">
          <p:pic>
            <p:nvPicPr>
              <p:cNvPr id="798" name="Ink 797">
                <a:extLst>
                  <a:ext uri="{FF2B5EF4-FFF2-40B4-BE49-F238E27FC236}">
                    <a16:creationId xmlns:a16="http://schemas.microsoft.com/office/drawing/2014/main" id="{79256030-3EFD-5DA7-3C27-A9C5D0E01767}"/>
                  </a:ext>
                </a:extLst>
              </p:cNvPr>
              <p:cNvPicPr/>
              <p:nvPr/>
            </p:nvPicPr>
            <p:blipFill>
              <a:blip r:embed="rId823"/>
              <a:stretch>
                <a:fillRect/>
              </a:stretch>
            </p:blipFill>
            <p:spPr>
              <a:xfrm>
                <a:off x="5262609" y="4248720"/>
                <a:ext cx="7848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4">
            <p14:nvContentPartPr>
              <p14:cNvPr id="799" name="Ink 798">
                <a:extLst>
                  <a:ext uri="{FF2B5EF4-FFF2-40B4-BE49-F238E27FC236}">
                    <a16:creationId xmlns:a16="http://schemas.microsoft.com/office/drawing/2014/main" id="{96B935A9-B391-0859-1F07-78306FA13E71}"/>
                  </a:ext>
                </a:extLst>
              </p14:cNvPr>
              <p14:cNvContentPartPr/>
              <p14:nvPr/>
            </p14:nvContentPartPr>
            <p14:xfrm>
              <a:off x="5485809" y="4269600"/>
              <a:ext cx="360" cy="360"/>
            </p14:xfrm>
          </p:contentPart>
        </mc:Choice>
        <mc:Fallback xmlns="">
          <p:pic>
            <p:nvPicPr>
              <p:cNvPr id="799" name="Ink 798">
                <a:extLst>
                  <a:ext uri="{FF2B5EF4-FFF2-40B4-BE49-F238E27FC236}">
                    <a16:creationId xmlns:a16="http://schemas.microsoft.com/office/drawing/2014/main" id="{96B935A9-B391-0859-1F07-78306FA13E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50169" y="4233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5">
            <p14:nvContentPartPr>
              <p14:cNvPr id="800" name="Ink 799">
                <a:extLst>
                  <a:ext uri="{FF2B5EF4-FFF2-40B4-BE49-F238E27FC236}">
                    <a16:creationId xmlns:a16="http://schemas.microsoft.com/office/drawing/2014/main" id="{D056D73D-CC73-2373-BA0E-AE2F111DA367}"/>
                  </a:ext>
                </a:extLst>
              </p14:cNvPr>
              <p14:cNvContentPartPr/>
              <p14:nvPr/>
            </p14:nvContentPartPr>
            <p14:xfrm>
              <a:off x="5652849" y="4555440"/>
              <a:ext cx="5040" cy="360"/>
            </p14:xfrm>
          </p:contentPart>
        </mc:Choice>
        <mc:Fallback xmlns="">
          <p:pic>
            <p:nvPicPr>
              <p:cNvPr id="800" name="Ink 799">
                <a:extLst>
                  <a:ext uri="{FF2B5EF4-FFF2-40B4-BE49-F238E27FC236}">
                    <a16:creationId xmlns:a16="http://schemas.microsoft.com/office/drawing/2014/main" id="{D056D73D-CC73-2373-BA0E-AE2F111DA36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617209" y="4519440"/>
                <a:ext cx="766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6">
            <p14:nvContentPartPr>
              <p14:cNvPr id="801" name="Ink 800">
                <a:extLst>
                  <a:ext uri="{FF2B5EF4-FFF2-40B4-BE49-F238E27FC236}">
                    <a16:creationId xmlns:a16="http://schemas.microsoft.com/office/drawing/2014/main" id="{24E66BCE-1595-29A6-B46B-6F56F1FF0AEF}"/>
                  </a:ext>
                </a:extLst>
              </p14:cNvPr>
              <p14:cNvContentPartPr/>
              <p14:nvPr/>
            </p14:nvContentPartPr>
            <p14:xfrm>
              <a:off x="5241369" y="4751280"/>
              <a:ext cx="360" cy="360"/>
            </p14:xfrm>
          </p:contentPart>
        </mc:Choice>
        <mc:Fallback xmlns="">
          <p:pic>
            <p:nvPicPr>
              <p:cNvPr id="801" name="Ink 800">
                <a:extLst>
                  <a:ext uri="{FF2B5EF4-FFF2-40B4-BE49-F238E27FC236}">
                    <a16:creationId xmlns:a16="http://schemas.microsoft.com/office/drawing/2014/main" id="{24E66BCE-1595-29A6-B46B-6F56F1FF0A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05369" y="4715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7">
            <p14:nvContentPartPr>
              <p14:cNvPr id="802" name="Ink 801">
                <a:extLst>
                  <a:ext uri="{FF2B5EF4-FFF2-40B4-BE49-F238E27FC236}">
                    <a16:creationId xmlns:a16="http://schemas.microsoft.com/office/drawing/2014/main" id="{5594367E-AF4B-0668-10F2-2936B1C819E5}"/>
                  </a:ext>
                </a:extLst>
              </p14:cNvPr>
              <p14:cNvContentPartPr/>
              <p14:nvPr/>
            </p14:nvContentPartPr>
            <p14:xfrm>
              <a:off x="5224809" y="5037120"/>
              <a:ext cx="360" cy="360"/>
            </p14:xfrm>
          </p:contentPart>
        </mc:Choice>
        <mc:Fallback xmlns="">
          <p:pic>
            <p:nvPicPr>
              <p:cNvPr id="802" name="Ink 801">
                <a:extLst>
                  <a:ext uri="{FF2B5EF4-FFF2-40B4-BE49-F238E27FC236}">
                    <a16:creationId xmlns:a16="http://schemas.microsoft.com/office/drawing/2014/main" id="{5594367E-AF4B-0668-10F2-2936B1C819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9169" y="5001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8">
            <p14:nvContentPartPr>
              <p14:cNvPr id="803" name="Ink 802">
                <a:extLst>
                  <a:ext uri="{FF2B5EF4-FFF2-40B4-BE49-F238E27FC236}">
                    <a16:creationId xmlns:a16="http://schemas.microsoft.com/office/drawing/2014/main" id="{5339A65F-8343-A06B-1990-B05DFC290598}"/>
                  </a:ext>
                </a:extLst>
              </p14:cNvPr>
              <p14:cNvContentPartPr/>
              <p14:nvPr/>
            </p14:nvContentPartPr>
            <p14:xfrm>
              <a:off x="5175849" y="5306400"/>
              <a:ext cx="360" cy="360"/>
            </p14:xfrm>
          </p:contentPart>
        </mc:Choice>
        <mc:Fallback xmlns="">
          <p:pic>
            <p:nvPicPr>
              <p:cNvPr id="803" name="Ink 802">
                <a:extLst>
                  <a:ext uri="{FF2B5EF4-FFF2-40B4-BE49-F238E27FC236}">
                    <a16:creationId xmlns:a16="http://schemas.microsoft.com/office/drawing/2014/main" id="{5339A65F-8343-A06B-1990-B05DFC2905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9849" y="5270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9">
            <p14:nvContentPartPr>
              <p14:cNvPr id="804" name="Ink 803">
                <a:extLst>
                  <a:ext uri="{FF2B5EF4-FFF2-40B4-BE49-F238E27FC236}">
                    <a16:creationId xmlns:a16="http://schemas.microsoft.com/office/drawing/2014/main" id="{8143D683-1A7B-2774-ED2D-3A03625BC220}"/>
                  </a:ext>
                </a:extLst>
              </p14:cNvPr>
              <p14:cNvContentPartPr/>
              <p14:nvPr/>
            </p14:nvContentPartPr>
            <p14:xfrm>
              <a:off x="5698209" y="4775760"/>
              <a:ext cx="360" cy="360"/>
            </p14:xfrm>
          </p:contentPart>
        </mc:Choice>
        <mc:Fallback xmlns="">
          <p:pic>
            <p:nvPicPr>
              <p:cNvPr id="804" name="Ink 803">
                <a:extLst>
                  <a:ext uri="{FF2B5EF4-FFF2-40B4-BE49-F238E27FC236}">
                    <a16:creationId xmlns:a16="http://schemas.microsoft.com/office/drawing/2014/main" id="{8143D683-1A7B-2774-ED2D-3A03625BC2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62569" y="4739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0">
            <p14:nvContentPartPr>
              <p14:cNvPr id="805" name="Ink 804">
                <a:extLst>
                  <a:ext uri="{FF2B5EF4-FFF2-40B4-BE49-F238E27FC236}">
                    <a16:creationId xmlns:a16="http://schemas.microsoft.com/office/drawing/2014/main" id="{766BBFA7-0B45-9A26-3991-0C897C9FFFBD}"/>
                  </a:ext>
                </a:extLst>
              </p14:cNvPr>
              <p14:cNvContentPartPr/>
              <p14:nvPr/>
            </p14:nvContentPartPr>
            <p14:xfrm>
              <a:off x="5453409" y="4725360"/>
              <a:ext cx="360" cy="1800"/>
            </p14:xfrm>
          </p:contentPart>
        </mc:Choice>
        <mc:Fallback xmlns="">
          <p:pic>
            <p:nvPicPr>
              <p:cNvPr id="805" name="Ink 804">
                <a:extLst>
                  <a:ext uri="{FF2B5EF4-FFF2-40B4-BE49-F238E27FC236}">
                    <a16:creationId xmlns:a16="http://schemas.microsoft.com/office/drawing/2014/main" id="{766BBFA7-0B45-9A26-3991-0C897C9FFFB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417769" y="46897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1">
            <p14:nvContentPartPr>
              <p14:cNvPr id="806" name="Ink 805">
                <a:extLst>
                  <a:ext uri="{FF2B5EF4-FFF2-40B4-BE49-F238E27FC236}">
                    <a16:creationId xmlns:a16="http://schemas.microsoft.com/office/drawing/2014/main" id="{5589283A-CE2B-B6E2-793A-F34DDB07A451}"/>
                  </a:ext>
                </a:extLst>
              </p14:cNvPr>
              <p14:cNvContentPartPr/>
              <p14:nvPr/>
            </p14:nvContentPartPr>
            <p14:xfrm>
              <a:off x="6065769" y="4784040"/>
              <a:ext cx="360" cy="360"/>
            </p14:xfrm>
          </p:contentPart>
        </mc:Choice>
        <mc:Fallback xmlns="">
          <p:pic>
            <p:nvPicPr>
              <p:cNvPr id="806" name="Ink 805">
                <a:extLst>
                  <a:ext uri="{FF2B5EF4-FFF2-40B4-BE49-F238E27FC236}">
                    <a16:creationId xmlns:a16="http://schemas.microsoft.com/office/drawing/2014/main" id="{5589283A-CE2B-B6E2-793A-F34DDB07A4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29769" y="4748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2">
            <p14:nvContentPartPr>
              <p14:cNvPr id="807" name="Ink 806">
                <a:extLst>
                  <a:ext uri="{FF2B5EF4-FFF2-40B4-BE49-F238E27FC236}">
                    <a16:creationId xmlns:a16="http://schemas.microsoft.com/office/drawing/2014/main" id="{13C42E75-D273-ECAE-5CB2-AF760E7EC176}"/>
                  </a:ext>
                </a:extLst>
              </p14:cNvPr>
              <p14:cNvContentPartPr/>
              <p14:nvPr/>
            </p14:nvContentPartPr>
            <p14:xfrm>
              <a:off x="6359529" y="4743000"/>
              <a:ext cx="360" cy="360"/>
            </p14:xfrm>
          </p:contentPart>
        </mc:Choice>
        <mc:Fallback xmlns="">
          <p:pic>
            <p:nvPicPr>
              <p:cNvPr id="807" name="Ink 806">
                <a:extLst>
                  <a:ext uri="{FF2B5EF4-FFF2-40B4-BE49-F238E27FC236}">
                    <a16:creationId xmlns:a16="http://schemas.microsoft.com/office/drawing/2014/main" id="{13C42E75-D273-ECAE-5CB2-AF760E7EC1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23529" y="4707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3">
            <p14:nvContentPartPr>
              <p14:cNvPr id="808" name="Ink 807">
                <a:extLst>
                  <a:ext uri="{FF2B5EF4-FFF2-40B4-BE49-F238E27FC236}">
                    <a16:creationId xmlns:a16="http://schemas.microsoft.com/office/drawing/2014/main" id="{DD9E3A07-2620-C479-8849-9854B9A7017F}"/>
                  </a:ext>
                </a:extLst>
              </p14:cNvPr>
              <p14:cNvContentPartPr/>
              <p14:nvPr/>
            </p14:nvContentPartPr>
            <p14:xfrm>
              <a:off x="6490209" y="4832640"/>
              <a:ext cx="5040" cy="360"/>
            </p14:xfrm>
          </p:contentPart>
        </mc:Choice>
        <mc:Fallback xmlns="">
          <p:pic>
            <p:nvPicPr>
              <p:cNvPr id="808" name="Ink 807">
                <a:extLst>
                  <a:ext uri="{FF2B5EF4-FFF2-40B4-BE49-F238E27FC236}">
                    <a16:creationId xmlns:a16="http://schemas.microsoft.com/office/drawing/2014/main" id="{DD9E3A07-2620-C479-8849-9854B9A7017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454569" y="4797000"/>
                <a:ext cx="766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4">
            <p14:nvContentPartPr>
              <p14:cNvPr id="809" name="Ink 808">
                <a:extLst>
                  <a:ext uri="{FF2B5EF4-FFF2-40B4-BE49-F238E27FC236}">
                    <a16:creationId xmlns:a16="http://schemas.microsoft.com/office/drawing/2014/main" id="{694D86E5-E29A-0DB9-C822-D43EFDACF2C1}"/>
                  </a:ext>
                </a:extLst>
              </p14:cNvPr>
              <p14:cNvContentPartPr/>
              <p14:nvPr/>
            </p14:nvContentPartPr>
            <p14:xfrm>
              <a:off x="6816729" y="4890240"/>
              <a:ext cx="3600" cy="1800"/>
            </p14:xfrm>
          </p:contentPart>
        </mc:Choice>
        <mc:Fallback xmlns="">
          <p:pic>
            <p:nvPicPr>
              <p:cNvPr id="809" name="Ink 808">
                <a:extLst>
                  <a:ext uri="{FF2B5EF4-FFF2-40B4-BE49-F238E27FC236}">
                    <a16:creationId xmlns:a16="http://schemas.microsoft.com/office/drawing/2014/main" id="{694D86E5-E29A-0DB9-C822-D43EFDACF2C1}"/>
                  </a:ext>
                </a:extLst>
              </p:cNvPr>
              <p:cNvPicPr/>
              <p:nvPr/>
            </p:nvPicPr>
            <p:blipFill>
              <a:blip r:embed="rId821"/>
              <a:stretch>
                <a:fillRect/>
              </a:stretch>
            </p:blipFill>
            <p:spPr>
              <a:xfrm>
                <a:off x="6781089" y="4854240"/>
                <a:ext cx="752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5">
            <p14:nvContentPartPr>
              <p14:cNvPr id="810" name="Ink 809">
                <a:extLst>
                  <a:ext uri="{FF2B5EF4-FFF2-40B4-BE49-F238E27FC236}">
                    <a16:creationId xmlns:a16="http://schemas.microsoft.com/office/drawing/2014/main" id="{F9555C8F-2450-AAF2-1D31-994E28499D3E}"/>
                  </a:ext>
                </a:extLst>
              </p14:cNvPr>
              <p14:cNvContentPartPr/>
              <p14:nvPr/>
            </p14:nvContentPartPr>
            <p14:xfrm>
              <a:off x="6898449" y="5020560"/>
              <a:ext cx="360" cy="360"/>
            </p14:xfrm>
          </p:contentPart>
        </mc:Choice>
        <mc:Fallback xmlns="">
          <p:pic>
            <p:nvPicPr>
              <p:cNvPr id="810" name="Ink 809">
                <a:extLst>
                  <a:ext uri="{FF2B5EF4-FFF2-40B4-BE49-F238E27FC236}">
                    <a16:creationId xmlns:a16="http://schemas.microsoft.com/office/drawing/2014/main" id="{F9555C8F-2450-AAF2-1D31-994E28499D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2809" y="4984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6">
            <p14:nvContentPartPr>
              <p14:cNvPr id="811" name="Ink 810">
                <a:extLst>
                  <a:ext uri="{FF2B5EF4-FFF2-40B4-BE49-F238E27FC236}">
                    <a16:creationId xmlns:a16="http://schemas.microsoft.com/office/drawing/2014/main" id="{74876E62-76B8-3583-9A3F-082C776606D0}"/>
                  </a:ext>
                </a:extLst>
              </p14:cNvPr>
              <p14:cNvContentPartPr/>
              <p14:nvPr/>
            </p14:nvContentPartPr>
            <p14:xfrm>
              <a:off x="6980169" y="5145480"/>
              <a:ext cx="20160" cy="14760"/>
            </p14:xfrm>
          </p:contentPart>
        </mc:Choice>
        <mc:Fallback xmlns="">
          <p:pic>
            <p:nvPicPr>
              <p:cNvPr id="811" name="Ink 810">
                <a:extLst>
                  <a:ext uri="{FF2B5EF4-FFF2-40B4-BE49-F238E27FC236}">
                    <a16:creationId xmlns:a16="http://schemas.microsoft.com/office/drawing/2014/main" id="{74876E62-76B8-3583-9A3F-082C776606D0}"/>
                  </a:ext>
                </a:extLst>
              </p:cNvPr>
              <p:cNvPicPr/>
              <p:nvPr/>
            </p:nvPicPr>
            <p:blipFill>
              <a:blip r:embed="rId837"/>
              <a:stretch>
                <a:fillRect/>
              </a:stretch>
            </p:blipFill>
            <p:spPr>
              <a:xfrm>
                <a:off x="6944169" y="5109480"/>
                <a:ext cx="918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8">
            <p14:nvContentPartPr>
              <p14:cNvPr id="812" name="Ink 811">
                <a:extLst>
                  <a:ext uri="{FF2B5EF4-FFF2-40B4-BE49-F238E27FC236}">
                    <a16:creationId xmlns:a16="http://schemas.microsoft.com/office/drawing/2014/main" id="{DEE34635-552D-7EDF-A299-B301902838CF}"/>
                  </a:ext>
                </a:extLst>
              </p14:cNvPr>
              <p14:cNvContentPartPr/>
              <p14:nvPr/>
            </p14:nvContentPartPr>
            <p14:xfrm>
              <a:off x="7257729" y="5176080"/>
              <a:ext cx="360" cy="360"/>
            </p14:xfrm>
          </p:contentPart>
        </mc:Choice>
        <mc:Fallback xmlns="">
          <p:pic>
            <p:nvPicPr>
              <p:cNvPr id="812" name="Ink 811">
                <a:extLst>
                  <a:ext uri="{FF2B5EF4-FFF2-40B4-BE49-F238E27FC236}">
                    <a16:creationId xmlns:a16="http://schemas.microsoft.com/office/drawing/2014/main" id="{DEE34635-552D-7EDF-A299-B301902838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22089" y="5140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9">
            <p14:nvContentPartPr>
              <p14:cNvPr id="813" name="Ink 812">
                <a:extLst>
                  <a:ext uri="{FF2B5EF4-FFF2-40B4-BE49-F238E27FC236}">
                    <a16:creationId xmlns:a16="http://schemas.microsoft.com/office/drawing/2014/main" id="{5613FA44-72EF-0D2C-22D8-27CA17BA31E6}"/>
                  </a:ext>
                </a:extLst>
              </p14:cNvPr>
              <p14:cNvContentPartPr/>
              <p14:nvPr/>
            </p14:nvContentPartPr>
            <p14:xfrm>
              <a:off x="7110849" y="4392000"/>
              <a:ext cx="360" cy="360"/>
            </p14:xfrm>
          </p:contentPart>
        </mc:Choice>
        <mc:Fallback xmlns="">
          <p:pic>
            <p:nvPicPr>
              <p:cNvPr id="813" name="Ink 812">
                <a:extLst>
                  <a:ext uri="{FF2B5EF4-FFF2-40B4-BE49-F238E27FC236}">
                    <a16:creationId xmlns:a16="http://schemas.microsoft.com/office/drawing/2014/main" id="{5613FA44-72EF-0D2C-22D8-27CA17BA31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75209" y="4356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0">
            <p14:nvContentPartPr>
              <p14:cNvPr id="814" name="Ink 813">
                <a:extLst>
                  <a:ext uri="{FF2B5EF4-FFF2-40B4-BE49-F238E27FC236}">
                    <a16:creationId xmlns:a16="http://schemas.microsoft.com/office/drawing/2014/main" id="{5FA36D12-6DA9-713D-1571-4FF1775E1AC6}"/>
                  </a:ext>
                </a:extLst>
              </p14:cNvPr>
              <p14:cNvContentPartPr/>
              <p14:nvPr/>
            </p14:nvContentPartPr>
            <p14:xfrm>
              <a:off x="7086369" y="4155120"/>
              <a:ext cx="360" cy="360"/>
            </p14:xfrm>
          </p:contentPart>
        </mc:Choice>
        <mc:Fallback xmlns="">
          <p:pic>
            <p:nvPicPr>
              <p:cNvPr id="814" name="Ink 813">
                <a:extLst>
                  <a:ext uri="{FF2B5EF4-FFF2-40B4-BE49-F238E27FC236}">
                    <a16:creationId xmlns:a16="http://schemas.microsoft.com/office/drawing/2014/main" id="{5FA36D12-6DA9-713D-1571-4FF1775E1A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50369" y="4119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1">
            <p14:nvContentPartPr>
              <p14:cNvPr id="815" name="Ink 814">
                <a:extLst>
                  <a:ext uri="{FF2B5EF4-FFF2-40B4-BE49-F238E27FC236}">
                    <a16:creationId xmlns:a16="http://schemas.microsoft.com/office/drawing/2014/main" id="{3E674A99-E58C-2C4E-890F-78A8A0887103}"/>
                  </a:ext>
                </a:extLst>
              </p14:cNvPr>
              <p14:cNvContentPartPr/>
              <p14:nvPr/>
            </p14:nvContentPartPr>
            <p14:xfrm>
              <a:off x="7222449" y="4029840"/>
              <a:ext cx="3240" cy="11520"/>
            </p14:xfrm>
          </p:contentPart>
        </mc:Choice>
        <mc:Fallback xmlns="">
          <p:pic>
            <p:nvPicPr>
              <p:cNvPr id="815" name="Ink 814">
                <a:extLst>
                  <a:ext uri="{FF2B5EF4-FFF2-40B4-BE49-F238E27FC236}">
                    <a16:creationId xmlns:a16="http://schemas.microsoft.com/office/drawing/2014/main" id="{3E674A99-E58C-2C4E-890F-78A8A0887103}"/>
                  </a:ext>
                </a:extLst>
              </p:cNvPr>
              <p:cNvPicPr/>
              <p:nvPr/>
            </p:nvPicPr>
            <p:blipFill>
              <a:blip r:embed="rId842"/>
              <a:stretch>
                <a:fillRect/>
              </a:stretch>
            </p:blipFill>
            <p:spPr>
              <a:xfrm>
                <a:off x="7186449" y="3994200"/>
                <a:ext cx="748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3">
            <p14:nvContentPartPr>
              <p14:cNvPr id="816" name="Ink 815">
                <a:extLst>
                  <a:ext uri="{FF2B5EF4-FFF2-40B4-BE49-F238E27FC236}">
                    <a16:creationId xmlns:a16="http://schemas.microsoft.com/office/drawing/2014/main" id="{0970047F-CEA4-96EE-9665-576B9C60CB47}"/>
                  </a:ext>
                </a:extLst>
              </p14:cNvPr>
              <p14:cNvContentPartPr/>
              <p14:nvPr/>
            </p14:nvContentPartPr>
            <p14:xfrm>
              <a:off x="6800529" y="3836880"/>
              <a:ext cx="360" cy="360"/>
            </p14:xfrm>
          </p:contentPart>
        </mc:Choice>
        <mc:Fallback xmlns="">
          <p:pic>
            <p:nvPicPr>
              <p:cNvPr id="816" name="Ink 815">
                <a:extLst>
                  <a:ext uri="{FF2B5EF4-FFF2-40B4-BE49-F238E27FC236}">
                    <a16:creationId xmlns:a16="http://schemas.microsoft.com/office/drawing/2014/main" id="{0970047F-CEA4-96EE-9665-576B9C60CB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64529" y="3801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4">
            <p14:nvContentPartPr>
              <p14:cNvPr id="817" name="Ink 816">
                <a:extLst>
                  <a:ext uri="{FF2B5EF4-FFF2-40B4-BE49-F238E27FC236}">
                    <a16:creationId xmlns:a16="http://schemas.microsoft.com/office/drawing/2014/main" id="{13D69B8E-ACEB-DCA9-6815-B4C66805C520}"/>
                  </a:ext>
                </a:extLst>
              </p14:cNvPr>
              <p14:cNvContentPartPr/>
              <p14:nvPr/>
            </p14:nvContentPartPr>
            <p14:xfrm>
              <a:off x="7306689" y="3648960"/>
              <a:ext cx="360" cy="360"/>
            </p14:xfrm>
          </p:contentPart>
        </mc:Choice>
        <mc:Fallback xmlns="">
          <p:pic>
            <p:nvPicPr>
              <p:cNvPr id="817" name="Ink 816">
                <a:extLst>
                  <a:ext uri="{FF2B5EF4-FFF2-40B4-BE49-F238E27FC236}">
                    <a16:creationId xmlns:a16="http://schemas.microsoft.com/office/drawing/2014/main" id="{13D69B8E-ACEB-DCA9-6815-B4C66805C5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1049" y="3613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5">
            <p14:nvContentPartPr>
              <p14:cNvPr id="818" name="Ink 817">
                <a:extLst>
                  <a:ext uri="{FF2B5EF4-FFF2-40B4-BE49-F238E27FC236}">
                    <a16:creationId xmlns:a16="http://schemas.microsoft.com/office/drawing/2014/main" id="{A2F1A65D-606B-225E-D2E9-56BC2ED61E7F}"/>
                  </a:ext>
                </a:extLst>
              </p14:cNvPr>
              <p14:cNvContentPartPr/>
              <p14:nvPr/>
            </p14:nvContentPartPr>
            <p14:xfrm>
              <a:off x="6947409" y="3894120"/>
              <a:ext cx="360" cy="360"/>
            </p14:xfrm>
          </p:contentPart>
        </mc:Choice>
        <mc:Fallback xmlns="">
          <p:pic>
            <p:nvPicPr>
              <p:cNvPr id="818" name="Ink 817">
                <a:extLst>
                  <a:ext uri="{FF2B5EF4-FFF2-40B4-BE49-F238E27FC236}">
                    <a16:creationId xmlns:a16="http://schemas.microsoft.com/office/drawing/2014/main" id="{A2F1A65D-606B-225E-D2E9-56BC2ED61E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1409" y="3858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6">
            <p14:nvContentPartPr>
              <p14:cNvPr id="819" name="Ink 818">
                <a:extLst>
                  <a:ext uri="{FF2B5EF4-FFF2-40B4-BE49-F238E27FC236}">
                    <a16:creationId xmlns:a16="http://schemas.microsoft.com/office/drawing/2014/main" id="{6D6EE1CA-B12A-952F-BA2B-C17614B1AB3E}"/>
                  </a:ext>
                </a:extLst>
              </p14:cNvPr>
              <p14:cNvContentPartPr/>
              <p14:nvPr/>
            </p14:nvContentPartPr>
            <p14:xfrm>
              <a:off x="7224969" y="3567240"/>
              <a:ext cx="360" cy="360"/>
            </p14:xfrm>
          </p:contentPart>
        </mc:Choice>
        <mc:Fallback xmlns="">
          <p:pic>
            <p:nvPicPr>
              <p:cNvPr id="819" name="Ink 818">
                <a:extLst>
                  <a:ext uri="{FF2B5EF4-FFF2-40B4-BE49-F238E27FC236}">
                    <a16:creationId xmlns:a16="http://schemas.microsoft.com/office/drawing/2014/main" id="{6D6EE1CA-B12A-952F-BA2B-C17614B1AB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9329" y="3531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7">
            <p14:nvContentPartPr>
              <p14:cNvPr id="820" name="Ink 819">
                <a:extLst>
                  <a:ext uri="{FF2B5EF4-FFF2-40B4-BE49-F238E27FC236}">
                    <a16:creationId xmlns:a16="http://schemas.microsoft.com/office/drawing/2014/main" id="{C7F3CE99-EA27-89D9-268A-74C43E85C284}"/>
                  </a:ext>
                </a:extLst>
              </p14:cNvPr>
              <p14:cNvContentPartPr/>
              <p14:nvPr/>
            </p14:nvContentPartPr>
            <p14:xfrm>
              <a:off x="6955689" y="3265200"/>
              <a:ext cx="360" cy="360"/>
            </p14:xfrm>
          </p:contentPart>
        </mc:Choice>
        <mc:Fallback xmlns="">
          <p:pic>
            <p:nvPicPr>
              <p:cNvPr id="820" name="Ink 819">
                <a:extLst>
                  <a:ext uri="{FF2B5EF4-FFF2-40B4-BE49-F238E27FC236}">
                    <a16:creationId xmlns:a16="http://schemas.microsoft.com/office/drawing/2014/main" id="{C7F3CE99-EA27-89D9-268A-74C43E85C2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9689" y="3229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8">
            <p14:nvContentPartPr>
              <p14:cNvPr id="821" name="Ink 820">
                <a:extLst>
                  <a:ext uri="{FF2B5EF4-FFF2-40B4-BE49-F238E27FC236}">
                    <a16:creationId xmlns:a16="http://schemas.microsoft.com/office/drawing/2014/main" id="{9F6996D6-C574-3400-A349-661EC0AD0EFD}"/>
                  </a:ext>
                </a:extLst>
              </p14:cNvPr>
              <p14:cNvContentPartPr/>
              <p14:nvPr/>
            </p14:nvContentPartPr>
            <p14:xfrm>
              <a:off x="6922929" y="3004200"/>
              <a:ext cx="360" cy="360"/>
            </p14:xfrm>
          </p:contentPart>
        </mc:Choice>
        <mc:Fallback xmlns="">
          <p:pic>
            <p:nvPicPr>
              <p:cNvPr id="821" name="Ink 820">
                <a:extLst>
                  <a:ext uri="{FF2B5EF4-FFF2-40B4-BE49-F238E27FC236}">
                    <a16:creationId xmlns:a16="http://schemas.microsoft.com/office/drawing/2014/main" id="{9F6996D6-C574-3400-A349-661EC0AD0EF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87289" y="2968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9">
            <p14:nvContentPartPr>
              <p14:cNvPr id="822" name="Ink 821">
                <a:extLst>
                  <a:ext uri="{FF2B5EF4-FFF2-40B4-BE49-F238E27FC236}">
                    <a16:creationId xmlns:a16="http://schemas.microsoft.com/office/drawing/2014/main" id="{6098B24C-CD3D-5977-9FD5-4DC90B36AE0E}"/>
                  </a:ext>
                </a:extLst>
              </p14:cNvPr>
              <p14:cNvContentPartPr/>
              <p14:nvPr/>
            </p14:nvContentPartPr>
            <p14:xfrm>
              <a:off x="7200849" y="2922480"/>
              <a:ext cx="360" cy="360"/>
            </p14:xfrm>
          </p:contentPart>
        </mc:Choice>
        <mc:Fallback xmlns="">
          <p:pic>
            <p:nvPicPr>
              <p:cNvPr id="822" name="Ink 821">
                <a:extLst>
                  <a:ext uri="{FF2B5EF4-FFF2-40B4-BE49-F238E27FC236}">
                    <a16:creationId xmlns:a16="http://schemas.microsoft.com/office/drawing/2014/main" id="{6098B24C-CD3D-5977-9FD5-4DC90B36AE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64849" y="2886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0">
            <p14:nvContentPartPr>
              <p14:cNvPr id="824" name="Ink 823">
                <a:extLst>
                  <a:ext uri="{FF2B5EF4-FFF2-40B4-BE49-F238E27FC236}">
                    <a16:creationId xmlns:a16="http://schemas.microsoft.com/office/drawing/2014/main" id="{C23C48CA-FCA5-BEAA-A798-D3D27F22E64C}"/>
                  </a:ext>
                </a:extLst>
              </p14:cNvPr>
              <p14:cNvContentPartPr/>
              <p14:nvPr/>
            </p14:nvContentPartPr>
            <p14:xfrm>
              <a:off x="6751569" y="2751120"/>
              <a:ext cx="360" cy="360"/>
            </p14:xfrm>
          </p:contentPart>
        </mc:Choice>
        <mc:Fallback xmlns="">
          <p:pic>
            <p:nvPicPr>
              <p:cNvPr id="824" name="Ink 823">
                <a:extLst>
                  <a:ext uri="{FF2B5EF4-FFF2-40B4-BE49-F238E27FC236}">
                    <a16:creationId xmlns:a16="http://schemas.microsoft.com/office/drawing/2014/main" id="{C23C48CA-FCA5-BEAA-A798-D3D27F22E6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5569" y="2715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1">
            <p14:nvContentPartPr>
              <p14:cNvPr id="825" name="Ink 824">
                <a:extLst>
                  <a:ext uri="{FF2B5EF4-FFF2-40B4-BE49-F238E27FC236}">
                    <a16:creationId xmlns:a16="http://schemas.microsoft.com/office/drawing/2014/main" id="{5F060481-73F4-0B23-B725-319F320A7CE2}"/>
                  </a:ext>
                </a:extLst>
              </p14:cNvPr>
              <p14:cNvContentPartPr/>
              <p14:nvPr/>
            </p14:nvContentPartPr>
            <p14:xfrm>
              <a:off x="6653649" y="3134880"/>
              <a:ext cx="360" cy="360"/>
            </p14:xfrm>
          </p:contentPart>
        </mc:Choice>
        <mc:Fallback xmlns="">
          <p:pic>
            <p:nvPicPr>
              <p:cNvPr id="825" name="Ink 824">
                <a:extLst>
                  <a:ext uri="{FF2B5EF4-FFF2-40B4-BE49-F238E27FC236}">
                    <a16:creationId xmlns:a16="http://schemas.microsoft.com/office/drawing/2014/main" id="{5F060481-73F4-0B23-B725-319F320A7C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17649" y="3098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2">
            <p14:nvContentPartPr>
              <p14:cNvPr id="826" name="Ink 825">
                <a:extLst>
                  <a:ext uri="{FF2B5EF4-FFF2-40B4-BE49-F238E27FC236}">
                    <a16:creationId xmlns:a16="http://schemas.microsoft.com/office/drawing/2014/main" id="{3B249EB3-590B-4D31-F563-9926BAC4C9A2}"/>
                  </a:ext>
                </a:extLst>
              </p14:cNvPr>
              <p14:cNvContentPartPr/>
              <p14:nvPr/>
            </p14:nvContentPartPr>
            <p14:xfrm>
              <a:off x="6327129" y="3763440"/>
              <a:ext cx="360" cy="360"/>
            </p14:xfrm>
          </p:contentPart>
        </mc:Choice>
        <mc:Fallback xmlns="">
          <p:pic>
            <p:nvPicPr>
              <p:cNvPr id="826" name="Ink 825">
                <a:extLst>
                  <a:ext uri="{FF2B5EF4-FFF2-40B4-BE49-F238E27FC236}">
                    <a16:creationId xmlns:a16="http://schemas.microsoft.com/office/drawing/2014/main" id="{3B249EB3-590B-4D31-F563-9926BAC4C9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91129" y="3727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3">
            <p14:nvContentPartPr>
              <p14:cNvPr id="827" name="Ink 826">
                <a:extLst>
                  <a:ext uri="{FF2B5EF4-FFF2-40B4-BE49-F238E27FC236}">
                    <a16:creationId xmlns:a16="http://schemas.microsoft.com/office/drawing/2014/main" id="{2247B8CE-1489-038C-B717-0ADA8B7F922C}"/>
                  </a:ext>
                </a:extLst>
              </p14:cNvPr>
              <p14:cNvContentPartPr/>
              <p14:nvPr/>
            </p14:nvContentPartPr>
            <p14:xfrm>
              <a:off x="6694329" y="3567240"/>
              <a:ext cx="360" cy="360"/>
            </p14:xfrm>
          </p:contentPart>
        </mc:Choice>
        <mc:Fallback xmlns="">
          <p:pic>
            <p:nvPicPr>
              <p:cNvPr id="827" name="Ink 826">
                <a:extLst>
                  <a:ext uri="{FF2B5EF4-FFF2-40B4-BE49-F238E27FC236}">
                    <a16:creationId xmlns:a16="http://schemas.microsoft.com/office/drawing/2014/main" id="{2247B8CE-1489-038C-B717-0ADA8B7F92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8329" y="3531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4">
            <p14:nvContentPartPr>
              <p14:cNvPr id="828" name="Ink 827">
                <a:extLst>
                  <a:ext uri="{FF2B5EF4-FFF2-40B4-BE49-F238E27FC236}">
                    <a16:creationId xmlns:a16="http://schemas.microsoft.com/office/drawing/2014/main" id="{09F09C02-19BF-AB7C-3827-27777733FC1B}"/>
                  </a:ext>
                </a:extLst>
              </p14:cNvPr>
              <p14:cNvContentPartPr/>
              <p14:nvPr/>
            </p14:nvContentPartPr>
            <p14:xfrm>
              <a:off x="6571929" y="3877920"/>
              <a:ext cx="360" cy="360"/>
            </p14:xfrm>
          </p:contentPart>
        </mc:Choice>
        <mc:Fallback xmlns="">
          <p:pic>
            <p:nvPicPr>
              <p:cNvPr id="828" name="Ink 827">
                <a:extLst>
                  <a:ext uri="{FF2B5EF4-FFF2-40B4-BE49-F238E27FC236}">
                    <a16:creationId xmlns:a16="http://schemas.microsoft.com/office/drawing/2014/main" id="{09F09C02-19BF-AB7C-3827-27777733FC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35929" y="3841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5">
            <p14:nvContentPartPr>
              <p14:cNvPr id="829" name="Ink 828">
                <a:extLst>
                  <a:ext uri="{FF2B5EF4-FFF2-40B4-BE49-F238E27FC236}">
                    <a16:creationId xmlns:a16="http://schemas.microsoft.com/office/drawing/2014/main" id="{99E97683-DAAA-535D-E5D1-00522F9EB779}"/>
                  </a:ext>
                </a:extLst>
              </p14:cNvPr>
              <p14:cNvContentPartPr/>
              <p14:nvPr/>
            </p14:nvContentPartPr>
            <p14:xfrm>
              <a:off x="6531249" y="4098240"/>
              <a:ext cx="360" cy="360"/>
            </p14:xfrm>
          </p:contentPart>
        </mc:Choice>
        <mc:Fallback xmlns="">
          <p:pic>
            <p:nvPicPr>
              <p:cNvPr id="829" name="Ink 828">
                <a:extLst>
                  <a:ext uri="{FF2B5EF4-FFF2-40B4-BE49-F238E27FC236}">
                    <a16:creationId xmlns:a16="http://schemas.microsoft.com/office/drawing/2014/main" id="{99E97683-DAAA-535D-E5D1-00522F9EB7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95249" y="4062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6">
            <p14:nvContentPartPr>
              <p14:cNvPr id="830" name="Ink 829">
                <a:extLst>
                  <a:ext uri="{FF2B5EF4-FFF2-40B4-BE49-F238E27FC236}">
                    <a16:creationId xmlns:a16="http://schemas.microsoft.com/office/drawing/2014/main" id="{8FB4B952-D08E-0FD0-3385-A2C423E132FB}"/>
                  </a:ext>
                </a:extLst>
              </p14:cNvPr>
              <p14:cNvContentPartPr/>
              <p14:nvPr/>
            </p14:nvContentPartPr>
            <p14:xfrm>
              <a:off x="6751569" y="4065480"/>
              <a:ext cx="360" cy="360"/>
            </p14:xfrm>
          </p:contentPart>
        </mc:Choice>
        <mc:Fallback xmlns="">
          <p:pic>
            <p:nvPicPr>
              <p:cNvPr id="830" name="Ink 829">
                <a:extLst>
                  <a:ext uri="{FF2B5EF4-FFF2-40B4-BE49-F238E27FC236}">
                    <a16:creationId xmlns:a16="http://schemas.microsoft.com/office/drawing/2014/main" id="{8FB4B952-D08E-0FD0-3385-A2C423E132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5569" y="4029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7">
            <p14:nvContentPartPr>
              <p14:cNvPr id="831" name="Ink 830">
                <a:extLst>
                  <a:ext uri="{FF2B5EF4-FFF2-40B4-BE49-F238E27FC236}">
                    <a16:creationId xmlns:a16="http://schemas.microsoft.com/office/drawing/2014/main" id="{53D3DDE0-A878-676B-1C1D-9AD0D36E6740}"/>
                  </a:ext>
                </a:extLst>
              </p14:cNvPr>
              <p14:cNvContentPartPr/>
              <p14:nvPr/>
            </p14:nvContentPartPr>
            <p14:xfrm>
              <a:off x="6898449" y="4261320"/>
              <a:ext cx="360" cy="360"/>
            </p14:xfrm>
          </p:contentPart>
        </mc:Choice>
        <mc:Fallback xmlns="">
          <p:pic>
            <p:nvPicPr>
              <p:cNvPr id="831" name="Ink 830">
                <a:extLst>
                  <a:ext uri="{FF2B5EF4-FFF2-40B4-BE49-F238E27FC236}">
                    <a16:creationId xmlns:a16="http://schemas.microsoft.com/office/drawing/2014/main" id="{53D3DDE0-A878-676B-1C1D-9AD0D36E67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2809" y="4225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8">
            <p14:nvContentPartPr>
              <p14:cNvPr id="832" name="Ink 831">
                <a:extLst>
                  <a:ext uri="{FF2B5EF4-FFF2-40B4-BE49-F238E27FC236}">
                    <a16:creationId xmlns:a16="http://schemas.microsoft.com/office/drawing/2014/main" id="{9CC44C8F-6C93-997C-0E07-5071DF24C247}"/>
                  </a:ext>
                </a:extLst>
              </p14:cNvPr>
              <p14:cNvContentPartPr/>
              <p14:nvPr/>
            </p14:nvContentPartPr>
            <p14:xfrm>
              <a:off x="6539529" y="4653360"/>
              <a:ext cx="360" cy="360"/>
            </p14:xfrm>
          </p:contentPart>
        </mc:Choice>
        <mc:Fallback xmlns="">
          <p:pic>
            <p:nvPicPr>
              <p:cNvPr id="832" name="Ink 831">
                <a:extLst>
                  <a:ext uri="{FF2B5EF4-FFF2-40B4-BE49-F238E27FC236}">
                    <a16:creationId xmlns:a16="http://schemas.microsoft.com/office/drawing/2014/main" id="{9CC44C8F-6C93-997C-0E07-5071DF24C2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03529" y="4617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9">
            <p14:nvContentPartPr>
              <p14:cNvPr id="833" name="Ink 832">
                <a:extLst>
                  <a:ext uri="{FF2B5EF4-FFF2-40B4-BE49-F238E27FC236}">
                    <a16:creationId xmlns:a16="http://schemas.microsoft.com/office/drawing/2014/main" id="{79797396-B81A-004C-87B9-8F62D280405F}"/>
                  </a:ext>
                </a:extLst>
              </p14:cNvPr>
              <p14:cNvContentPartPr/>
              <p14:nvPr/>
            </p14:nvContentPartPr>
            <p14:xfrm>
              <a:off x="6343329" y="4367520"/>
              <a:ext cx="360" cy="360"/>
            </p14:xfrm>
          </p:contentPart>
        </mc:Choice>
        <mc:Fallback xmlns="">
          <p:pic>
            <p:nvPicPr>
              <p:cNvPr id="833" name="Ink 832">
                <a:extLst>
                  <a:ext uri="{FF2B5EF4-FFF2-40B4-BE49-F238E27FC236}">
                    <a16:creationId xmlns:a16="http://schemas.microsoft.com/office/drawing/2014/main" id="{79797396-B81A-004C-87B9-8F62D28040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07689" y="433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0">
            <p14:nvContentPartPr>
              <p14:cNvPr id="834" name="Ink 833">
                <a:extLst>
                  <a:ext uri="{FF2B5EF4-FFF2-40B4-BE49-F238E27FC236}">
                    <a16:creationId xmlns:a16="http://schemas.microsoft.com/office/drawing/2014/main" id="{91C4C078-ABBA-FCCA-4F15-7BCDD24DBA4E}"/>
                  </a:ext>
                </a:extLst>
              </p14:cNvPr>
              <p14:cNvContentPartPr/>
              <p14:nvPr/>
            </p14:nvContentPartPr>
            <p14:xfrm>
              <a:off x="6481929" y="4261320"/>
              <a:ext cx="360" cy="360"/>
            </p14:xfrm>
          </p:contentPart>
        </mc:Choice>
        <mc:Fallback xmlns="">
          <p:pic>
            <p:nvPicPr>
              <p:cNvPr id="834" name="Ink 833">
                <a:extLst>
                  <a:ext uri="{FF2B5EF4-FFF2-40B4-BE49-F238E27FC236}">
                    <a16:creationId xmlns:a16="http://schemas.microsoft.com/office/drawing/2014/main" id="{91C4C078-ABBA-FCCA-4F15-7BCDD24DBA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46289" y="4225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1">
            <p14:nvContentPartPr>
              <p14:cNvPr id="835" name="Ink 834">
                <a:extLst>
                  <a:ext uri="{FF2B5EF4-FFF2-40B4-BE49-F238E27FC236}">
                    <a16:creationId xmlns:a16="http://schemas.microsoft.com/office/drawing/2014/main" id="{24955270-1DB1-A3BC-AD39-F05A44FFDEEF}"/>
                  </a:ext>
                </a:extLst>
              </p14:cNvPr>
              <p14:cNvContentPartPr/>
              <p14:nvPr/>
            </p14:nvContentPartPr>
            <p14:xfrm>
              <a:off x="6588129" y="4433040"/>
              <a:ext cx="1800" cy="360"/>
            </p14:xfrm>
          </p:contentPart>
        </mc:Choice>
        <mc:Fallback xmlns="">
          <p:pic>
            <p:nvPicPr>
              <p:cNvPr id="835" name="Ink 834">
                <a:extLst>
                  <a:ext uri="{FF2B5EF4-FFF2-40B4-BE49-F238E27FC236}">
                    <a16:creationId xmlns:a16="http://schemas.microsoft.com/office/drawing/2014/main" id="{24955270-1DB1-A3BC-AD39-F05A44FFDE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52489" y="439704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2">
            <p14:nvContentPartPr>
              <p14:cNvPr id="836" name="Ink 835">
                <a:extLst>
                  <a:ext uri="{FF2B5EF4-FFF2-40B4-BE49-F238E27FC236}">
                    <a16:creationId xmlns:a16="http://schemas.microsoft.com/office/drawing/2014/main" id="{8563D39C-DE4C-391F-EA10-21D3CF5F30F5}"/>
                  </a:ext>
                </a:extLst>
              </p14:cNvPr>
              <p14:cNvContentPartPr/>
              <p14:nvPr/>
            </p14:nvContentPartPr>
            <p14:xfrm>
              <a:off x="6106449" y="4465440"/>
              <a:ext cx="360" cy="360"/>
            </p14:xfrm>
          </p:contentPart>
        </mc:Choice>
        <mc:Fallback xmlns="">
          <p:pic>
            <p:nvPicPr>
              <p:cNvPr id="836" name="Ink 835">
                <a:extLst>
                  <a:ext uri="{FF2B5EF4-FFF2-40B4-BE49-F238E27FC236}">
                    <a16:creationId xmlns:a16="http://schemas.microsoft.com/office/drawing/2014/main" id="{8563D39C-DE4C-391F-EA10-21D3CF5F30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70809" y="4429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3">
            <p14:nvContentPartPr>
              <p14:cNvPr id="837" name="Ink 836">
                <a:extLst>
                  <a:ext uri="{FF2B5EF4-FFF2-40B4-BE49-F238E27FC236}">
                    <a16:creationId xmlns:a16="http://schemas.microsoft.com/office/drawing/2014/main" id="{5F8EADAB-5834-1EEA-84EC-757516A1DA53}"/>
                  </a:ext>
                </a:extLst>
              </p14:cNvPr>
              <p14:cNvContentPartPr/>
              <p14:nvPr/>
            </p14:nvContentPartPr>
            <p14:xfrm>
              <a:off x="5869929" y="4596120"/>
              <a:ext cx="360" cy="360"/>
            </p14:xfrm>
          </p:contentPart>
        </mc:Choice>
        <mc:Fallback xmlns="">
          <p:pic>
            <p:nvPicPr>
              <p:cNvPr id="837" name="Ink 836">
                <a:extLst>
                  <a:ext uri="{FF2B5EF4-FFF2-40B4-BE49-F238E27FC236}">
                    <a16:creationId xmlns:a16="http://schemas.microsoft.com/office/drawing/2014/main" id="{5F8EADAB-5834-1EEA-84EC-757516A1DA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33929" y="4560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4">
            <p14:nvContentPartPr>
              <p14:cNvPr id="838" name="Ink 837">
                <a:extLst>
                  <a:ext uri="{FF2B5EF4-FFF2-40B4-BE49-F238E27FC236}">
                    <a16:creationId xmlns:a16="http://schemas.microsoft.com/office/drawing/2014/main" id="{74B318A9-DA5C-7A57-9D5B-A63292BC38C2}"/>
                  </a:ext>
                </a:extLst>
              </p14:cNvPr>
              <p14:cNvContentPartPr/>
              <p14:nvPr/>
            </p14:nvContentPartPr>
            <p14:xfrm>
              <a:off x="5853369" y="4440960"/>
              <a:ext cx="360" cy="360"/>
            </p14:xfrm>
          </p:contentPart>
        </mc:Choice>
        <mc:Fallback xmlns="">
          <p:pic>
            <p:nvPicPr>
              <p:cNvPr id="838" name="Ink 837">
                <a:extLst>
                  <a:ext uri="{FF2B5EF4-FFF2-40B4-BE49-F238E27FC236}">
                    <a16:creationId xmlns:a16="http://schemas.microsoft.com/office/drawing/2014/main" id="{74B318A9-DA5C-7A57-9D5B-A63292BC38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7729" y="4404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5">
            <p14:nvContentPartPr>
              <p14:cNvPr id="839" name="Ink 838">
                <a:extLst>
                  <a:ext uri="{FF2B5EF4-FFF2-40B4-BE49-F238E27FC236}">
                    <a16:creationId xmlns:a16="http://schemas.microsoft.com/office/drawing/2014/main" id="{3E288943-D4D5-34E6-553C-5D941174E72F}"/>
                  </a:ext>
                </a:extLst>
              </p14:cNvPr>
              <p14:cNvContentPartPr/>
              <p14:nvPr/>
            </p14:nvContentPartPr>
            <p14:xfrm>
              <a:off x="5992329" y="4318560"/>
              <a:ext cx="360" cy="360"/>
            </p14:xfrm>
          </p:contentPart>
        </mc:Choice>
        <mc:Fallback xmlns="">
          <p:pic>
            <p:nvPicPr>
              <p:cNvPr id="839" name="Ink 838">
                <a:extLst>
                  <a:ext uri="{FF2B5EF4-FFF2-40B4-BE49-F238E27FC236}">
                    <a16:creationId xmlns:a16="http://schemas.microsoft.com/office/drawing/2014/main" id="{3E288943-D4D5-34E6-553C-5D941174E7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56329" y="4282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6">
            <p14:nvContentPartPr>
              <p14:cNvPr id="840" name="Ink 839">
                <a:extLst>
                  <a:ext uri="{FF2B5EF4-FFF2-40B4-BE49-F238E27FC236}">
                    <a16:creationId xmlns:a16="http://schemas.microsoft.com/office/drawing/2014/main" id="{A9531A47-2B20-029F-D3A4-1E0EB5A49846}"/>
                  </a:ext>
                </a:extLst>
              </p14:cNvPr>
              <p14:cNvContentPartPr/>
              <p14:nvPr/>
            </p14:nvContentPartPr>
            <p14:xfrm>
              <a:off x="6090249" y="4228920"/>
              <a:ext cx="1800" cy="360"/>
            </p14:xfrm>
          </p:contentPart>
        </mc:Choice>
        <mc:Fallback xmlns="">
          <p:pic>
            <p:nvPicPr>
              <p:cNvPr id="840" name="Ink 839">
                <a:extLst>
                  <a:ext uri="{FF2B5EF4-FFF2-40B4-BE49-F238E27FC236}">
                    <a16:creationId xmlns:a16="http://schemas.microsoft.com/office/drawing/2014/main" id="{A9531A47-2B20-029F-D3A4-1E0EB5A4984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54249" y="419292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7">
            <p14:nvContentPartPr>
              <p14:cNvPr id="841" name="Ink 840">
                <a:extLst>
                  <a:ext uri="{FF2B5EF4-FFF2-40B4-BE49-F238E27FC236}">
                    <a16:creationId xmlns:a16="http://schemas.microsoft.com/office/drawing/2014/main" id="{0D067460-387A-9C02-3F4A-EC4D56BE47FB}"/>
                  </a:ext>
                </a:extLst>
              </p14:cNvPr>
              <p14:cNvContentPartPr/>
              <p14:nvPr/>
            </p14:nvContentPartPr>
            <p14:xfrm>
              <a:off x="6375729" y="4122720"/>
              <a:ext cx="360" cy="360"/>
            </p14:xfrm>
          </p:contentPart>
        </mc:Choice>
        <mc:Fallback xmlns="">
          <p:pic>
            <p:nvPicPr>
              <p:cNvPr id="841" name="Ink 840">
                <a:extLst>
                  <a:ext uri="{FF2B5EF4-FFF2-40B4-BE49-F238E27FC236}">
                    <a16:creationId xmlns:a16="http://schemas.microsoft.com/office/drawing/2014/main" id="{0D067460-387A-9C02-3F4A-EC4D56BE47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40089" y="408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8">
            <p14:nvContentPartPr>
              <p14:cNvPr id="842" name="Ink 841">
                <a:extLst>
                  <a:ext uri="{FF2B5EF4-FFF2-40B4-BE49-F238E27FC236}">
                    <a16:creationId xmlns:a16="http://schemas.microsoft.com/office/drawing/2014/main" id="{2E543F7C-4513-C476-D9BE-D4AD72194EAC}"/>
                  </a:ext>
                </a:extLst>
              </p14:cNvPr>
              <p14:cNvContentPartPr/>
              <p14:nvPr/>
            </p14:nvContentPartPr>
            <p14:xfrm>
              <a:off x="5984049" y="3943080"/>
              <a:ext cx="360" cy="360"/>
            </p14:xfrm>
          </p:contentPart>
        </mc:Choice>
        <mc:Fallback xmlns="">
          <p:pic>
            <p:nvPicPr>
              <p:cNvPr id="842" name="Ink 841">
                <a:extLst>
                  <a:ext uri="{FF2B5EF4-FFF2-40B4-BE49-F238E27FC236}">
                    <a16:creationId xmlns:a16="http://schemas.microsoft.com/office/drawing/2014/main" id="{2E543F7C-4513-C476-D9BE-D4AD72194E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48049" y="3907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9">
            <p14:nvContentPartPr>
              <p14:cNvPr id="843" name="Ink 842">
                <a:extLst>
                  <a:ext uri="{FF2B5EF4-FFF2-40B4-BE49-F238E27FC236}">
                    <a16:creationId xmlns:a16="http://schemas.microsoft.com/office/drawing/2014/main" id="{3F56C17D-9B8A-E876-60E0-055EB113FA1F}"/>
                  </a:ext>
                </a:extLst>
              </p14:cNvPr>
              <p14:cNvContentPartPr/>
              <p14:nvPr/>
            </p14:nvContentPartPr>
            <p14:xfrm>
              <a:off x="6090249" y="3592080"/>
              <a:ext cx="360" cy="360"/>
            </p14:xfrm>
          </p:contentPart>
        </mc:Choice>
        <mc:Fallback xmlns="">
          <p:pic>
            <p:nvPicPr>
              <p:cNvPr id="843" name="Ink 842">
                <a:extLst>
                  <a:ext uri="{FF2B5EF4-FFF2-40B4-BE49-F238E27FC236}">
                    <a16:creationId xmlns:a16="http://schemas.microsoft.com/office/drawing/2014/main" id="{3F56C17D-9B8A-E876-60E0-055EB113FA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54249" y="3556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0">
            <p14:nvContentPartPr>
              <p14:cNvPr id="844" name="Ink 843">
                <a:extLst>
                  <a:ext uri="{FF2B5EF4-FFF2-40B4-BE49-F238E27FC236}">
                    <a16:creationId xmlns:a16="http://schemas.microsoft.com/office/drawing/2014/main" id="{33847EC0-6724-6AB8-C212-482A69C0ADC8}"/>
                  </a:ext>
                </a:extLst>
              </p14:cNvPr>
              <p14:cNvContentPartPr/>
              <p14:nvPr/>
            </p14:nvContentPartPr>
            <p14:xfrm>
              <a:off x="5771649" y="3575520"/>
              <a:ext cx="360" cy="360"/>
            </p14:xfrm>
          </p:contentPart>
        </mc:Choice>
        <mc:Fallback xmlns="">
          <p:pic>
            <p:nvPicPr>
              <p:cNvPr id="844" name="Ink 843">
                <a:extLst>
                  <a:ext uri="{FF2B5EF4-FFF2-40B4-BE49-F238E27FC236}">
                    <a16:creationId xmlns:a16="http://schemas.microsoft.com/office/drawing/2014/main" id="{33847EC0-6724-6AB8-C212-482A69C0AD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6009" y="3539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1">
            <p14:nvContentPartPr>
              <p14:cNvPr id="845" name="Ink 844">
                <a:extLst>
                  <a:ext uri="{FF2B5EF4-FFF2-40B4-BE49-F238E27FC236}">
                    <a16:creationId xmlns:a16="http://schemas.microsoft.com/office/drawing/2014/main" id="{2FDBCC3E-7929-E443-1403-E93607ED8854}"/>
                  </a:ext>
                </a:extLst>
              </p14:cNvPr>
              <p14:cNvContentPartPr/>
              <p14:nvPr/>
            </p14:nvContentPartPr>
            <p14:xfrm>
              <a:off x="5861649" y="3234960"/>
              <a:ext cx="12960" cy="14760"/>
            </p14:xfrm>
          </p:contentPart>
        </mc:Choice>
        <mc:Fallback xmlns="">
          <p:pic>
            <p:nvPicPr>
              <p:cNvPr id="845" name="Ink 844">
                <a:extLst>
                  <a:ext uri="{FF2B5EF4-FFF2-40B4-BE49-F238E27FC236}">
                    <a16:creationId xmlns:a16="http://schemas.microsoft.com/office/drawing/2014/main" id="{2FDBCC3E-7929-E443-1403-E93607ED8854}"/>
                  </a:ext>
                </a:extLst>
              </p:cNvPr>
              <p:cNvPicPr/>
              <p:nvPr/>
            </p:nvPicPr>
            <p:blipFill>
              <a:blip r:embed="rId873"/>
              <a:stretch>
                <a:fillRect/>
              </a:stretch>
            </p:blipFill>
            <p:spPr>
              <a:xfrm>
                <a:off x="5825649" y="3198960"/>
                <a:ext cx="846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4">
            <p14:nvContentPartPr>
              <p14:cNvPr id="851" name="Ink 850">
                <a:extLst>
                  <a:ext uri="{FF2B5EF4-FFF2-40B4-BE49-F238E27FC236}">
                    <a16:creationId xmlns:a16="http://schemas.microsoft.com/office/drawing/2014/main" id="{BE1020B0-06FD-6D4B-926E-905CCE15D7CC}"/>
                  </a:ext>
                </a:extLst>
              </p14:cNvPr>
              <p14:cNvContentPartPr/>
              <p14:nvPr/>
            </p14:nvContentPartPr>
            <p14:xfrm>
              <a:off x="6294369" y="3355200"/>
              <a:ext cx="360" cy="360"/>
            </p14:xfrm>
          </p:contentPart>
        </mc:Choice>
        <mc:Fallback xmlns="">
          <p:pic>
            <p:nvPicPr>
              <p:cNvPr id="851" name="Ink 850">
                <a:extLst>
                  <a:ext uri="{FF2B5EF4-FFF2-40B4-BE49-F238E27FC236}">
                    <a16:creationId xmlns:a16="http://schemas.microsoft.com/office/drawing/2014/main" id="{BE1020B0-06FD-6D4B-926E-905CCE15D7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58729" y="3319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5">
            <p14:nvContentPartPr>
              <p14:cNvPr id="852" name="Ink 851">
                <a:extLst>
                  <a:ext uri="{FF2B5EF4-FFF2-40B4-BE49-F238E27FC236}">
                    <a16:creationId xmlns:a16="http://schemas.microsoft.com/office/drawing/2014/main" id="{2BCB8AF7-E0B5-AC01-B9CD-AA9DD564DA57}"/>
                  </a:ext>
                </a:extLst>
              </p14:cNvPr>
              <p14:cNvContentPartPr/>
              <p14:nvPr/>
            </p14:nvContentPartPr>
            <p14:xfrm>
              <a:off x="6449169" y="3411000"/>
              <a:ext cx="3600" cy="1800"/>
            </p14:xfrm>
          </p:contentPart>
        </mc:Choice>
        <mc:Fallback xmlns="">
          <p:pic>
            <p:nvPicPr>
              <p:cNvPr id="852" name="Ink 851">
                <a:extLst>
                  <a:ext uri="{FF2B5EF4-FFF2-40B4-BE49-F238E27FC236}">
                    <a16:creationId xmlns:a16="http://schemas.microsoft.com/office/drawing/2014/main" id="{2BCB8AF7-E0B5-AC01-B9CD-AA9DD564DA57}"/>
                  </a:ext>
                </a:extLst>
              </p:cNvPr>
              <p:cNvPicPr/>
              <p:nvPr/>
            </p:nvPicPr>
            <p:blipFill>
              <a:blip r:embed="rId881"/>
              <a:stretch>
                <a:fillRect/>
              </a:stretch>
            </p:blipFill>
            <p:spPr>
              <a:xfrm>
                <a:off x="6413529" y="3375360"/>
                <a:ext cx="752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2">
            <p14:nvContentPartPr>
              <p14:cNvPr id="853" name="Ink 852">
                <a:extLst>
                  <a:ext uri="{FF2B5EF4-FFF2-40B4-BE49-F238E27FC236}">
                    <a16:creationId xmlns:a16="http://schemas.microsoft.com/office/drawing/2014/main" id="{26C5D0C4-0848-2697-78D8-13AA12A060D9}"/>
                  </a:ext>
                </a:extLst>
              </p14:cNvPr>
              <p14:cNvContentPartPr/>
              <p14:nvPr/>
            </p14:nvContentPartPr>
            <p14:xfrm>
              <a:off x="6735369" y="3412440"/>
              <a:ext cx="360" cy="360"/>
            </p14:xfrm>
          </p:contentPart>
        </mc:Choice>
        <mc:Fallback xmlns="">
          <p:pic>
            <p:nvPicPr>
              <p:cNvPr id="853" name="Ink 852">
                <a:extLst>
                  <a:ext uri="{FF2B5EF4-FFF2-40B4-BE49-F238E27FC236}">
                    <a16:creationId xmlns:a16="http://schemas.microsoft.com/office/drawing/2014/main" id="{26C5D0C4-0848-2697-78D8-13AA12A060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99369" y="3376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3">
            <p14:nvContentPartPr>
              <p14:cNvPr id="867" name="Ink 866">
                <a:extLst>
                  <a:ext uri="{FF2B5EF4-FFF2-40B4-BE49-F238E27FC236}">
                    <a16:creationId xmlns:a16="http://schemas.microsoft.com/office/drawing/2014/main" id="{BBB8C59F-3F62-320C-A6C8-40506F766DE6}"/>
                  </a:ext>
                </a:extLst>
              </p14:cNvPr>
              <p14:cNvContentPartPr/>
              <p14:nvPr/>
            </p14:nvContentPartPr>
            <p14:xfrm>
              <a:off x="5175849" y="3648960"/>
              <a:ext cx="360" cy="360"/>
            </p14:xfrm>
          </p:contentPart>
        </mc:Choice>
        <mc:Fallback xmlns="">
          <p:pic>
            <p:nvPicPr>
              <p:cNvPr id="867" name="Ink 866">
                <a:extLst>
                  <a:ext uri="{FF2B5EF4-FFF2-40B4-BE49-F238E27FC236}">
                    <a16:creationId xmlns:a16="http://schemas.microsoft.com/office/drawing/2014/main" id="{BBB8C59F-3F62-320C-A6C8-40506F766D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9849" y="3613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4">
            <p14:nvContentPartPr>
              <p14:cNvPr id="868" name="Ink 867">
                <a:extLst>
                  <a:ext uri="{FF2B5EF4-FFF2-40B4-BE49-F238E27FC236}">
                    <a16:creationId xmlns:a16="http://schemas.microsoft.com/office/drawing/2014/main" id="{32B72E9D-C0FA-721B-DA3C-2BF855DFB0A2}"/>
                  </a:ext>
                </a:extLst>
              </p14:cNvPr>
              <p14:cNvContentPartPr/>
              <p14:nvPr/>
            </p14:nvContentPartPr>
            <p14:xfrm>
              <a:off x="5036889" y="3469680"/>
              <a:ext cx="360" cy="360"/>
            </p14:xfrm>
          </p:contentPart>
        </mc:Choice>
        <mc:Fallback xmlns="">
          <p:pic>
            <p:nvPicPr>
              <p:cNvPr id="868" name="Ink 867">
                <a:extLst>
                  <a:ext uri="{FF2B5EF4-FFF2-40B4-BE49-F238E27FC236}">
                    <a16:creationId xmlns:a16="http://schemas.microsoft.com/office/drawing/2014/main" id="{32B72E9D-C0FA-721B-DA3C-2BF855DFB0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01249" y="3433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5">
            <p14:nvContentPartPr>
              <p14:cNvPr id="869" name="Ink 868">
                <a:extLst>
                  <a:ext uri="{FF2B5EF4-FFF2-40B4-BE49-F238E27FC236}">
                    <a16:creationId xmlns:a16="http://schemas.microsoft.com/office/drawing/2014/main" id="{EB3FFFD0-07B9-5D77-83DE-C13888F84CA9}"/>
                  </a:ext>
                </a:extLst>
              </p14:cNvPr>
              <p14:cNvContentPartPr/>
              <p14:nvPr/>
            </p14:nvContentPartPr>
            <p14:xfrm>
              <a:off x="5314809" y="3453120"/>
              <a:ext cx="1800" cy="360"/>
            </p14:xfrm>
          </p:contentPart>
        </mc:Choice>
        <mc:Fallback xmlns="">
          <p:pic>
            <p:nvPicPr>
              <p:cNvPr id="869" name="Ink 868">
                <a:extLst>
                  <a:ext uri="{FF2B5EF4-FFF2-40B4-BE49-F238E27FC236}">
                    <a16:creationId xmlns:a16="http://schemas.microsoft.com/office/drawing/2014/main" id="{EB3FFFD0-07B9-5D77-83DE-C13888F84C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78809" y="34174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6">
            <p14:nvContentPartPr>
              <p14:cNvPr id="870" name="Ink 869">
                <a:extLst>
                  <a:ext uri="{FF2B5EF4-FFF2-40B4-BE49-F238E27FC236}">
                    <a16:creationId xmlns:a16="http://schemas.microsoft.com/office/drawing/2014/main" id="{2EC5B26D-BF40-38A8-292C-B153F258858C}"/>
                  </a:ext>
                </a:extLst>
              </p14:cNvPr>
              <p14:cNvContentPartPr/>
              <p14:nvPr/>
            </p14:nvContentPartPr>
            <p14:xfrm>
              <a:off x="5135169" y="3200040"/>
              <a:ext cx="360" cy="360"/>
            </p14:xfrm>
          </p:contentPart>
        </mc:Choice>
        <mc:Fallback xmlns="">
          <p:pic>
            <p:nvPicPr>
              <p:cNvPr id="870" name="Ink 869">
                <a:extLst>
                  <a:ext uri="{FF2B5EF4-FFF2-40B4-BE49-F238E27FC236}">
                    <a16:creationId xmlns:a16="http://schemas.microsoft.com/office/drawing/2014/main" id="{2EC5B26D-BF40-38A8-292C-B153F25885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99169" y="3164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7">
            <p14:nvContentPartPr>
              <p14:cNvPr id="871" name="Ink 870">
                <a:extLst>
                  <a:ext uri="{FF2B5EF4-FFF2-40B4-BE49-F238E27FC236}">
                    <a16:creationId xmlns:a16="http://schemas.microsoft.com/office/drawing/2014/main" id="{0D8486A6-15D4-F2A5-B3DC-D154470E238F}"/>
                  </a:ext>
                </a:extLst>
              </p14:cNvPr>
              <p14:cNvContentPartPr/>
              <p14:nvPr/>
            </p14:nvContentPartPr>
            <p14:xfrm>
              <a:off x="4595889" y="3297960"/>
              <a:ext cx="360" cy="360"/>
            </p14:xfrm>
          </p:contentPart>
        </mc:Choice>
        <mc:Fallback xmlns="">
          <p:pic>
            <p:nvPicPr>
              <p:cNvPr id="871" name="Ink 870">
                <a:extLst>
                  <a:ext uri="{FF2B5EF4-FFF2-40B4-BE49-F238E27FC236}">
                    <a16:creationId xmlns:a16="http://schemas.microsoft.com/office/drawing/2014/main" id="{0D8486A6-15D4-F2A5-B3DC-D154470E23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60249" y="3261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8">
            <p14:nvContentPartPr>
              <p14:cNvPr id="872" name="Ink 871">
                <a:extLst>
                  <a:ext uri="{FF2B5EF4-FFF2-40B4-BE49-F238E27FC236}">
                    <a16:creationId xmlns:a16="http://schemas.microsoft.com/office/drawing/2014/main" id="{7C3BC196-A4C2-7FD4-1E5B-6D79C0228908}"/>
                  </a:ext>
                </a:extLst>
              </p14:cNvPr>
              <p14:cNvContentPartPr/>
              <p14:nvPr/>
            </p14:nvContentPartPr>
            <p14:xfrm>
              <a:off x="4359369" y="3290040"/>
              <a:ext cx="1800" cy="360"/>
            </p14:xfrm>
          </p:contentPart>
        </mc:Choice>
        <mc:Fallback xmlns="">
          <p:pic>
            <p:nvPicPr>
              <p:cNvPr id="872" name="Ink 871">
                <a:extLst>
                  <a:ext uri="{FF2B5EF4-FFF2-40B4-BE49-F238E27FC236}">
                    <a16:creationId xmlns:a16="http://schemas.microsoft.com/office/drawing/2014/main" id="{7C3BC196-A4C2-7FD4-1E5B-6D79C022890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23369" y="325404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9">
            <p14:nvContentPartPr>
              <p14:cNvPr id="873" name="Ink 872">
                <a:extLst>
                  <a:ext uri="{FF2B5EF4-FFF2-40B4-BE49-F238E27FC236}">
                    <a16:creationId xmlns:a16="http://schemas.microsoft.com/office/drawing/2014/main" id="{F002CE80-493B-BEE0-3F5C-BB59223578A4}"/>
                  </a:ext>
                </a:extLst>
              </p14:cNvPr>
              <p14:cNvContentPartPr/>
              <p14:nvPr/>
            </p14:nvContentPartPr>
            <p14:xfrm>
              <a:off x="4326609" y="3134880"/>
              <a:ext cx="360" cy="360"/>
            </p14:xfrm>
          </p:contentPart>
        </mc:Choice>
        <mc:Fallback xmlns="">
          <p:pic>
            <p:nvPicPr>
              <p:cNvPr id="873" name="Ink 872">
                <a:extLst>
                  <a:ext uri="{FF2B5EF4-FFF2-40B4-BE49-F238E27FC236}">
                    <a16:creationId xmlns:a16="http://schemas.microsoft.com/office/drawing/2014/main" id="{F002CE80-493B-BEE0-3F5C-BB59223578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90969" y="3098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0">
            <p14:nvContentPartPr>
              <p14:cNvPr id="875" name="Ink 874">
                <a:extLst>
                  <a:ext uri="{FF2B5EF4-FFF2-40B4-BE49-F238E27FC236}">
                    <a16:creationId xmlns:a16="http://schemas.microsoft.com/office/drawing/2014/main" id="{4F5223FE-A1EB-AA96-5DD7-CDB7419C772A}"/>
                  </a:ext>
                </a:extLst>
              </p14:cNvPr>
              <p14:cNvContentPartPr/>
              <p14:nvPr/>
            </p14:nvContentPartPr>
            <p14:xfrm>
              <a:off x="4269729" y="3681720"/>
              <a:ext cx="360" cy="360"/>
            </p14:xfrm>
          </p:contentPart>
        </mc:Choice>
        <mc:Fallback xmlns="">
          <p:pic>
            <p:nvPicPr>
              <p:cNvPr id="875" name="Ink 874">
                <a:extLst>
                  <a:ext uri="{FF2B5EF4-FFF2-40B4-BE49-F238E27FC236}">
                    <a16:creationId xmlns:a16="http://schemas.microsoft.com/office/drawing/2014/main" id="{4F5223FE-A1EB-AA96-5DD7-CDB7419C77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3729" y="3646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1">
            <p14:nvContentPartPr>
              <p14:cNvPr id="876" name="Ink 875">
                <a:extLst>
                  <a:ext uri="{FF2B5EF4-FFF2-40B4-BE49-F238E27FC236}">
                    <a16:creationId xmlns:a16="http://schemas.microsoft.com/office/drawing/2014/main" id="{10630B52-1401-97F8-D55A-3E86FACA1657}"/>
                  </a:ext>
                </a:extLst>
              </p14:cNvPr>
              <p14:cNvContentPartPr/>
              <p14:nvPr/>
            </p14:nvContentPartPr>
            <p14:xfrm>
              <a:off x="4090089" y="3804480"/>
              <a:ext cx="1800" cy="360"/>
            </p14:xfrm>
          </p:contentPart>
        </mc:Choice>
        <mc:Fallback xmlns="">
          <p:pic>
            <p:nvPicPr>
              <p:cNvPr id="876" name="Ink 875">
                <a:extLst>
                  <a:ext uri="{FF2B5EF4-FFF2-40B4-BE49-F238E27FC236}">
                    <a16:creationId xmlns:a16="http://schemas.microsoft.com/office/drawing/2014/main" id="{10630B52-1401-97F8-D55A-3E86FACA16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54089" y="376848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2">
            <p14:nvContentPartPr>
              <p14:cNvPr id="877" name="Ink 876">
                <a:extLst>
                  <a:ext uri="{FF2B5EF4-FFF2-40B4-BE49-F238E27FC236}">
                    <a16:creationId xmlns:a16="http://schemas.microsoft.com/office/drawing/2014/main" id="{DBDB7693-F622-6040-8A6E-7BB37C7FDE09}"/>
                  </a:ext>
                </a:extLst>
              </p14:cNvPr>
              <p14:cNvContentPartPr/>
              <p14:nvPr/>
            </p14:nvContentPartPr>
            <p14:xfrm>
              <a:off x="4065609" y="4016520"/>
              <a:ext cx="3600" cy="6840"/>
            </p14:xfrm>
          </p:contentPart>
        </mc:Choice>
        <mc:Fallback xmlns="">
          <p:pic>
            <p:nvPicPr>
              <p:cNvPr id="877" name="Ink 876">
                <a:extLst>
                  <a:ext uri="{FF2B5EF4-FFF2-40B4-BE49-F238E27FC236}">
                    <a16:creationId xmlns:a16="http://schemas.microsoft.com/office/drawing/2014/main" id="{DBDB7693-F622-6040-8A6E-7BB37C7FDE09}"/>
                  </a:ext>
                </a:extLst>
              </p:cNvPr>
              <p:cNvPicPr/>
              <p:nvPr/>
            </p:nvPicPr>
            <p:blipFill>
              <a:blip r:embed="rId905"/>
              <a:stretch>
                <a:fillRect/>
              </a:stretch>
            </p:blipFill>
            <p:spPr>
              <a:xfrm>
                <a:off x="4029609" y="3980880"/>
                <a:ext cx="752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6">
            <p14:nvContentPartPr>
              <p14:cNvPr id="878" name="Ink 877">
                <a:extLst>
                  <a:ext uri="{FF2B5EF4-FFF2-40B4-BE49-F238E27FC236}">
                    <a16:creationId xmlns:a16="http://schemas.microsoft.com/office/drawing/2014/main" id="{87B522FA-1F7C-0AE3-EF65-23EB99EF5B62}"/>
                  </a:ext>
                </a:extLst>
              </p14:cNvPr>
              <p14:cNvContentPartPr/>
              <p14:nvPr/>
            </p14:nvContentPartPr>
            <p14:xfrm>
              <a:off x="3902169" y="4228920"/>
              <a:ext cx="360" cy="360"/>
            </p14:xfrm>
          </p:contentPart>
        </mc:Choice>
        <mc:Fallback xmlns="">
          <p:pic>
            <p:nvPicPr>
              <p:cNvPr id="878" name="Ink 877">
                <a:extLst>
                  <a:ext uri="{FF2B5EF4-FFF2-40B4-BE49-F238E27FC236}">
                    <a16:creationId xmlns:a16="http://schemas.microsoft.com/office/drawing/2014/main" id="{87B522FA-1F7C-0AE3-EF65-23EB99EF5B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66169" y="4192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7">
            <p14:nvContentPartPr>
              <p14:cNvPr id="879" name="Ink 878">
                <a:extLst>
                  <a:ext uri="{FF2B5EF4-FFF2-40B4-BE49-F238E27FC236}">
                    <a16:creationId xmlns:a16="http://schemas.microsoft.com/office/drawing/2014/main" id="{4C33ED86-75CA-14B3-A6F0-CD06C40D2780}"/>
                  </a:ext>
                </a:extLst>
              </p14:cNvPr>
              <p14:cNvContentPartPr/>
              <p14:nvPr/>
            </p14:nvContentPartPr>
            <p14:xfrm>
              <a:off x="3730809" y="4335120"/>
              <a:ext cx="360" cy="360"/>
            </p14:xfrm>
          </p:contentPart>
        </mc:Choice>
        <mc:Fallback xmlns="">
          <p:pic>
            <p:nvPicPr>
              <p:cNvPr id="879" name="Ink 878">
                <a:extLst>
                  <a:ext uri="{FF2B5EF4-FFF2-40B4-BE49-F238E27FC236}">
                    <a16:creationId xmlns:a16="http://schemas.microsoft.com/office/drawing/2014/main" id="{4C33ED86-75CA-14B3-A6F0-CD06C40D27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4809" y="4299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8">
            <p14:nvContentPartPr>
              <p14:cNvPr id="880" name="Ink 879">
                <a:extLst>
                  <a:ext uri="{FF2B5EF4-FFF2-40B4-BE49-F238E27FC236}">
                    <a16:creationId xmlns:a16="http://schemas.microsoft.com/office/drawing/2014/main" id="{3FFCAAA7-B8DB-F828-3004-A948FE1D125D}"/>
                  </a:ext>
                </a:extLst>
              </p14:cNvPr>
              <p14:cNvContentPartPr/>
              <p14:nvPr/>
            </p14:nvContentPartPr>
            <p14:xfrm>
              <a:off x="3583929" y="4482000"/>
              <a:ext cx="1800" cy="360"/>
            </p14:xfrm>
          </p:contentPart>
        </mc:Choice>
        <mc:Fallback xmlns="">
          <p:pic>
            <p:nvPicPr>
              <p:cNvPr id="880" name="Ink 879">
                <a:extLst>
                  <a:ext uri="{FF2B5EF4-FFF2-40B4-BE49-F238E27FC236}">
                    <a16:creationId xmlns:a16="http://schemas.microsoft.com/office/drawing/2014/main" id="{3FFCAAA7-B8DB-F828-3004-A948FE1D125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47929" y="44460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9">
            <p14:nvContentPartPr>
              <p14:cNvPr id="881" name="Ink 880">
                <a:extLst>
                  <a:ext uri="{FF2B5EF4-FFF2-40B4-BE49-F238E27FC236}">
                    <a16:creationId xmlns:a16="http://schemas.microsoft.com/office/drawing/2014/main" id="{80783DD9-33F6-328B-A774-861CD9A21288}"/>
                  </a:ext>
                </a:extLst>
              </p14:cNvPr>
              <p14:cNvContentPartPr/>
              <p14:nvPr/>
            </p14:nvContentPartPr>
            <p14:xfrm>
              <a:off x="4024569" y="4710600"/>
              <a:ext cx="1800" cy="360"/>
            </p14:xfrm>
          </p:contentPart>
        </mc:Choice>
        <mc:Fallback xmlns="">
          <p:pic>
            <p:nvPicPr>
              <p:cNvPr id="881" name="Ink 880">
                <a:extLst>
                  <a:ext uri="{FF2B5EF4-FFF2-40B4-BE49-F238E27FC236}">
                    <a16:creationId xmlns:a16="http://schemas.microsoft.com/office/drawing/2014/main" id="{80783DD9-33F6-328B-A774-861CD9A2128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88569" y="46746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0">
            <p14:nvContentPartPr>
              <p14:cNvPr id="882" name="Ink 881">
                <a:extLst>
                  <a:ext uri="{FF2B5EF4-FFF2-40B4-BE49-F238E27FC236}">
                    <a16:creationId xmlns:a16="http://schemas.microsoft.com/office/drawing/2014/main" id="{DE541199-B1E0-364A-7EA7-A4BAC8EAAE6F}"/>
                  </a:ext>
                </a:extLst>
              </p14:cNvPr>
              <p14:cNvContentPartPr/>
              <p14:nvPr/>
            </p14:nvContentPartPr>
            <p14:xfrm>
              <a:off x="4155249" y="4849200"/>
              <a:ext cx="360" cy="360"/>
            </p14:xfrm>
          </p:contentPart>
        </mc:Choice>
        <mc:Fallback xmlns="">
          <p:pic>
            <p:nvPicPr>
              <p:cNvPr id="882" name="Ink 881">
                <a:extLst>
                  <a:ext uri="{FF2B5EF4-FFF2-40B4-BE49-F238E27FC236}">
                    <a16:creationId xmlns:a16="http://schemas.microsoft.com/office/drawing/2014/main" id="{DE541199-B1E0-364A-7EA7-A4BAC8EAAE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9609" y="4813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1">
            <p14:nvContentPartPr>
              <p14:cNvPr id="883" name="Ink 882">
                <a:extLst>
                  <a:ext uri="{FF2B5EF4-FFF2-40B4-BE49-F238E27FC236}">
                    <a16:creationId xmlns:a16="http://schemas.microsoft.com/office/drawing/2014/main" id="{35A2C05D-253A-B13C-A212-FD2843D57578}"/>
                  </a:ext>
                </a:extLst>
              </p14:cNvPr>
              <p14:cNvContentPartPr/>
              <p14:nvPr/>
            </p14:nvContentPartPr>
            <p14:xfrm>
              <a:off x="4465569" y="4865400"/>
              <a:ext cx="1800" cy="360"/>
            </p14:xfrm>
          </p:contentPart>
        </mc:Choice>
        <mc:Fallback xmlns="">
          <p:pic>
            <p:nvPicPr>
              <p:cNvPr id="883" name="Ink 882">
                <a:extLst>
                  <a:ext uri="{FF2B5EF4-FFF2-40B4-BE49-F238E27FC236}">
                    <a16:creationId xmlns:a16="http://schemas.microsoft.com/office/drawing/2014/main" id="{35A2C05D-253A-B13C-A212-FD2843D5757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29569" y="482976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2">
            <p14:nvContentPartPr>
              <p14:cNvPr id="884" name="Ink 883">
                <a:extLst>
                  <a:ext uri="{FF2B5EF4-FFF2-40B4-BE49-F238E27FC236}">
                    <a16:creationId xmlns:a16="http://schemas.microsoft.com/office/drawing/2014/main" id="{97565E27-51F6-9A7E-1129-8225B8A68F73}"/>
                  </a:ext>
                </a:extLst>
              </p14:cNvPr>
              <p14:cNvContentPartPr/>
              <p14:nvPr/>
            </p14:nvContentPartPr>
            <p14:xfrm>
              <a:off x="4677969" y="5077800"/>
              <a:ext cx="1800" cy="360"/>
            </p14:xfrm>
          </p:contentPart>
        </mc:Choice>
        <mc:Fallback xmlns="">
          <p:pic>
            <p:nvPicPr>
              <p:cNvPr id="884" name="Ink 883">
                <a:extLst>
                  <a:ext uri="{FF2B5EF4-FFF2-40B4-BE49-F238E27FC236}">
                    <a16:creationId xmlns:a16="http://schemas.microsoft.com/office/drawing/2014/main" id="{97565E27-51F6-9A7E-1129-8225B8A68F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1969" y="50418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3">
            <p14:nvContentPartPr>
              <p14:cNvPr id="885" name="Ink 884">
                <a:extLst>
                  <a:ext uri="{FF2B5EF4-FFF2-40B4-BE49-F238E27FC236}">
                    <a16:creationId xmlns:a16="http://schemas.microsoft.com/office/drawing/2014/main" id="{312F4307-7E94-E53D-D8D4-489DD614AD71}"/>
                  </a:ext>
                </a:extLst>
              </p14:cNvPr>
              <p14:cNvContentPartPr/>
              <p14:nvPr/>
            </p14:nvContentPartPr>
            <p14:xfrm>
              <a:off x="4881729" y="5192280"/>
              <a:ext cx="360" cy="360"/>
            </p14:xfrm>
          </p:contentPart>
        </mc:Choice>
        <mc:Fallback xmlns="">
          <p:pic>
            <p:nvPicPr>
              <p:cNvPr id="885" name="Ink 884">
                <a:extLst>
                  <a:ext uri="{FF2B5EF4-FFF2-40B4-BE49-F238E27FC236}">
                    <a16:creationId xmlns:a16="http://schemas.microsoft.com/office/drawing/2014/main" id="{312F4307-7E94-E53D-D8D4-489DD614AD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46089" y="515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4">
            <p14:nvContentPartPr>
              <p14:cNvPr id="886" name="Ink 885">
                <a:extLst>
                  <a:ext uri="{FF2B5EF4-FFF2-40B4-BE49-F238E27FC236}">
                    <a16:creationId xmlns:a16="http://schemas.microsoft.com/office/drawing/2014/main" id="{83522409-C67A-7632-353C-DB346F2CDA04}"/>
                  </a:ext>
                </a:extLst>
              </p14:cNvPr>
              <p14:cNvContentPartPr/>
              <p14:nvPr/>
            </p14:nvContentPartPr>
            <p14:xfrm>
              <a:off x="5045169" y="4971600"/>
              <a:ext cx="360" cy="360"/>
            </p14:xfrm>
          </p:contentPart>
        </mc:Choice>
        <mc:Fallback xmlns="">
          <p:pic>
            <p:nvPicPr>
              <p:cNvPr id="886" name="Ink 885">
                <a:extLst>
                  <a:ext uri="{FF2B5EF4-FFF2-40B4-BE49-F238E27FC236}">
                    <a16:creationId xmlns:a16="http://schemas.microsoft.com/office/drawing/2014/main" id="{83522409-C67A-7632-353C-DB346F2CDA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09529" y="4935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5">
            <p14:nvContentPartPr>
              <p14:cNvPr id="887" name="Ink 886">
                <a:extLst>
                  <a:ext uri="{FF2B5EF4-FFF2-40B4-BE49-F238E27FC236}">
                    <a16:creationId xmlns:a16="http://schemas.microsoft.com/office/drawing/2014/main" id="{DEA67E45-490F-A08C-3631-969CE002CED0}"/>
                  </a:ext>
                </a:extLst>
              </p14:cNvPr>
              <p14:cNvContentPartPr/>
              <p14:nvPr/>
            </p14:nvContentPartPr>
            <p14:xfrm>
              <a:off x="4839609" y="4702320"/>
              <a:ext cx="1800" cy="360"/>
            </p14:xfrm>
          </p:contentPart>
        </mc:Choice>
        <mc:Fallback xmlns="">
          <p:pic>
            <p:nvPicPr>
              <p:cNvPr id="887" name="Ink 886">
                <a:extLst>
                  <a:ext uri="{FF2B5EF4-FFF2-40B4-BE49-F238E27FC236}">
                    <a16:creationId xmlns:a16="http://schemas.microsoft.com/office/drawing/2014/main" id="{DEA67E45-490F-A08C-3631-969CE002CED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03969" y="466632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6">
            <p14:nvContentPartPr>
              <p14:cNvPr id="888" name="Ink 887">
                <a:extLst>
                  <a:ext uri="{FF2B5EF4-FFF2-40B4-BE49-F238E27FC236}">
                    <a16:creationId xmlns:a16="http://schemas.microsoft.com/office/drawing/2014/main" id="{4FF1EF50-D820-F4F3-E5AA-8121BBA990B7}"/>
                  </a:ext>
                </a:extLst>
              </p14:cNvPr>
              <p14:cNvContentPartPr/>
              <p14:nvPr/>
            </p14:nvContentPartPr>
            <p14:xfrm>
              <a:off x="4702089" y="4857480"/>
              <a:ext cx="360" cy="360"/>
            </p14:xfrm>
          </p:contentPart>
        </mc:Choice>
        <mc:Fallback xmlns="">
          <p:pic>
            <p:nvPicPr>
              <p:cNvPr id="888" name="Ink 887">
                <a:extLst>
                  <a:ext uri="{FF2B5EF4-FFF2-40B4-BE49-F238E27FC236}">
                    <a16:creationId xmlns:a16="http://schemas.microsoft.com/office/drawing/2014/main" id="{4FF1EF50-D820-F4F3-E5AA-8121BBA990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66449" y="4821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7">
            <p14:nvContentPartPr>
              <p14:cNvPr id="889" name="Ink 888">
                <a:extLst>
                  <a:ext uri="{FF2B5EF4-FFF2-40B4-BE49-F238E27FC236}">
                    <a16:creationId xmlns:a16="http://schemas.microsoft.com/office/drawing/2014/main" id="{FAD57D92-3CAD-99D6-7F96-4FD2FF7613AA}"/>
                  </a:ext>
                </a:extLst>
              </p14:cNvPr>
              <p14:cNvContentPartPr/>
              <p14:nvPr/>
            </p14:nvContentPartPr>
            <p14:xfrm>
              <a:off x="4236969" y="4433040"/>
              <a:ext cx="360" cy="360"/>
            </p14:xfrm>
          </p:contentPart>
        </mc:Choice>
        <mc:Fallback xmlns="">
          <p:pic>
            <p:nvPicPr>
              <p:cNvPr id="889" name="Ink 888">
                <a:extLst>
                  <a:ext uri="{FF2B5EF4-FFF2-40B4-BE49-F238E27FC236}">
                    <a16:creationId xmlns:a16="http://schemas.microsoft.com/office/drawing/2014/main" id="{FAD57D92-3CAD-99D6-7F96-4FD2FF7613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00969" y="4397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8">
            <p14:nvContentPartPr>
              <p14:cNvPr id="890" name="Ink 889">
                <a:extLst>
                  <a:ext uri="{FF2B5EF4-FFF2-40B4-BE49-F238E27FC236}">
                    <a16:creationId xmlns:a16="http://schemas.microsoft.com/office/drawing/2014/main" id="{39CBC86E-D7B0-0CA6-4EC4-A8229B357A21}"/>
                  </a:ext>
                </a:extLst>
              </p14:cNvPr>
              <p14:cNvContentPartPr/>
              <p14:nvPr/>
            </p14:nvContentPartPr>
            <p14:xfrm>
              <a:off x="4506249" y="4343040"/>
              <a:ext cx="360" cy="1800"/>
            </p14:xfrm>
          </p:contentPart>
        </mc:Choice>
        <mc:Fallback xmlns="">
          <p:pic>
            <p:nvPicPr>
              <p:cNvPr id="890" name="Ink 889">
                <a:extLst>
                  <a:ext uri="{FF2B5EF4-FFF2-40B4-BE49-F238E27FC236}">
                    <a16:creationId xmlns:a16="http://schemas.microsoft.com/office/drawing/2014/main" id="{39CBC86E-D7B0-0CA6-4EC4-A8229B357A2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470249" y="43074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9">
            <p14:nvContentPartPr>
              <p14:cNvPr id="892" name="Ink 891">
                <a:extLst>
                  <a:ext uri="{FF2B5EF4-FFF2-40B4-BE49-F238E27FC236}">
                    <a16:creationId xmlns:a16="http://schemas.microsoft.com/office/drawing/2014/main" id="{6BB26083-B05D-5386-453E-61D2054F7395}"/>
                  </a:ext>
                </a:extLst>
              </p14:cNvPr>
              <p14:cNvContentPartPr/>
              <p14:nvPr/>
            </p14:nvContentPartPr>
            <p14:xfrm>
              <a:off x="4310409" y="4694400"/>
              <a:ext cx="360" cy="360"/>
            </p14:xfrm>
          </p:contentPart>
        </mc:Choice>
        <mc:Fallback xmlns="">
          <p:pic>
            <p:nvPicPr>
              <p:cNvPr id="892" name="Ink 891">
                <a:extLst>
                  <a:ext uri="{FF2B5EF4-FFF2-40B4-BE49-F238E27FC236}">
                    <a16:creationId xmlns:a16="http://schemas.microsoft.com/office/drawing/2014/main" id="{6BB26083-B05D-5386-453E-61D2054F73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74409" y="465840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01" name="Group 900">
            <a:extLst>
              <a:ext uri="{FF2B5EF4-FFF2-40B4-BE49-F238E27FC236}">
                <a16:creationId xmlns:a16="http://schemas.microsoft.com/office/drawing/2014/main" id="{C80F5F11-3283-DD86-194A-EB87D734B8C7}"/>
              </a:ext>
            </a:extLst>
          </p:cNvPr>
          <p:cNvGrpSpPr/>
          <p:nvPr/>
        </p:nvGrpSpPr>
        <p:grpSpPr>
          <a:xfrm>
            <a:off x="4506249" y="4555440"/>
            <a:ext cx="149040" cy="24840"/>
            <a:chOff x="4506249" y="4555440"/>
            <a:chExt cx="149040" cy="2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891" name="Ink 890">
                  <a:extLst>
                    <a:ext uri="{FF2B5EF4-FFF2-40B4-BE49-F238E27FC236}">
                      <a16:creationId xmlns:a16="http://schemas.microsoft.com/office/drawing/2014/main" id="{0E975D0E-AE72-3DD6-2016-BE34A6B4FF07}"/>
                    </a:ext>
                  </a:extLst>
                </p14:cNvPr>
                <p14:cNvContentPartPr/>
                <p14:nvPr/>
              </p14:nvContentPartPr>
              <p14:xfrm>
                <a:off x="4506249" y="4555440"/>
                <a:ext cx="360" cy="360"/>
              </p14:xfrm>
            </p:contentPart>
          </mc:Choice>
          <mc:Fallback xmlns="">
            <p:pic>
              <p:nvPicPr>
                <p:cNvPr id="891" name="Ink 890">
                  <a:extLst>
                    <a:ext uri="{FF2B5EF4-FFF2-40B4-BE49-F238E27FC236}">
                      <a16:creationId xmlns:a16="http://schemas.microsoft.com/office/drawing/2014/main" id="{0E975D0E-AE72-3DD6-2016-BE34A6B4FF0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470249" y="45194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1">
              <p14:nvContentPartPr>
                <p14:cNvPr id="893" name="Ink 892">
                  <a:extLst>
                    <a:ext uri="{FF2B5EF4-FFF2-40B4-BE49-F238E27FC236}">
                      <a16:creationId xmlns:a16="http://schemas.microsoft.com/office/drawing/2014/main" id="{D49B48B8-4B27-A45D-6C34-38A58A2BAF0B}"/>
                    </a:ext>
                  </a:extLst>
                </p14:cNvPr>
                <p14:cNvContentPartPr/>
                <p14:nvPr/>
              </p14:nvContentPartPr>
              <p14:xfrm>
                <a:off x="4645209" y="4575240"/>
                <a:ext cx="10080" cy="5040"/>
              </p14:xfrm>
            </p:contentPart>
          </mc:Choice>
          <mc:Fallback xmlns="">
            <p:pic>
              <p:nvPicPr>
                <p:cNvPr id="893" name="Ink 892">
                  <a:extLst>
                    <a:ext uri="{FF2B5EF4-FFF2-40B4-BE49-F238E27FC236}">
                      <a16:creationId xmlns:a16="http://schemas.microsoft.com/office/drawing/2014/main" id="{D49B48B8-4B27-A45D-6C34-38A58A2BAF0B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4609209" y="4539240"/>
                  <a:ext cx="81720" cy="7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3">
            <p14:nvContentPartPr>
              <p14:cNvPr id="894" name="Ink 893">
                <a:extLst>
                  <a:ext uri="{FF2B5EF4-FFF2-40B4-BE49-F238E27FC236}">
                    <a16:creationId xmlns:a16="http://schemas.microsoft.com/office/drawing/2014/main" id="{B11E6801-2458-3CA1-05C6-06BD45D4B1ED}"/>
                  </a:ext>
                </a:extLst>
              </p14:cNvPr>
              <p14:cNvContentPartPr/>
              <p14:nvPr/>
            </p14:nvContentPartPr>
            <p14:xfrm>
              <a:off x="4971729" y="4338360"/>
              <a:ext cx="5040" cy="12960"/>
            </p14:xfrm>
          </p:contentPart>
        </mc:Choice>
        <mc:Fallback xmlns="">
          <p:pic>
            <p:nvPicPr>
              <p:cNvPr id="894" name="Ink 893">
                <a:extLst>
                  <a:ext uri="{FF2B5EF4-FFF2-40B4-BE49-F238E27FC236}">
                    <a16:creationId xmlns:a16="http://schemas.microsoft.com/office/drawing/2014/main" id="{B11E6801-2458-3CA1-05C6-06BD45D4B1ED}"/>
                  </a:ext>
                </a:extLst>
              </p:cNvPr>
              <p:cNvPicPr/>
              <p:nvPr/>
            </p:nvPicPr>
            <p:blipFill>
              <a:blip r:embed="rId924"/>
              <a:stretch>
                <a:fillRect/>
              </a:stretch>
            </p:blipFill>
            <p:spPr>
              <a:xfrm>
                <a:off x="4936089" y="4302720"/>
                <a:ext cx="7668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5">
            <p14:nvContentPartPr>
              <p14:cNvPr id="895" name="Ink 894">
                <a:extLst>
                  <a:ext uri="{FF2B5EF4-FFF2-40B4-BE49-F238E27FC236}">
                    <a16:creationId xmlns:a16="http://schemas.microsoft.com/office/drawing/2014/main" id="{42BA1495-F37E-FD29-680E-389390A333B7}"/>
                  </a:ext>
                </a:extLst>
              </p14:cNvPr>
              <p14:cNvContentPartPr/>
              <p14:nvPr/>
            </p14:nvContentPartPr>
            <p14:xfrm>
              <a:off x="5167929" y="4465440"/>
              <a:ext cx="1800" cy="360"/>
            </p14:xfrm>
          </p:contentPart>
        </mc:Choice>
        <mc:Fallback xmlns="">
          <p:pic>
            <p:nvPicPr>
              <p:cNvPr id="895" name="Ink 894">
                <a:extLst>
                  <a:ext uri="{FF2B5EF4-FFF2-40B4-BE49-F238E27FC236}">
                    <a16:creationId xmlns:a16="http://schemas.microsoft.com/office/drawing/2014/main" id="{42BA1495-F37E-FD29-680E-389390A333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1929" y="44298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6">
            <p14:nvContentPartPr>
              <p14:cNvPr id="897" name="Ink 896">
                <a:extLst>
                  <a:ext uri="{FF2B5EF4-FFF2-40B4-BE49-F238E27FC236}">
                    <a16:creationId xmlns:a16="http://schemas.microsoft.com/office/drawing/2014/main" id="{D46761C4-E24B-E6C7-617C-D8E718C86603}"/>
                  </a:ext>
                </a:extLst>
              </p14:cNvPr>
              <p14:cNvContentPartPr/>
              <p14:nvPr/>
            </p14:nvContentPartPr>
            <p14:xfrm>
              <a:off x="4841049" y="3983760"/>
              <a:ext cx="360" cy="360"/>
            </p14:xfrm>
          </p:contentPart>
        </mc:Choice>
        <mc:Fallback xmlns="">
          <p:pic>
            <p:nvPicPr>
              <p:cNvPr id="897" name="Ink 896">
                <a:extLst>
                  <a:ext uri="{FF2B5EF4-FFF2-40B4-BE49-F238E27FC236}">
                    <a16:creationId xmlns:a16="http://schemas.microsoft.com/office/drawing/2014/main" id="{D46761C4-E24B-E6C7-617C-D8E718C866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05049" y="3948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7">
            <p14:nvContentPartPr>
              <p14:cNvPr id="898" name="Ink 897">
                <a:extLst>
                  <a:ext uri="{FF2B5EF4-FFF2-40B4-BE49-F238E27FC236}">
                    <a16:creationId xmlns:a16="http://schemas.microsoft.com/office/drawing/2014/main" id="{ABD077C6-0A74-256F-89D8-979885878C9B}"/>
                  </a:ext>
                </a:extLst>
              </p14:cNvPr>
              <p14:cNvContentPartPr/>
              <p14:nvPr/>
            </p14:nvContentPartPr>
            <p14:xfrm>
              <a:off x="4531089" y="3934800"/>
              <a:ext cx="360" cy="360"/>
            </p14:xfrm>
          </p:contentPart>
        </mc:Choice>
        <mc:Fallback xmlns="">
          <p:pic>
            <p:nvPicPr>
              <p:cNvPr id="898" name="Ink 897">
                <a:extLst>
                  <a:ext uri="{FF2B5EF4-FFF2-40B4-BE49-F238E27FC236}">
                    <a16:creationId xmlns:a16="http://schemas.microsoft.com/office/drawing/2014/main" id="{ABD077C6-0A74-256F-89D8-979885878C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95089" y="3899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8">
            <p14:nvContentPartPr>
              <p14:cNvPr id="899" name="Ink 898">
                <a:extLst>
                  <a:ext uri="{FF2B5EF4-FFF2-40B4-BE49-F238E27FC236}">
                    <a16:creationId xmlns:a16="http://schemas.microsoft.com/office/drawing/2014/main" id="{9B198194-44A1-DCE1-0E12-4CF1B42C9675}"/>
                  </a:ext>
                </a:extLst>
              </p14:cNvPr>
              <p14:cNvContentPartPr/>
              <p14:nvPr/>
            </p14:nvContentPartPr>
            <p14:xfrm>
              <a:off x="4563489" y="4122720"/>
              <a:ext cx="360" cy="1800"/>
            </p14:xfrm>
          </p:contentPart>
        </mc:Choice>
        <mc:Fallback xmlns="">
          <p:pic>
            <p:nvPicPr>
              <p:cNvPr id="899" name="Ink 898">
                <a:extLst>
                  <a:ext uri="{FF2B5EF4-FFF2-40B4-BE49-F238E27FC236}">
                    <a16:creationId xmlns:a16="http://schemas.microsoft.com/office/drawing/2014/main" id="{9B198194-44A1-DCE1-0E12-4CF1B42C967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527849" y="408708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9">
            <p14:nvContentPartPr>
              <p14:cNvPr id="900" name="Ink 899">
                <a:extLst>
                  <a:ext uri="{FF2B5EF4-FFF2-40B4-BE49-F238E27FC236}">
                    <a16:creationId xmlns:a16="http://schemas.microsoft.com/office/drawing/2014/main" id="{0B547CD6-7D86-AB81-197B-4D08635D2E5B}"/>
                  </a:ext>
                </a:extLst>
              </p14:cNvPr>
              <p14:cNvContentPartPr/>
              <p14:nvPr/>
            </p14:nvContentPartPr>
            <p14:xfrm>
              <a:off x="4196289" y="4212720"/>
              <a:ext cx="1800" cy="360"/>
            </p14:xfrm>
          </p:contentPart>
        </mc:Choice>
        <mc:Fallback xmlns="">
          <p:pic>
            <p:nvPicPr>
              <p:cNvPr id="900" name="Ink 899">
                <a:extLst>
                  <a:ext uri="{FF2B5EF4-FFF2-40B4-BE49-F238E27FC236}">
                    <a16:creationId xmlns:a16="http://schemas.microsoft.com/office/drawing/2014/main" id="{0B547CD6-7D86-AB81-197B-4D08635D2E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0289" y="417672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0">
            <p14:nvContentPartPr>
              <p14:cNvPr id="902" name="Ink 901">
                <a:extLst>
                  <a:ext uri="{FF2B5EF4-FFF2-40B4-BE49-F238E27FC236}">
                    <a16:creationId xmlns:a16="http://schemas.microsoft.com/office/drawing/2014/main" id="{FFA72E5E-F695-192D-20FF-C20A3F472EDB}"/>
                  </a:ext>
                </a:extLst>
              </p14:cNvPr>
              <p14:cNvContentPartPr/>
              <p14:nvPr/>
            </p14:nvContentPartPr>
            <p14:xfrm>
              <a:off x="4816569" y="3771720"/>
              <a:ext cx="360" cy="360"/>
            </p14:xfrm>
          </p:contentPart>
        </mc:Choice>
        <mc:Fallback xmlns="">
          <p:pic>
            <p:nvPicPr>
              <p:cNvPr id="902" name="Ink 901">
                <a:extLst>
                  <a:ext uri="{FF2B5EF4-FFF2-40B4-BE49-F238E27FC236}">
                    <a16:creationId xmlns:a16="http://schemas.microsoft.com/office/drawing/2014/main" id="{FFA72E5E-F695-192D-20FF-C20A3F472E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0929" y="3735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1">
            <p14:nvContentPartPr>
              <p14:cNvPr id="903" name="Ink 902">
                <a:extLst>
                  <a:ext uri="{FF2B5EF4-FFF2-40B4-BE49-F238E27FC236}">
                    <a16:creationId xmlns:a16="http://schemas.microsoft.com/office/drawing/2014/main" id="{221E3ACA-D7AC-4738-CCC6-50834112C42F}"/>
                  </a:ext>
                </a:extLst>
              </p14:cNvPr>
              <p14:cNvContentPartPr/>
              <p14:nvPr/>
            </p14:nvContentPartPr>
            <p14:xfrm>
              <a:off x="5053449" y="3795840"/>
              <a:ext cx="1800" cy="360"/>
            </p14:xfrm>
          </p:contentPart>
        </mc:Choice>
        <mc:Fallback xmlns="">
          <p:pic>
            <p:nvPicPr>
              <p:cNvPr id="903" name="Ink 902">
                <a:extLst>
                  <a:ext uri="{FF2B5EF4-FFF2-40B4-BE49-F238E27FC236}">
                    <a16:creationId xmlns:a16="http://schemas.microsoft.com/office/drawing/2014/main" id="{221E3ACA-D7AC-4738-CCC6-50834112C42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17449" y="37602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2">
            <p14:nvContentPartPr>
              <p14:cNvPr id="905" name="Ink 904">
                <a:extLst>
                  <a:ext uri="{FF2B5EF4-FFF2-40B4-BE49-F238E27FC236}">
                    <a16:creationId xmlns:a16="http://schemas.microsoft.com/office/drawing/2014/main" id="{7B1F0694-4136-4E22-30C9-5F63CF48D894}"/>
                  </a:ext>
                </a:extLst>
              </p14:cNvPr>
              <p14:cNvContentPartPr/>
              <p14:nvPr/>
            </p14:nvContentPartPr>
            <p14:xfrm>
              <a:off x="5543409" y="4033080"/>
              <a:ext cx="360" cy="360"/>
            </p14:xfrm>
          </p:contentPart>
        </mc:Choice>
        <mc:Fallback xmlns="">
          <p:pic>
            <p:nvPicPr>
              <p:cNvPr id="905" name="Ink 904">
                <a:extLst>
                  <a:ext uri="{FF2B5EF4-FFF2-40B4-BE49-F238E27FC236}">
                    <a16:creationId xmlns:a16="http://schemas.microsoft.com/office/drawing/2014/main" id="{7B1F0694-4136-4E22-30C9-5F63CF48D8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07409" y="3997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3">
            <p14:nvContentPartPr>
              <p14:cNvPr id="906" name="Ink 905">
                <a:extLst>
                  <a:ext uri="{FF2B5EF4-FFF2-40B4-BE49-F238E27FC236}">
                    <a16:creationId xmlns:a16="http://schemas.microsoft.com/office/drawing/2014/main" id="{A8E06739-C85C-F556-4357-8C887FD66665}"/>
                  </a:ext>
                </a:extLst>
              </p14:cNvPr>
              <p14:cNvContentPartPr/>
              <p14:nvPr/>
            </p14:nvContentPartPr>
            <p14:xfrm>
              <a:off x="5771649" y="4048920"/>
              <a:ext cx="360" cy="360"/>
            </p14:xfrm>
          </p:contentPart>
        </mc:Choice>
        <mc:Fallback xmlns="">
          <p:pic>
            <p:nvPicPr>
              <p:cNvPr id="906" name="Ink 905">
                <a:extLst>
                  <a:ext uri="{FF2B5EF4-FFF2-40B4-BE49-F238E27FC236}">
                    <a16:creationId xmlns:a16="http://schemas.microsoft.com/office/drawing/2014/main" id="{A8E06739-C85C-F556-4357-8C887FD666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6009" y="4013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4">
            <p14:nvContentPartPr>
              <p14:cNvPr id="908" name="Ink 907">
                <a:extLst>
                  <a:ext uri="{FF2B5EF4-FFF2-40B4-BE49-F238E27FC236}">
                    <a16:creationId xmlns:a16="http://schemas.microsoft.com/office/drawing/2014/main" id="{AA233FF2-BF07-F324-AE33-054BD516F18A}"/>
                  </a:ext>
                </a:extLst>
              </p14:cNvPr>
              <p14:cNvContentPartPr/>
              <p14:nvPr/>
            </p14:nvContentPartPr>
            <p14:xfrm>
              <a:off x="5886129" y="3428640"/>
              <a:ext cx="360" cy="360"/>
            </p14:xfrm>
          </p:contentPart>
        </mc:Choice>
        <mc:Fallback xmlns="">
          <p:pic>
            <p:nvPicPr>
              <p:cNvPr id="908" name="Ink 907">
                <a:extLst>
                  <a:ext uri="{FF2B5EF4-FFF2-40B4-BE49-F238E27FC236}">
                    <a16:creationId xmlns:a16="http://schemas.microsoft.com/office/drawing/2014/main" id="{AA233FF2-BF07-F324-AE33-054BD516F1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0489" y="3393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5">
            <p14:nvContentPartPr>
              <p14:cNvPr id="909" name="Ink 908">
                <a:extLst>
                  <a:ext uri="{FF2B5EF4-FFF2-40B4-BE49-F238E27FC236}">
                    <a16:creationId xmlns:a16="http://schemas.microsoft.com/office/drawing/2014/main" id="{D03384C5-C633-62B6-0509-2A8229BB8A93}"/>
                  </a:ext>
                </a:extLst>
              </p14:cNvPr>
              <p14:cNvContentPartPr/>
              <p14:nvPr/>
            </p14:nvContentPartPr>
            <p14:xfrm>
              <a:off x="5641329" y="3559320"/>
              <a:ext cx="360" cy="360"/>
            </p14:xfrm>
          </p:contentPart>
        </mc:Choice>
        <mc:Fallback xmlns="">
          <p:pic>
            <p:nvPicPr>
              <p:cNvPr id="909" name="Ink 908">
                <a:extLst>
                  <a:ext uri="{FF2B5EF4-FFF2-40B4-BE49-F238E27FC236}">
                    <a16:creationId xmlns:a16="http://schemas.microsoft.com/office/drawing/2014/main" id="{D03384C5-C633-62B6-0509-2A8229BB8A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5329" y="3523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6">
            <p14:nvContentPartPr>
              <p14:cNvPr id="910" name="Ink 909">
                <a:extLst>
                  <a:ext uri="{FF2B5EF4-FFF2-40B4-BE49-F238E27FC236}">
                    <a16:creationId xmlns:a16="http://schemas.microsoft.com/office/drawing/2014/main" id="{C7D0709F-EE62-A311-158A-12BE41DCB666}"/>
                  </a:ext>
                </a:extLst>
              </p14:cNvPr>
              <p14:cNvContentPartPr/>
              <p14:nvPr/>
            </p14:nvContentPartPr>
            <p14:xfrm>
              <a:off x="5347569" y="3641040"/>
              <a:ext cx="360" cy="360"/>
            </p14:xfrm>
          </p:contentPart>
        </mc:Choice>
        <mc:Fallback xmlns="">
          <p:pic>
            <p:nvPicPr>
              <p:cNvPr id="910" name="Ink 909">
                <a:extLst>
                  <a:ext uri="{FF2B5EF4-FFF2-40B4-BE49-F238E27FC236}">
                    <a16:creationId xmlns:a16="http://schemas.microsoft.com/office/drawing/2014/main" id="{C7D0709F-EE62-A311-158A-12BE41DCB6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1569" y="3605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7">
            <p14:nvContentPartPr>
              <p14:cNvPr id="911" name="Ink 910">
                <a:extLst>
                  <a:ext uri="{FF2B5EF4-FFF2-40B4-BE49-F238E27FC236}">
                    <a16:creationId xmlns:a16="http://schemas.microsoft.com/office/drawing/2014/main" id="{751D2245-C9F9-5560-2504-34312B46B975}"/>
                  </a:ext>
                </a:extLst>
              </p14:cNvPr>
              <p14:cNvContentPartPr/>
              <p14:nvPr/>
            </p14:nvContentPartPr>
            <p14:xfrm>
              <a:off x="4857249" y="3208320"/>
              <a:ext cx="360" cy="360"/>
            </p14:xfrm>
          </p:contentPart>
        </mc:Choice>
        <mc:Fallback xmlns="">
          <p:pic>
            <p:nvPicPr>
              <p:cNvPr id="911" name="Ink 910">
                <a:extLst>
                  <a:ext uri="{FF2B5EF4-FFF2-40B4-BE49-F238E27FC236}">
                    <a16:creationId xmlns:a16="http://schemas.microsoft.com/office/drawing/2014/main" id="{751D2245-C9F9-5560-2504-34312B46B9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21609" y="3172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8">
            <p14:nvContentPartPr>
              <p14:cNvPr id="912" name="Ink 911">
                <a:extLst>
                  <a:ext uri="{FF2B5EF4-FFF2-40B4-BE49-F238E27FC236}">
                    <a16:creationId xmlns:a16="http://schemas.microsoft.com/office/drawing/2014/main" id="{880160B7-4A13-6EFE-8167-0737DA3ACB8B}"/>
                  </a:ext>
                </a:extLst>
              </p14:cNvPr>
              <p14:cNvContentPartPr/>
              <p14:nvPr/>
            </p14:nvContentPartPr>
            <p14:xfrm>
              <a:off x="4694169" y="3526560"/>
              <a:ext cx="360" cy="360"/>
            </p14:xfrm>
          </p:contentPart>
        </mc:Choice>
        <mc:Fallback xmlns="">
          <p:pic>
            <p:nvPicPr>
              <p:cNvPr id="912" name="Ink 911">
                <a:extLst>
                  <a:ext uri="{FF2B5EF4-FFF2-40B4-BE49-F238E27FC236}">
                    <a16:creationId xmlns:a16="http://schemas.microsoft.com/office/drawing/2014/main" id="{880160B7-4A13-6EFE-8167-0737DA3ACB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8169" y="3490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9">
            <p14:nvContentPartPr>
              <p14:cNvPr id="913" name="Ink 912">
                <a:extLst>
                  <a:ext uri="{FF2B5EF4-FFF2-40B4-BE49-F238E27FC236}">
                    <a16:creationId xmlns:a16="http://schemas.microsoft.com/office/drawing/2014/main" id="{735F39D2-88D9-C888-4B71-D869382EB22C}"/>
                  </a:ext>
                </a:extLst>
              </p14:cNvPr>
              <p14:cNvContentPartPr/>
              <p14:nvPr/>
            </p14:nvContentPartPr>
            <p14:xfrm>
              <a:off x="4457649" y="3543120"/>
              <a:ext cx="360" cy="360"/>
            </p14:xfrm>
          </p:contentPart>
        </mc:Choice>
        <mc:Fallback xmlns="">
          <p:pic>
            <p:nvPicPr>
              <p:cNvPr id="913" name="Ink 912">
                <a:extLst>
                  <a:ext uri="{FF2B5EF4-FFF2-40B4-BE49-F238E27FC236}">
                    <a16:creationId xmlns:a16="http://schemas.microsoft.com/office/drawing/2014/main" id="{735F39D2-88D9-C888-4B71-D869382EB2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1649" y="3507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0">
            <p14:nvContentPartPr>
              <p14:cNvPr id="914" name="Ink 913">
                <a:extLst>
                  <a:ext uri="{FF2B5EF4-FFF2-40B4-BE49-F238E27FC236}">
                    <a16:creationId xmlns:a16="http://schemas.microsoft.com/office/drawing/2014/main" id="{66B54811-4D93-C97E-68B2-D7378B98B356}"/>
                  </a:ext>
                </a:extLst>
              </p14:cNvPr>
              <p14:cNvContentPartPr/>
              <p14:nvPr/>
            </p14:nvContentPartPr>
            <p14:xfrm>
              <a:off x="6294369" y="3967560"/>
              <a:ext cx="360" cy="360"/>
            </p14:xfrm>
          </p:contentPart>
        </mc:Choice>
        <mc:Fallback xmlns="">
          <p:pic>
            <p:nvPicPr>
              <p:cNvPr id="914" name="Ink 913">
                <a:extLst>
                  <a:ext uri="{FF2B5EF4-FFF2-40B4-BE49-F238E27FC236}">
                    <a16:creationId xmlns:a16="http://schemas.microsoft.com/office/drawing/2014/main" id="{66B54811-4D93-C97E-68B2-D7378B98B3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58729" y="3931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1">
            <p14:nvContentPartPr>
              <p14:cNvPr id="915" name="Ink 914">
                <a:extLst>
                  <a:ext uri="{FF2B5EF4-FFF2-40B4-BE49-F238E27FC236}">
                    <a16:creationId xmlns:a16="http://schemas.microsoft.com/office/drawing/2014/main" id="{FAE8C70F-FDAD-D70F-6F35-0436933E4113}"/>
                  </a:ext>
                </a:extLst>
              </p14:cNvPr>
              <p14:cNvContentPartPr/>
              <p14:nvPr/>
            </p14:nvContentPartPr>
            <p14:xfrm>
              <a:off x="6980169" y="3722400"/>
              <a:ext cx="360" cy="360"/>
            </p14:xfrm>
          </p:contentPart>
        </mc:Choice>
        <mc:Fallback xmlns="">
          <p:pic>
            <p:nvPicPr>
              <p:cNvPr id="915" name="Ink 914">
                <a:extLst>
                  <a:ext uri="{FF2B5EF4-FFF2-40B4-BE49-F238E27FC236}">
                    <a16:creationId xmlns:a16="http://schemas.microsoft.com/office/drawing/2014/main" id="{FAE8C70F-FDAD-D70F-6F35-0436933E41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44169" y="3686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2">
            <p14:nvContentPartPr>
              <p14:cNvPr id="916" name="Ink 915">
                <a:extLst>
                  <a:ext uri="{FF2B5EF4-FFF2-40B4-BE49-F238E27FC236}">
                    <a16:creationId xmlns:a16="http://schemas.microsoft.com/office/drawing/2014/main" id="{D05B5D3F-63C5-5FDF-5123-CF4DB0F7E160}"/>
                  </a:ext>
                </a:extLst>
              </p14:cNvPr>
              <p14:cNvContentPartPr/>
              <p14:nvPr/>
            </p14:nvContentPartPr>
            <p14:xfrm>
              <a:off x="5004129" y="4081680"/>
              <a:ext cx="360" cy="360"/>
            </p14:xfrm>
          </p:contentPart>
        </mc:Choice>
        <mc:Fallback xmlns="">
          <p:pic>
            <p:nvPicPr>
              <p:cNvPr id="916" name="Ink 915">
                <a:extLst>
                  <a:ext uri="{FF2B5EF4-FFF2-40B4-BE49-F238E27FC236}">
                    <a16:creationId xmlns:a16="http://schemas.microsoft.com/office/drawing/2014/main" id="{D05B5D3F-63C5-5FDF-5123-CF4DB0F7E1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68489" y="4046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3">
            <p14:nvContentPartPr>
              <p14:cNvPr id="917" name="Ink 916">
                <a:extLst>
                  <a:ext uri="{FF2B5EF4-FFF2-40B4-BE49-F238E27FC236}">
                    <a16:creationId xmlns:a16="http://schemas.microsoft.com/office/drawing/2014/main" id="{D52E364A-CAB8-7A4B-4356-C93654541003}"/>
                  </a:ext>
                </a:extLst>
              </p14:cNvPr>
              <p14:cNvContentPartPr/>
              <p14:nvPr/>
            </p14:nvContentPartPr>
            <p14:xfrm>
              <a:off x="5902689" y="3771720"/>
              <a:ext cx="360" cy="360"/>
            </p14:xfrm>
          </p:contentPart>
        </mc:Choice>
        <mc:Fallback xmlns="">
          <p:pic>
            <p:nvPicPr>
              <p:cNvPr id="917" name="Ink 916">
                <a:extLst>
                  <a:ext uri="{FF2B5EF4-FFF2-40B4-BE49-F238E27FC236}">
                    <a16:creationId xmlns:a16="http://schemas.microsoft.com/office/drawing/2014/main" id="{D52E364A-CAB8-7A4B-4356-C936545410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66689" y="3735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4">
            <p14:nvContentPartPr>
              <p14:cNvPr id="918" name="Ink 917">
                <a:extLst>
                  <a:ext uri="{FF2B5EF4-FFF2-40B4-BE49-F238E27FC236}">
                    <a16:creationId xmlns:a16="http://schemas.microsoft.com/office/drawing/2014/main" id="{35BFB653-BF49-45AF-9D83-63F23DFF9948}"/>
                  </a:ext>
                </a:extLst>
              </p14:cNvPr>
              <p14:cNvContentPartPr/>
              <p14:nvPr/>
            </p14:nvContentPartPr>
            <p14:xfrm>
              <a:off x="6114729" y="3265200"/>
              <a:ext cx="360" cy="360"/>
            </p14:xfrm>
          </p:contentPart>
        </mc:Choice>
        <mc:Fallback xmlns="">
          <p:pic>
            <p:nvPicPr>
              <p:cNvPr id="918" name="Ink 917">
                <a:extLst>
                  <a:ext uri="{FF2B5EF4-FFF2-40B4-BE49-F238E27FC236}">
                    <a16:creationId xmlns:a16="http://schemas.microsoft.com/office/drawing/2014/main" id="{35BFB653-BF49-45AF-9D83-63F23DFF99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79089" y="32295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5">
            <p14:nvContentPartPr>
              <p14:cNvPr id="920" name="Ink 919">
                <a:extLst>
                  <a:ext uri="{FF2B5EF4-FFF2-40B4-BE49-F238E27FC236}">
                    <a16:creationId xmlns:a16="http://schemas.microsoft.com/office/drawing/2014/main" id="{3B370204-96D6-5304-8DF1-5AB2E3B6ACF8}"/>
                  </a:ext>
                </a:extLst>
              </p14:cNvPr>
              <p14:cNvContentPartPr/>
              <p14:nvPr/>
            </p14:nvContentPartPr>
            <p14:xfrm>
              <a:off x="4783809" y="4424760"/>
              <a:ext cx="360" cy="360"/>
            </p14:xfrm>
          </p:contentPart>
        </mc:Choice>
        <mc:Fallback xmlns="">
          <p:pic>
            <p:nvPicPr>
              <p:cNvPr id="920" name="Ink 919">
                <a:extLst>
                  <a:ext uri="{FF2B5EF4-FFF2-40B4-BE49-F238E27FC236}">
                    <a16:creationId xmlns:a16="http://schemas.microsoft.com/office/drawing/2014/main" id="{3B370204-96D6-5304-8DF1-5AB2E3B6AC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48169" y="4389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6">
            <p14:nvContentPartPr>
              <p14:cNvPr id="921" name="Ink 920">
                <a:extLst>
                  <a:ext uri="{FF2B5EF4-FFF2-40B4-BE49-F238E27FC236}">
                    <a16:creationId xmlns:a16="http://schemas.microsoft.com/office/drawing/2014/main" id="{AFA2D5A6-D579-1B67-31F5-62449B5B519D}"/>
                  </a:ext>
                </a:extLst>
              </p14:cNvPr>
              <p14:cNvContentPartPr/>
              <p14:nvPr/>
            </p14:nvContentPartPr>
            <p14:xfrm>
              <a:off x="5437209" y="4522680"/>
              <a:ext cx="360" cy="360"/>
            </p14:xfrm>
          </p:contentPart>
        </mc:Choice>
        <mc:Fallback xmlns="">
          <p:pic>
            <p:nvPicPr>
              <p:cNvPr id="921" name="Ink 920">
                <a:extLst>
                  <a:ext uri="{FF2B5EF4-FFF2-40B4-BE49-F238E27FC236}">
                    <a16:creationId xmlns:a16="http://schemas.microsoft.com/office/drawing/2014/main" id="{AFA2D5A6-D579-1B67-31F5-62449B5B51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01209" y="4486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49945C8-8473-49ED-39DC-6E09A68DB3F3}"/>
                  </a:ext>
                </a:extLst>
              </p14:cNvPr>
              <p14:cNvContentPartPr/>
              <p14:nvPr/>
            </p14:nvContentPartPr>
            <p14:xfrm>
              <a:off x="10954971" y="40908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49945C8-8473-49ED-39DC-6E09A68DB3F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0919331" y="3730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470B164-6D33-E1E2-665E-60D174D3EE5D}"/>
                  </a:ext>
                </a:extLst>
              </p14:cNvPr>
              <p14:cNvContentPartPr/>
              <p14:nvPr/>
            </p14:nvContentPartPr>
            <p14:xfrm>
              <a:off x="11425131" y="33060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470B164-6D33-E1E2-665E-60D174D3EE5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389491" y="294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0">
            <p14:nvContentPartPr>
              <p14:cNvPr id="861" name="Ink 860">
                <a:extLst>
                  <a:ext uri="{FF2B5EF4-FFF2-40B4-BE49-F238E27FC236}">
                    <a16:creationId xmlns:a16="http://schemas.microsoft.com/office/drawing/2014/main" id="{BDDFB679-0022-1A4F-F361-9C64A11AD7DA}"/>
                  </a:ext>
                </a:extLst>
              </p14:cNvPr>
              <p14:cNvContentPartPr/>
              <p14:nvPr/>
            </p14:nvContentPartPr>
            <p14:xfrm>
              <a:off x="11250891" y="191280"/>
              <a:ext cx="360" cy="360"/>
            </p14:xfrm>
          </p:contentPart>
        </mc:Choice>
        <mc:Fallback xmlns="">
          <p:pic>
            <p:nvPicPr>
              <p:cNvPr id="861" name="Ink 860">
                <a:extLst>
                  <a:ext uri="{FF2B5EF4-FFF2-40B4-BE49-F238E27FC236}">
                    <a16:creationId xmlns:a16="http://schemas.microsoft.com/office/drawing/2014/main" id="{BDDFB679-0022-1A4F-F361-9C64A11AD7D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215251" y="155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1">
            <p14:nvContentPartPr>
              <p14:cNvPr id="866" name="Ink 865">
                <a:extLst>
                  <a:ext uri="{FF2B5EF4-FFF2-40B4-BE49-F238E27FC236}">
                    <a16:creationId xmlns:a16="http://schemas.microsoft.com/office/drawing/2014/main" id="{4B447BF9-A250-1B53-0E81-F1A99361F284}"/>
                  </a:ext>
                </a:extLst>
              </p14:cNvPr>
              <p14:cNvContentPartPr/>
              <p14:nvPr/>
            </p14:nvContentPartPr>
            <p14:xfrm>
              <a:off x="11216331" y="365520"/>
              <a:ext cx="360" cy="360"/>
            </p14:xfrm>
          </p:contentPart>
        </mc:Choice>
        <mc:Fallback xmlns="">
          <p:pic>
            <p:nvPicPr>
              <p:cNvPr id="866" name="Ink 865">
                <a:extLst>
                  <a:ext uri="{FF2B5EF4-FFF2-40B4-BE49-F238E27FC236}">
                    <a16:creationId xmlns:a16="http://schemas.microsoft.com/office/drawing/2014/main" id="{4B447BF9-A250-1B53-0E81-F1A99361F28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180331" y="329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2">
            <p14:nvContentPartPr>
              <p14:cNvPr id="896" name="Ink 895">
                <a:extLst>
                  <a:ext uri="{FF2B5EF4-FFF2-40B4-BE49-F238E27FC236}">
                    <a16:creationId xmlns:a16="http://schemas.microsoft.com/office/drawing/2014/main" id="{C7416787-4F3D-AE9B-2CA7-ABD181BDF3B3}"/>
                  </a:ext>
                </a:extLst>
              </p14:cNvPr>
              <p14:cNvContentPartPr/>
              <p14:nvPr/>
            </p14:nvContentPartPr>
            <p14:xfrm>
              <a:off x="11268531" y="635520"/>
              <a:ext cx="360" cy="360"/>
            </p14:xfrm>
          </p:contentPart>
        </mc:Choice>
        <mc:Fallback xmlns="">
          <p:pic>
            <p:nvPicPr>
              <p:cNvPr id="896" name="Ink 895">
                <a:extLst>
                  <a:ext uri="{FF2B5EF4-FFF2-40B4-BE49-F238E27FC236}">
                    <a16:creationId xmlns:a16="http://schemas.microsoft.com/office/drawing/2014/main" id="{C7416787-4F3D-AE9B-2CA7-ABD181BDF3B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232531" y="599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3">
            <p14:nvContentPartPr>
              <p14:cNvPr id="904" name="Ink 903">
                <a:extLst>
                  <a:ext uri="{FF2B5EF4-FFF2-40B4-BE49-F238E27FC236}">
                    <a16:creationId xmlns:a16="http://schemas.microsoft.com/office/drawing/2014/main" id="{A0C59B79-195D-A70F-E7F0-D2D170609A6C}"/>
                  </a:ext>
                </a:extLst>
              </p14:cNvPr>
              <p14:cNvContentPartPr/>
              <p14:nvPr/>
            </p14:nvContentPartPr>
            <p14:xfrm>
              <a:off x="11199051" y="1462800"/>
              <a:ext cx="360" cy="360"/>
            </p14:xfrm>
          </p:contentPart>
        </mc:Choice>
        <mc:Fallback xmlns="">
          <p:pic>
            <p:nvPicPr>
              <p:cNvPr id="904" name="Ink 903">
                <a:extLst>
                  <a:ext uri="{FF2B5EF4-FFF2-40B4-BE49-F238E27FC236}">
                    <a16:creationId xmlns:a16="http://schemas.microsoft.com/office/drawing/2014/main" id="{A0C59B79-195D-A70F-E7F0-D2D170609A6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163051" y="1427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4">
            <p14:nvContentPartPr>
              <p14:cNvPr id="907" name="Ink 906">
                <a:extLst>
                  <a:ext uri="{FF2B5EF4-FFF2-40B4-BE49-F238E27FC236}">
                    <a16:creationId xmlns:a16="http://schemas.microsoft.com/office/drawing/2014/main" id="{36FBCB35-522F-EF93-31C2-A669622A8514}"/>
                  </a:ext>
                </a:extLst>
              </p14:cNvPr>
              <p14:cNvContentPartPr/>
              <p14:nvPr/>
            </p14:nvContentPartPr>
            <p14:xfrm>
              <a:off x="11146851" y="1166520"/>
              <a:ext cx="360" cy="360"/>
            </p14:xfrm>
          </p:contentPart>
        </mc:Choice>
        <mc:Fallback xmlns="">
          <p:pic>
            <p:nvPicPr>
              <p:cNvPr id="907" name="Ink 906">
                <a:extLst>
                  <a:ext uri="{FF2B5EF4-FFF2-40B4-BE49-F238E27FC236}">
                    <a16:creationId xmlns:a16="http://schemas.microsoft.com/office/drawing/2014/main" id="{36FBCB35-522F-EF93-31C2-A669622A851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110851" y="1130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5">
            <p14:nvContentPartPr>
              <p14:cNvPr id="922" name="Ink 921">
                <a:extLst>
                  <a:ext uri="{FF2B5EF4-FFF2-40B4-BE49-F238E27FC236}">
                    <a16:creationId xmlns:a16="http://schemas.microsoft.com/office/drawing/2014/main" id="{B7FF0DBC-BD3D-629E-A0DB-AB1102F167AC}"/>
                  </a:ext>
                </a:extLst>
              </p14:cNvPr>
              <p14:cNvContentPartPr/>
              <p14:nvPr/>
            </p14:nvContentPartPr>
            <p14:xfrm>
              <a:off x="11111931" y="931800"/>
              <a:ext cx="360" cy="360"/>
            </p14:xfrm>
          </p:contentPart>
        </mc:Choice>
        <mc:Fallback xmlns="">
          <p:pic>
            <p:nvPicPr>
              <p:cNvPr id="922" name="Ink 921">
                <a:extLst>
                  <a:ext uri="{FF2B5EF4-FFF2-40B4-BE49-F238E27FC236}">
                    <a16:creationId xmlns:a16="http://schemas.microsoft.com/office/drawing/2014/main" id="{B7FF0DBC-BD3D-629E-A0DB-AB1102F167A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075931" y="895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6">
            <p14:nvContentPartPr>
              <p14:cNvPr id="923" name="Ink 922">
                <a:extLst>
                  <a:ext uri="{FF2B5EF4-FFF2-40B4-BE49-F238E27FC236}">
                    <a16:creationId xmlns:a16="http://schemas.microsoft.com/office/drawing/2014/main" id="{42B3EF69-63E8-7CCF-B3EE-03E3485FF2E7}"/>
                  </a:ext>
                </a:extLst>
              </p14:cNvPr>
              <p14:cNvContentPartPr/>
              <p14:nvPr/>
            </p14:nvContentPartPr>
            <p14:xfrm>
              <a:off x="11442771" y="931800"/>
              <a:ext cx="360" cy="360"/>
            </p14:xfrm>
          </p:contentPart>
        </mc:Choice>
        <mc:Fallback xmlns="">
          <p:pic>
            <p:nvPicPr>
              <p:cNvPr id="923" name="Ink 922">
                <a:extLst>
                  <a:ext uri="{FF2B5EF4-FFF2-40B4-BE49-F238E27FC236}">
                    <a16:creationId xmlns:a16="http://schemas.microsoft.com/office/drawing/2014/main" id="{42B3EF69-63E8-7CCF-B3EE-03E3485FF2E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406771" y="895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7">
            <p14:nvContentPartPr>
              <p14:cNvPr id="924" name="Ink 923">
                <a:extLst>
                  <a:ext uri="{FF2B5EF4-FFF2-40B4-BE49-F238E27FC236}">
                    <a16:creationId xmlns:a16="http://schemas.microsoft.com/office/drawing/2014/main" id="{00D60E41-97DD-E9DA-0C09-6C21B28E35FF}"/>
                  </a:ext>
                </a:extLst>
              </p14:cNvPr>
              <p14:cNvContentPartPr/>
              <p14:nvPr/>
            </p14:nvContentPartPr>
            <p14:xfrm>
              <a:off x="11617011" y="739560"/>
              <a:ext cx="360" cy="360"/>
            </p14:xfrm>
          </p:contentPart>
        </mc:Choice>
        <mc:Fallback xmlns="">
          <p:pic>
            <p:nvPicPr>
              <p:cNvPr id="924" name="Ink 923">
                <a:extLst>
                  <a:ext uri="{FF2B5EF4-FFF2-40B4-BE49-F238E27FC236}">
                    <a16:creationId xmlns:a16="http://schemas.microsoft.com/office/drawing/2014/main" id="{00D60E41-97DD-E9DA-0C09-6C21B28E35F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81371" y="703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8">
            <p14:nvContentPartPr>
              <p14:cNvPr id="925" name="Ink 924">
                <a:extLst>
                  <a:ext uri="{FF2B5EF4-FFF2-40B4-BE49-F238E27FC236}">
                    <a16:creationId xmlns:a16="http://schemas.microsoft.com/office/drawing/2014/main" id="{759AC43A-A51F-834F-75C8-9AE5B49556B6}"/>
                  </a:ext>
                </a:extLst>
              </p14:cNvPr>
              <p14:cNvContentPartPr/>
              <p14:nvPr/>
            </p14:nvContentPartPr>
            <p14:xfrm>
              <a:off x="11520891" y="591960"/>
              <a:ext cx="360" cy="360"/>
            </p14:xfrm>
          </p:contentPart>
        </mc:Choice>
        <mc:Fallback xmlns="">
          <p:pic>
            <p:nvPicPr>
              <p:cNvPr id="925" name="Ink 924">
                <a:extLst>
                  <a:ext uri="{FF2B5EF4-FFF2-40B4-BE49-F238E27FC236}">
                    <a16:creationId xmlns:a16="http://schemas.microsoft.com/office/drawing/2014/main" id="{759AC43A-A51F-834F-75C8-9AE5B49556B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485251" y="555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9">
            <p14:nvContentPartPr>
              <p14:cNvPr id="926" name="Ink 925">
                <a:extLst>
                  <a:ext uri="{FF2B5EF4-FFF2-40B4-BE49-F238E27FC236}">
                    <a16:creationId xmlns:a16="http://schemas.microsoft.com/office/drawing/2014/main" id="{12462B1D-931A-51C2-5B70-5AB5464546F5}"/>
                  </a:ext>
                </a:extLst>
              </p14:cNvPr>
              <p14:cNvContentPartPr/>
              <p14:nvPr/>
            </p14:nvContentPartPr>
            <p14:xfrm>
              <a:off x="11956491" y="191280"/>
              <a:ext cx="360" cy="360"/>
            </p14:xfrm>
          </p:contentPart>
        </mc:Choice>
        <mc:Fallback xmlns="">
          <p:pic>
            <p:nvPicPr>
              <p:cNvPr id="926" name="Ink 925">
                <a:extLst>
                  <a:ext uri="{FF2B5EF4-FFF2-40B4-BE49-F238E27FC236}">
                    <a16:creationId xmlns:a16="http://schemas.microsoft.com/office/drawing/2014/main" id="{12462B1D-931A-51C2-5B70-5AB5464546F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20491" y="155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0">
            <p14:nvContentPartPr>
              <p14:cNvPr id="927" name="Ink 926">
                <a:extLst>
                  <a:ext uri="{FF2B5EF4-FFF2-40B4-BE49-F238E27FC236}">
                    <a16:creationId xmlns:a16="http://schemas.microsoft.com/office/drawing/2014/main" id="{61B3D5B2-9E5A-6135-40DA-C621A0C3982F}"/>
                  </a:ext>
                </a:extLst>
              </p14:cNvPr>
              <p14:cNvContentPartPr/>
              <p14:nvPr/>
            </p14:nvContentPartPr>
            <p14:xfrm>
              <a:off x="11617011" y="208920"/>
              <a:ext cx="360" cy="360"/>
            </p14:xfrm>
          </p:contentPart>
        </mc:Choice>
        <mc:Fallback xmlns="">
          <p:pic>
            <p:nvPicPr>
              <p:cNvPr id="927" name="Ink 926">
                <a:extLst>
                  <a:ext uri="{FF2B5EF4-FFF2-40B4-BE49-F238E27FC236}">
                    <a16:creationId xmlns:a16="http://schemas.microsoft.com/office/drawing/2014/main" id="{61B3D5B2-9E5A-6135-40DA-C621A0C3982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81371" y="172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1">
            <p14:nvContentPartPr>
              <p14:cNvPr id="928" name="Ink 927">
                <a:extLst>
                  <a:ext uri="{FF2B5EF4-FFF2-40B4-BE49-F238E27FC236}">
                    <a16:creationId xmlns:a16="http://schemas.microsoft.com/office/drawing/2014/main" id="{E7B512AB-DE8E-7DC9-0849-FFA478B2A73D}"/>
                  </a:ext>
                </a:extLst>
              </p14:cNvPr>
              <p14:cNvContentPartPr/>
              <p14:nvPr/>
            </p14:nvContentPartPr>
            <p14:xfrm>
              <a:off x="11599731" y="43320"/>
              <a:ext cx="360" cy="360"/>
            </p14:xfrm>
          </p:contentPart>
        </mc:Choice>
        <mc:Fallback xmlns="">
          <p:pic>
            <p:nvPicPr>
              <p:cNvPr id="928" name="Ink 927">
                <a:extLst>
                  <a:ext uri="{FF2B5EF4-FFF2-40B4-BE49-F238E27FC236}">
                    <a16:creationId xmlns:a16="http://schemas.microsoft.com/office/drawing/2014/main" id="{E7B512AB-DE8E-7DC9-0849-FFA478B2A73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63731" y="7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2">
            <p14:nvContentPartPr>
              <p14:cNvPr id="929" name="Ink 928">
                <a:extLst>
                  <a:ext uri="{FF2B5EF4-FFF2-40B4-BE49-F238E27FC236}">
                    <a16:creationId xmlns:a16="http://schemas.microsoft.com/office/drawing/2014/main" id="{ABAC5A99-BFED-BAB6-7F8B-DD7F03148637}"/>
                  </a:ext>
                </a:extLst>
              </p14:cNvPr>
              <p14:cNvContentPartPr/>
              <p14:nvPr/>
            </p14:nvContentPartPr>
            <p14:xfrm>
              <a:off x="11355651" y="43320"/>
              <a:ext cx="360" cy="360"/>
            </p14:xfrm>
          </p:contentPart>
        </mc:Choice>
        <mc:Fallback xmlns="">
          <p:pic>
            <p:nvPicPr>
              <p:cNvPr id="929" name="Ink 928">
                <a:extLst>
                  <a:ext uri="{FF2B5EF4-FFF2-40B4-BE49-F238E27FC236}">
                    <a16:creationId xmlns:a16="http://schemas.microsoft.com/office/drawing/2014/main" id="{ABAC5A99-BFED-BAB6-7F8B-DD7F0314863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320011" y="7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3">
            <p14:nvContentPartPr>
              <p14:cNvPr id="930" name="Ink 929">
                <a:extLst>
                  <a:ext uri="{FF2B5EF4-FFF2-40B4-BE49-F238E27FC236}">
                    <a16:creationId xmlns:a16="http://schemas.microsoft.com/office/drawing/2014/main" id="{F6EF9B85-4290-F93C-8BAB-AFF364F096C4}"/>
                  </a:ext>
                </a:extLst>
              </p14:cNvPr>
              <p14:cNvContentPartPr/>
              <p14:nvPr/>
            </p14:nvContentPartPr>
            <p14:xfrm>
              <a:off x="11181771" y="-17520"/>
              <a:ext cx="360" cy="360"/>
            </p14:xfrm>
          </p:contentPart>
        </mc:Choice>
        <mc:Fallback xmlns="">
          <p:pic>
            <p:nvPicPr>
              <p:cNvPr id="930" name="Ink 929">
                <a:extLst>
                  <a:ext uri="{FF2B5EF4-FFF2-40B4-BE49-F238E27FC236}">
                    <a16:creationId xmlns:a16="http://schemas.microsoft.com/office/drawing/2014/main" id="{F6EF9B85-4290-F93C-8BAB-AFF364F096C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145771" y="-53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4">
            <p14:nvContentPartPr>
              <p14:cNvPr id="931" name="Ink 930">
                <a:extLst>
                  <a:ext uri="{FF2B5EF4-FFF2-40B4-BE49-F238E27FC236}">
                    <a16:creationId xmlns:a16="http://schemas.microsoft.com/office/drawing/2014/main" id="{247B99E0-91B7-0EDB-805F-3E3A86D9B25E}"/>
                  </a:ext>
                </a:extLst>
              </p14:cNvPr>
              <p14:cNvContentPartPr/>
              <p14:nvPr/>
            </p14:nvContentPartPr>
            <p14:xfrm>
              <a:off x="12113451" y="86880"/>
              <a:ext cx="360" cy="360"/>
            </p14:xfrm>
          </p:contentPart>
        </mc:Choice>
        <mc:Fallback xmlns="">
          <p:pic>
            <p:nvPicPr>
              <p:cNvPr id="931" name="Ink 930">
                <a:extLst>
                  <a:ext uri="{FF2B5EF4-FFF2-40B4-BE49-F238E27FC236}">
                    <a16:creationId xmlns:a16="http://schemas.microsoft.com/office/drawing/2014/main" id="{247B99E0-91B7-0EDB-805F-3E3A86D9B25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77451" y="50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5">
            <p14:nvContentPartPr>
              <p14:cNvPr id="932" name="Ink 931">
                <a:extLst>
                  <a:ext uri="{FF2B5EF4-FFF2-40B4-BE49-F238E27FC236}">
                    <a16:creationId xmlns:a16="http://schemas.microsoft.com/office/drawing/2014/main" id="{3A8FAA56-C9F8-C167-0EE5-40D5B9C646AE}"/>
                  </a:ext>
                </a:extLst>
              </p14:cNvPr>
              <p14:cNvContentPartPr/>
              <p14:nvPr/>
            </p14:nvContentPartPr>
            <p14:xfrm>
              <a:off x="11826171" y="165000"/>
              <a:ext cx="360" cy="360"/>
            </p14:xfrm>
          </p:contentPart>
        </mc:Choice>
        <mc:Fallback xmlns="">
          <p:pic>
            <p:nvPicPr>
              <p:cNvPr id="932" name="Ink 931">
                <a:extLst>
                  <a:ext uri="{FF2B5EF4-FFF2-40B4-BE49-F238E27FC236}">
                    <a16:creationId xmlns:a16="http://schemas.microsoft.com/office/drawing/2014/main" id="{3A8FAA56-C9F8-C167-0EE5-40D5B9C646A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90171" y="1293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6">
            <p14:nvContentPartPr>
              <p14:cNvPr id="933" name="Ink 932">
                <a:extLst>
                  <a:ext uri="{FF2B5EF4-FFF2-40B4-BE49-F238E27FC236}">
                    <a16:creationId xmlns:a16="http://schemas.microsoft.com/office/drawing/2014/main" id="{C856319A-63A2-E9AF-8660-082C3906EF4A}"/>
                  </a:ext>
                </a:extLst>
              </p14:cNvPr>
              <p14:cNvContentPartPr/>
              <p14:nvPr/>
            </p14:nvContentPartPr>
            <p14:xfrm>
              <a:off x="11938851" y="774480"/>
              <a:ext cx="360" cy="360"/>
            </p14:xfrm>
          </p:contentPart>
        </mc:Choice>
        <mc:Fallback xmlns="">
          <p:pic>
            <p:nvPicPr>
              <p:cNvPr id="933" name="Ink 932">
                <a:extLst>
                  <a:ext uri="{FF2B5EF4-FFF2-40B4-BE49-F238E27FC236}">
                    <a16:creationId xmlns:a16="http://schemas.microsoft.com/office/drawing/2014/main" id="{C856319A-63A2-E9AF-8660-082C3906EF4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03211" y="738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7">
            <p14:nvContentPartPr>
              <p14:cNvPr id="934" name="Ink 933">
                <a:extLst>
                  <a:ext uri="{FF2B5EF4-FFF2-40B4-BE49-F238E27FC236}">
                    <a16:creationId xmlns:a16="http://schemas.microsoft.com/office/drawing/2014/main" id="{1EDD5703-D66F-BC5C-AB30-33BB03AE720E}"/>
                  </a:ext>
                </a:extLst>
              </p14:cNvPr>
              <p14:cNvContentPartPr/>
              <p14:nvPr/>
            </p14:nvContentPartPr>
            <p14:xfrm>
              <a:off x="11747331" y="504840"/>
              <a:ext cx="360" cy="360"/>
            </p14:xfrm>
          </p:contentPart>
        </mc:Choice>
        <mc:Fallback xmlns="">
          <p:pic>
            <p:nvPicPr>
              <p:cNvPr id="934" name="Ink 933">
                <a:extLst>
                  <a:ext uri="{FF2B5EF4-FFF2-40B4-BE49-F238E27FC236}">
                    <a16:creationId xmlns:a16="http://schemas.microsoft.com/office/drawing/2014/main" id="{1EDD5703-D66F-BC5C-AB30-33BB03AE720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11691" y="468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8">
            <p14:nvContentPartPr>
              <p14:cNvPr id="935" name="Ink 934">
                <a:extLst>
                  <a:ext uri="{FF2B5EF4-FFF2-40B4-BE49-F238E27FC236}">
                    <a16:creationId xmlns:a16="http://schemas.microsoft.com/office/drawing/2014/main" id="{3C771551-4780-F71A-E17B-483A561A244B}"/>
                  </a:ext>
                </a:extLst>
              </p14:cNvPr>
              <p14:cNvContentPartPr/>
              <p14:nvPr/>
            </p14:nvContentPartPr>
            <p14:xfrm>
              <a:off x="11921931" y="330600"/>
              <a:ext cx="360" cy="360"/>
            </p14:xfrm>
          </p:contentPart>
        </mc:Choice>
        <mc:Fallback xmlns="">
          <p:pic>
            <p:nvPicPr>
              <p:cNvPr id="935" name="Ink 934">
                <a:extLst>
                  <a:ext uri="{FF2B5EF4-FFF2-40B4-BE49-F238E27FC236}">
                    <a16:creationId xmlns:a16="http://schemas.microsoft.com/office/drawing/2014/main" id="{3C771551-4780-F71A-E17B-483A561A244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885931" y="294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9">
            <p14:nvContentPartPr>
              <p14:cNvPr id="936" name="Ink 935">
                <a:extLst>
                  <a:ext uri="{FF2B5EF4-FFF2-40B4-BE49-F238E27FC236}">
                    <a16:creationId xmlns:a16="http://schemas.microsoft.com/office/drawing/2014/main" id="{AAECA3B6-9DA2-34D1-18FD-9A06BD59690B}"/>
                  </a:ext>
                </a:extLst>
              </p14:cNvPr>
              <p14:cNvContentPartPr/>
              <p14:nvPr/>
            </p14:nvContentPartPr>
            <p14:xfrm>
              <a:off x="12137931" y="469920"/>
              <a:ext cx="1800" cy="5400"/>
            </p14:xfrm>
          </p:contentPart>
        </mc:Choice>
        <mc:Fallback xmlns="">
          <p:pic>
            <p:nvPicPr>
              <p:cNvPr id="936" name="Ink 935">
                <a:extLst>
                  <a:ext uri="{FF2B5EF4-FFF2-40B4-BE49-F238E27FC236}">
                    <a16:creationId xmlns:a16="http://schemas.microsoft.com/office/drawing/2014/main" id="{AAECA3B6-9DA2-34D1-18FD-9A06BD59690B}"/>
                  </a:ext>
                </a:extLst>
              </p:cNvPr>
              <p:cNvPicPr/>
              <p:nvPr/>
            </p:nvPicPr>
            <p:blipFill>
              <a:blip r:embed="rId970"/>
              <a:stretch>
                <a:fillRect/>
              </a:stretch>
            </p:blipFill>
            <p:spPr>
              <a:xfrm>
                <a:off x="12102291" y="433920"/>
                <a:ext cx="734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1">
            <p14:nvContentPartPr>
              <p14:cNvPr id="937" name="Ink 936">
                <a:extLst>
                  <a:ext uri="{FF2B5EF4-FFF2-40B4-BE49-F238E27FC236}">
                    <a16:creationId xmlns:a16="http://schemas.microsoft.com/office/drawing/2014/main" id="{55572680-BC2E-2202-C646-073B4C169354}"/>
                  </a:ext>
                </a:extLst>
              </p14:cNvPr>
              <p14:cNvContentPartPr/>
              <p14:nvPr/>
            </p14:nvContentPartPr>
            <p14:xfrm>
              <a:off x="11955051" y="661440"/>
              <a:ext cx="1800" cy="360"/>
            </p14:xfrm>
          </p:contentPart>
        </mc:Choice>
        <mc:Fallback xmlns="">
          <p:pic>
            <p:nvPicPr>
              <p:cNvPr id="937" name="Ink 936">
                <a:extLst>
                  <a:ext uri="{FF2B5EF4-FFF2-40B4-BE49-F238E27FC236}">
                    <a16:creationId xmlns:a16="http://schemas.microsoft.com/office/drawing/2014/main" id="{55572680-BC2E-2202-C646-073B4C169354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11919051" y="62544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2">
            <p14:nvContentPartPr>
              <p14:cNvPr id="939" name="Ink 938">
                <a:extLst>
                  <a:ext uri="{FF2B5EF4-FFF2-40B4-BE49-F238E27FC236}">
                    <a16:creationId xmlns:a16="http://schemas.microsoft.com/office/drawing/2014/main" id="{1B65115F-62B8-FFE3-0DEC-EBC61F60BAC9}"/>
                  </a:ext>
                </a:extLst>
              </p14:cNvPr>
              <p14:cNvContentPartPr/>
              <p14:nvPr/>
            </p14:nvContentPartPr>
            <p14:xfrm>
              <a:off x="11712771" y="1254000"/>
              <a:ext cx="360" cy="360"/>
            </p14:xfrm>
          </p:contentPart>
        </mc:Choice>
        <mc:Fallback xmlns="">
          <p:pic>
            <p:nvPicPr>
              <p:cNvPr id="939" name="Ink 938">
                <a:extLst>
                  <a:ext uri="{FF2B5EF4-FFF2-40B4-BE49-F238E27FC236}">
                    <a16:creationId xmlns:a16="http://schemas.microsoft.com/office/drawing/2014/main" id="{1B65115F-62B8-FFE3-0DEC-EBC61F60BAC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677131" y="1218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3">
            <p14:nvContentPartPr>
              <p14:cNvPr id="940" name="Ink 939">
                <a:extLst>
                  <a:ext uri="{FF2B5EF4-FFF2-40B4-BE49-F238E27FC236}">
                    <a16:creationId xmlns:a16="http://schemas.microsoft.com/office/drawing/2014/main" id="{E1C32E9D-521B-9E71-44BD-650FF68AC950}"/>
                  </a:ext>
                </a:extLst>
              </p14:cNvPr>
              <p14:cNvContentPartPr/>
              <p14:nvPr/>
            </p14:nvContentPartPr>
            <p14:xfrm>
              <a:off x="11756331" y="940080"/>
              <a:ext cx="360" cy="360"/>
            </p14:xfrm>
          </p:contentPart>
        </mc:Choice>
        <mc:Fallback xmlns="">
          <p:pic>
            <p:nvPicPr>
              <p:cNvPr id="940" name="Ink 939">
                <a:extLst>
                  <a:ext uri="{FF2B5EF4-FFF2-40B4-BE49-F238E27FC236}">
                    <a16:creationId xmlns:a16="http://schemas.microsoft.com/office/drawing/2014/main" id="{E1C32E9D-521B-9E71-44BD-650FF68AC95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20331" y="90444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46" name="Group 945">
            <a:extLst>
              <a:ext uri="{FF2B5EF4-FFF2-40B4-BE49-F238E27FC236}">
                <a16:creationId xmlns:a16="http://schemas.microsoft.com/office/drawing/2014/main" id="{70F76171-7CE8-092C-13F3-49E446F43853}"/>
              </a:ext>
            </a:extLst>
          </p:cNvPr>
          <p:cNvGrpSpPr/>
          <p:nvPr/>
        </p:nvGrpSpPr>
        <p:grpSpPr>
          <a:xfrm>
            <a:off x="11921931" y="1070760"/>
            <a:ext cx="139320" cy="35280"/>
            <a:chOff x="11921931" y="1070760"/>
            <a:chExt cx="139320" cy="3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4">
              <p14:nvContentPartPr>
                <p14:cNvPr id="938" name="Ink 937">
                  <a:extLst>
                    <a:ext uri="{FF2B5EF4-FFF2-40B4-BE49-F238E27FC236}">
                      <a16:creationId xmlns:a16="http://schemas.microsoft.com/office/drawing/2014/main" id="{3C0F02BA-5905-2AF7-58AE-8F8F1B302213}"/>
                    </a:ext>
                  </a:extLst>
                </p14:cNvPr>
                <p14:cNvContentPartPr/>
                <p14:nvPr/>
              </p14:nvContentPartPr>
              <p14:xfrm>
                <a:off x="12060891" y="1070760"/>
                <a:ext cx="360" cy="360"/>
              </p14:xfrm>
            </p:contentPart>
          </mc:Choice>
          <mc:Fallback xmlns="">
            <p:pic>
              <p:nvPicPr>
                <p:cNvPr id="938" name="Ink 937">
                  <a:extLst>
                    <a:ext uri="{FF2B5EF4-FFF2-40B4-BE49-F238E27FC236}">
                      <a16:creationId xmlns:a16="http://schemas.microsoft.com/office/drawing/2014/main" id="{3C0F02BA-5905-2AF7-58AE-8F8F1B302213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12025251" y="103512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941" name="Ink 940">
                  <a:extLst>
                    <a:ext uri="{FF2B5EF4-FFF2-40B4-BE49-F238E27FC236}">
                      <a16:creationId xmlns:a16="http://schemas.microsoft.com/office/drawing/2014/main" id="{2BD498A8-7E0D-4CDB-F378-15215205B15B}"/>
                    </a:ext>
                  </a:extLst>
                </p14:cNvPr>
                <p14:cNvContentPartPr/>
                <p14:nvPr/>
              </p14:nvContentPartPr>
              <p14:xfrm>
                <a:off x="11921931" y="1105680"/>
                <a:ext cx="360" cy="360"/>
              </p14:xfrm>
            </p:contentPart>
          </mc:Choice>
          <mc:Fallback xmlns="">
            <p:pic>
              <p:nvPicPr>
                <p:cNvPr id="941" name="Ink 940">
                  <a:extLst>
                    <a:ext uri="{FF2B5EF4-FFF2-40B4-BE49-F238E27FC236}">
                      <a16:creationId xmlns:a16="http://schemas.microsoft.com/office/drawing/2014/main" id="{2BD498A8-7E0D-4CDB-F378-15215205B15B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11885931" y="10700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6">
            <p14:nvContentPartPr>
              <p14:cNvPr id="942" name="Ink 941">
                <a:extLst>
                  <a:ext uri="{FF2B5EF4-FFF2-40B4-BE49-F238E27FC236}">
                    <a16:creationId xmlns:a16="http://schemas.microsoft.com/office/drawing/2014/main" id="{522D87A6-CF17-1AE0-E45F-CF57B935B4CD}"/>
                  </a:ext>
                </a:extLst>
              </p14:cNvPr>
              <p14:cNvContentPartPr/>
              <p14:nvPr/>
            </p14:nvContentPartPr>
            <p14:xfrm>
              <a:off x="12034971" y="1427880"/>
              <a:ext cx="360" cy="360"/>
            </p14:xfrm>
          </p:contentPart>
        </mc:Choice>
        <mc:Fallback xmlns="">
          <p:pic>
            <p:nvPicPr>
              <p:cNvPr id="942" name="Ink 941">
                <a:extLst>
                  <a:ext uri="{FF2B5EF4-FFF2-40B4-BE49-F238E27FC236}">
                    <a16:creationId xmlns:a16="http://schemas.microsoft.com/office/drawing/2014/main" id="{522D87A6-CF17-1AE0-E45F-CF57B935B4C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99331" y="1392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7">
            <p14:nvContentPartPr>
              <p14:cNvPr id="943" name="Ink 942">
                <a:extLst>
                  <a:ext uri="{FF2B5EF4-FFF2-40B4-BE49-F238E27FC236}">
                    <a16:creationId xmlns:a16="http://schemas.microsoft.com/office/drawing/2014/main" id="{C4EBB200-2F00-E8E5-05FB-97F90653C15C}"/>
                  </a:ext>
                </a:extLst>
              </p14:cNvPr>
              <p14:cNvContentPartPr/>
              <p14:nvPr/>
            </p14:nvContentPartPr>
            <p14:xfrm>
              <a:off x="11676411" y="1732800"/>
              <a:ext cx="1800" cy="360"/>
            </p14:xfrm>
          </p:contentPart>
        </mc:Choice>
        <mc:Fallback xmlns="">
          <p:pic>
            <p:nvPicPr>
              <p:cNvPr id="943" name="Ink 942">
                <a:extLst>
                  <a:ext uri="{FF2B5EF4-FFF2-40B4-BE49-F238E27FC236}">
                    <a16:creationId xmlns:a16="http://schemas.microsoft.com/office/drawing/2014/main" id="{C4EBB200-2F00-E8E5-05FB-97F90653C15C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11640771" y="1696800"/>
                <a:ext cx="73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8">
            <p14:nvContentPartPr>
              <p14:cNvPr id="944" name="Ink 943">
                <a:extLst>
                  <a:ext uri="{FF2B5EF4-FFF2-40B4-BE49-F238E27FC236}">
                    <a16:creationId xmlns:a16="http://schemas.microsoft.com/office/drawing/2014/main" id="{4FDD466F-5C5C-141B-5404-ECF3980664FF}"/>
                  </a:ext>
                </a:extLst>
              </p14:cNvPr>
              <p14:cNvContentPartPr/>
              <p14:nvPr/>
            </p14:nvContentPartPr>
            <p14:xfrm>
              <a:off x="11425131" y="1245000"/>
              <a:ext cx="360" cy="360"/>
            </p14:xfrm>
          </p:contentPart>
        </mc:Choice>
        <mc:Fallback xmlns="">
          <p:pic>
            <p:nvPicPr>
              <p:cNvPr id="944" name="Ink 943">
                <a:extLst>
                  <a:ext uri="{FF2B5EF4-FFF2-40B4-BE49-F238E27FC236}">
                    <a16:creationId xmlns:a16="http://schemas.microsoft.com/office/drawing/2014/main" id="{4FDD466F-5C5C-141B-5404-ECF3980664F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389491" y="1209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9">
            <p14:nvContentPartPr>
              <p14:cNvPr id="945" name="Ink 944">
                <a:extLst>
                  <a:ext uri="{FF2B5EF4-FFF2-40B4-BE49-F238E27FC236}">
                    <a16:creationId xmlns:a16="http://schemas.microsoft.com/office/drawing/2014/main" id="{C120B8F1-BE69-D04D-D89D-3F963C209D61}"/>
                  </a:ext>
                </a:extLst>
              </p14:cNvPr>
              <p14:cNvContentPartPr/>
              <p14:nvPr/>
            </p14:nvContentPartPr>
            <p14:xfrm>
              <a:off x="11599731" y="1079400"/>
              <a:ext cx="360" cy="360"/>
            </p14:xfrm>
          </p:contentPart>
        </mc:Choice>
        <mc:Fallback xmlns="">
          <p:pic>
            <p:nvPicPr>
              <p:cNvPr id="945" name="Ink 944">
                <a:extLst>
                  <a:ext uri="{FF2B5EF4-FFF2-40B4-BE49-F238E27FC236}">
                    <a16:creationId xmlns:a16="http://schemas.microsoft.com/office/drawing/2014/main" id="{C120B8F1-BE69-D04D-D89D-3F963C209D6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63731" y="1043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0">
            <p14:nvContentPartPr>
              <p14:cNvPr id="947" name="Ink 946">
                <a:extLst>
                  <a:ext uri="{FF2B5EF4-FFF2-40B4-BE49-F238E27FC236}">
                    <a16:creationId xmlns:a16="http://schemas.microsoft.com/office/drawing/2014/main" id="{0CF7EF01-6677-7155-FF8D-812F6C70B4A2}"/>
                  </a:ext>
                </a:extLst>
              </p14:cNvPr>
              <p14:cNvContentPartPr/>
              <p14:nvPr/>
            </p14:nvContentPartPr>
            <p14:xfrm>
              <a:off x="11486331" y="1863480"/>
              <a:ext cx="360" cy="360"/>
            </p14:xfrm>
          </p:contentPart>
        </mc:Choice>
        <mc:Fallback xmlns="">
          <p:pic>
            <p:nvPicPr>
              <p:cNvPr id="947" name="Ink 946">
                <a:extLst>
                  <a:ext uri="{FF2B5EF4-FFF2-40B4-BE49-F238E27FC236}">
                    <a16:creationId xmlns:a16="http://schemas.microsoft.com/office/drawing/2014/main" id="{0CF7EF01-6677-7155-FF8D-812F6C70B4A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450691" y="1827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1">
            <p14:nvContentPartPr>
              <p14:cNvPr id="948" name="Ink 947">
                <a:extLst>
                  <a:ext uri="{FF2B5EF4-FFF2-40B4-BE49-F238E27FC236}">
                    <a16:creationId xmlns:a16="http://schemas.microsoft.com/office/drawing/2014/main" id="{399B3F30-8F25-B6FA-5222-B5C67C0E61F6}"/>
                  </a:ext>
                </a:extLst>
              </p14:cNvPr>
              <p14:cNvContentPartPr/>
              <p14:nvPr/>
            </p14:nvContentPartPr>
            <p14:xfrm>
              <a:off x="11564811" y="1427880"/>
              <a:ext cx="360" cy="360"/>
            </p14:xfrm>
          </p:contentPart>
        </mc:Choice>
        <mc:Fallback xmlns="">
          <p:pic>
            <p:nvPicPr>
              <p:cNvPr id="948" name="Ink 947">
                <a:extLst>
                  <a:ext uri="{FF2B5EF4-FFF2-40B4-BE49-F238E27FC236}">
                    <a16:creationId xmlns:a16="http://schemas.microsoft.com/office/drawing/2014/main" id="{399B3F30-8F25-B6FA-5222-B5C67C0E61F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28811" y="1392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2">
            <p14:nvContentPartPr>
              <p14:cNvPr id="949" name="Ink 948">
                <a:extLst>
                  <a:ext uri="{FF2B5EF4-FFF2-40B4-BE49-F238E27FC236}">
                    <a16:creationId xmlns:a16="http://schemas.microsoft.com/office/drawing/2014/main" id="{FCBC8676-7DBB-EB54-83A2-AEE742A42670}"/>
                  </a:ext>
                </a:extLst>
              </p14:cNvPr>
              <p14:cNvContentPartPr/>
              <p14:nvPr/>
            </p14:nvContentPartPr>
            <p14:xfrm>
              <a:off x="11381571" y="1619400"/>
              <a:ext cx="360" cy="360"/>
            </p14:xfrm>
          </p:contentPart>
        </mc:Choice>
        <mc:Fallback xmlns="">
          <p:pic>
            <p:nvPicPr>
              <p:cNvPr id="949" name="Ink 948">
                <a:extLst>
                  <a:ext uri="{FF2B5EF4-FFF2-40B4-BE49-F238E27FC236}">
                    <a16:creationId xmlns:a16="http://schemas.microsoft.com/office/drawing/2014/main" id="{FCBC8676-7DBB-EB54-83A2-AEE742A4267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345931" y="1583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3">
            <p14:nvContentPartPr>
              <p14:cNvPr id="950" name="Ink 949">
                <a:extLst>
                  <a:ext uri="{FF2B5EF4-FFF2-40B4-BE49-F238E27FC236}">
                    <a16:creationId xmlns:a16="http://schemas.microsoft.com/office/drawing/2014/main" id="{FCD96DC5-071E-429B-D686-9ADBABF9CD53}"/>
                  </a:ext>
                </a:extLst>
              </p14:cNvPr>
              <p14:cNvContentPartPr/>
              <p14:nvPr/>
            </p14:nvContentPartPr>
            <p14:xfrm>
              <a:off x="11224971" y="1819560"/>
              <a:ext cx="360" cy="360"/>
            </p14:xfrm>
          </p:contentPart>
        </mc:Choice>
        <mc:Fallback xmlns="">
          <p:pic>
            <p:nvPicPr>
              <p:cNvPr id="950" name="Ink 949">
                <a:extLst>
                  <a:ext uri="{FF2B5EF4-FFF2-40B4-BE49-F238E27FC236}">
                    <a16:creationId xmlns:a16="http://schemas.microsoft.com/office/drawing/2014/main" id="{FCD96DC5-071E-429B-D686-9ADBABF9CD5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189331" y="1783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4">
            <p14:nvContentPartPr>
              <p14:cNvPr id="951" name="Ink 950">
                <a:extLst>
                  <a:ext uri="{FF2B5EF4-FFF2-40B4-BE49-F238E27FC236}">
                    <a16:creationId xmlns:a16="http://schemas.microsoft.com/office/drawing/2014/main" id="{9F484E3D-1B40-7215-1B08-20E67906AFDA}"/>
                  </a:ext>
                </a:extLst>
              </p14:cNvPr>
              <p14:cNvContentPartPr/>
              <p14:nvPr/>
            </p14:nvContentPartPr>
            <p14:xfrm>
              <a:off x="11102931" y="1654320"/>
              <a:ext cx="360" cy="360"/>
            </p14:xfrm>
          </p:contentPart>
        </mc:Choice>
        <mc:Fallback xmlns="">
          <p:pic>
            <p:nvPicPr>
              <p:cNvPr id="951" name="Ink 950">
                <a:extLst>
                  <a:ext uri="{FF2B5EF4-FFF2-40B4-BE49-F238E27FC236}">
                    <a16:creationId xmlns:a16="http://schemas.microsoft.com/office/drawing/2014/main" id="{9F484E3D-1B40-7215-1B08-20E67906AFD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067291" y="1618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5">
            <p14:nvContentPartPr>
              <p14:cNvPr id="952" name="Ink 951">
                <a:extLst>
                  <a:ext uri="{FF2B5EF4-FFF2-40B4-BE49-F238E27FC236}">
                    <a16:creationId xmlns:a16="http://schemas.microsoft.com/office/drawing/2014/main" id="{0ECF5921-FD51-7C27-C5A0-61B7EAC319A5}"/>
                  </a:ext>
                </a:extLst>
              </p14:cNvPr>
              <p14:cNvContentPartPr/>
              <p14:nvPr/>
            </p14:nvContentPartPr>
            <p14:xfrm>
              <a:off x="11233611" y="2211600"/>
              <a:ext cx="360" cy="360"/>
            </p14:xfrm>
          </p:contentPart>
        </mc:Choice>
        <mc:Fallback xmlns="">
          <p:pic>
            <p:nvPicPr>
              <p:cNvPr id="952" name="Ink 951">
                <a:extLst>
                  <a:ext uri="{FF2B5EF4-FFF2-40B4-BE49-F238E27FC236}">
                    <a16:creationId xmlns:a16="http://schemas.microsoft.com/office/drawing/2014/main" id="{0ECF5921-FD51-7C27-C5A0-61B7EAC319A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197611" y="2175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6">
            <p14:nvContentPartPr>
              <p14:cNvPr id="953" name="Ink 952">
                <a:extLst>
                  <a:ext uri="{FF2B5EF4-FFF2-40B4-BE49-F238E27FC236}">
                    <a16:creationId xmlns:a16="http://schemas.microsoft.com/office/drawing/2014/main" id="{4908A787-D063-192E-D23B-AF1C44906EB4}"/>
                  </a:ext>
                </a:extLst>
              </p14:cNvPr>
              <p14:cNvContentPartPr/>
              <p14:nvPr/>
            </p14:nvContentPartPr>
            <p14:xfrm>
              <a:off x="11094291" y="2055000"/>
              <a:ext cx="360" cy="360"/>
            </p14:xfrm>
          </p:contentPart>
        </mc:Choice>
        <mc:Fallback xmlns="">
          <p:pic>
            <p:nvPicPr>
              <p:cNvPr id="953" name="Ink 952">
                <a:extLst>
                  <a:ext uri="{FF2B5EF4-FFF2-40B4-BE49-F238E27FC236}">
                    <a16:creationId xmlns:a16="http://schemas.microsoft.com/office/drawing/2014/main" id="{4908A787-D063-192E-D23B-AF1C44906EB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058651" y="2019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7">
            <p14:nvContentPartPr>
              <p14:cNvPr id="957" name="Ink 956">
                <a:extLst>
                  <a:ext uri="{FF2B5EF4-FFF2-40B4-BE49-F238E27FC236}">
                    <a16:creationId xmlns:a16="http://schemas.microsoft.com/office/drawing/2014/main" id="{B8A7A7BF-3E28-78E8-23FB-CF411BDCC07B}"/>
                  </a:ext>
                </a:extLst>
              </p14:cNvPr>
              <p14:cNvContentPartPr/>
              <p14:nvPr/>
            </p14:nvContentPartPr>
            <p14:xfrm>
              <a:off x="11660571" y="2533800"/>
              <a:ext cx="360" cy="360"/>
            </p14:xfrm>
          </p:contentPart>
        </mc:Choice>
        <mc:Fallback xmlns="">
          <p:pic>
            <p:nvPicPr>
              <p:cNvPr id="957" name="Ink 956">
                <a:extLst>
                  <a:ext uri="{FF2B5EF4-FFF2-40B4-BE49-F238E27FC236}">
                    <a16:creationId xmlns:a16="http://schemas.microsoft.com/office/drawing/2014/main" id="{B8A7A7BF-3E28-78E8-23FB-CF411BDCC07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624571" y="2498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8">
            <p14:nvContentPartPr>
              <p14:cNvPr id="958" name="Ink 957">
                <a:extLst>
                  <a:ext uri="{FF2B5EF4-FFF2-40B4-BE49-F238E27FC236}">
                    <a16:creationId xmlns:a16="http://schemas.microsoft.com/office/drawing/2014/main" id="{57852527-46E4-A641-01E2-0A3E7D210215}"/>
                  </a:ext>
                </a:extLst>
              </p14:cNvPr>
              <p14:cNvContentPartPr/>
              <p14:nvPr/>
            </p14:nvContentPartPr>
            <p14:xfrm>
              <a:off x="11808531" y="2055000"/>
              <a:ext cx="360" cy="360"/>
            </p14:xfrm>
          </p:contentPart>
        </mc:Choice>
        <mc:Fallback xmlns="">
          <p:pic>
            <p:nvPicPr>
              <p:cNvPr id="958" name="Ink 957">
                <a:extLst>
                  <a:ext uri="{FF2B5EF4-FFF2-40B4-BE49-F238E27FC236}">
                    <a16:creationId xmlns:a16="http://schemas.microsoft.com/office/drawing/2014/main" id="{57852527-46E4-A641-01E2-0A3E7D21021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72891" y="2019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9">
            <p14:nvContentPartPr>
              <p14:cNvPr id="959" name="Ink 958">
                <a:extLst>
                  <a:ext uri="{FF2B5EF4-FFF2-40B4-BE49-F238E27FC236}">
                    <a16:creationId xmlns:a16="http://schemas.microsoft.com/office/drawing/2014/main" id="{FD8012C4-48A2-C3E9-3CCF-A083F36CA7F2}"/>
                  </a:ext>
                </a:extLst>
              </p14:cNvPr>
              <p14:cNvContentPartPr/>
              <p14:nvPr/>
            </p14:nvContentPartPr>
            <p14:xfrm>
              <a:off x="11547171" y="2141760"/>
              <a:ext cx="360" cy="1800"/>
            </p14:xfrm>
          </p:contentPart>
        </mc:Choice>
        <mc:Fallback xmlns="">
          <p:pic>
            <p:nvPicPr>
              <p:cNvPr id="959" name="Ink 958">
                <a:extLst>
                  <a:ext uri="{FF2B5EF4-FFF2-40B4-BE49-F238E27FC236}">
                    <a16:creationId xmlns:a16="http://schemas.microsoft.com/office/drawing/2014/main" id="{FD8012C4-48A2-C3E9-3CCF-A083F36CA7F2}"/>
                  </a:ext>
                </a:extLst>
              </p:cNvPr>
              <p:cNvPicPr/>
              <p:nvPr/>
            </p:nvPicPr>
            <p:blipFill>
              <a:blip r:embed="rId990"/>
              <a:stretch>
                <a:fillRect/>
              </a:stretch>
            </p:blipFill>
            <p:spPr>
              <a:xfrm>
                <a:off x="11511531" y="21061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1">
            <p14:nvContentPartPr>
              <p14:cNvPr id="961" name="Ink 960">
                <a:extLst>
                  <a:ext uri="{FF2B5EF4-FFF2-40B4-BE49-F238E27FC236}">
                    <a16:creationId xmlns:a16="http://schemas.microsoft.com/office/drawing/2014/main" id="{7E0E4656-33CD-3A51-497C-294F3C1F8F04}"/>
                  </a:ext>
                </a:extLst>
              </p14:cNvPr>
              <p14:cNvContentPartPr/>
              <p14:nvPr/>
            </p14:nvContentPartPr>
            <p14:xfrm>
              <a:off x="11477331" y="2516520"/>
              <a:ext cx="360" cy="360"/>
            </p14:xfrm>
          </p:contentPart>
        </mc:Choice>
        <mc:Fallback xmlns="">
          <p:pic>
            <p:nvPicPr>
              <p:cNvPr id="961" name="Ink 960">
                <a:extLst>
                  <a:ext uri="{FF2B5EF4-FFF2-40B4-BE49-F238E27FC236}">
                    <a16:creationId xmlns:a16="http://schemas.microsoft.com/office/drawing/2014/main" id="{7E0E4656-33CD-3A51-497C-294F3C1F8F0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441691" y="2480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2">
            <p14:nvContentPartPr>
              <p14:cNvPr id="962" name="Ink 961">
                <a:extLst>
                  <a:ext uri="{FF2B5EF4-FFF2-40B4-BE49-F238E27FC236}">
                    <a16:creationId xmlns:a16="http://schemas.microsoft.com/office/drawing/2014/main" id="{1E93B05D-CCCF-8FC9-BF04-E3DA9A59D7AE}"/>
                  </a:ext>
                </a:extLst>
              </p14:cNvPr>
              <p14:cNvContentPartPr/>
              <p14:nvPr/>
            </p14:nvContentPartPr>
            <p14:xfrm>
              <a:off x="11294811" y="2542440"/>
              <a:ext cx="360" cy="360"/>
            </p14:xfrm>
          </p:contentPart>
        </mc:Choice>
        <mc:Fallback xmlns="">
          <p:pic>
            <p:nvPicPr>
              <p:cNvPr id="962" name="Ink 961">
                <a:extLst>
                  <a:ext uri="{FF2B5EF4-FFF2-40B4-BE49-F238E27FC236}">
                    <a16:creationId xmlns:a16="http://schemas.microsoft.com/office/drawing/2014/main" id="{1E93B05D-CCCF-8FC9-BF04-E3DA9A59D7A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259171" y="2506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3">
            <p14:nvContentPartPr>
              <p14:cNvPr id="963" name="Ink 962">
                <a:extLst>
                  <a:ext uri="{FF2B5EF4-FFF2-40B4-BE49-F238E27FC236}">
                    <a16:creationId xmlns:a16="http://schemas.microsoft.com/office/drawing/2014/main" id="{0A3CA7BA-3592-EA07-3082-743FB9089986}"/>
                  </a:ext>
                </a:extLst>
              </p14:cNvPr>
              <p14:cNvContentPartPr/>
              <p14:nvPr/>
            </p14:nvContentPartPr>
            <p14:xfrm>
              <a:off x="11451411" y="2342280"/>
              <a:ext cx="360" cy="360"/>
            </p14:xfrm>
          </p:contentPart>
        </mc:Choice>
        <mc:Fallback xmlns="">
          <p:pic>
            <p:nvPicPr>
              <p:cNvPr id="963" name="Ink 962">
                <a:extLst>
                  <a:ext uri="{FF2B5EF4-FFF2-40B4-BE49-F238E27FC236}">
                    <a16:creationId xmlns:a16="http://schemas.microsoft.com/office/drawing/2014/main" id="{0A3CA7BA-3592-EA07-3082-743FB908998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415771" y="2306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4">
            <p14:nvContentPartPr>
              <p14:cNvPr id="964" name="Ink 963">
                <a:extLst>
                  <a:ext uri="{FF2B5EF4-FFF2-40B4-BE49-F238E27FC236}">
                    <a16:creationId xmlns:a16="http://schemas.microsoft.com/office/drawing/2014/main" id="{3D4553DA-FA01-1AE6-58E7-79AA4502E548}"/>
                  </a:ext>
                </a:extLst>
              </p14:cNvPr>
              <p14:cNvContentPartPr/>
              <p14:nvPr/>
            </p14:nvContentPartPr>
            <p14:xfrm>
              <a:off x="11730051" y="2229240"/>
              <a:ext cx="360" cy="360"/>
            </p14:xfrm>
          </p:contentPart>
        </mc:Choice>
        <mc:Fallback xmlns="">
          <p:pic>
            <p:nvPicPr>
              <p:cNvPr id="964" name="Ink 963">
                <a:extLst>
                  <a:ext uri="{FF2B5EF4-FFF2-40B4-BE49-F238E27FC236}">
                    <a16:creationId xmlns:a16="http://schemas.microsoft.com/office/drawing/2014/main" id="{3D4553DA-FA01-1AE6-58E7-79AA4502E54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694051" y="2193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5">
            <p14:nvContentPartPr>
              <p14:cNvPr id="965" name="Ink 964">
                <a:extLst>
                  <a:ext uri="{FF2B5EF4-FFF2-40B4-BE49-F238E27FC236}">
                    <a16:creationId xmlns:a16="http://schemas.microsoft.com/office/drawing/2014/main" id="{94DDAD99-45E9-7ACF-2DDE-06A036B482FE}"/>
                  </a:ext>
                </a:extLst>
              </p14:cNvPr>
              <p14:cNvContentPartPr/>
              <p14:nvPr/>
            </p14:nvContentPartPr>
            <p14:xfrm>
              <a:off x="11860731" y="2316000"/>
              <a:ext cx="360" cy="1800"/>
            </p14:xfrm>
          </p:contentPart>
        </mc:Choice>
        <mc:Fallback xmlns="">
          <p:pic>
            <p:nvPicPr>
              <p:cNvPr id="965" name="Ink 964">
                <a:extLst>
                  <a:ext uri="{FF2B5EF4-FFF2-40B4-BE49-F238E27FC236}">
                    <a16:creationId xmlns:a16="http://schemas.microsoft.com/office/drawing/2014/main" id="{94DDAD99-45E9-7ACF-2DDE-06A036B482FE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11824731" y="228000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7">
            <p14:nvContentPartPr>
              <p14:cNvPr id="966" name="Ink 965">
                <a:extLst>
                  <a:ext uri="{FF2B5EF4-FFF2-40B4-BE49-F238E27FC236}">
                    <a16:creationId xmlns:a16="http://schemas.microsoft.com/office/drawing/2014/main" id="{727810AD-FF5F-94A6-D1EB-DACF890AEB35}"/>
                  </a:ext>
                </a:extLst>
              </p14:cNvPr>
              <p14:cNvContentPartPr/>
              <p14:nvPr/>
            </p14:nvContentPartPr>
            <p14:xfrm>
              <a:off x="11860731" y="2507880"/>
              <a:ext cx="360" cy="1800"/>
            </p14:xfrm>
          </p:contentPart>
        </mc:Choice>
        <mc:Fallback xmlns="">
          <p:pic>
            <p:nvPicPr>
              <p:cNvPr id="966" name="Ink 965">
                <a:extLst>
                  <a:ext uri="{FF2B5EF4-FFF2-40B4-BE49-F238E27FC236}">
                    <a16:creationId xmlns:a16="http://schemas.microsoft.com/office/drawing/2014/main" id="{727810AD-FF5F-94A6-D1EB-DACF890AEB35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11824731" y="247224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8">
            <p14:nvContentPartPr>
              <p14:cNvPr id="967" name="Ink 966">
                <a:extLst>
                  <a:ext uri="{FF2B5EF4-FFF2-40B4-BE49-F238E27FC236}">
                    <a16:creationId xmlns:a16="http://schemas.microsoft.com/office/drawing/2014/main" id="{4B8284F0-E923-0D3D-6B85-8E497C44D0F0}"/>
                  </a:ext>
                </a:extLst>
              </p14:cNvPr>
              <p14:cNvContentPartPr/>
              <p14:nvPr/>
            </p14:nvContentPartPr>
            <p14:xfrm>
              <a:off x="11734011" y="2969400"/>
              <a:ext cx="5400" cy="360"/>
            </p14:xfrm>
          </p:contentPart>
        </mc:Choice>
        <mc:Fallback xmlns="">
          <p:pic>
            <p:nvPicPr>
              <p:cNvPr id="967" name="Ink 966">
                <a:extLst>
                  <a:ext uri="{FF2B5EF4-FFF2-40B4-BE49-F238E27FC236}">
                    <a16:creationId xmlns:a16="http://schemas.microsoft.com/office/drawing/2014/main" id="{4B8284F0-E923-0D3D-6B85-8E497C44D0F0}"/>
                  </a:ext>
                </a:extLst>
              </p:cNvPr>
              <p:cNvPicPr/>
              <p:nvPr/>
            </p:nvPicPr>
            <p:blipFill>
              <a:blip r:embed="rId999"/>
              <a:stretch>
                <a:fillRect/>
              </a:stretch>
            </p:blipFill>
            <p:spPr>
              <a:xfrm>
                <a:off x="11698011" y="2933400"/>
                <a:ext cx="770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0">
            <p14:nvContentPartPr>
              <p14:cNvPr id="968" name="Ink 967">
                <a:extLst>
                  <a:ext uri="{FF2B5EF4-FFF2-40B4-BE49-F238E27FC236}">
                    <a16:creationId xmlns:a16="http://schemas.microsoft.com/office/drawing/2014/main" id="{20E450BD-C04F-3047-F90E-F177B66161F3}"/>
                  </a:ext>
                </a:extLst>
              </p14:cNvPr>
              <p14:cNvContentPartPr/>
              <p14:nvPr/>
            </p14:nvContentPartPr>
            <p14:xfrm>
              <a:off x="11503971" y="2890920"/>
              <a:ext cx="360" cy="360"/>
            </p14:xfrm>
          </p:contentPart>
        </mc:Choice>
        <mc:Fallback xmlns="">
          <p:pic>
            <p:nvPicPr>
              <p:cNvPr id="968" name="Ink 967">
                <a:extLst>
                  <a:ext uri="{FF2B5EF4-FFF2-40B4-BE49-F238E27FC236}">
                    <a16:creationId xmlns:a16="http://schemas.microsoft.com/office/drawing/2014/main" id="{20E450BD-C04F-3047-F90E-F177B66161F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467971" y="285528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71" name="Group 970">
            <a:extLst>
              <a:ext uri="{FF2B5EF4-FFF2-40B4-BE49-F238E27FC236}">
                <a16:creationId xmlns:a16="http://schemas.microsoft.com/office/drawing/2014/main" id="{33E3B58E-9C71-772D-73C0-B156ED4861E0}"/>
              </a:ext>
            </a:extLst>
          </p:cNvPr>
          <p:cNvGrpSpPr/>
          <p:nvPr/>
        </p:nvGrpSpPr>
        <p:grpSpPr>
          <a:xfrm>
            <a:off x="11634291" y="2708040"/>
            <a:ext cx="113400" cy="43920"/>
            <a:chOff x="11634291" y="2708040"/>
            <a:chExt cx="113400" cy="4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1">
              <p14:nvContentPartPr>
                <p14:cNvPr id="969" name="Ink 968">
                  <a:extLst>
                    <a:ext uri="{FF2B5EF4-FFF2-40B4-BE49-F238E27FC236}">
                      <a16:creationId xmlns:a16="http://schemas.microsoft.com/office/drawing/2014/main" id="{BB1D3C37-6177-D93D-A602-3C0E86775522}"/>
                    </a:ext>
                  </a:extLst>
                </p14:cNvPr>
                <p14:cNvContentPartPr/>
                <p14:nvPr/>
              </p14:nvContentPartPr>
              <p14:xfrm>
                <a:off x="11634291" y="2708040"/>
                <a:ext cx="360" cy="360"/>
              </p14:xfrm>
            </p:contentPart>
          </mc:Choice>
          <mc:Fallback xmlns="">
            <p:pic>
              <p:nvPicPr>
                <p:cNvPr id="969" name="Ink 968">
                  <a:extLst>
                    <a:ext uri="{FF2B5EF4-FFF2-40B4-BE49-F238E27FC236}">
                      <a16:creationId xmlns:a16="http://schemas.microsoft.com/office/drawing/2014/main" id="{BB1D3C37-6177-D93D-A602-3C0E86775522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11598291" y="26720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2">
              <p14:nvContentPartPr>
                <p14:cNvPr id="970" name="Ink 969">
                  <a:extLst>
                    <a:ext uri="{FF2B5EF4-FFF2-40B4-BE49-F238E27FC236}">
                      <a16:creationId xmlns:a16="http://schemas.microsoft.com/office/drawing/2014/main" id="{2EC8D854-09A7-9777-AFC8-8094AF161B60}"/>
                    </a:ext>
                  </a:extLst>
                </p14:cNvPr>
                <p14:cNvContentPartPr/>
                <p14:nvPr/>
              </p14:nvContentPartPr>
              <p14:xfrm>
                <a:off x="11747331" y="2751600"/>
                <a:ext cx="360" cy="360"/>
              </p14:xfrm>
            </p:contentPart>
          </mc:Choice>
          <mc:Fallback xmlns="">
            <p:pic>
              <p:nvPicPr>
                <p:cNvPr id="970" name="Ink 969">
                  <a:extLst>
                    <a:ext uri="{FF2B5EF4-FFF2-40B4-BE49-F238E27FC236}">
                      <a16:creationId xmlns:a16="http://schemas.microsoft.com/office/drawing/2014/main" id="{2EC8D854-09A7-9777-AFC8-8094AF161B60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11711691" y="271560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3">
            <p14:nvContentPartPr>
              <p14:cNvPr id="972" name="Ink 971">
                <a:extLst>
                  <a:ext uri="{FF2B5EF4-FFF2-40B4-BE49-F238E27FC236}">
                    <a16:creationId xmlns:a16="http://schemas.microsoft.com/office/drawing/2014/main" id="{2FC6D7E5-2EA5-873C-72DF-7CAA4FF94CBB}"/>
                  </a:ext>
                </a:extLst>
              </p14:cNvPr>
              <p14:cNvContentPartPr/>
              <p14:nvPr/>
            </p14:nvContentPartPr>
            <p14:xfrm>
              <a:off x="11912931" y="2882280"/>
              <a:ext cx="360" cy="360"/>
            </p14:xfrm>
          </p:contentPart>
        </mc:Choice>
        <mc:Fallback xmlns="">
          <p:pic>
            <p:nvPicPr>
              <p:cNvPr id="972" name="Ink 971">
                <a:extLst>
                  <a:ext uri="{FF2B5EF4-FFF2-40B4-BE49-F238E27FC236}">
                    <a16:creationId xmlns:a16="http://schemas.microsoft.com/office/drawing/2014/main" id="{2FC6D7E5-2EA5-873C-72DF-7CAA4FF94CB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877291" y="284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4">
            <p14:nvContentPartPr>
              <p14:cNvPr id="973" name="Ink 972">
                <a:extLst>
                  <a:ext uri="{FF2B5EF4-FFF2-40B4-BE49-F238E27FC236}">
                    <a16:creationId xmlns:a16="http://schemas.microsoft.com/office/drawing/2014/main" id="{CA277914-CEF1-33C9-0218-D754162B4CCA}"/>
                  </a:ext>
                </a:extLst>
              </p14:cNvPr>
              <p14:cNvContentPartPr/>
              <p14:nvPr/>
            </p14:nvContentPartPr>
            <p14:xfrm>
              <a:off x="11930571" y="2647200"/>
              <a:ext cx="360" cy="360"/>
            </p14:xfrm>
          </p:contentPart>
        </mc:Choice>
        <mc:Fallback xmlns="">
          <p:pic>
            <p:nvPicPr>
              <p:cNvPr id="973" name="Ink 972">
                <a:extLst>
                  <a:ext uri="{FF2B5EF4-FFF2-40B4-BE49-F238E27FC236}">
                    <a16:creationId xmlns:a16="http://schemas.microsoft.com/office/drawing/2014/main" id="{CA277914-CEF1-33C9-0218-D754162B4CC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894571" y="2611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5">
            <p14:nvContentPartPr>
              <p14:cNvPr id="974" name="Ink 973">
                <a:extLst>
                  <a:ext uri="{FF2B5EF4-FFF2-40B4-BE49-F238E27FC236}">
                    <a16:creationId xmlns:a16="http://schemas.microsoft.com/office/drawing/2014/main" id="{0E8ED438-74A2-A7DD-C21F-095E535D390E}"/>
                  </a:ext>
                </a:extLst>
              </p14:cNvPr>
              <p14:cNvContentPartPr/>
              <p14:nvPr/>
            </p14:nvContentPartPr>
            <p14:xfrm>
              <a:off x="12113451" y="2333280"/>
              <a:ext cx="360" cy="360"/>
            </p14:xfrm>
          </p:contentPart>
        </mc:Choice>
        <mc:Fallback xmlns="">
          <p:pic>
            <p:nvPicPr>
              <p:cNvPr id="974" name="Ink 973">
                <a:extLst>
                  <a:ext uri="{FF2B5EF4-FFF2-40B4-BE49-F238E27FC236}">
                    <a16:creationId xmlns:a16="http://schemas.microsoft.com/office/drawing/2014/main" id="{0E8ED438-74A2-A7DD-C21F-095E535D390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77451" y="2297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6">
            <p14:nvContentPartPr>
              <p14:cNvPr id="975" name="Ink 974">
                <a:extLst>
                  <a:ext uri="{FF2B5EF4-FFF2-40B4-BE49-F238E27FC236}">
                    <a16:creationId xmlns:a16="http://schemas.microsoft.com/office/drawing/2014/main" id="{A2DA2B43-F2CB-D74B-0042-20C54582F705}"/>
                  </a:ext>
                </a:extLst>
              </p14:cNvPr>
              <p14:cNvContentPartPr/>
              <p14:nvPr/>
            </p14:nvContentPartPr>
            <p14:xfrm>
              <a:off x="12043611" y="2072280"/>
              <a:ext cx="360" cy="360"/>
            </p14:xfrm>
          </p:contentPart>
        </mc:Choice>
        <mc:Fallback xmlns="">
          <p:pic>
            <p:nvPicPr>
              <p:cNvPr id="975" name="Ink 974">
                <a:extLst>
                  <a:ext uri="{FF2B5EF4-FFF2-40B4-BE49-F238E27FC236}">
                    <a16:creationId xmlns:a16="http://schemas.microsoft.com/office/drawing/2014/main" id="{A2DA2B43-F2CB-D74B-0042-20C54582F70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07971" y="2036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7">
            <p14:nvContentPartPr>
              <p14:cNvPr id="976" name="Ink 975">
                <a:extLst>
                  <a:ext uri="{FF2B5EF4-FFF2-40B4-BE49-F238E27FC236}">
                    <a16:creationId xmlns:a16="http://schemas.microsoft.com/office/drawing/2014/main" id="{22D17E53-328C-9BC8-2C5B-F8CCFC3EE061}"/>
                  </a:ext>
                </a:extLst>
              </p14:cNvPr>
              <p14:cNvContentPartPr/>
              <p14:nvPr/>
            </p14:nvContentPartPr>
            <p14:xfrm>
              <a:off x="12200211" y="1802280"/>
              <a:ext cx="360" cy="360"/>
            </p14:xfrm>
          </p:contentPart>
        </mc:Choice>
        <mc:Fallback xmlns="">
          <p:pic>
            <p:nvPicPr>
              <p:cNvPr id="976" name="Ink 975">
                <a:extLst>
                  <a:ext uri="{FF2B5EF4-FFF2-40B4-BE49-F238E27FC236}">
                    <a16:creationId xmlns:a16="http://schemas.microsoft.com/office/drawing/2014/main" id="{22D17E53-328C-9BC8-2C5B-F8CCFC3EE06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64571" y="176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8">
            <p14:nvContentPartPr>
              <p14:cNvPr id="977" name="Ink 976">
                <a:extLst>
                  <a:ext uri="{FF2B5EF4-FFF2-40B4-BE49-F238E27FC236}">
                    <a16:creationId xmlns:a16="http://schemas.microsoft.com/office/drawing/2014/main" id="{081B7006-28FF-7A89-D8F2-B439C622CD5E}"/>
                  </a:ext>
                </a:extLst>
              </p14:cNvPr>
              <p14:cNvContentPartPr/>
              <p14:nvPr/>
            </p14:nvContentPartPr>
            <p14:xfrm>
              <a:off x="12052251" y="1697880"/>
              <a:ext cx="360" cy="360"/>
            </p14:xfrm>
          </p:contentPart>
        </mc:Choice>
        <mc:Fallback xmlns="">
          <p:pic>
            <p:nvPicPr>
              <p:cNvPr id="977" name="Ink 976">
                <a:extLst>
                  <a:ext uri="{FF2B5EF4-FFF2-40B4-BE49-F238E27FC236}">
                    <a16:creationId xmlns:a16="http://schemas.microsoft.com/office/drawing/2014/main" id="{081B7006-28FF-7A89-D8F2-B439C622CD5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16251" y="1661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9">
            <p14:nvContentPartPr>
              <p14:cNvPr id="978" name="Ink 977">
                <a:extLst>
                  <a:ext uri="{FF2B5EF4-FFF2-40B4-BE49-F238E27FC236}">
                    <a16:creationId xmlns:a16="http://schemas.microsoft.com/office/drawing/2014/main" id="{985D1379-35AB-63D4-588B-0E51E821FC79}"/>
                  </a:ext>
                </a:extLst>
              </p14:cNvPr>
              <p14:cNvContentPartPr/>
              <p14:nvPr/>
            </p14:nvContentPartPr>
            <p14:xfrm>
              <a:off x="11799891" y="1549920"/>
              <a:ext cx="360" cy="360"/>
            </p14:xfrm>
          </p:contentPart>
        </mc:Choice>
        <mc:Fallback xmlns="">
          <p:pic>
            <p:nvPicPr>
              <p:cNvPr id="978" name="Ink 977">
                <a:extLst>
                  <a:ext uri="{FF2B5EF4-FFF2-40B4-BE49-F238E27FC236}">
                    <a16:creationId xmlns:a16="http://schemas.microsoft.com/office/drawing/2014/main" id="{985D1379-35AB-63D4-588B-0E51E821FC7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63891" y="1513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0">
            <p14:nvContentPartPr>
              <p14:cNvPr id="979" name="Ink 978">
                <a:extLst>
                  <a:ext uri="{FF2B5EF4-FFF2-40B4-BE49-F238E27FC236}">
                    <a16:creationId xmlns:a16="http://schemas.microsoft.com/office/drawing/2014/main" id="{8FD62786-8197-23CA-E93D-D0143E46C672}"/>
                  </a:ext>
                </a:extLst>
              </p14:cNvPr>
              <p14:cNvContentPartPr/>
              <p14:nvPr/>
            </p14:nvContentPartPr>
            <p14:xfrm>
              <a:off x="12174291" y="1254000"/>
              <a:ext cx="360" cy="360"/>
            </p14:xfrm>
          </p:contentPart>
        </mc:Choice>
        <mc:Fallback xmlns="">
          <p:pic>
            <p:nvPicPr>
              <p:cNvPr id="979" name="Ink 978">
                <a:extLst>
                  <a:ext uri="{FF2B5EF4-FFF2-40B4-BE49-F238E27FC236}">
                    <a16:creationId xmlns:a16="http://schemas.microsoft.com/office/drawing/2014/main" id="{8FD62786-8197-23CA-E93D-D0143E46C67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38651" y="1218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1">
            <p14:nvContentPartPr>
              <p14:cNvPr id="980" name="Ink 979">
                <a:extLst>
                  <a:ext uri="{FF2B5EF4-FFF2-40B4-BE49-F238E27FC236}">
                    <a16:creationId xmlns:a16="http://schemas.microsoft.com/office/drawing/2014/main" id="{CB23679B-BBDF-A622-6BB4-D7D3A5978BFF}"/>
                  </a:ext>
                </a:extLst>
              </p14:cNvPr>
              <p14:cNvContentPartPr/>
              <p14:nvPr/>
            </p14:nvContentPartPr>
            <p14:xfrm>
              <a:off x="12157011" y="835680"/>
              <a:ext cx="360" cy="360"/>
            </p14:xfrm>
          </p:contentPart>
        </mc:Choice>
        <mc:Fallback xmlns="">
          <p:pic>
            <p:nvPicPr>
              <p:cNvPr id="980" name="Ink 979">
                <a:extLst>
                  <a:ext uri="{FF2B5EF4-FFF2-40B4-BE49-F238E27FC236}">
                    <a16:creationId xmlns:a16="http://schemas.microsoft.com/office/drawing/2014/main" id="{CB23679B-BBDF-A622-6BB4-D7D3A5978BF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21011" y="800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2">
            <p14:nvContentPartPr>
              <p14:cNvPr id="981" name="Ink 980">
                <a:extLst>
                  <a:ext uri="{FF2B5EF4-FFF2-40B4-BE49-F238E27FC236}">
                    <a16:creationId xmlns:a16="http://schemas.microsoft.com/office/drawing/2014/main" id="{10C26195-46A1-CB70-D583-D03E7FF0A19E}"/>
                  </a:ext>
                </a:extLst>
              </p14:cNvPr>
              <p14:cNvContentPartPr/>
              <p14:nvPr/>
            </p14:nvContentPartPr>
            <p14:xfrm>
              <a:off x="12104451" y="2777880"/>
              <a:ext cx="360" cy="360"/>
            </p14:xfrm>
          </p:contentPart>
        </mc:Choice>
        <mc:Fallback xmlns="">
          <p:pic>
            <p:nvPicPr>
              <p:cNvPr id="981" name="Ink 980">
                <a:extLst>
                  <a:ext uri="{FF2B5EF4-FFF2-40B4-BE49-F238E27FC236}">
                    <a16:creationId xmlns:a16="http://schemas.microsoft.com/office/drawing/2014/main" id="{10C26195-46A1-CB70-D583-D03E7FF0A19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68811" y="2741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3">
            <p14:nvContentPartPr>
              <p14:cNvPr id="982" name="Ink 981">
                <a:extLst>
                  <a:ext uri="{FF2B5EF4-FFF2-40B4-BE49-F238E27FC236}">
                    <a16:creationId xmlns:a16="http://schemas.microsoft.com/office/drawing/2014/main" id="{3B80DA85-388A-CEDE-A211-E5A42D971234}"/>
                  </a:ext>
                </a:extLst>
              </p14:cNvPr>
              <p14:cNvContentPartPr/>
              <p14:nvPr/>
            </p14:nvContentPartPr>
            <p14:xfrm>
              <a:off x="12191571" y="2551440"/>
              <a:ext cx="360" cy="360"/>
            </p14:xfrm>
          </p:contentPart>
        </mc:Choice>
        <mc:Fallback xmlns="">
          <p:pic>
            <p:nvPicPr>
              <p:cNvPr id="982" name="Ink 981">
                <a:extLst>
                  <a:ext uri="{FF2B5EF4-FFF2-40B4-BE49-F238E27FC236}">
                    <a16:creationId xmlns:a16="http://schemas.microsoft.com/office/drawing/2014/main" id="{3B80DA85-388A-CEDE-A211-E5A42D97123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55931" y="2515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4">
            <p14:nvContentPartPr>
              <p14:cNvPr id="994" name="Ink 993">
                <a:extLst>
                  <a:ext uri="{FF2B5EF4-FFF2-40B4-BE49-F238E27FC236}">
                    <a16:creationId xmlns:a16="http://schemas.microsoft.com/office/drawing/2014/main" id="{998CBA41-1E6E-BFFC-0C5E-8E50C9F281D9}"/>
                  </a:ext>
                </a:extLst>
              </p14:cNvPr>
              <p14:cNvContentPartPr/>
              <p14:nvPr/>
            </p14:nvContentPartPr>
            <p14:xfrm>
              <a:off x="11869371" y="3604800"/>
              <a:ext cx="360" cy="360"/>
            </p14:xfrm>
          </p:contentPart>
        </mc:Choice>
        <mc:Fallback xmlns="">
          <p:pic>
            <p:nvPicPr>
              <p:cNvPr id="994" name="Ink 993">
                <a:extLst>
                  <a:ext uri="{FF2B5EF4-FFF2-40B4-BE49-F238E27FC236}">
                    <a16:creationId xmlns:a16="http://schemas.microsoft.com/office/drawing/2014/main" id="{998CBA41-1E6E-BFFC-0C5E-8E50C9F281D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833731" y="3569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5">
            <p14:nvContentPartPr>
              <p14:cNvPr id="995" name="Ink 994">
                <a:extLst>
                  <a:ext uri="{FF2B5EF4-FFF2-40B4-BE49-F238E27FC236}">
                    <a16:creationId xmlns:a16="http://schemas.microsoft.com/office/drawing/2014/main" id="{D6F4F02F-7E47-0CCA-893F-8136C5C75DD2}"/>
                  </a:ext>
                </a:extLst>
              </p14:cNvPr>
              <p14:cNvContentPartPr/>
              <p14:nvPr/>
            </p14:nvContentPartPr>
            <p14:xfrm>
              <a:off x="11721411" y="3273960"/>
              <a:ext cx="360" cy="360"/>
            </p14:xfrm>
          </p:contentPart>
        </mc:Choice>
        <mc:Fallback xmlns="">
          <p:pic>
            <p:nvPicPr>
              <p:cNvPr id="995" name="Ink 994">
                <a:extLst>
                  <a:ext uri="{FF2B5EF4-FFF2-40B4-BE49-F238E27FC236}">
                    <a16:creationId xmlns:a16="http://schemas.microsoft.com/office/drawing/2014/main" id="{D6F4F02F-7E47-0CCA-893F-8136C5C75DD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685411" y="3238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6">
            <p14:nvContentPartPr>
              <p14:cNvPr id="996" name="Ink 995">
                <a:extLst>
                  <a:ext uri="{FF2B5EF4-FFF2-40B4-BE49-F238E27FC236}">
                    <a16:creationId xmlns:a16="http://schemas.microsoft.com/office/drawing/2014/main" id="{BCCDFD3E-C643-903C-D092-F4894F447BBD}"/>
                  </a:ext>
                </a:extLst>
              </p14:cNvPr>
              <p14:cNvContentPartPr/>
              <p14:nvPr/>
            </p14:nvContentPartPr>
            <p14:xfrm>
              <a:off x="11599731" y="3422280"/>
              <a:ext cx="360" cy="360"/>
            </p14:xfrm>
          </p:contentPart>
        </mc:Choice>
        <mc:Fallback xmlns="">
          <p:pic>
            <p:nvPicPr>
              <p:cNvPr id="996" name="Ink 995">
                <a:extLst>
                  <a:ext uri="{FF2B5EF4-FFF2-40B4-BE49-F238E27FC236}">
                    <a16:creationId xmlns:a16="http://schemas.microsoft.com/office/drawing/2014/main" id="{BCCDFD3E-C643-903C-D092-F4894F447BB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63731" y="338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7">
            <p14:nvContentPartPr>
              <p14:cNvPr id="1008" name="Ink 1007">
                <a:extLst>
                  <a:ext uri="{FF2B5EF4-FFF2-40B4-BE49-F238E27FC236}">
                    <a16:creationId xmlns:a16="http://schemas.microsoft.com/office/drawing/2014/main" id="{C39963C4-14D8-3DC5-BD55-1E4E5DD8241F}"/>
                  </a:ext>
                </a:extLst>
              </p14:cNvPr>
              <p14:cNvContentPartPr/>
              <p14:nvPr/>
            </p14:nvContentPartPr>
            <p14:xfrm>
              <a:off x="11408211" y="5581920"/>
              <a:ext cx="360" cy="1800"/>
            </p14:xfrm>
          </p:contentPart>
        </mc:Choice>
        <mc:Fallback xmlns="">
          <p:pic>
            <p:nvPicPr>
              <p:cNvPr id="1008" name="Ink 1007">
                <a:extLst>
                  <a:ext uri="{FF2B5EF4-FFF2-40B4-BE49-F238E27FC236}">
                    <a16:creationId xmlns:a16="http://schemas.microsoft.com/office/drawing/2014/main" id="{C39963C4-14D8-3DC5-BD55-1E4E5DD8241F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11372211" y="55459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8">
            <p14:nvContentPartPr>
              <p14:cNvPr id="1009" name="Ink 1008">
                <a:extLst>
                  <a:ext uri="{FF2B5EF4-FFF2-40B4-BE49-F238E27FC236}">
                    <a16:creationId xmlns:a16="http://schemas.microsoft.com/office/drawing/2014/main" id="{B6A63413-9C5E-0797-3FF9-BC44B83BC216}"/>
                  </a:ext>
                </a:extLst>
              </p14:cNvPr>
              <p14:cNvContentPartPr/>
              <p14:nvPr/>
            </p14:nvContentPartPr>
            <p14:xfrm>
              <a:off x="11416491" y="5721240"/>
              <a:ext cx="360" cy="360"/>
            </p14:xfrm>
          </p:contentPart>
        </mc:Choice>
        <mc:Fallback xmlns="">
          <p:pic>
            <p:nvPicPr>
              <p:cNvPr id="1009" name="Ink 1008">
                <a:extLst>
                  <a:ext uri="{FF2B5EF4-FFF2-40B4-BE49-F238E27FC236}">
                    <a16:creationId xmlns:a16="http://schemas.microsoft.com/office/drawing/2014/main" id="{B6A63413-9C5E-0797-3FF9-BC44B83BC21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380851" y="5685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9">
            <p14:nvContentPartPr>
              <p14:cNvPr id="1010" name="Ink 1009">
                <a:extLst>
                  <a:ext uri="{FF2B5EF4-FFF2-40B4-BE49-F238E27FC236}">
                    <a16:creationId xmlns:a16="http://schemas.microsoft.com/office/drawing/2014/main" id="{E0DE003F-01FB-06FE-232F-76C7E2F0A6D9}"/>
                  </a:ext>
                </a:extLst>
              </p14:cNvPr>
              <p14:cNvContentPartPr/>
              <p14:nvPr/>
            </p14:nvContentPartPr>
            <p14:xfrm>
              <a:off x="11634291" y="5747160"/>
              <a:ext cx="360" cy="360"/>
            </p14:xfrm>
          </p:contentPart>
        </mc:Choice>
        <mc:Fallback xmlns="">
          <p:pic>
            <p:nvPicPr>
              <p:cNvPr id="1010" name="Ink 1009">
                <a:extLst>
                  <a:ext uri="{FF2B5EF4-FFF2-40B4-BE49-F238E27FC236}">
                    <a16:creationId xmlns:a16="http://schemas.microsoft.com/office/drawing/2014/main" id="{E0DE003F-01FB-06FE-232F-76C7E2F0A6D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98291" y="571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0">
            <p14:nvContentPartPr>
              <p14:cNvPr id="1011" name="Ink 1010">
                <a:extLst>
                  <a:ext uri="{FF2B5EF4-FFF2-40B4-BE49-F238E27FC236}">
                    <a16:creationId xmlns:a16="http://schemas.microsoft.com/office/drawing/2014/main" id="{96E306EF-C234-F4D5-EB1F-7A68EBE905F9}"/>
                  </a:ext>
                </a:extLst>
              </p14:cNvPr>
              <p14:cNvContentPartPr/>
              <p14:nvPr/>
            </p14:nvContentPartPr>
            <p14:xfrm>
              <a:off x="11938851" y="5729880"/>
              <a:ext cx="360" cy="360"/>
            </p14:xfrm>
          </p:contentPart>
        </mc:Choice>
        <mc:Fallback xmlns="">
          <p:pic>
            <p:nvPicPr>
              <p:cNvPr id="1011" name="Ink 1010">
                <a:extLst>
                  <a:ext uri="{FF2B5EF4-FFF2-40B4-BE49-F238E27FC236}">
                    <a16:creationId xmlns:a16="http://schemas.microsoft.com/office/drawing/2014/main" id="{96E306EF-C234-F4D5-EB1F-7A68EBE905F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03211" y="5693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1">
            <p14:nvContentPartPr>
              <p14:cNvPr id="1012" name="Ink 1011">
                <a:extLst>
                  <a:ext uri="{FF2B5EF4-FFF2-40B4-BE49-F238E27FC236}">
                    <a16:creationId xmlns:a16="http://schemas.microsoft.com/office/drawing/2014/main" id="{036E0B62-83EC-7C15-3910-88BEE6DD01D1}"/>
                  </a:ext>
                </a:extLst>
              </p14:cNvPr>
              <p14:cNvContentPartPr/>
              <p14:nvPr/>
            </p14:nvContentPartPr>
            <p14:xfrm>
              <a:off x="11712771" y="5599200"/>
              <a:ext cx="360" cy="360"/>
            </p14:xfrm>
          </p:contentPart>
        </mc:Choice>
        <mc:Fallback xmlns="">
          <p:pic>
            <p:nvPicPr>
              <p:cNvPr id="1012" name="Ink 1011">
                <a:extLst>
                  <a:ext uri="{FF2B5EF4-FFF2-40B4-BE49-F238E27FC236}">
                    <a16:creationId xmlns:a16="http://schemas.microsoft.com/office/drawing/2014/main" id="{036E0B62-83EC-7C15-3910-88BEE6DD01D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677131" y="5563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2">
            <p14:nvContentPartPr>
              <p14:cNvPr id="1014" name="Ink 1013">
                <a:extLst>
                  <a:ext uri="{FF2B5EF4-FFF2-40B4-BE49-F238E27FC236}">
                    <a16:creationId xmlns:a16="http://schemas.microsoft.com/office/drawing/2014/main" id="{CF527F6F-D9F9-7275-09DA-653E3F90EE5C}"/>
                  </a:ext>
                </a:extLst>
              </p14:cNvPr>
              <p14:cNvContentPartPr/>
              <p14:nvPr/>
            </p14:nvContentPartPr>
            <p14:xfrm>
              <a:off x="11268531" y="5782080"/>
              <a:ext cx="360" cy="360"/>
            </p14:xfrm>
          </p:contentPart>
        </mc:Choice>
        <mc:Fallback xmlns="">
          <p:pic>
            <p:nvPicPr>
              <p:cNvPr id="1014" name="Ink 1013">
                <a:extLst>
                  <a:ext uri="{FF2B5EF4-FFF2-40B4-BE49-F238E27FC236}">
                    <a16:creationId xmlns:a16="http://schemas.microsoft.com/office/drawing/2014/main" id="{CF527F6F-D9F9-7275-09DA-653E3F90EE5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232531" y="5746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3">
            <p14:nvContentPartPr>
              <p14:cNvPr id="1017" name="Ink 1016">
                <a:extLst>
                  <a:ext uri="{FF2B5EF4-FFF2-40B4-BE49-F238E27FC236}">
                    <a16:creationId xmlns:a16="http://schemas.microsoft.com/office/drawing/2014/main" id="{441BE0A0-02C0-2C4F-B371-AA906C7A29EF}"/>
                  </a:ext>
                </a:extLst>
              </p14:cNvPr>
              <p14:cNvContentPartPr/>
              <p14:nvPr/>
            </p14:nvContentPartPr>
            <p14:xfrm>
              <a:off x="12060891" y="5076840"/>
              <a:ext cx="360" cy="360"/>
            </p14:xfrm>
          </p:contentPart>
        </mc:Choice>
        <mc:Fallback xmlns="">
          <p:pic>
            <p:nvPicPr>
              <p:cNvPr id="1017" name="Ink 1016">
                <a:extLst>
                  <a:ext uri="{FF2B5EF4-FFF2-40B4-BE49-F238E27FC236}">
                    <a16:creationId xmlns:a16="http://schemas.microsoft.com/office/drawing/2014/main" id="{441BE0A0-02C0-2C4F-B371-AA906C7A29E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25251" y="5041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4">
            <p14:nvContentPartPr>
              <p14:cNvPr id="1018" name="Ink 1017">
                <a:extLst>
                  <a:ext uri="{FF2B5EF4-FFF2-40B4-BE49-F238E27FC236}">
                    <a16:creationId xmlns:a16="http://schemas.microsoft.com/office/drawing/2014/main" id="{604E78D8-2BD5-D667-5EB9-C460E01987E0}"/>
                  </a:ext>
                </a:extLst>
              </p14:cNvPr>
              <p14:cNvContentPartPr/>
              <p14:nvPr/>
            </p14:nvContentPartPr>
            <p14:xfrm>
              <a:off x="12060891" y="5547000"/>
              <a:ext cx="360" cy="360"/>
            </p14:xfrm>
          </p:contentPart>
        </mc:Choice>
        <mc:Fallback xmlns="">
          <p:pic>
            <p:nvPicPr>
              <p:cNvPr id="1018" name="Ink 1017">
                <a:extLst>
                  <a:ext uri="{FF2B5EF4-FFF2-40B4-BE49-F238E27FC236}">
                    <a16:creationId xmlns:a16="http://schemas.microsoft.com/office/drawing/2014/main" id="{604E78D8-2BD5-D667-5EB9-C460E01987E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25251" y="5511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5">
            <p14:nvContentPartPr>
              <p14:cNvPr id="1019" name="Ink 1018">
                <a:extLst>
                  <a:ext uri="{FF2B5EF4-FFF2-40B4-BE49-F238E27FC236}">
                    <a16:creationId xmlns:a16="http://schemas.microsoft.com/office/drawing/2014/main" id="{6500D374-8B0F-C858-91E3-12476936122F}"/>
                  </a:ext>
                </a:extLst>
              </p14:cNvPr>
              <p14:cNvContentPartPr/>
              <p14:nvPr/>
            </p14:nvContentPartPr>
            <p14:xfrm>
              <a:off x="11878011" y="5547000"/>
              <a:ext cx="360" cy="360"/>
            </p14:xfrm>
          </p:contentPart>
        </mc:Choice>
        <mc:Fallback xmlns="">
          <p:pic>
            <p:nvPicPr>
              <p:cNvPr id="1019" name="Ink 1018">
                <a:extLst>
                  <a:ext uri="{FF2B5EF4-FFF2-40B4-BE49-F238E27FC236}">
                    <a16:creationId xmlns:a16="http://schemas.microsoft.com/office/drawing/2014/main" id="{6500D374-8B0F-C858-91E3-12476936122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842371" y="5511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6">
            <p14:nvContentPartPr>
              <p14:cNvPr id="1020" name="Ink 1019">
                <a:extLst>
                  <a:ext uri="{FF2B5EF4-FFF2-40B4-BE49-F238E27FC236}">
                    <a16:creationId xmlns:a16="http://schemas.microsoft.com/office/drawing/2014/main" id="{E9399681-4384-EC62-057E-9AACA7A10A11}"/>
                  </a:ext>
                </a:extLst>
              </p14:cNvPr>
              <p14:cNvContentPartPr/>
              <p14:nvPr/>
            </p14:nvContentPartPr>
            <p14:xfrm>
              <a:off x="12087171" y="5747160"/>
              <a:ext cx="360" cy="360"/>
            </p14:xfrm>
          </p:contentPart>
        </mc:Choice>
        <mc:Fallback xmlns="">
          <p:pic>
            <p:nvPicPr>
              <p:cNvPr id="1020" name="Ink 1019">
                <a:extLst>
                  <a:ext uri="{FF2B5EF4-FFF2-40B4-BE49-F238E27FC236}">
                    <a16:creationId xmlns:a16="http://schemas.microsoft.com/office/drawing/2014/main" id="{E9399681-4384-EC62-057E-9AACA7A10A1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51171" y="5711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7">
            <p14:nvContentPartPr>
              <p14:cNvPr id="1021" name="Ink 1020">
                <a:extLst>
                  <a:ext uri="{FF2B5EF4-FFF2-40B4-BE49-F238E27FC236}">
                    <a16:creationId xmlns:a16="http://schemas.microsoft.com/office/drawing/2014/main" id="{FE81E508-27CD-4503-02A7-C2F461959978}"/>
                  </a:ext>
                </a:extLst>
              </p14:cNvPr>
              <p14:cNvContentPartPr/>
              <p14:nvPr/>
            </p14:nvContentPartPr>
            <p14:xfrm>
              <a:off x="12148011" y="5877840"/>
              <a:ext cx="360" cy="360"/>
            </p14:xfrm>
          </p:contentPart>
        </mc:Choice>
        <mc:Fallback xmlns="">
          <p:pic>
            <p:nvPicPr>
              <p:cNvPr id="1021" name="Ink 1020">
                <a:extLst>
                  <a:ext uri="{FF2B5EF4-FFF2-40B4-BE49-F238E27FC236}">
                    <a16:creationId xmlns:a16="http://schemas.microsoft.com/office/drawing/2014/main" id="{FE81E508-27CD-4503-02A7-C2F46195997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12011" y="5842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8">
            <p14:nvContentPartPr>
              <p14:cNvPr id="1025" name="Ink 1024">
                <a:extLst>
                  <a:ext uri="{FF2B5EF4-FFF2-40B4-BE49-F238E27FC236}">
                    <a16:creationId xmlns:a16="http://schemas.microsoft.com/office/drawing/2014/main" id="{A18B4445-0BE4-CC84-23B8-3443881AF969}"/>
                  </a:ext>
                </a:extLst>
              </p14:cNvPr>
              <p14:cNvContentPartPr/>
              <p14:nvPr/>
            </p14:nvContentPartPr>
            <p14:xfrm>
              <a:off x="12017691" y="4780560"/>
              <a:ext cx="360" cy="360"/>
            </p14:xfrm>
          </p:contentPart>
        </mc:Choice>
        <mc:Fallback xmlns="">
          <p:pic>
            <p:nvPicPr>
              <p:cNvPr id="1025" name="Ink 1024">
                <a:extLst>
                  <a:ext uri="{FF2B5EF4-FFF2-40B4-BE49-F238E27FC236}">
                    <a16:creationId xmlns:a16="http://schemas.microsoft.com/office/drawing/2014/main" id="{A18B4445-0BE4-CC84-23B8-3443881AF96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81691" y="4744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9">
            <p14:nvContentPartPr>
              <p14:cNvPr id="1026" name="Ink 1025">
                <a:extLst>
                  <a:ext uri="{FF2B5EF4-FFF2-40B4-BE49-F238E27FC236}">
                    <a16:creationId xmlns:a16="http://schemas.microsoft.com/office/drawing/2014/main" id="{C90F2054-1C90-D097-C167-C5D722CA162A}"/>
                  </a:ext>
                </a:extLst>
              </p14:cNvPr>
              <p14:cNvContentPartPr/>
              <p14:nvPr/>
            </p14:nvContentPartPr>
            <p14:xfrm>
              <a:off x="12148011" y="4345320"/>
              <a:ext cx="360" cy="360"/>
            </p14:xfrm>
          </p:contentPart>
        </mc:Choice>
        <mc:Fallback xmlns="">
          <p:pic>
            <p:nvPicPr>
              <p:cNvPr id="1026" name="Ink 1025">
                <a:extLst>
                  <a:ext uri="{FF2B5EF4-FFF2-40B4-BE49-F238E27FC236}">
                    <a16:creationId xmlns:a16="http://schemas.microsoft.com/office/drawing/2014/main" id="{C90F2054-1C90-D097-C167-C5D722CA162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12011" y="4309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0">
            <p14:nvContentPartPr>
              <p14:cNvPr id="1027" name="Ink 1026">
                <a:extLst>
                  <a:ext uri="{FF2B5EF4-FFF2-40B4-BE49-F238E27FC236}">
                    <a16:creationId xmlns:a16="http://schemas.microsoft.com/office/drawing/2014/main" id="{A661AD75-7A15-7258-A263-5D821F50514B}"/>
                  </a:ext>
                </a:extLst>
              </p14:cNvPr>
              <p14:cNvContentPartPr/>
              <p14:nvPr/>
            </p14:nvContentPartPr>
            <p14:xfrm>
              <a:off x="12191571" y="4623960"/>
              <a:ext cx="360" cy="360"/>
            </p14:xfrm>
          </p:contentPart>
        </mc:Choice>
        <mc:Fallback xmlns="">
          <p:pic>
            <p:nvPicPr>
              <p:cNvPr id="1027" name="Ink 1026">
                <a:extLst>
                  <a:ext uri="{FF2B5EF4-FFF2-40B4-BE49-F238E27FC236}">
                    <a16:creationId xmlns:a16="http://schemas.microsoft.com/office/drawing/2014/main" id="{A661AD75-7A15-7258-A263-5D821F50514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55931" y="4587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1">
            <p14:nvContentPartPr>
              <p14:cNvPr id="1028" name="Ink 1027">
                <a:extLst>
                  <a:ext uri="{FF2B5EF4-FFF2-40B4-BE49-F238E27FC236}">
                    <a16:creationId xmlns:a16="http://schemas.microsoft.com/office/drawing/2014/main" id="{732370B5-E863-E2C0-F9DC-3DC99D52A4C0}"/>
                  </a:ext>
                </a:extLst>
              </p14:cNvPr>
              <p14:cNvContentPartPr/>
              <p14:nvPr/>
            </p14:nvContentPartPr>
            <p14:xfrm>
              <a:off x="12148011" y="4902600"/>
              <a:ext cx="360" cy="360"/>
            </p14:xfrm>
          </p:contentPart>
        </mc:Choice>
        <mc:Fallback xmlns="">
          <p:pic>
            <p:nvPicPr>
              <p:cNvPr id="1028" name="Ink 1027">
                <a:extLst>
                  <a:ext uri="{FF2B5EF4-FFF2-40B4-BE49-F238E27FC236}">
                    <a16:creationId xmlns:a16="http://schemas.microsoft.com/office/drawing/2014/main" id="{732370B5-E863-E2C0-F9DC-3DC99D52A4C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12011" y="4866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2">
            <p14:nvContentPartPr>
              <p14:cNvPr id="1030" name="Ink 1029">
                <a:extLst>
                  <a:ext uri="{FF2B5EF4-FFF2-40B4-BE49-F238E27FC236}">
                    <a16:creationId xmlns:a16="http://schemas.microsoft.com/office/drawing/2014/main" id="{D3C6A05A-B8B3-0086-F55F-11F9340E167B}"/>
                  </a:ext>
                </a:extLst>
              </p14:cNvPr>
              <p14:cNvContentPartPr/>
              <p14:nvPr/>
            </p14:nvContentPartPr>
            <p14:xfrm>
              <a:off x="12182931" y="5390040"/>
              <a:ext cx="360" cy="360"/>
            </p14:xfrm>
          </p:contentPart>
        </mc:Choice>
        <mc:Fallback xmlns="">
          <p:pic>
            <p:nvPicPr>
              <p:cNvPr id="1030" name="Ink 1029">
                <a:extLst>
                  <a:ext uri="{FF2B5EF4-FFF2-40B4-BE49-F238E27FC236}">
                    <a16:creationId xmlns:a16="http://schemas.microsoft.com/office/drawing/2014/main" id="{D3C6A05A-B8B3-0086-F55F-11F9340E167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46931" y="53544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3">
            <p14:nvContentPartPr>
              <p14:cNvPr id="1031" name="Ink 1030">
                <a:extLst>
                  <a:ext uri="{FF2B5EF4-FFF2-40B4-BE49-F238E27FC236}">
                    <a16:creationId xmlns:a16="http://schemas.microsoft.com/office/drawing/2014/main" id="{6D183BD2-0A16-2562-D98F-5363926E5770}"/>
                  </a:ext>
                </a:extLst>
              </p14:cNvPr>
              <p14:cNvContentPartPr/>
              <p14:nvPr/>
            </p14:nvContentPartPr>
            <p14:xfrm>
              <a:off x="12209211" y="3788040"/>
              <a:ext cx="360" cy="360"/>
            </p14:xfrm>
          </p:contentPart>
        </mc:Choice>
        <mc:Fallback xmlns="">
          <p:pic>
            <p:nvPicPr>
              <p:cNvPr id="1031" name="Ink 1030">
                <a:extLst>
                  <a:ext uri="{FF2B5EF4-FFF2-40B4-BE49-F238E27FC236}">
                    <a16:creationId xmlns:a16="http://schemas.microsoft.com/office/drawing/2014/main" id="{6D183BD2-0A16-2562-D98F-5363926E577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73211" y="3752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4">
            <p14:nvContentPartPr>
              <p14:cNvPr id="1032" name="Ink 1031">
                <a:extLst>
                  <a:ext uri="{FF2B5EF4-FFF2-40B4-BE49-F238E27FC236}">
                    <a16:creationId xmlns:a16="http://schemas.microsoft.com/office/drawing/2014/main" id="{2EE2EDD6-C719-5BCE-534F-63343F828FD0}"/>
                  </a:ext>
                </a:extLst>
              </p14:cNvPr>
              <p14:cNvContentPartPr/>
              <p14:nvPr/>
            </p14:nvContentPartPr>
            <p14:xfrm>
              <a:off x="12026331" y="3526680"/>
              <a:ext cx="360" cy="360"/>
            </p14:xfrm>
          </p:contentPart>
        </mc:Choice>
        <mc:Fallback xmlns="">
          <p:pic>
            <p:nvPicPr>
              <p:cNvPr id="1032" name="Ink 1031">
                <a:extLst>
                  <a:ext uri="{FF2B5EF4-FFF2-40B4-BE49-F238E27FC236}">
                    <a16:creationId xmlns:a16="http://schemas.microsoft.com/office/drawing/2014/main" id="{2EE2EDD6-C719-5BCE-534F-63343F828FD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90331" y="34906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5">
            <p14:nvContentPartPr>
              <p14:cNvPr id="1033" name="Ink 1032">
                <a:extLst>
                  <a:ext uri="{FF2B5EF4-FFF2-40B4-BE49-F238E27FC236}">
                    <a16:creationId xmlns:a16="http://schemas.microsoft.com/office/drawing/2014/main" id="{C4C435B9-6591-A569-37F4-C919C77882E9}"/>
                  </a:ext>
                </a:extLst>
              </p14:cNvPr>
              <p14:cNvContentPartPr/>
              <p14:nvPr/>
            </p14:nvContentPartPr>
            <p14:xfrm>
              <a:off x="12157011" y="3221760"/>
              <a:ext cx="360" cy="360"/>
            </p14:xfrm>
          </p:contentPart>
        </mc:Choice>
        <mc:Fallback xmlns="">
          <p:pic>
            <p:nvPicPr>
              <p:cNvPr id="1033" name="Ink 1032">
                <a:extLst>
                  <a:ext uri="{FF2B5EF4-FFF2-40B4-BE49-F238E27FC236}">
                    <a16:creationId xmlns:a16="http://schemas.microsoft.com/office/drawing/2014/main" id="{C4C435B9-6591-A569-37F4-C919C77882E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121011" y="3186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6">
            <p14:nvContentPartPr>
              <p14:cNvPr id="1034" name="Ink 1033">
                <a:extLst>
                  <a:ext uri="{FF2B5EF4-FFF2-40B4-BE49-F238E27FC236}">
                    <a16:creationId xmlns:a16="http://schemas.microsoft.com/office/drawing/2014/main" id="{24EAA305-1052-FB2A-EE5A-D33D13D4FAC7}"/>
                  </a:ext>
                </a:extLst>
              </p14:cNvPr>
              <p14:cNvContentPartPr/>
              <p14:nvPr/>
            </p14:nvContentPartPr>
            <p14:xfrm>
              <a:off x="11982771" y="3151920"/>
              <a:ext cx="360" cy="360"/>
            </p14:xfrm>
          </p:contentPart>
        </mc:Choice>
        <mc:Fallback xmlns="">
          <p:pic>
            <p:nvPicPr>
              <p:cNvPr id="1034" name="Ink 1033">
                <a:extLst>
                  <a:ext uri="{FF2B5EF4-FFF2-40B4-BE49-F238E27FC236}">
                    <a16:creationId xmlns:a16="http://schemas.microsoft.com/office/drawing/2014/main" id="{24EAA305-1052-FB2A-EE5A-D33D13D4FAC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46771" y="31162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7">
            <p14:nvContentPartPr>
              <p14:cNvPr id="1035" name="Ink 1034">
                <a:extLst>
                  <a:ext uri="{FF2B5EF4-FFF2-40B4-BE49-F238E27FC236}">
                    <a16:creationId xmlns:a16="http://schemas.microsoft.com/office/drawing/2014/main" id="{47AA9A86-9260-51F8-9601-27BC242DFEBB}"/>
                  </a:ext>
                </a:extLst>
              </p14:cNvPr>
              <p14:cNvContentPartPr/>
              <p14:nvPr/>
            </p14:nvContentPartPr>
            <p14:xfrm>
              <a:off x="11956491" y="3326520"/>
              <a:ext cx="360" cy="360"/>
            </p14:xfrm>
          </p:contentPart>
        </mc:Choice>
        <mc:Fallback xmlns="">
          <p:pic>
            <p:nvPicPr>
              <p:cNvPr id="1035" name="Ink 1034">
                <a:extLst>
                  <a:ext uri="{FF2B5EF4-FFF2-40B4-BE49-F238E27FC236}">
                    <a16:creationId xmlns:a16="http://schemas.microsoft.com/office/drawing/2014/main" id="{47AA9A86-9260-51F8-9601-27BC242DFEB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20491" y="3290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8">
            <p14:nvContentPartPr>
              <p14:cNvPr id="1036" name="Ink 1035">
                <a:extLst>
                  <a:ext uri="{FF2B5EF4-FFF2-40B4-BE49-F238E27FC236}">
                    <a16:creationId xmlns:a16="http://schemas.microsoft.com/office/drawing/2014/main" id="{767601B2-2111-9554-DCB6-D3C763F4EC5C}"/>
                  </a:ext>
                </a:extLst>
              </p14:cNvPr>
              <p14:cNvContentPartPr/>
              <p14:nvPr/>
            </p14:nvContentPartPr>
            <p14:xfrm>
              <a:off x="11791251" y="3491760"/>
              <a:ext cx="360" cy="360"/>
            </p14:xfrm>
          </p:contentPart>
        </mc:Choice>
        <mc:Fallback xmlns="">
          <p:pic>
            <p:nvPicPr>
              <p:cNvPr id="1036" name="Ink 1035">
                <a:extLst>
                  <a:ext uri="{FF2B5EF4-FFF2-40B4-BE49-F238E27FC236}">
                    <a16:creationId xmlns:a16="http://schemas.microsoft.com/office/drawing/2014/main" id="{767601B2-2111-9554-DCB6-D3C763F4EC5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55251" y="34557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9">
            <p14:nvContentPartPr>
              <p14:cNvPr id="1037" name="Ink 1036">
                <a:extLst>
                  <a:ext uri="{FF2B5EF4-FFF2-40B4-BE49-F238E27FC236}">
                    <a16:creationId xmlns:a16="http://schemas.microsoft.com/office/drawing/2014/main" id="{7EB81B78-FF54-4ABC-2A56-9D0362B268FB}"/>
                  </a:ext>
                </a:extLst>
              </p14:cNvPr>
              <p14:cNvContentPartPr/>
              <p14:nvPr/>
            </p14:nvContentPartPr>
            <p14:xfrm>
              <a:off x="11887011" y="4057680"/>
              <a:ext cx="360" cy="360"/>
            </p14:xfrm>
          </p:contentPart>
        </mc:Choice>
        <mc:Fallback xmlns="">
          <p:pic>
            <p:nvPicPr>
              <p:cNvPr id="1037" name="Ink 1036">
                <a:extLst>
                  <a:ext uri="{FF2B5EF4-FFF2-40B4-BE49-F238E27FC236}">
                    <a16:creationId xmlns:a16="http://schemas.microsoft.com/office/drawing/2014/main" id="{7EB81B78-FF54-4ABC-2A56-9D0362B268F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851011" y="4022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0">
            <p14:nvContentPartPr>
              <p14:cNvPr id="1038" name="Ink 1037">
                <a:extLst>
                  <a:ext uri="{FF2B5EF4-FFF2-40B4-BE49-F238E27FC236}">
                    <a16:creationId xmlns:a16="http://schemas.microsoft.com/office/drawing/2014/main" id="{258EDA2D-C795-4A03-53A3-978E119ECFF8}"/>
                  </a:ext>
                </a:extLst>
              </p14:cNvPr>
              <p14:cNvContentPartPr/>
              <p14:nvPr/>
            </p14:nvContentPartPr>
            <p14:xfrm>
              <a:off x="11808531" y="3874800"/>
              <a:ext cx="360" cy="360"/>
            </p14:xfrm>
          </p:contentPart>
        </mc:Choice>
        <mc:Fallback xmlns="">
          <p:pic>
            <p:nvPicPr>
              <p:cNvPr id="1038" name="Ink 1037">
                <a:extLst>
                  <a:ext uri="{FF2B5EF4-FFF2-40B4-BE49-F238E27FC236}">
                    <a16:creationId xmlns:a16="http://schemas.microsoft.com/office/drawing/2014/main" id="{258EDA2D-C795-4A03-53A3-978E119ECFF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72891" y="38391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1">
            <p14:nvContentPartPr>
              <p14:cNvPr id="1039" name="Ink 1038">
                <a:extLst>
                  <a:ext uri="{FF2B5EF4-FFF2-40B4-BE49-F238E27FC236}">
                    <a16:creationId xmlns:a16="http://schemas.microsoft.com/office/drawing/2014/main" id="{ACD2135F-D3F6-E55E-6446-D34E4F375CDE}"/>
                  </a:ext>
                </a:extLst>
              </p14:cNvPr>
              <p14:cNvContentPartPr/>
              <p14:nvPr/>
            </p14:nvContentPartPr>
            <p14:xfrm>
              <a:off x="12034971" y="3735480"/>
              <a:ext cx="360" cy="360"/>
            </p14:xfrm>
          </p:contentPart>
        </mc:Choice>
        <mc:Fallback xmlns="">
          <p:pic>
            <p:nvPicPr>
              <p:cNvPr id="1039" name="Ink 1038">
                <a:extLst>
                  <a:ext uri="{FF2B5EF4-FFF2-40B4-BE49-F238E27FC236}">
                    <a16:creationId xmlns:a16="http://schemas.microsoft.com/office/drawing/2014/main" id="{ACD2135F-D3F6-E55E-6446-D34E4F375CD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99331" y="3699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2">
            <p14:nvContentPartPr>
              <p14:cNvPr id="1040" name="Ink 1039">
                <a:extLst>
                  <a:ext uri="{FF2B5EF4-FFF2-40B4-BE49-F238E27FC236}">
                    <a16:creationId xmlns:a16="http://schemas.microsoft.com/office/drawing/2014/main" id="{33BCD731-91CE-F5B8-D764-02BA795B30D4}"/>
                  </a:ext>
                </a:extLst>
              </p14:cNvPr>
              <p14:cNvContentPartPr/>
              <p14:nvPr/>
            </p14:nvContentPartPr>
            <p14:xfrm>
              <a:off x="12078531" y="4031760"/>
              <a:ext cx="360" cy="360"/>
            </p14:xfrm>
          </p:contentPart>
        </mc:Choice>
        <mc:Fallback xmlns="">
          <p:pic>
            <p:nvPicPr>
              <p:cNvPr id="1040" name="Ink 1039">
                <a:extLst>
                  <a:ext uri="{FF2B5EF4-FFF2-40B4-BE49-F238E27FC236}">
                    <a16:creationId xmlns:a16="http://schemas.microsoft.com/office/drawing/2014/main" id="{33BCD731-91CE-F5B8-D764-02BA795B30D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042531" y="3996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3">
            <p14:nvContentPartPr>
              <p14:cNvPr id="1041" name="Ink 1040">
                <a:extLst>
                  <a:ext uri="{FF2B5EF4-FFF2-40B4-BE49-F238E27FC236}">
                    <a16:creationId xmlns:a16="http://schemas.microsoft.com/office/drawing/2014/main" id="{408BA7CE-35FB-A654-9067-9A03EFBF56D9}"/>
                  </a:ext>
                </a:extLst>
              </p14:cNvPr>
              <p14:cNvContentPartPr/>
              <p14:nvPr/>
            </p14:nvContentPartPr>
            <p14:xfrm>
              <a:off x="12000051" y="4275840"/>
              <a:ext cx="360" cy="360"/>
            </p14:xfrm>
          </p:contentPart>
        </mc:Choice>
        <mc:Fallback xmlns="">
          <p:pic>
            <p:nvPicPr>
              <p:cNvPr id="1041" name="Ink 1040">
                <a:extLst>
                  <a:ext uri="{FF2B5EF4-FFF2-40B4-BE49-F238E27FC236}">
                    <a16:creationId xmlns:a16="http://schemas.microsoft.com/office/drawing/2014/main" id="{408BA7CE-35FB-A654-9067-9A03EFBF56D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964411" y="4239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4">
            <p14:nvContentPartPr>
              <p14:cNvPr id="1046" name="Ink 1045">
                <a:extLst>
                  <a:ext uri="{FF2B5EF4-FFF2-40B4-BE49-F238E27FC236}">
                    <a16:creationId xmlns:a16="http://schemas.microsoft.com/office/drawing/2014/main" id="{35695510-862B-A126-585C-4E3E77608A21}"/>
                  </a:ext>
                </a:extLst>
              </p14:cNvPr>
              <p14:cNvContentPartPr/>
              <p14:nvPr/>
            </p14:nvContentPartPr>
            <p14:xfrm>
              <a:off x="3186891" y="400440"/>
              <a:ext cx="360" cy="360"/>
            </p14:xfrm>
          </p:contentPart>
        </mc:Choice>
        <mc:Fallback xmlns="">
          <p:pic>
            <p:nvPicPr>
              <p:cNvPr id="1046" name="Ink 1045">
                <a:extLst>
                  <a:ext uri="{FF2B5EF4-FFF2-40B4-BE49-F238E27FC236}">
                    <a16:creationId xmlns:a16="http://schemas.microsoft.com/office/drawing/2014/main" id="{35695510-862B-A126-585C-4E3E77608A2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151251" y="364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5">
            <p14:nvContentPartPr>
              <p14:cNvPr id="1047" name="Ink 1046">
                <a:extLst>
                  <a:ext uri="{FF2B5EF4-FFF2-40B4-BE49-F238E27FC236}">
                    <a16:creationId xmlns:a16="http://schemas.microsoft.com/office/drawing/2014/main" id="{5A7BE52B-71AA-1194-B0C9-F3A066550CED}"/>
                  </a:ext>
                </a:extLst>
              </p14:cNvPr>
              <p14:cNvContentPartPr/>
              <p14:nvPr/>
            </p14:nvContentPartPr>
            <p14:xfrm>
              <a:off x="2995371" y="635520"/>
              <a:ext cx="360" cy="360"/>
            </p14:xfrm>
          </p:contentPart>
        </mc:Choice>
        <mc:Fallback xmlns="">
          <p:pic>
            <p:nvPicPr>
              <p:cNvPr id="1047" name="Ink 1046">
                <a:extLst>
                  <a:ext uri="{FF2B5EF4-FFF2-40B4-BE49-F238E27FC236}">
                    <a16:creationId xmlns:a16="http://schemas.microsoft.com/office/drawing/2014/main" id="{5A7BE52B-71AA-1194-B0C9-F3A066550CE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959731" y="599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6">
            <p14:nvContentPartPr>
              <p14:cNvPr id="1048" name="Ink 1047">
                <a:extLst>
                  <a:ext uri="{FF2B5EF4-FFF2-40B4-BE49-F238E27FC236}">
                    <a16:creationId xmlns:a16="http://schemas.microsoft.com/office/drawing/2014/main" id="{CFC7106E-42FA-1395-5D51-BB412D1C75AD}"/>
                  </a:ext>
                </a:extLst>
              </p14:cNvPr>
              <p14:cNvContentPartPr/>
              <p14:nvPr/>
            </p14:nvContentPartPr>
            <p14:xfrm>
              <a:off x="3186891" y="121440"/>
              <a:ext cx="360" cy="360"/>
            </p14:xfrm>
          </p:contentPart>
        </mc:Choice>
        <mc:Fallback xmlns="">
          <p:pic>
            <p:nvPicPr>
              <p:cNvPr id="1048" name="Ink 1047">
                <a:extLst>
                  <a:ext uri="{FF2B5EF4-FFF2-40B4-BE49-F238E27FC236}">
                    <a16:creationId xmlns:a16="http://schemas.microsoft.com/office/drawing/2014/main" id="{CFC7106E-42FA-1395-5D51-BB412D1C75A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151251" y="85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7">
            <p14:nvContentPartPr>
              <p14:cNvPr id="1049" name="Ink 1048">
                <a:extLst>
                  <a:ext uri="{FF2B5EF4-FFF2-40B4-BE49-F238E27FC236}">
                    <a16:creationId xmlns:a16="http://schemas.microsoft.com/office/drawing/2014/main" id="{7B66A627-87E8-9A1A-5870-47DDC172DE35}"/>
                  </a:ext>
                </a:extLst>
              </p14:cNvPr>
              <p14:cNvContentPartPr/>
              <p14:nvPr/>
            </p14:nvContentPartPr>
            <p14:xfrm>
              <a:off x="3822651" y="295680"/>
              <a:ext cx="360" cy="360"/>
            </p14:xfrm>
          </p:contentPart>
        </mc:Choice>
        <mc:Fallback xmlns="">
          <p:pic>
            <p:nvPicPr>
              <p:cNvPr id="1049" name="Ink 1048">
                <a:extLst>
                  <a:ext uri="{FF2B5EF4-FFF2-40B4-BE49-F238E27FC236}">
                    <a16:creationId xmlns:a16="http://schemas.microsoft.com/office/drawing/2014/main" id="{7B66A627-87E8-9A1A-5870-47DDC172DE3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786651" y="260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8">
            <p14:nvContentPartPr>
              <p14:cNvPr id="1050" name="Ink 1049">
                <a:extLst>
                  <a:ext uri="{FF2B5EF4-FFF2-40B4-BE49-F238E27FC236}">
                    <a16:creationId xmlns:a16="http://schemas.microsoft.com/office/drawing/2014/main" id="{DAEAA2C1-5094-755A-D838-B9461CA4BA6F}"/>
                  </a:ext>
                </a:extLst>
              </p14:cNvPr>
              <p14:cNvContentPartPr/>
              <p14:nvPr/>
            </p14:nvContentPartPr>
            <p14:xfrm>
              <a:off x="234531" y="365520"/>
              <a:ext cx="360" cy="360"/>
            </p14:xfrm>
          </p:contentPart>
        </mc:Choice>
        <mc:Fallback xmlns="">
          <p:pic>
            <p:nvPicPr>
              <p:cNvPr id="1050" name="Ink 1049">
                <a:extLst>
                  <a:ext uri="{FF2B5EF4-FFF2-40B4-BE49-F238E27FC236}">
                    <a16:creationId xmlns:a16="http://schemas.microsoft.com/office/drawing/2014/main" id="{DAEAA2C1-5094-755A-D838-B9461CA4BA6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98891" y="329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9">
            <p14:nvContentPartPr>
              <p14:cNvPr id="1051" name="Ink 1050">
                <a:extLst>
                  <a:ext uri="{FF2B5EF4-FFF2-40B4-BE49-F238E27FC236}">
                    <a16:creationId xmlns:a16="http://schemas.microsoft.com/office/drawing/2014/main" id="{08DCEC1C-9E26-DC86-E3D8-366359320543}"/>
                  </a:ext>
                </a:extLst>
              </p14:cNvPr>
              <p14:cNvContentPartPr/>
              <p14:nvPr/>
            </p14:nvContentPartPr>
            <p14:xfrm>
              <a:off x="8451" y="17040"/>
              <a:ext cx="360" cy="360"/>
            </p14:xfrm>
          </p:contentPart>
        </mc:Choice>
        <mc:Fallback xmlns="">
          <p:pic>
            <p:nvPicPr>
              <p:cNvPr id="1051" name="Ink 1050">
                <a:extLst>
                  <a:ext uri="{FF2B5EF4-FFF2-40B4-BE49-F238E27FC236}">
                    <a16:creationId xmlns:a16="http://schemas.microsoft.com/office/drawing/2014/main" id="{08DCEC1C-9E26-DC86-E3D8-36635932054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-27189" y="-18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0">
            <p14:nvContentPartPr>
              <p14:cNvPr id="1052" name="Ink 1051">
                <a:extLst>
                  <a:ext uri="{FF2B5EF4-FFF2-40B4-BE49-F238E27FC236}">
                    <a16:creationId xmlns:a16="http://schemas.microsoft.com/office/drawing/2014/main" id="{349C2F5F-57C7-345B-64A8-B71556CA37A4}"/>
                  </a:ext>
                </a:extLst>
              </p14:cNvPr>
              <p14:cNvContentPartPr/>
              <p14:nvPr/>
            </p14:nvContentPartPr>
            <p14:xfrm>
              <a:off x="3962331" y="426360"/>
              <a:ext cx="360" cy="360"/>
            </p14:xfrm>
          </p:contentPart>
        </mc:Choice>
        <mc:Fallback xmlns="">
          <p:pic>
            <p:nvPicPr>
              <p:cNvPr id="1052" name="Ink 1051">
                <a:extLst>
                  <a:ext uri="{FF2B5EF4-FFF2-40B4-BE49-F238E27FC236}">
                    <a16:creationId xmlns:a16="http://schemas.microsoft.com/office/drawing/2014/main" id="{349C2F5F-57C7-345B-64A8-B71556CA37A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926331" y="3907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1">
            <p14:nvContentPartPr>
              <p14:cNvPr id="1053" name="Ink 1052">
                <a:extLst>
                  <a:ext uri="{FF2B5EF4-FFF2-40B4-BE49-F238E27FC236}">
                    <a16:creationId xmlns:a16="http://schemas.microsoft.com/office/drawing/2014/main" id="{4C1C4B1A-EE65-3C8C-7CA1-AFE2B17CEE93}"/>
                  </a:ext>
                </a:extLst>
              </p14:cNvPr>
              <p14:cNvContentPartPr/>
              <p14:nvPr/>
            </p14:nvContentPartPr>
            <p14:xfrm>
              <a:off x="565731" y="2673120"/>
              <a:ext cx="360" cy="360"/>
            </p14:xfrm>
          </p:contentPart>
        </mc:Choice>
        <mc:Fallback xmlns="">
          <p:pic>
            <p:nvPicPr>
              <p:cNvPr id="1053" name="Ink 1052">
                <a:extLst>
                  <a:ext uri="{FF2B5EF4-FFF2-40B4-BE49-F238E27FC236}">
                    <a16:creationId xmlns:a16="http://schemas.microsoft.com/office/drawing/2014/main" id="{4C1C4B1A-EE65-3C8C-7CA1-AFE2B17CEE9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30091" y="2637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2">
            <p14:nvContentPartPr>
              <p14:cNvPr id="1054" name="Ink 1053">
                <a:extLst>
                  <a:ext uri="{FF2B5EF4-FFF2-40B4-BE49-F238E27FC236}">
                    <a16:creationId xmlns:a16="http://schemas.microsoft.com/office/drawing/2014/main" id="{E7E16E46-FB53-C4E6-C511-EF7B290BA4E6}"/>
                  </a:ext>
                </a:extLst>
              </p14:cNvPr>
              <p14:cNvContentPartPr/>
              <p14:nvPr/>
            </p14:nvContentPartPr>
            <p14:xfrm>
              <a:off x="583371" y="2115840"/>
              <a:ext cx="360" cy="360"/>
            </p14:xfrm>
          </p:contentPart>
        </mc:Choice>
        <mc:Fallback xmlns="">
          <p:pic>
            <p:nvPicPr>
              <p:cNvPr id="1054" name="Ink 1053">
                <a:extLst>
                  <a:ext uri="{FF2B5EF4-FFF2-40B4-BE49-F238E27FC236}">
                    <a16:creationId xmlns:a16="http://schemas.microsoft.com/office/drawing/2014/main" id="{E7E16E46-FB53-C4E6-C511-EF7B290BA4E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47371" y="2080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3">
            <p14:nvContentPartPr>
              <p14:cNvPr id="1055" name="Ink 1054">
                <a:extLst>
                  <a:ext uri="{FF2B5EF4-FFF2-40B4-BE49-F238E27FC236}">
                    <a16:creationId xmlns:a16="http://schemas.microsoft.com/office/drawing/2014/main" id="{BE22A447-255B-CD9E-9BFD-FDC31F5D5A1D}"/>
                  </a:ext>
                </a:extLst>
              </p14:cNvPr>
              <p14:cNvContentPartPr/>
              <p14:nvPr/>
            </p14:nvContentPartPr>
            <p14:xfrm>
              <a:off x="252171" y="1941600"/>
              <a:ext cx="360" cy="360"/>
            </p14:xfrm>
          </p:contentPart>
        </mc:Choice>
        <mc:Fallback xmlns="">
          <p:pic>
            <p:nvPicPr>
              <p:cNvPr id="1055" name="Ink 1054">
                <a:extLst>
                  <a:ext uri="{FF2B5EF4-FFF2-40B4-BE49-F238E27FC236}">
                    <a16:creationId xmlns:a16="http://schemas.microsoft.com/office/drawing/2014/main" id="{BE22A447-255B-CD9E-9BFD-FDC31F5D5A1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16171" y="1905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4">
            <p14:nvContentPartPr>
              <p14:cNvPr id="1056" name="Ink 1055">
                <a:extLst>
                  <a:ext uri="{FF2B5EF4-FFF2-40B4-BE49-F238E27FC236}">
                    <a16:creationId xmlns:a16="http://schemas.microsoft.com/office/drawing/2014/main" id="{F6646ACA-7F58-FF5C-0E93-5CA29BD84992}"/>
                  </a:ext>
                </a:extLst>
              </p14:cNvPr>
              <p14:cNvContentPartPr/>
              <p14:nvPr/>
            </p14:nvContentPartPr>
            <p14:xfrm>
              <a:off x="2908440" y="2124480"/>
              <a:ext cx="360" cy="360"/>
            </p14:xfrm>
          </p:contentPart>
        </mc:Choice>
        <mc:Fallback xmlns="">
          <p:pic>
            <p:nvPicPr>
              <p:cNvPr id="1056" name="Ink 1055">
                <a:extLst>
                  <a:ext uri="{FF2B5EF4-FFF2-40B4-BE49-F238E27FC236}">
                    <a16:creationId xmlns:a16="http://schemas.microsoft.com/office/drawing/2014/main" id="{F6646ACA-7F58-FF5C-0E93-5CA29BD8499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872440" y="2088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5">
            <p14:nvContentPartPr>
              <p14:cNvPr id="1057" name="Ink 1056">
                <a:extLst>
                  <a:ext uri="{FF2B5EF4-FFF2-40B4-BE49-F238E27FC236}">
                    <a16:creationId xmlns:a16="http://schemas.microsoft.com/office/drawing/2014/main" id="{7C775676-FE6A-B5C3-0187-E0FB14181E53}"/>
                  </a:ext>
                </a:extLst>
              </p14:cNvPr>
              <p14:cNvContentPartPr/>
              <p14:nvPr/>
            </p14:nvContentPartPr>
            <p14:xfrm>
              <a:off x="1724040" y="2124480"/>
              <a:ext cx="360" cy="360"/>
            </p14:xfrm>
          </p:contentPart>
        </mc:Choice>
        <mc:Fallback xmlns="">
          <p:pic>
            <p:nvPicPr>
              <p:cNvPr id="1057" name="Ink 1056">
                <a:extLst>
                  <a:ext uri="{FF2B5EF4-FFF2-40B4-BE49-F238E27FC236}">
                    <a16:creationId xmlns:a16="http://schemas.microsoft.com/office/drawing/2014/main" id="{7C775676-FE6A-B5C3-0187-E0FB14181E5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688400" y="2088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6">
            <p14:nvContentPartPr>
              <p14:cNvPr id="1058" name="Ink 1057">
                <a:extLst>
                  <a:ext uri="{FF2B5EF4-FFF2-40B4-BE49-F238E27FC236}">
                    <a16:creationId xmlns:a16="http://schemas.microsoft.com/office/drawing/2014/main" id="{BF60372D-3004-E707-4240-3691D74C4B4D}"/>
                  </a:ext>
                </a:extLst>
              </p14:cNvPr>
              <p14:cNvContentPartPr/>
              <p14:nvPr/>
            </p14:nvContentPartPr>
            <p14:xfrm>
              <a:off x="2220480" y="2359920"/>
              <a:ext cx="360" cy="360"/>
            </p14:xfrm>
          </p:contentPart>
        </mc:Choice>
        <mc:Fallback xmlns="">
          <p:pic>
            <p:nvPicPr>
              <p:cNvPr id="1058" name="Ink 1057">
                <a:extLst>
                  <a:ext uri="{FF2B5EF4-FFF2-40B4-BE49-F238E27FC236}">
                    <a16:creationId xmlns:a16="http://schemas.microsoft.com/office/drawing/2014/main" id="{BF60372D-3004-E707-4240-3691D74C4B4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184480" y="2323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7">
            <p14:nvContentPartPr>
              <p14:cNvPr id="1061" name="Ink 1060">
                <a:extLst>
                  <a:ext uri="{FF2B5EF4-FFF2-40B4-BE49-F238E27FC236}">
                    <a16:creationId xmlns:a16="http://schemas.microsoft.com/office/drawing/2014/main" id="{3A8DD7B4-8354-E16B-6725-4BF61355919C}"/>
                  </a:ext>
                </a:extLst>
              </p14:cNvPr>
              <p14:cNvContentPartPr/>
              <p14:nvPr/>
            </p14:nvContentPartPr>
            <p14:xfrm>
              <a:off x="2812680" y="774480"/>
              <a:ext cx="360" cy="360"/>
            </p14:xfrm>
          </p:contentPart>
        </mc:Choice>
        <mc:Fallback xmlns="">
          <p:pic>
            <p:nvPicPr>
              <p:cNvPr id="1061" name="Ink 1060">
                <a:extLst>
                  <a:ext uri="{FF2B5EF4-FFF2-40B4-BE49-F238E27FC236}">
                    <a16:creationId xmlns:a16="http://schemas.microsoft.com/office/drawing/2014/main" id="{3A8DD7B4-8354-E16B-6725-4BF61355919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776680" y="738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8">
            <p14:nvContentPartPr>
              <p14:cNvPr id="1062" name="Ink 1061">
                <a:extLst>
                  <a:ext uri="{FF2B5EF4-FFF2-40B4-BE49-F238E27FC236}">
                    <a16:creationId xmlns:a16="http://schemas.microsoft.com/office/drawing/2014/main" id="{42B094A7-F326-34D7-0EAD-45148C2F3EC6}"/>
                  </a:ext>
                </a:extLst>
              </p14:cNvPr>
              <p14:cNvContentPartPr/>
              <p14:nvPr/>
            </p14:nvContentPartPr>
            <p14:xfrm>
              <a:off x="2742840" y="381360"/>
              <a:ext cx="360" cy="1800"/>
            </p14:xfrm>
          </p:contentPart>
        </mc:Choice>
        <mc:Fallback xmlns="">
          <p:pic>
            <p:nvPicPr>
              <p:cNvPr id="1062" name="Ink 1061">
                <a:extLst>
                  <a:ext uri="{FF2B5EF4-FFF2-40B4-BE49-F238E27FC236}">
                    <a16:creationId xmlns:a16="http://schemas.microsoft.com/office/drawing/2014/main" id="{42B094A7-F326-34D7-0EAD-45148C2F3EC6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2706840" y="345720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9">
            <p14:nvContentPartPr>
              <p14:cNvPr id="1063" name="Ink 1062">
                <a:extLst>
                  <a:ext uri="{FF2B5EF4-FFF2-40B4-BE49-F238E27FC236}">
                    <a16:creationId xmlns:a16="http://schemas.microsoft.com/office/drawing/2014/main" id="{CE1A254C-3A98-F622-4F73-5DCB8D5DFEEA}"/>
                  </a:ext>
                </a:extLst>
              </p14:cNvPr>
              <p14:cNvContentPartPr/>
              <p14:nvPr/>
            </p14:nvContentPartPr>
            <p14:xfrm>
              <a:off x="565920" y="522120"/>
              <a:ext cx="360" cy="360"/>
            </p14:xfrm>
          </p:contentPart>
        </mc:Choice>
        <mc:Fallback xmlns="">
          <p:pic>
            <p:nvPicPr>
              <p:cNvPr id="1063" name="Ink 1062">
                <a:extLst>
                  <a:ext uri="{FF2B5EF4-FFF2-40B4-BE49-F238E27FC236}">
                    <a16:creationId xmlns:a16="http://schemas.microsoft.com/office/drawing/2014/main" id="{CE1A254C-3A98-F622-4F73-5DCB8D5DFEE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29920" y="4864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0">
            <p14:nvContentPartPr>
              <p14:cNvPr id="1064" name="Ink 1063">
                <a:extLst>
                  <a:ext uri="{FF2B5EF4-FFF2-40B4-BE49-F238E27FC236}">
                    <a16:creationId xmlns:a16="http://schemas.microsoft.com/office/drawing/2014/main" id="{2C324E0F-BBF9-BDFC-9599-FED90440725C}"/>
                  </a:ext>
                </a:extLst>
              </p14:cNvPr>
              <p14:cNvContentPartPr/>
              <p14:nvPr/>
            </p14:nvContentPartPr>
            <p14:xfrm>
              <a:off x="505080" y="835680"/>
              <a:ext cx="360" cy="360"/>
            </p14:xfrm>
          </p:contentPart>
        </mc:Choice>
        <mc:Fallback xmlns="">
          <p:pic>
            <p:nvPicPr>
              <p:cNvPr id="1064" name="Ink 1063">
                <a:extLst>
                  <a:ext uri="{FF2B5EF4-FFF2-40B4-BE49-F238E27FC236}">
                    <a16:creationId xmlns:a16="http://schemas.microsoft.com/office/drawing/2014/main" id="{2C324E0F-BBF9-BDFC-9599-FED90440725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69080" y="800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1">
            <p14:nvContentPartPr>
              <p14:cNvPr id="1066" name="Ink 1065">
                <a:extLst>
                  <a:ext uri="{FF2B5EF4-FFF2-40B4-BE49-F238E27FC236}">
                    <a16:creationId xmlns:a16="http://schemas.microsoft.com/office/drawing/2014/main" id="{F55F12DA-BF09-D05A-B6EA-828E7197504B}"/>
                  </a:ext>
                </a:extLst>
              </p14:cNvPr>
              <p14:cNvContentPartPr/>
              <p14:nvPr/>
            </p14:nvContentPartPr>
            <p14:xfrm>
              <a:off x="3622680" y="600600"/>
              <a:ext cx="360" cy="360"/>
            </p14:xfrm>
          </p:contentPart>
        </mc:Choice>
        <mc:Fallback xmlns="">
          <p:pic>
            <p:nvPicPr>
              <p:cNvPr id="1066" name="Ink 1065">
                <a:extLst>
                  <a:ext uri="{FF2B5EF4-FFF2-40B4-BE49-F238E27FC236}">
                    <a16:creationId xmlns:a16="http://schemas.microsoft.com/office/drawing/2014/main" id="{F55F12DA-BF09-D05A-B6EA-828E7197504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586680" y="5646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2">
            <p14:nvContentPartPr>
              <p14:cNvPr id="1067" name="Ink 1066">
                <a:extLst>
                  <a:ext uri="{FF2B5EF4-FFF2-40B4-BE49-F238E27FC236}">
                    <a16:creationId xmlns:a16="http://schemas.microsoft.com/office/drawing/2014/main" id="{6E01B182-C0BC-8347-FB96-6EC2F22108BC}"/>
                  </a:ext>
                </a:extLst>
              </p14:cNvPr>
              <p14:cNvContentPartPr/>
              <p14:nvPr/>
            </p14:nvContentPartPr>
            <p14:xfrm>
              <a:off x="5433840" y="1314840"/>
              <a:ext cx="360" cy="360"/>
            </p14:xfrm>
          </p:contentPart>
        </mc:Choice>
        <mc:Fallback xmlns="">
          <p:pic>
            <p:nvPicPr>
              <p:cNvPr id="1067" name="Ink 1066">
                <a:extLst>
                  <a:ext uri="{FF2B5EF4-FFF2-40B4-BE49-F238E27FC236}">
                    <a16:creationId xmlns:a16="http://schemas.microsoft.com/office/drawing/2014/main" id="{6E01B182-C0BC-8347-FB96-6EC2F22108B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397840" y="1278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3">
            <p14:nvContentPartPr>
              <p14:cNvPr id="1068" name="Ink 1067">
                <a:extLst>
                  <a:ext uri="{FF2B5EF4-FFF2-40B4-BE49-F238E27FC236}">
                    <a16:creationId xmlns:a16="http://schemas.microsoft.com/office/drawing/2014/main" id="{4236FF48-7293-A101-DFDE-C76D5593C70C}"/>
                  </a:ext>
                </a:extLst>
              </p14:cNvPr>
              <p14:cNvContentPartPr/>
              <p14:nvPr/>
            </p14:nvContentPartPr>
            <p14:xfrm>
              <a:off x="7732800" y="2089920"/>
              <a:ext cx="360" cy="360"/>
            </p14:xfrm>
          </p:contentPart>
        </mc:Choice>
        <mc:Fallback xmlns="">
          <p:pic>
            <p:nvPicPr>
              <p:cNvPr id="1068" name="Ink 1067">
                <a:extLst>
                  <a:ext uri="{FF2B5EF4-FFF2-40B4-BE49-F238E27FC236}">
                    <a16:creationId xmlns:a16="http://schemas.microsoft.com/office/drawing/2014/main" id="{4236FF48-7293-A101-DFDE-C76D5593C70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697160" y="2053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4">
            <p14:nvContentPartPr>
              <p14:cNvPr id="1069" name="Ink 1068">
                <a:extLst>
                  <a:ext uri="{FF2B5EF4-FFF2-40B4-BE49-F238E27FC236}">
                    <a16:creationId xmlns:a16="http://schemas.microsoft.com/office/drawing/2014/main" id="{A3F25638-329E-D5ED-C3B3-601E556B6D40}"/>
                  </a:ext>
                </a:extLst>
              </p14:cNvPr>
              <p14:cNvContentPartPr/>
              <p14:nvPr/>
            </p14:nvContentPartPr>
            <p14:xfrm>
              <a:off x="8334000" y="2115840"/>
              <a:ext cx="360" cy="360"/>
            </p14:xfrm>
          </p:contentPart>
        </mc:Choice>
        <mc:Fallback xmlns="">
          <p:pic>
            <p:nvPicPr>
              <p:cNvPr id="1069" name="Ink 1068">
                <a:extLst>
                  <a:ext uri="{FF2B5EF4-FFF2-40B4-BE49-F238E27FC236}">
                    <a16:creationId xmlns:a16="http://schemas.microsoft.com/office/drawing/2014/main" id="{A3F25638-329E-D5ED-C3B3-601E556B6D4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298000" y="2080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5">
            <p14:nvContentPartPr>
              <p14:cNvPr id="1070" name="Ink 1069">
                <a:extLst>
                  <a:ext uri="{FF2B5EF4-FFF2-40B4-BE49-F238E27FC236}">
                    <a16:creationId xmlns:a16="http://schemas.microsoft.com/office/drawing/2014/main" id="{51B54A52-4BE9-1FC2-78B5-F033926ADD7E}"/>
                  </a:ext>
                </a:extLst>
              </p14:cNvPr>
              <p14:cNvContentPartPr/>
              <p14:nvPr/>
            </p14:nvContentPartPr>
            <p14:xfrm>
              <a:off x="6591960" y="2106840"/>
              <a:ext cx="360" cy="360"/>
            </p14:xfrm>
          </p:contentPart>
        </mc:Choice>
        <mc:Fallback xmlns="">
          <p:pic>
            <p:nvPicPr>
              <p:cNvPr id="1070" name="Ink 1069">
                <a:extLst>
                  <a:ext uri="{FF2B5EF4-FFF2-40B4-BE49-F238E27FC236}">
                    <a16:creationId xmlns:a16="http://schemas.microsoft.com/office/drawing/2014/main" id="{51B54A52-4BE9-1FC2-78B5-F033926ADD7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556320" y="2071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6">
            <p14:nvContentPartPr>
              <p14:cNvPr id="1077" name="Ink 1076">
                <a:extLst>
                  <a:ext uri="{FF2B5EF4-FFF2-40B4-BE49-F238E27FC236}">
                    <a16:creationId xmlns:a16="http://schemas.microsoft.com/office/drawing/2014/main" id="{C6CEC2AF-2E19-4FBE-E773-C0D2F7E689DE}"/>
                  </a:ext>
                </a:extLst>
              </p14:cNvPr>
              <p14:cNvContentPartPr/>
              <p14:nvPr/>
            </p14:nvContentPartPr>
            <p14:xfrm>
              <a:off x="3439440" y="2359920"/>
              <a:ext cx="360" cy="360"/>
            </p14:xfrm>
          </p:contentPart>
        </mc:Choice>
        <mc:Fallback xmlns="">
          <p:pic>
            <p:nvPicPr>
              <p:cNvPr id="1077" name="Ink 1076">
                <a:extLst>
                  <a:ext uri="{FF2B5EF4-FFF2-40B4-BE49-F238E27FC236}">
                    <a16:creationId xmlns:a16="http://schemas.microsoft.com/office/drawing/2014/main" id="{C6CEC2AF-2E19-4FBE-E773-C0D2F7E689D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403800" y="2323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7">
            <p14:nvContentPartPr>
              <p14:cNvPr id="1078" name="Ink 1077">
                <a:extLst>
                  <a:ext uri="{FF2B5EF4-FFF2-40B4-BE49-F238E27FC236}">
                    <a16:creationId xmlns:a16="http://schemas.microsoft.com/office/drawing/2014/main" id="{ECA3E1F1-5CF9-DF57-ED88-DACD71D536C1}"/>
                  </a:ext>
                </a:extLst>
              </p14:cNvPr>
              <p14:cNvContentPartPr/>
              <p14:nvPr/>
            </p14:nvContentPartPr>
            <p14:xfrm>
              <a:off x="3247920" y="2429400"/>
              <a:ext cx="360" cy="360"/>
            </p14:xfrm>
          </p:contentPart>
        </mc:Choice>
        <mc:Fallback xmlns="">
          <p:pic>
            <p:nvPicPr>
              <p:cNvPr id="1078" name="Ink 1077">
                <a:extLst>
                  <a:ext uri="{FF2B5EF4-FFF2-40B4-BE49-F238E27FC236}">
                    <a16:creationId xmlns:a16="http://schemas.microsoft.com/office/drawing/2014/main" id="{ECA3E1F1-5CF9-DF57-ED88-DACD71D536C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212280" y="2393400"/>
                <a:ext cx="72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1083" name="Picture 1082">
            <a:extLst>
              <a:ext uri="{FF2B5EF4-FFF2-40B4-BE49-F238E27FC236}">
                <a16:creationId xmlns:a16="http://schemas.microsoft.com/office/drawing/2014/main" id="{76A360B8-BC8F-7689-A1C9-8F246466FC43}"/>
              </a:ext>
            </a:extLst>
          </p:cNvPr>
          <p:cNvPicPr>
            <a:picLocks noChangeAspect="1"/>
          </p:cNvPicPr>
          <p:nvPr/>
        </p:nvPicPr>
        <p:blipFill>
          <a:blip r:embed="rId10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9" y="5814423"/>
            <a:ext cx="1030333" cy="10303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6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F652003-5234-BAF4-B835-C0616159151B}"/>
                  </a:ext>
                </a:extLst>
              </p14:cNvPr>
              <p14:cNvContentPartPr/>
              <p14:nvPr/>
            </p14:nvContentPartPr>
            <p14:xfrm>
              <a:off x="323220" y="1018845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F652003-5234-BAF4-B835-C0616159151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87580" y="9828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C89AA3E-A39C-AE68-D23A-40B668BC004C}"/>
                  </a:ext>
                </a:extLst>
              </p14:cNvPr>
              <p14:cNvContentPartPr/>
              <p14:nvPr/>
            </p14:nvContentPartPr>
            <p14:xfrm>
              <a:off x="551820" y="1771605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C89AA3E-A39C-AE68-D23A-40B668BC004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16180" y="17356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EE9F15C-1FCF-C20F-4205-2BD2A90C937A}"/>
                  </a:ext>
                </a:extLst>
              </p14:cNvPr>
              <p14:cNvContentPartPr/>
              <p14:nvPr/>
            </p14:nvContentPartPr>
            <p14:xfrm>
              <a:off x="1047180" y="1876365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EE9F15C-1FCF-C20F-4205-2BD2A90C937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011540" y="18403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E37BDC8-7503-2EEA-FAFC-18404E3DBD06}"/>
                  </a:ext>
                </a:extLst>
              </p14:cNvPr>
              <p14:cNvContentPartPr/>
              <p14:nvPr/>
            </p14:nvContentPartPr>
            <p14:xfrm>
              <a:off x="1418700" y="1819125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E37BDC8-7503-2EEA-FAFC-18404E3DBD0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383060" y="17831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3C587E9-E89B-1A73-A579-43E2B16157E0}"/>
                  </a:ext>
                </a:extLst>
              </p14:cNvPr>
              <p14:cNvContentPartPr/>
              <p14:nvPr/>
            </p14:nvContentPartPr>
            <p14:xfrm>
              <a:off x="1409340" y="1990485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3C587E9-E89B-1A73-A579-43E2B16157E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373700" y="1954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3DE119F-6D94-D58A-DF6E-68247D9DF901}"/>
                  </a:ext>
                </a:extLst>
              </p14:cNvPr>
              <p14:cNvContentPartPr/>
              <p14:nvPr/>
            </p14:nvContentPartPr>
            <p14:xfrm>
              <a:off x="1780500" y="1876365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3DE119F-6D94-D58A-DF6E-68247D9DF90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744860" y="18403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5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C8CCA5D-86B9-BE8F-FA3A-5FB538D7BDC7}"/>
                  </a:ext>
                </a:extLst>
              </p14:cNvPr>
              <p14:cNvContentPartPr/>
              <p14:nvPr/>
            </p14:nvContentPartPr>
            <p14:xfrm>
              <a:off x="1609140" y="1923885"/>
              <a:ext cx="360" cy="3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C8CCA5D-86B9-BE8F-FA3A-5FB538D7BDC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573500" y="18878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B1E40627-F02C-082D-C5A8-A23BEFF5D6D0}"/>
                  </a:ext>
                </a:extLst>
              </p14:cNvPr>
              <p14:cNvContentPartPr/>
              <p14:nvPr/>
            </p14:nvContentPartPr>
            <p14:xfrm>
              <a:off x="2113860" y="1838205"/>
              <a:ext cx="360" cy="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B1E40627-F02C-082D-C5A8-A23BEFF5D6D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078220" y="1802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7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83B0DB8E-3519-18F3-FAAF-1F06ABC0BD92}"/>
                  </a:ext>
                </a:extLst>
              </p14:cNvPr>
              <p14:cNvContentPartPr/>
              <p14:nvPr/>
            </p14:nvContentPartPr>
            <p14:xfrm>
              <a:off x="1990380" y="1733445"/>
              <a:ext cx="360" cy="3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83B0DB8E-3519-18F3-FAAF-1F06ABC0BD9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954740" y="16974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DDDB0EB7-584A-D7F3-8F64-FA6B5A9A689D}"/>
                  </a:ext>
                </a:extLst>
              </p14:cNvPr>
              <p14:cNvContentPartPr/>
              <p14:nvPr/>
            </p14:nvContentPartPr>
            <p14:xfrm>
              <a:off x="2590140" y="1828485"/>
              <a:ext cx="360" cy="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DDDB0EB7-584A-D7F3-8F64-FA6B5A9A689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554500" y="1792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9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532285DC-12BF-923C-EC26-5A1C25A1D3D4}"/>
                  </a:ext>
                </a:extLst>
              </p14:cNvPr>
              <p14:cNvContentPartPr/>
              <p14:nvPr/>
            </p14:nvContentPartPr>
            <p14:xfrm>
              <a:off x="2647380" y="2066805"/>
              <a:ext cx="360" cy="3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532285DC-12BF-923C-EC26-5A1C25A1D3D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611740" y="2030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414784E1-4B0C-99CF-CE21-64A468C22C70}"/>
                  </a:ext>
                </a:extLst>
              </p14:cNvPr>
              <p14:cNvContentPartPr/>
              <p14:nvPr/>
            </p14:nvContentPartPr>
            <p14:xfrm>
              <a:off x="2923500" y="1838205"/>
              <a:ext cx="360" cy="3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414784E1-4B0C-99CF-CE21-64A468C22C7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887860" y="1802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1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7654E198-6CBD-EA24-78CF-5627F6CF11C2}"/>
                  </a:ext>
                </a:extLst>
              </p14:cNvPr>
              <p14:cNvContentPartPr/>
              <p14:nvPr/>
            </p14:nvContentPartPr>
            <p14:xfrm>
              <a:off x="3265140" y="1904805"/>
              <a:ext cx="2160" cy="576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7654E198-6CBD-EA24-78CF-5627F6CF11C2}"/>
                  </a:ext>
                </a:extLst>
              </p:cNvPr>
              <p:cNvPicPr/>
              <p:nvPr/>
            </p:nvPicPr>
            <p:blipFill>
              <a:blip r:embed="rId970"/>
              <a:stretch>
                <a:fillRect/>
              </a:stretch>
            </p:blipFill>
            <p:spPr>
              <a:xfrm>
                <a:off x="3229140" y="1868805"/>
                <a:ext cx="738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2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3563C65A-7286-AC08-3CAD-0862C0242CCA}"/>
                  </a:ext>
                </a:extLst>
              </p14:cNvPr>
              <p14:cNvContentPartPr/>
              <p14:nvPr/>
            </p14:nvContentPartPr>
            <p14:xfrm>
              <a:off x="3085500" y="2038005"/>
              <a:ext cx="360" cy="36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3563C65A-7286-AC08-3CAD-0862C0242CC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049860" y="20020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3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FB48BC88-F389-6E39-AB60-73EFE899E4FA}"/>
                  </a:ext>
                </a:extLst>
              </p14:cNvPr>
              <p14:cNvContentPartPr/>
              <p14:nvPr/>
            </p14:nvContentPartPr>
            <p14:xfrm>
              <a:off x="3655740" y="1800045"/>
              <a:ext cx="2160" cy="36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FB48BC88-F389-6E39-AB60-73EFE899E4FA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3619740" y="1764045"/>
                <a:ext cx="73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4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505912F3-E26E-9417-B24C-E252382FF31B}"/>
                  </a:ext>
                </a:extLst>
              </p14:cNvPr>
              <p14:cNvContentPartPr/>
              <p14:nvPr/>
            </p14:nvContentPartPr>
            <p14:xfrm>
              <a:off x="3999900" y="1809405"/>
              <a:ext cx="360" cy="36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505912F3-E26E-9417-B24C-E252382FF31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964260" y="17734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5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4409C2FC-F533-7555-7B01-7D795764EB81}"/>
                  </a:ext>
                </a:extLst>
              </p14:cNvPr>
              <p14:cNvContentPartPr/>
              <p14:nvPr/>
            </p14:nvContentPartPr>
            <p14:xfrm>
              <a:off x="4200060" y="1962045"/>
              <a:ext cx="360" cy="36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4409C2FC-F533-7555-7B01-7D795764EB8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164420" y="1926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6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31DDB18D-AA41-8098-702D-A11D04A681CD}"/>
                  </a:ext>
                </a:extLst>
              </p14:cNvPr>
              <p14:cNvContentPartPr/>
              <p14:nvPr/>
            </p14:nvContentPartPr>
            <p14:xfrm>
              <a:off x="4371420" y="1800045"/>
              <a:ext cx="360" cy="36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31DDB18D-AA41-8098-702D-A11D04A681C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335780" y="1764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7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023AD3C4-17FD-19BF-9ECA-3143D1D7C63D}"/>
                  </a:ext>
                </a:extLst>
              </p14:cNvPr>
              <p14:cNvContentPartPr/>
              <p14:nvPr/>
            </p14:nvContentPartPr>
            <p14:xfrm>
              <a:off x="4571580" y="1866645"/>
              <a:ext cx="360" cy="36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023AD3C4-17FD-19BF-9ECA-3143D1D7C63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535940" y="18306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8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0BE6175E-8211-DB03-4A2F-93082998FAF8}"/>
                  </a:ext>
                </a:extLst>
              </p14:cNvPr>
              <p14:cNvContentPartPr/>
              <p14:nvPr/>
            </p14:nvContentPartPr>
            <p14:xfrm>
              <a:off x="4628460" y="1752525"/>
              <a:ext cx="360" cy="36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0BE6175E-8211-DB03-4A2F-93082998FAF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592820" y="17165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9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A5580A8C-97C3-389A-FF21-EBA879218B7D}"/>
                  </a:ext>
                </a:extLst>
              </p14:cNvPr>
              <p14:cNvContentPartPr/>
              <p14:nvPr/>
            </p14:nvContentPartPr>
            <p14:xfrm>
              <a:off x="4962180" y="1838205"/>
              <a:ext cx="360" cy="36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A5580A8C-97C3-389A-FF21-EBA879218B7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926540" y="1802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0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A875853E-A66D-F3FD-820A-FC4546807270}"/>
                  </a:ext>
                </a:extLst>
              </p14:cNvPr>
              <p14:cNvContentPartPr/>
              <p14:nvPr/>
            </p14:nvContentPartPr>
            <p14:xfrm>
              <a:off x="4809540" y="1922085"/>
              <a:ext cx="360" cy="216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A875853E-A66D-F3FD-820A-FC4546807270}"/>
                  </a:ext>
                </a:extLst>
              </p:cNvPr>
              <p:cNvPicPr/>
              <p:nvPr/>
            </p:nvPicPr>
            <p:blipFill>
              <a:blip r:embed="rId990"/>
              <a:stretch>
                <a:fillRect/>
              </a:stretch>
            </p:blipFill>
            <p:spPr>
              <a:xfrm>
                <a:off x="4773900" y="1886085"/>
                <a:ext cx="72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1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F000F50A-DDD3-A0EF-930E-A918C79BABDA}"/>
                  </a:ext>
                </a:extLst>
              </p14:cNvPr>
              <p14:cNvContentPartPr/>
              <p14:nvPr/>
            </p14:nvContentPartPr>
            <p14:xfrm>
              <a:off x="5505060" y="1838205"/>
              <a:ext cx="360" cy="36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F000F50A-DDD3-A0EF-930E-A918C79BABD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469420" y="1802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2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E7F12C7B-3F93-E90D-EE66-49444FDCD639}"/>
                  </a:ext>
                </a:extLst>
              </p14:cNvPr>
              <p14:cNvContentPartPr/>
              <p14:nvPr/>
            </p14:nvContentPartPr>
            <p14:xfrm>
              <a:off x="5485980" y="1495125"/>
              <a:ext cx="360" cy="36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E7F12C7B-3F93-E90D-EE66-49444FDCD63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450340" y="14591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3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C696788C-D212-1489-7956-DE3DA0B80043}"/>
                  </a:ext>
                </a:extLst>
              </p14:cNvPr>
              <p14:cNvContentPartPr/>
              <p14:nvPr/>
            </p14:nvContentPartPr>
            <p14:xfrm>
              <a:off x="5266740" y="1857285"/>
              <a:ext cx="360" cy="36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C696788C-D212-1489-7956-DE3DA0B8004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231100" y="18212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4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DE602EE1-6710-B64A-FBDE-1651B5B99CC6}"/>
                  </a:ext>
                </a:extLst>
              </p14:cNvPr>
              <p14:cNvContentPartPr/>
              <p14:nvPr/>
            </p14:nvContentPartPr>
            <p14:xfrm>
              <a:off x="6400380" y="1895445"/>
              <a:ext cx="360" cy="36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DE602EE1-6710-B64A-FBDE-1651B5B99CC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364740" y="18594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5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E809A6A4-E3C2-5A5B-C217-B911DF6CE4D4}"/>
                  </a:ext>
                </a:extLst>
              </p14:cNvPr>
              <p14:cNvContentPartPr/>
              <p14:nvPr/>
            </p14:nvContentPartPr>
            <p14:xfrm>
              <a:off x="6533580" y="1552365"/>
              <a:ext cx="360" cy="3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E809A6A4-E3C2-5A5B-C217-B911DF6CE4D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497940" y="15163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6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180A811E-9AFC-7248-FDCB-4AFC66175CA6}"/>
                  </a:ext>
                </a:extLst>
              </p14:cNvPr>
              <p14:cNvContentPartPr/>
              <p14:nvPr/>
            </p14:nvContentPartPr>
            <p14:xfrm>
              <a:off x="6400380" y="1333485"/>
              <a:ext cx="360" cy="36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180A811E-9AFC-7248-FDCB-4AFC66175CA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364740" y="1297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7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4A58C1BC-E3B2-3A0C-876F-9DB8C7FDC446}"/>
                  </a:ext>
                </a:extLst>
              </p14:cNvPr>
              <p14:cNvContentPartPr/>
              <p14:nvPr/>
            </p14:nvContentPartPr>
            <p14:xfrm>
              <a:off x="6524220" y="1142685"/>
              <a:ext cx="360" cy="36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4A58C1BC-E3B2-3A0C-876F-9DB8C7FDC44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488580" y="11066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8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7E1F44AC-4118-AE81-934D-6684BAAB59DD}"/>
                  </a:ext>
                </a:extLst>
              </p14:cNvPr>
              <p14:cNvContentPartPr/>
              <p14:nvPr/>
            </p14:nvContentPartPr>
            <p14:xfrm>
              <a:off x="6162060" y="1857285"/>
              <a:ext cx="360" cy="36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7E1F44AC-4118-AE81-934D-6684BAAB59D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126420" y="18212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9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BAD61361-721C-A65B-C9F3-3F91BAB77C3E}"/>
                  </a:ext>
                </a:extLst>
              </p14:cNvPr>
              <p14:cNvContentPartPr/>
              <p14:nvPr/>
            </p14:nvContentPartPr>
            <p14:xfrm>
              <a:off x="5952540" y="1971405"/>
              <a:ext cx="360" cy="36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BAD61361-721C-A65B-C9F3-3F91BAB77C3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916900" y="19354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0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5976643B-E34C-0097-E158-F5CC6D69C3D5}"/>
                  </a:ext>
                </a:extLst>
              </p14:cNvPr>
              <p14:cNvContentPartPr/>
              <p14:nvPr/>
            </p14:nvContentPartPr>
            <p14:xfrm>
              <a:off x="5752740" y="1790685"/>
              <a:ext cx="360" cy="36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5976643B-E34C-0097-E158-F5CC6D69C3D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717100" y="17546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1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D750B4CB-7A1F-893B-5C04-46CCB276F8C5}"/>
                  </a:ext>
                </a:extLst>
              </p14:cNvPr>
              <p14:cNvContentPartPr/>
              <p14:nvPr/>
            </p14:nvContentPartPr>
            <p14:xfrm>
              <a:off x="6924180" y="1942965"/>
              <a:ext cx="360" cy="36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D750B4CB-7A1F-893B-5C04-46CCB276F8C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888540" y="19069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2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5343A300-7246-4622-1917-2DA4E3C4BEBB}"/>
                  </a:ext>
                </a:extLst>
              </p14:cNvPr>
              <p14:cNvContentPartPr/>
              <p14:nvPr/>
            </p14:nvContentPartPr>
            <p14:xfrm>
              <a:off x="6628980" y="1828485"/>
              <a:ext cx="360" cy="36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5343A300-7246-4622-1917-2DA4E3C4BEB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593340" y="1792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3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44FC4135-55E1-0A8E-9A1D-7661E2AC9BF6}"/>
                  </a:ext>
                </a:extLst>
              </p14:cNvPr>
              <p14:cNvContentPartPr/>
              <p14:nvPr/>
            </p14:nvContentPartPr>
            <p14:xfrm>
              <a:off x="7257540" y="1838205"/>
              <a:ext cx="360" cy="36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44FC4135-55E1-0A8E-9A1D-7661E2AC9BF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221900" y="1802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4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503D1D9B-3690-7634-5BC4-70BB9AC8603B}"/>
                  </a:ext>
                </a:extLst>
              </p14:cNvPr>
              <p14:cNvContentPartPr/>
              <p14:nvPr/>
            </p14:nvContentPartPr>
            <p14:xfrm>
              <a:off x="7200300" y="2019285"/>
              <a:ext cx="360" cy="36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503D1D9B-3690-7634-5BC4-70BB9AC8603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164660" y="19832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5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EE6D9A8C-D354-B1FA-75F5-E8DC8BC789ED}"/>
                  </a:ext>
                </a:extLst>
              </p14:cNvPr>
              <p14:cNvContentPartPr/>
              <p14:nvPr/>
            </p14:nvContentPartPr>
            <p14:xfrm>
              <a:off x="7495500" y="1819125"/>
              <a:ext cx="360" cy="36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EE6D9A8C-D354-B1FA-75F5-E8DC8BC789E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459860" y="17831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6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9A004C9B-9702-8611-F02F-0621573F6247}"/>
                  </a:ext>
                </a:extLst>
              </p14:cNvPr>
              <p14:cNvContentPartPr/>
              <p14:nvPr/>
            </p14:nvContentPartPr>
            <p14:xfrm>
              <a:off x="7486140" y="2057085"/>
              <a:ext cx="360" cy="216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9A004C9B-9702-8611-F02F-0621573F6247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7450500" y="2021085"/>
                <a:ext cx="72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7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77E2042E-BE25-49F0-E7C5-197EE11DDE1E}"/>
                  </a:ext>
                </a:extLst>
              </p14:cNvPr>
              <p14:cNvContentPartPr/>
              <p14:nvPr/>
            </p14:nvContentPartPr>
            <p14:xfrm>
              <a:off x="7791060" y="1838205"/>
              <a:ext cx="360" cy="36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77E2042E-BE25-49F0-E7C5-197EE11DDE1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755420" y="1802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8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AF02611C-75BA-51C5-7739-249552582A42}"/>
                  </a:ext>
                </a:extLst>
              </p14:cNvPr>
              <p14:cNvContentPartPr/>
              <p14:nvPr/>
            </p14:nvContentPartPr>
            <p14:xfrm>
              <a:off x="7943340" y="2066805"/>
              <a:ext cx="360" cy="36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AF02611C-75BA-51C5-7739-249552582A4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907700" y="2030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9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E6A730B8-CF75-0A60-16C7-1B603339923D}"/>
                  </a:ext>
                </a:extLst>
              </p14:cNvPr>
              <p14:cNvContentPartPr/>
              <p14:nvPr/>
            </p14:nvContentPartPr>
            <p14:xfrm>
              <a:off x="8029020" y="1828485"/>
              <a:ext cx="360" cy="36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E6A730B8-CF75-0A60-16C7-1B603339923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993380" y="1792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0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6632CC21-DBE1-3AE9-646B-23572EC17D98}"/>
                  </a:ext>
                </a:extLst>
              </p14:cNvPr>
              <p14:cNvContentPartPr/>
              <p14:nvPr/>
            </p14:nvContentPartPr>
            <p14:xfrm>
              <a:off x="8381460" y="1742805"/>
              <a:ext cx="360" cy="36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6632CC21-DBE1-3AE9-646B-23572EC17D9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345820" y="1706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1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0EF40AB3-300B-331D-1700-91CA94741D21}"/>
                  </a:ext>
                </a:extLst>
              </p14:cNvPr>
              <p14:cNvContentPartPr/>
              <p14:nvPr/>
            </p14:nvContentPartPr>
            <p14:xfrm>
              <a:off x="8219460" y="1952325"/>
              <a:ext cx="360" cy="36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0EF40AB3-300B-331D-1700-91CA94741D2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183820" y="19163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2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6F6D976E-329C-6D29-2BBC-F012BAF853A1}"/>
                  </a:ext>
                </a:extLst>
              </p14:cNvPr>
              <p14:cNvContentPartPr/>
              <p14:nvPr/>
            </p14:nvContentPartPr>
            <p14:xfrm>
              <a:off x="8571900" y="2047725"/>
              <a:ext cx="360" cy="36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6F6D976E-329C-6D29-2BBC-F012BAF853A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536260" y="20117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3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8E43C098-1884-7C88-7F4F-F97928C79511}"/>
                  </a:ext>
                </a:extLst>
              </p14:cNvPr>
              <p14:cNvContentPartPr/>
              <p14:nvPr/>
            </p14:nvContentPartPr>
            <p14:xfrm>
              <a:off x="8667300" y="1885725"/>
              <a:ext cx="360" cy="36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8E43C098-1884-7C88-7F4F-F97928C7951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631660" y="18497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4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59AB2C61-3975-7AEC-78E1-57CACCAD3723}"/>
                  </a:ext>
                </a:extLst>
              </p14:cNvPr>
              <p14:cNvContentPartPr/>
              <p14:nvPr/>
            </p14:nvContentPartPr>
            <p14:xfrm>
              <a:off x="9019740" y="1847565"/>
              <a:ext cx="360" cy="36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59AB2C61-3975-7AEC-78E1-57CACCAD372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984100" y="18115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5">
            <p14:nvContentPartPr>
              <p14:cNvPr id="408" name="Ink 407">
                <a:extLst>
                  <a:ext uri="{FF2B5EF4-FFF2-40B4-BE49-F238E27FC236}">
                    <a16:creationId xmlns:a16="http://schemas.microsoft.com/office/drawing/2014/main" id="{F8C1A229-4F19-612F-DACC-EDBC9E496CF8}"/>
                  </a:ext>
                </a:extLst>
              </p14:cNvPr>
              <p14:cNvContentPartPr/>
              <p14:nvPr/>
            </p14:nvContentPartPr>
            <p14:xfrm>
              <a:off x="9353100" y="1847565"/>
              <a:ext cx="360" cy="360"/>
            </p14:xfrm>
          </p:contentPart>
        </mc:Choice>
        <mc:Fallback xmlns="">
          <p:pic>
            <p:nvPicPr>
              <p:cNvPr id="408" name="Ink 407">
                <a:extLst>
                  <a:ext uri="{FF2B5EF4-FFF2-40B4-BE49-F238E27FC236}">
                    <a16:creationId xmlns:a16="http://schemas.microsoft.com/office/drawing/2014/main" id="{F8C1A229-4F19-612F-DACC-EDBC9E496CF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317460" y="18115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6">
            <p14:nvContentPartPr>
              <p14:cNvPr id="409" name="Ink 408">
                <a:extLst>
                  <a:ext uri="{FF2B5EF4-FFF2-40B4-BE49-F238E27FC236}">
                    <a16:creationId xmlns:a16="http://schemas.microsoft.com/office/drawing/2014/main" id="{CCC2D42A-FB82-23C7-C07D-7BC1D9BCA274}"/>
                  </a:ext>
                </a:extLst>
              </p14:cNvPr>
              <p14:cNvContentPartPr/>
              <p14:nvPr/>
            </p14:nvContentPartPr>
            <p14:xfrm>
              <a:off x="8914980" y="1133325"/>
              <a:ext cx="360" cy="360"/>
            </p14:xfrm>
          </p:contentPart>
        </mc:Choice>
        <mc:Fallback xmlns="">
          <p:pic>
            <p:nvPicPr>
              <p:cNvPr id="409" name="Ink 408">
                <a:extLst>
                  <a:ext uri="{FF2B5EF4-FFF2-40B4-BE49-F238E27FC236}">
                    <a16:creationId xmlns:a16="http://schemas.microsoft.com/office/drawing/2014/main" id="{CCC2D42A-FB82-23C7-C07D-7BC1D9BCA27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879340" y="10973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7">
            <p14:nvContentPartPr>
              <p14:cNvPr id="410" name="Ink 409">
                <a:extLst>
                  <a:ext uri="{FF2B5EF4-FFF2-40B4-BE49-F238E27FC236}">
                    <a16:creationId xmlns:a16="http://schemas.microsoft.com/office/drawing/2014/main" id="{050401D6-708A-E43A-721F-744213A0DA04}"/>
                  </a:ext>
                </a:extLst>
              </p14:cNvPr>
              <p14:cNvContentPartPr/>
              <p14:nvPr/>
            </p14:nvContentPartPr>
            <p14:xfrm>
              <a:off x="9095700" y="1076085"/>
              <a:ext cx="360" cy="360"/>
            </p14:xfrm>
          </p:contentPart>
        </mc:Choice>
        <mc:Fallback xmlns="">
          <p:pic>
            <p:nvPicPr>
              <p:cNvPr id="410" name="Ink 409">
                <a:extLst>
                  <a:ext uri="{FF2B5EF4-FFF2-40B4-BE49-F238E27FC236}">
                    <a16:creationId xmlns:a16="http://schemas.microsoft.com/office/drawing/2014/main" id="{050401D6-708A-E43A-721F-744213A0DA0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060060" y="10400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8">
            <p14:nvContentPartPr>
              <p14:cNvPr id="412" name="Ink 411">
                <a:extLst>
                  <a:ext uri="{FF2B5EF4-FFF2-40B4-BE49-F238E27FC236}">
                    <a16:creationId xmlns:a16="http://schemas.microsoft.com/office/drawing/2014/main" id="{E8AC6748-5BB6-3057-DBB4-D6FEA926FFF7}"/>
                  </a:ext>
                </a:extLst>
              </p14:cNvPr>
              <p14:cNvContentPartPr/>
              <p14:nvPr/>
            </p14:nvContentPartPr>
            <p14:xfrm>
              <a:off x="8819580" y="961965"/>
              <a:ext cx="360" cy="360"/>
            </p14:xfrm>
          </p:contentPart>
        </mc:Choice>
        <mc:Fallback xmlns="">
          <p:pic>
            <p:nvPicPr>
              <p:cNvPr id="412" name="Ink 411">
                <a:extLst>
                  <a:ext uri="{FF2B5EF4-FFF2-40B4-BE49-F238E27FC236}">
                    <a16:creationId xmlns:a16="http://schemas.microsoft.com/office/drawing/2014/main" id="{E8AC6748-5BB6-3057-DBB4-D6FEA926FFF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783940" y="9259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9">
            <p14:nvContentPartPr>
              <p14:cNvPr id="453" name="Ink 452">
                <a:extLst>
                  <a:ext uri="{FF2B5EF4-FFF2-40B4-BE49-F238E27FC236}">
                    <a16:creationId xmlns:a16="http://schemas.microsoft.com/office/drawing/2014/main" id="{00A0366B-0026-34F9-4886-7700653D6B94}"/>
                  </a:ext>
                </a:extLst>
              </p14:cNvPr>
              <p14:cNvContentPartPr/>
              <p14:nvPr/>
            </p14:nvContentPartPr>
            <p14:xfrm>
              <a:off x="8428980" y="809325"/>
              <a:ext cx="360" cy="360"/>
            </p14:xfrm>
          </p:contentPart>
        </mc:Choice>
        <mc:Fallback xmlns="">
          <p:pic>
            <p:nvPicPr>
              <p:cNvPr id="453" name="Ink 452">
                <a:extLst>
                  <a:ext uri="{FF2B5EF4-FFF2-40B4-BE49-F238E27FC236}">
                    <a16:creationId xmlns:a16="http://schemas.microsoft.com/office/drawing/2014/main" id="{00A0366B-0026-34F9-4886-7700653D6B9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393340" y="7733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0">
            <p14:nvContentPartPr>
              <p14:cNvPr id="454" name="Ink 453">
                <a:extLst>
                  <a:ext uri="{FF2B5EF4-FFF2-40B4-BE49-F238E27FC236}">
                    <a16:creationId xmlns:a16="http://schemas.microsoft.com/office/drawing/2014/main" id="{A7549554-37F7-6025-8265-C12E22793B31}"/>
                  </a:ext>
                </a:extLst>
              </p14:cNvPr>
              <p14:cNvContentPartPr/>
              <p14:nvPr/>
            </p14:nvContentPartPr>
            <p14:xfrm>
              <a:off x="5257380" y="952245"/>
              <a:ext cx="360" cy="360"/>
            </p14:xfrm>
          </p:contentPart>
        </mc:Choice>
        <mc:Fallback xmlns="">
          <p:pic>
            <p:nvPicPr>
              <p:cNvPr id="454" name="Ink 453">
                <a:extLst>
                  <a:ext uri="{FF2B5EF4-FFF2-40B4-BE49-F238E27FC236}">
                    <a16:creationId xmlns:a16="http://schemas.microsoft.com/office/drawing/2014/main" id="{A7549554-37F7-6025-8265-C12E22793B3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221740" y="9162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1">
            <p14:nvContentPartPr>
              <p14:cNvPr id="455" name="Ink 454">
                <a:extLst>
                  <a:ext uri="{FF2B5EF4-FFF2-40B4-BE49-F238E27FC236}">
                    <a16:creationId xmlns:a16="http://schemas.microsoft.com/office/drawing/2014/main" id="{09CEEC0D-4070-2DE4-B20E-43610643B3DB}"/>
                  </a:ext>
                </a:extLst>
              </p14:cNvPr>
              <p14:cNvContentPartPr/>
              <p14:nvPr/>
            </p14:nvContentPartPr>
            <p14:xfrm>
              <a:off x="4495260" y="1104885"/>
              <a:ext cx="360" cy="360"/>
            </p14:xfrm>
          </p:contentPart>
        </mc:Choice>
        <mc:Fallback xmlns="">
          <p:pic>
            <p:nvPicPr>
              <p:cNvPr id="455" name="Ink 454">
                <a:extLst>
                  <a:ext uri="{FF2B5EF4-FFF2-40B4-BE49-F238E27FC236}">
                    <a16:creationId xmlns:a16="http://schemas.microsoft.com/office/drawing/2014/main" id="{09CEEC0D-4070-2DE4-B20E-43610643B3D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459620" y="10688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2">
            <p14:nvContentPartPr>
              <p14:cNvPr id="456" name="Ink 455">
                <a:extLst>
                  <a:ext uri="{FF2B5EF4-FFF2-40B4-BE49-F238E27FC236}">
                    <a16:creationId xmlns:a16="http://schemas.microsoft.com/office/drawing/2014/main" id="{BB6AB07C-21A7-DFA5-329A-B54F4CE66156}"/>
                  </a:ext>
                </a:extLst>
              </p14:cNvPr>
              <p14:cNvContentPartPr/>
              <p14:nvPr/>
            </p14:nvContentPartPr>
            <p14:xfrm>
              <a:off x="3933300" y="971325"/>
              <a:ext cx="360" cy="360"/>
            </p14:xfrm>
          </p:contentPart>
        </mc:Choice>
        <mc:Fallback xmlns="">
          <p:pic>
            <p:nvPicPr>
              <p:cNvPr id="456" name="Ink 455">
                <a:extLst>
                  <a:ext uri="{FF2B5EF4-FFF2-40B4-BE49-F238E27FC236}">
                    <a16:creationId xmlns:a16="http://schemas.microsoft.com/office/drawing/2014/main" id="{BB6AB07C-21A7-DFA5-329A-B54F4CE6615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897660" y="9353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3">
            <p14:nvContentPartPr>
              <p14:cNvPr id="457" name="Ink 456">
                <a:extLst>
                  <a:ext uri="{FF2B5EF4-FFF2-40B4-BE49-F238E27FC236}">
                    <a16:creationId xmlns:a16="http://schemas.microsoft.com/office/drawing/2014/main" id="{9CB2B389-DAC3-B409-FB0E-C44A7E22D60E}"/>
                  </a:ext>
                </a:extLst>
              </p14:cNvPr>
              <p14:cNvContentPartPr/>
              <p14:nvPr/>
            </p14:nvContentPartPr>
            <p14:xfrm>
              <a:off x="3647460" y="1114245"/>
              <a:ext cx="360" cy="360"/>
            </p14:xfrm>
          </p:contentPart>
        </mc:Choice>
        <mc:Fallback xmlns="">
          <p:pic>
            <p:nvPicPr>
              <p:cNvPr id="457" name="Ink 456">
                <a:extLst>
                  <a:ext uri="{FF2B5EF4-FFF2-40B4-BE49-F238E27FC236}">
                    <a16:creationId xmlns:a16="http://schemas.microsoft.com/office/drawing/2014/main" id="{9CB2B389-DAC3-B409-FB0E-C44A7E22D60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611820" y="10782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4">
            <p14:nvContentPartPr>
              <p14:cNvPr id="458" name="Ink 457">
                <a:extLst>
                  <a:ext uri="{FF2B5EF4-FFF2-40B4-BE49-F238E27FC236}">
                    <a16:creationId xmlns:a16="http://schemas.microsoft.com/office/drawing/2014/main" id="{4A9DB151-AD2D-D5C4-4F60-B5A53A0305B0}"/>
                  </a:ext>
                </a:extLst>
              </p14:cNvPr>
              <p14:cNvContentPartPr/>
              <p14:nvPr/>
            </p14:nvContentPartPr>
            <p14:xfrm>
              <a:off x="2771220" y="1104885"/>
              <a:ext cx="360" cy="360"/>
            </p14:xfrm>
          </p:contentPart>
        </mc:Choice>
        <mc:Fallback xmlns="">
          <p:pic>
            <p:nvPicPr>
              <p:cNvPr id="458" name="Ink 457">
                <a:extLst>
                  <a:ext uri="{FF2B5EF4-FFF2-40B4-BE49-F238E27FC236}">
                    <a16:creationId xmlns:a16="http://schemas.microsoft.com/office/drawing/2014/main" id="{4A9DB151-AD2D-D5C4-4F60-B5A53A0305B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735580" y="10688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5">
            <p14:nvContentPartPr>
              <p14:cNvPr id="459" name="Ink 458">
                <a:extLst>
                  <a:ext uri="{FF2B5EF4-FFF2-40B4-BE49-F238E27FC236}">
                    <a16:creationId xmlns:a16="http://schemas.microsoft.com/office/drawing/2014/main" id="{21AB9F02-3C7A-856D-263A-BD0E07BD3CB9}"/>
                  </a:ext>
                </a:extLst>
              </p14:cNvPr>
              <p14:cNvContentPartPr/>
              <p14:nvPr/>
            </p14:nvContentPartPr>
            <p14:xfrm>
              <a:off x="2599860" y="1028565"/>
              <a:ext cx="360" cy="360"/>
            </p14:xfrm>
          </p:contentPart>
        </mc:Choice>
        <mc:Fallback xmlns="">
          <p:pic>
            <p:nvPicPr>
              <p:cNvPr id="459" name="Ink 458">
                <a:extLst>
                  <a:ext uri="{FF2B5EF4-FFF2-40B4-BE49-F238E27FC236}">
                    <a16:creationId xmlns:a16="http://schemas.microsoft.com/office/drawing/2014/main" id="{21AB9F02-3C7A-856D-263A-BD0E07BD3CB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564220" y="9925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6">
            <p14:nvContentPartPr>
              <p14:cNvPr id="460" name="Ink 459">
                <a:extLst>
                  <a:ext uri="{FF2B5EF4-FFF2-40B4-BE49-F238E27FC236}">
                    <a16:creationId xmlns:a16="http://schemas.microsoft.com/office/drawing/2014/main" id="{E7CA8D96-BEF8-9797-E32F-4E1E87D9F2BF}"/>
                  </a:ext>
                </a:extLst>
              </p14:cNvPr>
              <p14:cNvContentPartPr/>
              <p14:nvPr/>
            </p14:nvContentPartPr>
            <p14:xfrm>
              <a:off x="1809300" y="1009485"/>
              <a:ext cx="360" cy="360"/>
            </p14:xfrm>
          </p:contentPart>
        </mc:Choice>
        <mc:Fallback xmlns="">
          <p:pic>
            <p:nvPicPr>
              <p:cNvPr id="460" name="Ink 459">
                <a:extLst>
                  <a:ext uri="{FF2B5EF4-FFF2-40B4-BE49-F238E27FC236}">
                    <a16:creationId xmlns:a16="http://schemas.microsoft.com/office/drawing/2014/main" id="{E7CA8D96-BEF8-9797-E32F-4E1E87D9F2B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773660" y="973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7">
            <p14:nvContentPartPr>
              <p14:cNvPr id="560" name="Ink 559">
                <a:extLst>
                  <a:ext uri="{FF2B5EF4-FFF2-40B4-BE49-F238E27FC236}">
                    <a16:creationId xmlns:a16="http://schemas.microsoft.com/office/drawing/2014/main" id="{B84CA2FD-4707-749C-2326-7A9E23E4FC2F}"/>
                  </a:ext>
                </a:extLst>
              </p14:cNvPr>
              <p14:cNvContentPartPr/>
              <p14:nvPr/>
            </p14:nvContentPartPr>
            <p14:xfrm>
              <a:off x="1409340" y="1009485"/>
              <a:ext cx="360" cy="360"/>
            </p14:xfrm>
          </p:contentPart>
        </mc:Choice>
        <mc:Fallback xmlns="">
          <p:pic>
            <p:nvPicPr>
              <p:cNvPr id="560" name="Ink 559">
                <a:extLst>
                  <a:ext uri="{FF2B5EF4-FFF2-40B4-BE49-F238E27FC236}">
                    <a16:creationId xmlns:a16="http://schemas.microsoft.com/office/drawing/2014/main" id="{B84CA2FD-4707-749C-2326-7A9E23E4FC2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373700" y="973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8">
            <p14:nvContentPartPr>
              <p14:cNvPr id="564" name="Ink 563">
                <a:extLst>
                  <a:ext uri="{FF2B5EF4-FFF2-40B4-BE49-F238E27FC236}">
                    <a16:creationId xmlns:a16="http://schemas.microsoft.com/office/drawing/2014/main" id="{3A56ED5A-2FB3-C299-550B-24AAC89D84FA}"/>
                  </a:ext>
                </a:extLst>
              </p14:cNvPr>
              <p14:cNvContentPartPr/>
              <p14:nvPr/>
            </p14:nvContentPartPr>
            <p14:xfrm>
              <a:off x="1256700" y="666405"/>
              <a:ext cx="360" cy="360"/>
            </p14:xfrm>
          </p:contentPart>
        </mc:Choice>
        <mc:Fallback xmlns="">
          <p:pic>
            <p:nvPicPr>
              <p:cNvPr id="564" name="Ink 563">
                <a:extLst>
                  <a:ext uri="{FF2B5EF4-FFF2-40B4-BE49-F238E27FC236}">
                    <a16:creationId xmlns:a16="http://schemas.microsoft.com/office/drawing/2014/main" id="{3A56ED5A-2FB3-C299-550B-24AAC89D84F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221060" y="6304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9">
            <p14:nvContentPartPr>
              <p14:cNvPr id="565" name="Ink 564">
                <a:extLst>
                  <a:ext uri="{FF2B5EF4-FFF2-40B4-BE49-F238E27FC236}">
                    <a16:creationId xmlns:a16="http://schemas.microsoft.com/office/drawing/2014/main" id="{3DE36A4D-04AA-D8F9-94A2-4F5A2BDA44C5}"/>
                  </a:ext>
                </a:extLst>
              </p14:cNvPr>
              <p14:cNvContentPartPr/>
              <p14:nvPr/>
            </p14:nvContentPartPr>
            <p14:xfrm>
              <a:off x="323220" y="1476045"/>
              <a:ext cx="360" cy="360"/>
            </p14:xfrm>
          </p:contentPart>
        </mc:Choice>
        <mc:Fallback xmlns="">
          <p:pic>
            <p:nvPicPr>
              <p:cNvPr id="565" name="Ink 564">
                <a:extLst>
                  <a:ext uri="{FF2B5EF4-FFF2-40B4-BE49-F238E27FC236}">
                    <a16:creationId xmlns:a16="http://schemas.microsoft.com/office/drawing/2014/main" id="{3DE36A4D-04AA-D8F9-94A2-4F5A2BDA44C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287580" y="1440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0">
            <p14:nvContentPartPr>
              <p14:cNvPr id="567" name="Ink 566">
                <a:extLst>
                  <a:ext uri="{FF2B5EF4-FFF2-40B4-BE49-F238E27FC236}">
                    <a16:creationId xmlns:a16="http://schemas.microsoft.com/office/drawing/2014/main" id="{1EF856F0-3982-4648-1E7B-BC36EE304F05}"/>
                  </a:ext>
                </a:extLst>
              </p14:cNvPr>
              <p14:cNvContentPartPr/>
              <p14:nvPr/>
            </p14:nvContentPartPr>
            <p14:xfrm>
              <a:off x="5276460" y="3019365"/>
              <a:ext cx="360" cy="360"/>
            </p14:xfrm>
          </p:contentPart>
        </mc:Choice>
        <mc:Fallback xmlns="">
          <p:pic>
            <p:nvPicPr>
              <p:cNvPr id="567" name="Ink 566">
                <a:extLst>
                  <a:ext uri="{FF2B5EF4-FFF2-40B4-BE49-F238E27FC236}">
                    <a16:creationId xmlns:a16="http://schemas.microsoft.com/office/drawing/2014/main" id="{1EF856F0-3982-4648-1E7B-BC36EE304F0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240820" y="29833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1">
            <p14:nvContentPartPr>
              <p14:cNvPr id="569" name="Ink 568">
                <a:extLst>
                  <a:ext uri="{FF2B5EF4-FFF2-40B4-BE49-F238E27FC236}">
                    <a16:creationId xmlns:a16="http://schemas.microsoft.com/office/drawing/2014/main" id="{AEF1EB30-C451-4AAC-788A-F6C172747331}"/>
                  </a:ext>
                </a:extLst>
              </p14:cNvPr>
              <p14:cNvContentPartPr/>
              <p14:nvPr/>
            </p14:nvContentPartPr>
            <p14:xfrm>
              <a:off x="4466820" y="2962125"/>
              <a:ext cx="360" cy="360"/>
            </p14:xfrm>
          </p:contentPart>
        </mc:Choice>
        <mc:Fallback xmlns="">
          <p:pic>
            <p:nvPicPr>
              <p:cNvPr id="569" name="Ink 568">
                <a:extLst>
                  <a:ext uri="{FF2B5EF4-FFF2-40B4-BE49-F238E27FC236}">
                    <a16:creationId xmlns:a16="http://schemas.microsoft.com/office/drawing/2014/main" id="{AEF1EB30-C451-4AAC-788A-F6C17274733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431180" y="29261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2">
            <p14:nvContentPartPr>
              <p14:cNvPr id="572" name="Ink 571">
                <a:extLst>
                  <a:ext uri="{FF2B5EF4-FFF2-40B4-BE49-F238E27FC236}">
                    <a16:creationId xmlns:a16="http://schemas.microsoft.com/office/drawing/2014/main" id="{4193F9C0-EA49-B9C9-136D-5E546DA6899B}"/>
                  </a:ext>
                </a:extLst>
              </p14:cNvPr>
              <p14:cNvContentPartPr/>
              <p14:nvPr/>
            </p14:nvContentPartPr>
            <p14:xfrm>
              <a:off x="4323900" y="2752605"/>
              <a:ext cx="360" cy="360"/>
            </p14:xfrm>
          </p:contentPart>
        </mc:Choice>
        <mc:Fallback xmlns="">
          <p:pic>
            <p:nvPicPr>
              <p:cNvPr id="572" name="Ink 571">
                <a:extLst>
                  <a:ext uri="{FF2B5EF4-FFF2-40B4-BE49-F238E27FC236}">
                    <a16:creationId xmlns:a16="http://schemas.microsoft.com/office/drawing/2014/main" id="{4193F9C0-EA49-B9C9-136D-5E546DA6899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288260" y="27166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3">
            <p14:nvContentPartPr>
              <p14:cNvPr id="573" name="Ink 572">
                <a:extLst>
                  <a:ext uri="{FF2B5EF4-FFF2-40B4-BE49-F238E27FC236}">
                    <a16:creationId xmlns:a16="http://schemas.microsoft.com/office/drawing/2014/main" id="{50BA51FD-EC16-B1EB-5B9C-E523B268C5E2}"/>
                  </a:ext>
                </a:extLst>
              </p14:cNvPr>
              <p14:cNvContentPartPr/>
              <p14:nvPr/>
            </p14:nvContentPartPr>
            <p14:xfrm>
              <a:off x="4018980" y="2914605"/>
              <a:ext cx="360" cy="360"/>
            </p14:xfrm>
          </p:contentPart>
        </mc:Choice>
        <mc:Fallback xmlns="">
          <p:pic>
            <p:nvPicPr>
              <p:cNvPr id="573" name="Ink 572">
                <a:extLst>
                  <a:ext uri="{FF2B5EF4-FFF2-40B4-BE49-F238E27FC236}">
                    <a16:creationId xmlns:a16="http://schemas.microsoft.com/office/drawing/2014/main" id="{50BA51FD-EC16-B1EB-5B9C-E523B268C5E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983340" y="28786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4">
            <p14:nvContentPartPr>
              <p14:cNvPr id="577" name="Ink 576">
                <a:extLst>
                  <a:ext uri="{FF2B5EF4-FFF2-40B4-BE49-F238E27FC236}">
                    <a16:creationId xmlns:a16="http://schemas.microsoft.com/office/drawing/2014/main" id="{64BFB6E0-334F-C108-1896-9C60DEA78721}"/>
                  </a:ext>
                </a:extLst>
              </p14:cNvPr>
              <p14:cNvContentPartPr/>
              <p14:nvPr/>
            </p14:nvContentPartPr>
            <p14:xfrm>
              <a:off x="3876060" y="2809845"/>
              <a:ext cx="360" cy="360"/>
            </p14:xfrm>
          </p:contentPart>
        </mc:Choice>
        <mc:Fallback xmlns="">
          <p:pic>
            <p:nvPicPr>
              <p:cNvPr id="577" name="Ink 576">
                <a:extLst>
                  <a:ext uri="{FF2B5EF4-FFF2-40B4-BE49-F238E27FC236}">
                    <a16:creationId xmlns:a16="http://schemas.microsoft.com/office/drawing/2014/main" id="{64BFB6E0-334F-C108-1896-9C60DEA7872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840420" y="27738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5">
            <p14:nvContentPartPr>
              <p14:cNvPr id="579" name="Ink 578">
                <a:extLst>
                  <a:ext uri="{FF2B5EF4-FFF2-40B4-BE49-F238E27FC236}">
                    <a16:creationId xmlns:a16="http://schemas.microsoft.com/office/drawing/2014/main" id="{CB0771A4-02C1-64C3-6831-0C9938A8D9C5}"/>
                  </a:ext>
                </a:extLst>
              </p14:cNvPr>
              <p14:cNvContentPartPr/>
              <p14:nvPr/>
            </p14:nvContentPartPr>
            <p14:xfrm>
              <a:off x="3628380" y="2314485"/>
              <a:ext cx="360" cy="360"/>
            </p14:xfrm>
          </p:contentPart>
        </mc:Choice>
        <mc:Fallback xmlns="">
          <p:pic>
            <p:nvPicPr>
              <p:cNvPr id="579" name="Ink 578">
                <a:extLst>
                  <a:ext uri="{FF2B5EF4-FFF2-40B4-BE49-F238E27FC236}">
                    <a16:creationId xmlns:a16="http://schemas.microsoft.com/office/drawing/2014/main" id="{CB0771A4-02C1-64C3-6831-0C9938A8D9C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592740" y="2278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6">
            <p14:nvContentPartPr>
              <p14:cNvPr id="582" name="Ink 581">
                <a:extLst>
                  <a:ext uri="{FF2B5EF4-FFF2-40B4-BE49-F238E27FC236}">
                    <a16:creationId xmlns:a16="http://schemas.microsoft.com/office/drawing/2014/main" id="{181ED31E-91A3-11E5-D85D-439D36487461}"/>
                  </a:ext>
                </a:extLst>
              </p14:cNvPr>
              <p14:cNvContentPartPr/>
              <p14:nvPr/>
            </p14:nvContentPartPr>
            <p14:xfrm>
              <a:off x="3552420" y="2000205"/>
              <a:ext cx="360" cy="360"/>
            </p14:xfrm>
          </p:contentPart>
        </mc:Choice>
        <mc:Fallback xmlns="">
          <p:pic>
            <p:nvPicPr>
              <p:cNvPr id="582" name="Ink 581">
                <a:extLst>
                  <a:ext uri="{FF2B5EF4-FFF2-40B4-BE49-F238E27FC236}">
                    <a16:creationId xmlns:a16="http://schemas.microsoft.com/office/drawing/2014/main" id="{181ED31E-91A3-11E5-D85D-439D3648746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3516780" y="1964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7">
            <p14:nvContentPartPr>
              <p14:cNvPr id="583" name="Ink 582">
                <a:extLst>
                  <a:ext uri="{FF2B5EF4-FFF2-40B4-BE49-F238E27FC236}">
                    <a16:creationId xmlns:a16="http://schemas.microsoft.com/office/drawing/2014/main" id="{EAF6BE8C-FA9D-D472-E398-EC695B718F90}"/>
                  </a:ext>
                </a:extLst>
              </p14:cNvPr>
              <p14:cNvContentPartPr/>
              <p14:nvPr/>
            </p14:nvContentPartPr>
            <p14:xfrm>
              <a:off x="7324140" y="2533365"/>
              <a:ext cx="360" cy="360"/>
            </p14:xfrm>
          </p:contentPart>
        </mc:Choice>
        <mc:Fallback xmlns="">
          <p:pic>
            <p:nvPicPr>
              <p:cNvPr id="583" name="Ink 582">
                <a:extLst>
                  <a:ext uri="{FF2B5EF4-FFF2-40B4-BE49-F238E27FC236}">
                    <a16:creationId xmlns:a16="http://schemas.microsoft.com/office/drawing/2014/main" id="{EAF6BE8C-FA9D-D472-E398-EC695B718F90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288500" y="24973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8">
            <p14:nvContentPartPr>
              <p14:cNvPr id="584" name="Ink 583">
                <a:extLst>
                  <a:ext uri="{FF2B5EF4-FFF2-40B4-BE49-F238E27FC236}">
                    <a16:creationId xmlns:a16="http://schemas.microsoft.com/office/drawing/2014/main" id="{8D0915D4-39EA-C45A-7952-2E77DE921772}"/>
                  </a:ext>
                </a:extLst>
              </p14:cNvPr>
              <p14:cNvContentPartPr/>
              <p14:nvPr/>
            </p14:nvContentPartPr>
            <p14:xfrm>
              <a:off x="6600180" y="2943045"/>
              <a:ext cx="360" cy="360"/>
            </p14:xfrm>
          </p:contentPart>
        </mc:Choice>
        <mc:Fallback xmlns="">
          <p:pic>
            <p:nvPicPr>
              <p:cNvPr id="584" name="Ink 583">
                <a:extLst>
                  <a:ext uri="{FF2B5EF4-FFF2-40B4-BE49-F238E27FC236}">
                    <a16:creationId xmlns:a16="http://schemas.microsoft.com/office/drawing/2014/main" id="{8D0915D4-39EA-C45A-7952-2E77DE92177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564540" y="2907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9">
            <p14:nvContentPartPr>
              <p14:cNvPr id="585" name="Ink 584">
                <a:extLst>
                  <a:ext uri="{FF2B5EF4-FFF2-40B4-BE49-F238E27FC236}">
                    <a16:creationId xmlns:a16="http://schemas.microsoft.com/office/drawing/2014/main" id="{5F8C2685-BA01-A622-1AA8-CBDF38F93772}"/>
                  </a:ext>
                </a:extLst>
              </p14:cNvPr>
              <p14:cNvContentPartPr/>
              <p14:nvPr/>
            </p14:nvContentPartPr>
            <p14:xfrm>
              <a:off x="6371580" y="3152565"/>
              <a:ext cx="360" cy="360"/>
            </p14:xfrm>
          </p:contentPart>
        </mc:Choice>
        <mc:Fallback xmlns="">
          <p:pic>
            <p:nvPicPr>
              <p:cNvPr id="585" name="Ink 584">
                <a:extLst>
                  <a:ext uri="{FF2B5EF4-FFF2-40B4-BE49-F238E27FC236}">
                    <a16:creationId xmlns:a16="http://schemas.microsoft.com/office/drawing/2014/main" id="{5F8C2685-BA01-A622-1AA8-CBDF38F9377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335940" y="31165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0">
            <p14:nvContentPartPr>
              <p14:cNvPr id="586" name="Ink 585">
                <a:extLst>
                  <a:ext uri="{FF2B5EF4-FFF2-40B4-BE49-F238E27FC236}">
                    <a16:creationId xmlns:a16="http://schemas.microsoft.com/office/drawing/2014/main" id="{2D76B4A7-2DDA-EBAE-424E-CDE3942EE41F}"/>
                  </a:ext>
                </a:extLst>
              </p14:cNvPr>
              <p14:cNvContentPartPr/>
              <p14:nvPr/>
            </p14:nvContentPartPr>
            <p14:xfrm>
              <a:off x="6228660" y="2895525"/>
              <a:ext cx="360" cy="360"/>
            </p14:xfrm>
          </p:contentPart>
        </mc:Choice>
        <mc:Fallback xmlns="">
          <p:pic>
            <p:nvPicPr>
              <p:cNvPr id="586" name="Ink 585">
                <a:extLst>
                  <a:ext uri="{FF2B5EF4-FFF2-40B4-BE49-F238E27FC236}">
                    <a16:creationId xmlns:a16="http://schemas.microsoft.com/office/drawing/2014/main" id="{2D76B4A7-2DDA-EBAE-424E-CDE3942EE41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6193020" y="28595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1">
            <p14:nvContentPartPr>
              <p14:cNvPr id="587" name="Ink 586">
                <a:extLst>
                  <a:ext uri="{FF2B5EF4-FFF2-40B4-BE49-F238E27FC236}">
                    <a16:creationId xmlns:a16="http://schemas.microsoft.com/office/drawing/2014/main" id="{5158B6F5-6278-5BEF-B299-31CEC891D009}"/>
                  </a:ext>
                </a:extLst>
              </p14:cNvPr>
              <p14:cNvContentPartPr/>
              <p14:nvPr/>
            </p14:nvContentPartPr>
            <p14:xfrm>
              <a:off x="5924100" y="2761965"/>
              <a:ext cx="360" cy="360"/>
            </p14:xfrm>
          </p:contentPart>
        </mc:Choice>
        <mc:Fallback xmlns="">
          <p:pic>
            <p:nvPicPr>
              <p:cNvPr id="587" name="Ink 586">
                <a:extLst>
                  <a:ext uri="{FF2B5EF4-FFF2-40B4-BE49-F238E27FC236}">
                    <a16:creationId xmlns:a16="http://schemas.microsoft.com/office/drawing/2014/main" id="{5158B6F5-6278-5BEF-B299-31CEC891D00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888460" y="27259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2">
            <p14:nvContentPartPr>
              <p14:cNvPr id="589" name="Ink 588">
                <a:extLst>
                  <a:ext uri="{FF2B5EF4-FFF2-40B4-BE49-F238E27FC236}">
                    <a16:creationId xmlns:a16="http://schemas.microsoft.com/office/drawing/2014/main" id="{52052027-ED9A-7105-1CA0-6065187BBF1F}"/>
                  </a:ext>
                </a:extLst>
              </p14:cNvPr>
              <p14:cNvContentPartPr/>
              <p14:nvPr/>
            </p14:nvContentPartPr>
            <p14:xfrm>
              <a:off x="5638260" y="2952405"/>
              <a:ext cx="360" cy="360"/>
            </p14:xfrm>
          </p:contentPart>
        </mc:Choice>
        <mc:Fallback xmlns="">
          <p:pic>
            <p:nvPicPr>
              <p:cNvPr id="589" name="Ink 588">
                <a:extLst>
                  <a:ext uri="{FF2B5EF4-FFF2-40B4-BE49-F238E27FC236}">
                    <a16:creationId xmlns:a16="http://schemas.microsoft.com/office/drawing/2014/main" id="{52052027-ED9A-7105-1CA0-6065187BBF1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602620" y="29164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3">
            <p14:nvContentPartPr>
              <p14:cNvPr id="590" name="Ink 589">
                <a:extLst>
                  <a:ext uri="{FF2B5EF4-FFF2-40B4-BE49-F238E27FC236}">
                    <a16:creationId xmlns:a16="http://schemas.microsoft.com/office/drawing/2014/main" id="{7431952E-B876-1C09-2D5E-6EC3726603F3}"/>
                  </a:ext>
                </a:extLst>
              </p14:cNvPr>
              <p14:cNvContentPartPr/>
              <p14:nvPr/>
            </p14:nvContentPartPr>
            <p14:xfrm>
              <a:off x="5981340" y="2981205"/>
              <a:ext cx="360" cy="360"/>
            </p14:xfrm>
          </p:contentPart>
        </mc:Choice>
        <mc:Fallback xmlns="">
          <p:pic>
            <p:nvPicPr>
              <p:cNvPr id="590" name="Ink 589">
                <a:extLst>
                  <a:ext uri="{FF2B5EF4-FFF2-40B4-BE49-F238E27FC236}">
                    <a16:creationId xmlns:a16="http://schemas.microsoft.com/office/drawing/2014/main" id="{7431952E-B876-1C09-2D5E-6EC3726603F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945700" y="2945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4">
            <p14:nvContentPartPr>
              <p14:cNvPr id="591" name="Ink 590">
                <a:extLst>
                  <a:ext uri="{FF2B5EF4-FFF2-40B4-BE49-F238E27FC236}">
                    <a16:creationId xmlns:a16="http://schemas.microsoft.com/office/drawing/2014/main" id="{7E780750-CBEB-C841-2CFB-37E67FFA49DB}"/>
                  </a:ext>
                </a:extLst>
              </p14:cNvPr>
              <p14:cNvContentPartPr/>
              <p14:nvPr/>
            </p14:nvContentPartPr>
            <p14:xfrm>
              <a:off x="5542860" y="2752605"/>
              <a:ext cx="360" cy="360"/>
            </p14:xfrm>
          </p:contentPart>
        </mc:Choice>
        <mc:Fallback xmlns="">
          <p:pic>
            <p:nvPicPr>
              <p:cNvPr id="591" name="Ink 590">
                <a:extLst>
                  <a:ext uri="{FF2B5EF4-FFF2-40B4-BE49-F238E27FC236}">
                    <a16:creationId xmlns:a16="http://schemas.microsoft.com/office/drawing/2014/main" id="{7E780750-CBEB-C841-2CFB-37E67FFA49D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507220" y="27166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5">
            <p14:nvContentPartPr>
              <p14:cNvPr id="592" name="Ink 591">
                <a:extLst>
                  <a:ext uri="{FF2B5EF4-FFF2-40B4-BE49-F238E27FC236}">
                    <a16:creationId xmlns:a16="http://schemas.microsoft.com/office/drawing/2014/main" id="{871FAC67-F4AF-C58E-A5C7-4B85611061FB}"/>
                  </a:ext>
                </a:extLst>
              </p14:cNvPr>
              <p14:cNvContentPartPr/>
              <p14:nvPr/>
            </p14:nvContentPartPr>
            <p14:xfrm>
              <a:off x="5228580" y="2819205"/>
              <a:ext cx="360" cy="360"/>
            </p14:xfrm>
          </p:contentPart>
        </mc:Choice>
        <mc:Fallback xmlns="">
          <p:pic>
            <p:nvPicPr>
              <p:cNvPr id="592" name="Ink 591">
                <a:extLst>
                  <a:ext uri="{FF2B5EF4-FFF2-40B4-BE49-F238E27FC236}">
                    <a16:creationId xmlns:a16="http://schemas.microsoft.com/office/drawing/2014/main" id="{871FAC67-F4AF-C58E-A5C7-4B85611061F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5192940" y="2783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6">
            <p14:nvContentPartPr>
              <p14:cNvPr id="593" name="Ink 592">
                <a:extLst>
                  <a:ext uri="{FF2B5EF4-FFF2-40B4-BE49-F238E27FC236}">
                    <a16:creationId xmlns:a16="http://schemas.microsoft.com/office/drawing/2014/main" id="{923F42C6-0307-3765-1765-01A62D01CDB5}"/>
                  </a:ext>
                </a:extLst>
              </p14:cNvPr>
              <p14:cNvContentPartPr/>
              <p14:nvPr/>
            </p14:nvContentPartPr>
            <p14:xfrm>
              <a:off x="4838340" y="2714445"/>
              <a:ext cx="360" cy="360"/>
            </p14:xfrm>
          </p:contentPart>
        </mc:Choice>
        <mc:Fallback xmlns="">
          <p:pic>
            <p:nvPicPr>
              <p:cNvPr id="593" name="Ink 592">
                <a:extLst>
                  <a:ext uri="{FF2B5EF4-FFF2-40B4-BE49-F238E27FC236}">
                    <a16:creationId xmlns:a16="http://schemas.microsoft.com/office/drawing/2014/main" id="{923F42C6-0307-3765-1765-01A62D01CDB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802700" y="26784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7">
            <p14:nvContentPartPr>
              <p14:cNvPr id="594" name="Ink 593">
                <a:extLst>
                  <a:ext uri="{FF2B5EF4-FFF2-40B4-BE49-F238E27FC236}">
                    <a16:creationId xmlns:a16="http://schemas.microsoft.com/office/drawing/2014/main" id="{EDF456B7-76CD-1F5D-5046-97BC7297D4E8}"/>
                  </a:ext>
                </a:extLst>
              </p14:cNvPr>
              <p14:cNvContentPartPr/>
              <p14:nvPr/>
            </p14:nvContentPartPr>
            <p14:xfrm>
              <a:off x="4828620" y="2933685"/>
              <a:ext cx="360" cy="360"/>
            </p14:xfrm>
          </p:contentPart>
        </mc:Choice>
        <mc:Fallback xmlns="">
          <p:pic>
            <p:nvPicPr>
              <p:cNvPr id="594" name="Ink 593">
                <a:extLst>
                  <a:ext uri="{FF2B5EF4-FFF2-40B4-BE49-F238E27FC236}">
                    <a16:creationId xmlns:a16="http://schemas.microsoft.com/office/drawing/2014/main" id="{EDF456B7-76CD-1F5D-5046-97BC7297D4E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792980" y="28976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8">
            <p14:nvContentPartPr>
              <p14:cNvPr id="595" name="Ink 594">
                <a:extLst>
                  <a:ext uri="{FF2B5EF4-FFF2-40B4-BE49-F238E27FC236}">
                    <a16:creationId xmlns:a16="http://schemas.microsoft.com/office/drawing/2014/main" id="{F07C0D3D-3FC9-032F-28F1-63CB618140AC}"/>
                  </a:ext>
                </a:extLst>
              </p14:cNvPr>
              <p14:cNvContentPartPr/>
              <p14:nvPr/>
            </p14:nvContentPartPr>
            <p14:xfrm>
              <a:off x="5028780" y="2962125"/>
              <a:ext cx="360" cy="360"/>
            </p14:xfrm>
          </p:contentPart>
        </mc:Choice>
        <mc:Fallback xmlns="">
          <p:pic>
            <p:nvPicPr>
              <p:cNvPr id="595" name="Ink 594">
                <a:extLst>
                  <a:ext uri="{FF2B5EF4-FFF2-40B4-BE49-F238E27FC236}">
                    <a16:creationId xmlns:a16="http://schemas.microsoft.com/office/drawing/2014/main" id="{F07C0D3D-3FC9-032F-28F1-63CB618140A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4993140" y="29261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9">
            <p14:nvContentPartPr>
              <p14:cNvPr id="596" name="Ink 595">
                <a:extLst>
                  <a:ext uri="{FF2B5EF4-FFF2-40B4-BE49-F238E27FC236}">
                    <a16:creationId xmlns:a16="http://schemas.microsoft.com/office/drawing/2014/main" id="{155D8FCA-11CB-E379-6529-0A783AA73AA8}"/>
                  </a:ext>
                </a:extLst>
              </p14:cNvPr>
              <p14:cNvContentPartPr/>
              <p14:nvPr/>
            </p14:nvContentPartPr>
            <p14:xfrm>
              <a:off x="4666620" y="3103245"/>
              <a:ext cx="360" cy="2160"/>
            </p14:xfrm>
          </p:contentPart>
        </mc:Choice>
        <mc:Fallback xmlns="">
          <p:pic>
            <p:nvPicPr>
              <p:cNvPr id="596" name="Ink 595">
                <a:extLst>
                  <a:ext uri="{FF2B5EF4-FFF2-40B4-BE49-F238E27FC236}">
                    <a16:creationId xmlns:a16="http://schemas.microsoft.com/office/drawing/2014/main" id="{155D8FCA-11CB-E379-6529-0A783AA73AA8}"/>
                  </a:ext>
                </a:extLst>
              </p:cNvPr>
              <p:cNvPicPr/>
              <p:nvPr/>
            </p:nvPicPr>
            <p:blipFill>
              <a:blip r:embed="rId990"/>
              <a:stretch>
                <a:fillRect/>
              </a:stretch>
            </p:blipFill>
            <p:spPr>
              <a:xfrm>
                <a:off x="4630980" y="3067245"/>
                <a:ext cx="72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0">
            <p14:nvContentPartPr>
              <p14:cNvPr id="598" name="Ink 597">
                <a:extLst>
                  <a:ext uri="{FF2B5EF4-FFF2-40B4-BE49-F238E27FC236}">
                    <a16:creationId xmlns:a16="http://schemas.microsoft.com/office/drawing/2014/main" id="{4426A1D0-8857-CC6E-EDDD-190BEB2E36F2}"/>
                  </a:ext>
                </a:extLst>
              </p14:cNvPr>
              <p14:cNvContentPartPr/>
              <p14:nvPr/>
            </p14:nvContentPartPr>
            <p14:xfrm>
              <a:off x="9324300" y="2781045"/>
              <a:ext cx="360" cy="360"/>
            </p14:xfrm>
          </p:contentPart>
        </mc:Choice>
        <mc:Fallback xmlns="">
          <p:pic>
            <p:nvPicPr>
              <p:cNvPr id="598" name="Ink 597">
                <a:extLst>
                  <a:ext uri="{FF2B5EF4-FFF2-40B4-BE49-F238E27FC236}">
                    <a16:creationId xmlns:a16="http://schemas.microsoft.com/office/drawing/2014/main" id="{4426A1D0-8857-CC6E-EDDD-190BEB2E36F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288660" y="2745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1">
            <p14:nvContentPartPr>
              <p14:cNvPr id="599" name="Ink 598">
                <a:extLst>
                  <a:ext uri="{FF2B5EF4-FFF2-40B4-BE49-F238E27FC236}">
                    <a16:creationId xmlns:a16="http://schemas.microsoft.com/office/drawing/2014/main" id="{A7885DB3-40BC-9421-2104-74FCC9B19A85}"/>
                  </a:ext>
                </a:extLst>
              </p14:cNvPr>
              <p14:cNvContentPartPr/>
              <p14:nvPr/>
            </p14:nvContentPartPr>
            <p14:xfrm>
              <a:off x="9314940" y="2295405"/>
              <a:ext cx="360" cy="360"/>
            </p14:xfrm>
          </p:contentPart>
        </mc:Choice>
        <mc:Fallback xmlns="">
          <p:pic>
            <p:nvPicPr>
              <p:cNvPr id="599" name="Ink 598">
                <a:extLst>
                  <a:ext uri="{FF2B5EF4-FFF2-40B4-BE49-F238E27FC236}">
                    <a16:creationId xmlns:a16="http://schemas.microsoft.com/office/drawing/2014/main" id="{A7885DB3-40BC-9421-2104-74FCC9B19A85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279300" y="22594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2">
            <p14:nvContentPartPr>
              <p14:cNvPr id="600" name="Ink 599">
                <a:extLst>
                  <a:ext uri="{FF2B5EF4-FFF2-40B4-BE49-F238E27FC236}">
                    <a16:creationId xmlns:a16="http://schemas.microsoft.com/office/drawing/2014/main" id="{70B9CE40-24D0-59D6-3E85-177F4266C1B8}"/>
                  </a:ext>
                </a:extLst>
              </p14:cNvPr>
              <p14:cNvContentPartPr/>
              <p14:nvPr/>
            </p14:nvContentPartPr>
            <p14:xfrm>
              <a:off x="9562620" y="2028645"/>
              <a:ext cx="360" cy="360"/>
            </p14:xfrm>
          </p:contentPart>
        </mc:Choice>
        <mc:Fallback xmlns="">
          <p:pic>
            <p:nvPicPr>
              <p:cNvPr id="600" name="Ink 599">
                <a:extLst>
                  <a:ext uri="{FF2B5EF4-FFF2-40B4-BE49-F238E27FC236}">
                    <a16:creationId xmlns:a16="http://schemas.microsoft.com/office/drawing/2014/main" id="{70B9CE40-24D0-59D6-3E85-177F4266C1B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526980" y="19926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3">
            <p14:nvContentPartPr>
              <p14:cNvPr id="625" name="Ink 624">
                <a:extLst>
                  <a:ext uri="{FF2B5EF4-FFF2-40B4-BE49-F238E27FC236}">
                    <a16:creationId xmlns:a16="http://schemas.microsoft.com/office/drawing/2014/main" id="{391C3DD0-55CE-1363-D2B5-3C293DB4823F}"/>
                  </a:ext>
                </a:extLst>
              </p14:cNvPr>
              <p14:cNvContentPartPr/>
              <p14:nvPr/>
            </p14:nvContentPartPr>
            <p14:xfrm>
              <a:off x="9657660" y="1647765"/>
              <a:ext cx="360" cy="360"/>
            </p14:xfrm>
          </p:contentPart>
        </mc:Choice>
        <mc:Fallback xmlns="">
          <p:pic>
            <p:nvPicPr>
              <p:cNvPr id="625" name="Ink 624">
                <a:extLst>
                  <a:ext uri="{FF2B5EF4-FFF2-40B4-BE49-F238E27FC236}">
                    <a16:creationId xmlns:a16="http://schemas.microsoft.com/office/drawing/2014/main" id="{391C3DD0-55CE-1363-D2B5-3C293DB4823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622020" y="16117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4">
            <p14:nvContentPartPr>
              <p14:cNvPr id="629" name="Ink 628">
                <a:extLst>
                  <a:ext uri="{FF2B5EF4-FFF2-40B4-BE49-F238E27FC236}">
                    <a16:creationId xmlns:a16="http://schemas.microsoft.com/office/drawing/2014/main" id="{5912B4E6-E02E-8E16-F862-1D0296CFFB59}"/>
                  </a:ext>
                </a:extLst>
              </p14:cNvPr>
              <p14:cNvContentPartPr/>
              <p14:nvPr/>
            </p14:nvContentPartPr>
            <p14:xfrm>
              <a:off x="9552900" y="1828485"/>
              <a:ext cx="360" cy="360"/>
            </p14:xfrm>
          </p:contentPart>
        </mc:Choice>
        <mc:Fallback xmlns="">
          <p:pic>
            <p:nvPicPr>
              <p:cNvPr id="629" name="Ink 628">
                <a:extLst>
                  <a:ext uri="{FF2B5EF4-FFF2-40B4-BE49-F238E27FC236}">
                    <a16:creationId xmlns:a16="http://schemas.microsoft.com/office/drawing/2014/main" id="{5912B4E6-E02E-8E16-F862-1D0296CFFB5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517260" y="1792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5">
            <p14:nvContentPartPr>
              <p14:cNvPr id="630" name="Ink 629">
                <a:extLst>
                  <a:ext uri="{FF2B5EF4-FFF2-40B4-BE49-F238E27FC236}">
                    <a16:creationId xmlns:a16="http://schemas.microsoft.com/office/drawing/2014/main" id="{14C6287F-67E1-0FFB-D21C-A32C42421528}"/>
                  </a:ext>
                </a:extLst>
              </p14:cNvPr>
              <p14:cNvContentPartPr/>
              <p14:nvPr/>
            </p14:nvContentPartPr>
            <p14:xfrm>
              <a:off x="9915060" y="1476045"/>
              <a:ext cx="360" cy="360"/>
            </p14:xfrm>
          </p:contentPart>
        </mc:Choice>
        <mc:Fallback xmlns="">
          <p:pic>
            <p:nvPicPr>
              <p:cNvPr id="630" name="Ink 629">
                <a:extLst>
                  <a:ext uri="{FF2B5EF4-FFF2-40B4-BE49-F238E27FC236}">
                    <a16:creationId xmlns:a16="http://schemas.microsoft.com/office/drawing/2014/main" id="{14C6287F-67E1-0FFB-D21C-A32C4242152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879420" y="1440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6">
            <p14:nvContentPartPr>
              <p14:cNvPr id="631" name="Ink 630">
                <a:extLst>
                  <a:ext uri="{FF2B5EF4-FFF2-40B4-BE49-F238E27FC236}">
                    <a16:creationId xmlns:a16="http://schemas.microsoft.com/office/drawing/2014/main" id="{5E479FD9-8992-DAE6-7221-2E189CE4022B}"/>
                  </a:ext>
                </a:extLst>
              </p14:cNvPr>
              <p14:cNvContentPartPr/>
              <p14:nvPr/>
            </p14:nvContentPartPr>
            <p14:xfrm>
              <a:off x="9934140" y="1209645"/>
              <a:ext cx="360" cy="360"/>
            </p14:xfrm>
          </p:contentPart>
        </mc:Choice>
        <mc:Fallback xmlns="">
          <p:pic>
            <p:nvPicPr>
              <p:cNvPr id="631" name="Ink 630">
                <a:extLst>
                  <a:ext uri="{FF2B5EF4-FFF2-40B4-BE49-F238E27FC236}">
                    <a16:creationId xmlns:a16="http://schemas.microsoft.com/office/drawing/2014/main" id="{5E479FD9-8992-DAE6-7221-2E189CE4022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898500" y="11736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7">
            <p14:nvContentPartPr>
              <p14:cNvPr id="632" name="Ink 631">
                <a:extLst>
                  <a:ext uri="{FF2B5EF4-FFF2-40B4-BE49-F238E27FC236}">
                    <a16:creationId xmlns:a16="http://schemas.microsoft.com/office/drawing/2014/main" id="{5FD8CE0B-CB0E-1E0A-4C27-722BC46408AF}"/>
                  </a:ext>
                </a:extLst>
              </p14:cNvPr>
              <p14:cNvContentPartPr/>
              <p14:nvPr/>
            </p14:nvContentPartPr>
            <p14:xfrm>
              <a:off x="9857820" y="847485"/>
              <a:ext cx="360" cy="360"/>
            </p14:xfrm>
          </p:contentPart>
        </mc:Choice>
        <mc:Fallback xmlns="">
          <p:pic>
            <p:nvPicPr>
              <p:cNvPr id="632" name="Ink 631">
                <a:extLst>
                  <a:ext uri="{FF2B5EF4-FFF2-40B4-BE49-F238E27FC236}">
                    <a16:creationId xmlns:a16="http://schemas.microsoft.com/office/drawing/2014/main" id="{5FD8CE0B-CB0E-1E0A-4C27-722BC46408A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822180" y="811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8">
            <p14:nvContentPartPr>
              <p14:cNvPr id="633" name="Ink 632">
                <a:extLst>
                  <a:ext uri="{FF2B5EF4-FFF2-40B4-BE49-F238E27FC236}">
                    <a16:creationId xmlns:a16="http://schemas.microsoft.com/office/drawing/2014/main" id="{48247124-FCF5-85FA-18B6-C6E006660923}"/>
                  </a:ext>
                </a:extLst>
              </p14:cNvPr>
              <p14:cNvContentPartPr/>
              <p14:nvPr/>
            </p14:nvContentPartPr>
            <p14:xfrm>
              <a:off x="9838740" y="1047645"/>
              <a:ext cx="360" cy="360"/>
            </p14:xfrm>
          </p:contentPart>
        </mc:Choice>
        <mc:Fallback xmlns="">
          <p:pic>
            <p:nvPicPr>
              <p:cNvPr id="633" name="Ink 632">
                <a:extLst>
                  <a:ext uri="{FF2B5EF4-FFF2-40B4-BE49-F238E27FC236}">
                    <a16:creationId xmlns:a16="http://schemas.microsoft.com/office/drawing/2014/main" id="{48247124-FCF5-85FA-18B6-C6E00666092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803100" y="10116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9">
            <p14:nvContentPartPr>
              <p14:cNvPr id="636" name="Ink 635">
                <a:extLst>
                  <a:ext uri="{FF2B5EF4-FFF2-40B4-BE49-F238E27FC236}">
                    <a16:creationId xmlns:a16="http://schemas.microsoft.com/office/drawing/2014/main" id="{04851080-14B2-B0C3-958A-DD6356F42691}"/>
                  </a:ext>
                </a:extLst>
              </p14:cNvPr>
              <p14:cNvContentPartPr/>
              <p14:nvPr/>
            </p14:nvContentPartPr>
            <p14:xfrm>
              <a:off x="10524540" y="1028565"/>
              <a:ext cx="360" cy="360"/>
            </p14:xfrm>
          </p:contentPart>
        </mc:Choice>
        <mc:Fallback xmlns="">
          <p:pic>
            <p:nvPicPr>
              <p:cNvPr id="636" name="Ink 635">
                <a:extLst>
                  <a:ext uri="{FF2B5EF4-FFF2-40B4-BE49-F238E27FC236}">
                    <a16:creationId xmlns:a16="http://schemas.microsoft.com/office/drawing/2014/main" id="{04851080-14B2-B0C3-958A-DD6356F4269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0488900" y="9925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0">
            <p14:nvContentPartPr>
              <p14:cNvPr id="637" name="Ink 636">
                <a:extLst>
                  <a:ext uri="{FF2B5EF4-FFF2-40B4-BE49-F238E27FC236}">
                    <a16:creationId xmlns:a16="http://schemas.microsoft.com/office/drawing/2014/main" id="{87BE0F4C-6B0D-11F9-AA96-AC2B6F9DCF0D}"/>
                  </a:ext>
                </a:extLst>
              </p14:cNvPr>
              <p14:cNvContentPartPr/>
              <p14:nvPr/>
            </p14:nvContentPartPr>
            <p14:xfrm>
              <a:off x="11181900" y="2771685"/>
              <a:ext cx="360" cy="360"/>
            </p14:xfrm>
          </p:contentPart>
        </mc:Choice>
        <mc:Fallback xmlns="">
          <p:pic>
            <p:nvPicPr>
              <p:cNvPr id="637" name="Ink 636">
                <a:extLst>
                  <a:ext uri="{FF2B5EF4-FFF2-40B4-BE49-F238E27FC236}">
                    <a16:creationId xmlns:a16="http://schemas.microsoft.com/office/drawing/2014/main" id="{87BE0F4C-6B0D-11F9-AA96-AC2B6F9DCF0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146260" y="27356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1">
            <p14:nvContentPartPr>
              <p14:cNvPr id="638" name="Ink 637">
                <a:extLst>
                  <a:ext uri="{FF2B5EF4-FFF2-40B4-BE49-F238E27FC236}">
                    <a16:creationId xmlns:a16="http://schemas.microsoft.com/office/drawing/2014/main" id="{9BABFF3D-9E79-893E-1F74-580F483AC281}"/>
                  </a:ext>
                </a:extLst>
              </p14:cNvPr>
              <p14:cNvContentPartPr/>
              <p14:nvPr/>
            </p14:nvContentPartPr>
            <p14:xfrm>
              <a:off x="11543700" y="3105045"/>
              <a:ext cx="360" cy="360"/>
            </p14:xfrm>
          </p:contentPart>
        </mc:Choice>
        <mc:Fallback xmlns="">
          <p:pic>
            <p:nvPicPr>
              <p:cNvPr id="638" name="Ink 637">
                <a:extLst>
                  <a:ext uri="{FF2B5EF4-FFF2-40B4-BE49-F238E27FC236}">
                    <a16:creationId xmlns:a16="http://schemas.microsoft.com/office/drawing/2014/main" id="{9BABFF3D-9E79-893E-1F74-580F483AC28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08060" y="3069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2">
            <p14:nvContentPartPr>
              <p14:cNvPr id="639" name="Ink 638">
                <a:extLst>
                  <a:ext uri="{FF2B5EF4-FFF2-40B4-BE49-F238E27FC236}">
                    <a16:creationId xmlns:a16="http://schemas.microsoft.com/office/drawing/2014/main" id="{8F21B1E3-57AA-50E0-9DA7-320A68110D5E}"/>
                  </a:ext>
                </a:extLst>
              </p14:cNvPr>
              <p14:cNvContentPartPr/>
              <p14:nvPr/>
            </p14:nvContentPartPr>
            <p14:xfrm>
              <a:off x="11391420" y="3390885"/>
              <a:ext cx="360" cy="360"/>
            </p14:xfrm>
          </p:contentPart>
        </mc:Choice>
        <mc:Fallback xmlns="">
          <p:pic>
            <p:nvPicPr>
              <p:cNvPr id="639" name="Ink 638">
                <a:extLst>
                  <a:ext uri="{FF2B5EF4-FFF2-40B4-BE49-F238E27FC236}">
                    <a16:creationId xmlns:a16="http://schemas.microsoft.com/office/drawing/2014/main" id="{8F21B1E3-57AA-50E0-9DA7-320A68110D5E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355780" y="33548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3">
            <p14:nvContentPartPr>
              <p14:cNvPr id="640" name="Ink 639">
                <a:extLst>
                  <a:ext uri="{FF2B5EF4-FFF2-40B4-BE49-F238E27FC236}">
                    <a16:creationId xmlns:a16="http://schemas.microsoft.com/office/drawing/2014/main" id="{6B2DE98B-4460-E01C-8779-3F306B0410C3}"/>
                  </a:ext>
                </a:extLst>
              </p14:cNvPr>
              <p14:cNvContentPartPr/>
              <p14:nvPr/>
            </p14:nvContentPartPr>
            <p14:xfrm>
              <a:off x="11648460" y="3705165"/>
              <a:ext cx="360" cy="360"/>
            </p14:xfrm>
          </p:contentPart>
        </mc:Choice>
        <mc:Fallback xmlns="">
          <p:pic>
            <p:nvPicPr>
              <p:cNvPr id="640" name="Ink 639">
                <a:extLst>
                  <a:ext uri="{FF2B5EF4-FFF2-40B4-BE49-F238E27FC236}">
                    <a16:creationId xmlns:a16="http://schemas.microsoft.com/office/drawing/2014/main" id="{6B2DE98B-4460-E01C-8779-3F306B0410C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612820" y="36691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4">
            <p14:nvContentPartPr>
              <p14:cNvPr id="642" name="Ink 641">
                <a:extLst>
                  <a:ext uri="{FF2B5EF4-FFF2-40B4-BE49-F238E27FC236}">
                    <a16:creationId xmlns:a16="http://schemas.microsoft.com/office/drawing/2014/main" id="{A6AC42AA-6721-2543-D675-5E542E42449B}"/>
                  </a:ext>
                </a:extLst>
              </p14:cNvPr>
              <p14:cNvContentPartPr/>
              <p14:nvPr/>
            </p14:nvContentPartPr>
            <p14:xfrm>
              <a:off x="11572500" y="4038525"/>
              <a:ext cx="360" cy="360"/>
            </p14:xfrm>
          </p:contentPart>
        </mc:Choice>
        <mc:Fallback xmlns="">
          <p:pic>
            <p:nvPicPr>
              <p:cNvPr id="642" name="Ink 641">
                <a:extLst>
                  <a:ext uri="{FF2B5EF4-FFF2-40B4-BE49-F238E27FC236}">
                    <a16:creationId xmlns:a16="http://schemas.microsoft.com/office/drawing/2014/main" id="{A6AC42AA-6721-2543-D675-5E542E42449B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36860" y="40025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5">
            <p14:nvContentPartPr>
              <p14:cNvPr id="643" name="Ink 642">
                <a:extLst>
                  <a:ext uri="{FF2B5EF4-FFF2-40B4-BE49-F238E27FC236}">
                    <a16:creationId xmlns:a16="http://schemas.microsoft.com/office/drawing/2014/main" id="{68CF7B1C-5F1E-754D-37EB-9F67E047F603}"/>
                  </a:ext>
                </a:extLst>
              </p14:cNvPr>
              <p14:cNvContentPartPr/>
              <p14:nvPr/>
            </p14:nvContentPartPr>
            <p14:xfrm>
              <a:off x="11820180" y="4381245"/>
              <a:ext cx="360" cy="360"/>
            </p14:xfrm>
          </p:contentPart>
        </mc:Choice>
        <mc:Fallback xmlns="">
          <p:pic>
            <p:nvPicPr>
              <p:cNvPr id="643" name="Ink 642">
                <a:extLst>
                  <a:ext uri="{FF2B5EF4-FFF2-40B4-BE49-F238E27FC236}">
                    <a16:creationId xmlns:a16="http://schemas.microsoft.com/office/drawing/2014/main" id="{68CF7B1C-5F1E-754D-37EB-9F67E047F60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84540" y="43452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6">
            <p14:nvContentPartPr>
              <p14:cNvPr id="663" name="Ink 662">
                <a:extLst>
                  <a:ext uri="{FF2B5EF4-FFF2-40B4-BE49-F238E27FC236}">
                    <a16:creationId xmlns:a16="http://schemas.microsoft.com/office/drawing/2014/main" id="{04EE8523-0B73-506E-7AEF-2D881123C6BD}"/>
                  </a:ext>
                </a:extLst>
              </p14:cNvPr>
              <p14:cNvContentPartPr/>
              <p14:nvPr/>
            </p14:nvContentPartPr>
            <p14:xfrm>
              <a:off x="11820180" y="4590765"/>
              <a:ext cx="360" cy="360"/>
            </p14:xfrm>
          </p:contentPart>
        </mc:Choice>
        <mc:Fallback xmlns="">
          <p:pic>
            <p:nvPicPr>
              <p:cNvPr id="663" name="Ink 662">
                <a:extLst>
                  <a:ext uri="{FF2B5EF4-FFF2-40B4-BE49-F238E27FC236}">
                    <a16:creationId xmlns:a16="http://schemas.microsoft.com/office/drawing/2014/main" id="{04EE8523-0B73-506E-7AEF-2D881123C6B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84540" y="45547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7">
            <p14:nvContentPartPr>
              <p14:cNvPr id="664" name="Ink 663">
                <a:extLst>
                  <a:ext uri="{FF2B5EF4-FFF2-40B4-BE49-F238E27FC236}">
                    <a16:creationId xmlns:a16="http://schemas.microsoft.com/office/drawing/2014/main" id="{229DA434-CB3D-4CAE-A2E7-9F9164943AB2}"/>
                  </a:ext>
                </a:extLst>
              </p14:cNvPr>
              <p14:cNvContentPartPr/>
              <p14:nvPr/>
            </p14:nvContentPartPr>
            <p14:xfrm>
              <a:off x="11762940" y="4714605"/>
              <a:ext cx="360" cy="360"/>
            </p14:xfrm>
          </p:contentPart>
        </mc:Choice>
        <mc:Fallback xmlns="">
          <p:pic>
            <p:nvPicPr>
              <p:cNvPr id="664" name="Ink 663">
                <a:extLst>
                  <a:ext uri="{FF2B5EF4-FFF2-40B4-BE49-F238E27FC236}">
                    <a16:creationId xmlns:a16="http://schemas.microsoft.com/office/drawing/2014/main" id="{229DA434-CB3D-4CAE-A2E7-9F9164943AB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727300" y="46786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8">
            <p14:nvContentPartPr>
              <p14:cNvPr id="665" name="Ink 664">
                <a:extLst>
                  <a:ext uri="{FF2B5EF4-FFF2-40B4-BE49-F238E27FC236}">
                    <a16:creationId xmlns:a16="http://schemas.microsoft.com/office/drawing/2014/main" id="{FF4E5033-A15A-9A93-2E1D-F8FF7214E243}"/>
                  </a:ext>
                </a:extLst>
              </p14:cNvPr>
              <p14:cNvContentPartPr/>
              <p14:nvPr/>
            </p14:nvContentPartPr>
            <p14:xfrm>
              <a:off x="11848620" y="5009805"/>
              <a:ext cx="360" cy="360"/>
            </p14:xfrm>
          </p:contentPart>
        </mc:Choice>
        <mc:Fallback xmlns="">
          <p:pic>
            <p:nvPicPr>
              <p:cNvPr id="665" name="Ink 664">
                <a:extLst>
                  <a:ext uri="{FF2B5EF4-FFF2-40B4-BE49-F238E27FC236}">
                    <a16:creationId xmlns:a16="http://schemas.microsoft.com/office/drawing/2014/main" id="{FF4E5033-A15A-9A93-2E1D-F8FF7214E24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812980" y="4973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9">
            <p14:nvContentPartPr>
              <p14:cNvPr id="667" name="Ink 666">
                <a:extLst>
                  <a:ext uri="{FF2B5EF4-FFF2-40B4-BE49-F238E27FC236}">
                    <a16:creationId xmlns:a16="http://schemas.microsoft.com/office/drawing/2014/main" id="{6FFA3EAC-DDFA-5B11-3614-B0D6F0FBB1D3}"/>
                  </a:ext>
                </a:extLst>
              </p14:cNvPr>
              <p14:cNvContentPartPr/>
              <p14:nvPr/>
            </p14:nvContentPartPr>
            <p14:xfrm>
              <a:off x="11562780" y="4676445"/>
              <a:ext cx="360" cy="360"/>
            </p14:xfrm>
          </p:contentPart>
        </mc:Choice>
        <mc:Fallback xmlns="">
          <p:pic>
            <p:nvPicPr>
              <p:cNvPr id="667" name="Ink 666">
                <a:extLst>
                  <a:ext uri="{FF2B5EF4-FFF2-40B4-BE49-F238E27FC236}">
                    <a16:creationId xmlns:a16="http://schemas.microsoft.com/office/drawing/2014/main" id="{6FFA3EAC-DDFA-5B11-3614-B0D6F0FBB1D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27140" y="46404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0">
            <p14:nvContentPartPr>
              <p14:cNvPr id="668" name="Ink 667">
                <a:extLst>
                  <a:ext uri="{FF2B5EF4-FFF2-40B4-BE49-F238E27FC236}">
                    <a16:creationId xmlns:a16="http://schemas.microsoft.com/office/drawing/2014/main" id="{1A20CD93-4412-CE44-F88B-2569FCAD8AB2}"/>
                  </a:ext>
                </a:extLst>
              </p14:cNvPr>
              <p14:cNvContentPartPr/>
              <p14:nvPr/>
            </p14:nvContentPartPr>
            <p14:xfrm>
              <a:off x="11105580" y="5562405"/>
              <a:ext cx="360" cy="360"/>
            </p14:xfrm>
          </p:contentPart>
        </mc:Choice>
        <mc:Fallback xmlns="">
          <p:pic>
            <p:nvPicPr>
              <p:cNvPr id="668" name="Ink 667">
                <a:extLst>
                  <a:ext uri="{FF2B5EF4-FFF2-40B4-BE49-F238E27FC236}">
                    <a16:creationId xmlns:a16="http://schemas.microsoft.com/office/drawing/2014/main" id="{1A20CD93-4412-CE44-F88B-2569FCAD8AB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069940" y="55264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1">
            <p14:nvContentPartPr>
              <p14:cNvPr id="669" name="Ink 668">
                <a:extLst>
                  <a:ext uri="{FF2B5EF4-FFF2-40B4-BE49-F238E27FC236}">
                    <a16:creationId xmlns:a16="http://schemas.microsoft.com/office/drawing/2014/main" id="{DB9259A3-29D9-1EDD-CB6D-16CD2ECCB032}"/>
                  </a:ext>
                </a:extLst>
              </p14:cNvPr>
              <p14:cNvContentPartPr/>
              <p14:nvPr/>
            </p14:nvContentPartPr>
            <p14:xfrm>
              <a:off x="11553420" y="5486085"/>
              <a:ext cx="360" cy="360"/>
            </p14:xfrm>
          </p:contentPart>
        </mc:Choice>
        <mc:Fallback xmlns="">
          <p:pic>
            <p:nvPicPr>
              <p:cNvPr id="669" name="Ink 668">
                <a:extLst>
                  <a:ext uri="{FF2B5EF4-FFF2-40B4-BE49-F238E27FC236}">
                    <a16:creationId xmlns:a16="http://schemas.microsoft.com/office/drawing/2014/main" id="{DB9259A3-29D9-1EDD-CB6D-16CD2ECCB03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1517780" y="54500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2">
            <p14:nvContentPartPr>
              <p14:cNvPr id="670" name="Ink 669">
                <a:extLst>
                  <a:ext uri="{FF2B5EF4-FFF2-40B4-BE49-F238E27FC236}">
                    <a16:creationId xmlns:a16="http://schemas.microsoft.com/office/drawing/2014/main" id="{78E6B1F7-8C0C-B23A-9A51-94B2CF74896F}"/>
                  </a:ext>
                </a:extLst>
              </p14:cNvPr>
              <p14:cNvContentPartPr/>
              <p14:nvPr/>
            </p14:nvContentPartPr>
            <p14:xfrm>
              <a:off x="10876980" y="5553045"/>
              <a:ext cx="360" cy="360"/>
            </p14:xfrm>
          </p:contentPart>
        </mc:Choice>
        <mc:Fallback xmlns="">
          <p:pic>
            <p:nvPicPr>
              <p:cNvPr id="670" name="Ink 669">
                <a:extLst>
                  <a:ext uri="{FF2B5EF4-FFF2-40B4-BE49-F238E27FC236}">
                    <a16:creationId xmlns:a16="http://schemas.microsoft.com/office/drawing/2014/main" id="{78E6B1F7-8C0C-B23A-9A51-94B2CF74896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0841340" y="5517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3">
            <p14:nvContentPartPr>
              <p14:cNvPr id="673" name="Ink 672">
                <a:extLst>
                  <a:ext uri="{FF2B5EF4-FFF2-40B4-BE49-F238E27FC236}">
                    <a16:creationId xmlns:a16="http://schemas.microsoft.com/office/drawing/2014/main" id="{2A92CED8-F477-0F7A-82F3-B0E398442D3D}"/>
                  </a:ext>
                </a:extLst>
              </p14:cNvPr>
              <p14:cNvContentPartPr/>
              <p14:nvPr/>
            </p14:nvContentPartPr>
            <p14:xfrm>
              <a:off x="9733980" y="5553045"/>
              <a:ext cx="360" cy="360"/>
            </p14:xfrm>
          </p:contentPart>
        </mc:Choice>
        <mc:Fallback xmlns="">
          <p:pic>
            <p:nvPicPr>
              <p:cNvPr id="673" name="Ink 672">
                <a:extLst>
                  <a:ext uri="{FF2B5EF4-FFF2-40B4-BE49-F238E27FC236}">
                    <a16:creationId xmlns:a16="http://schemas.microsoft.com/office/drawing/2014/main" id="{2A92CED8-F477-0F7A-82F3-B0E398442D3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698340" y="55170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4">
            <p14:nvContentPartPr>
              <p14:cNvPr id="674" name="Ink 673">
                <a:extLst>
                  <a:ext uri="{FF2B5EF4-FFF2-40B4-BE49-F238E27FC236}">
                    <a16:creationId xmlns:a16="http://schemas.microsoft.com/office/drawing/2014/main" id="{5C0F9A65-29E6-6341-9D41-C38D74F519A9}"/>
                  </a:ext>
                </a:extLst>
              </p14:cNvPr>
              <p14:cNvContentPartPr/>
              <p14:nvPr/>
            </p14:nvContentPartPr>
            <p14:xfrm>
              <a:off x="9476940" y="5476725"/>
              <a:ext cx="360" cy="360"/>
            </p14:xfrm>
          </p:contentPart>
        </mc:Choice>
        <mc:Fallback xmlns="">
          <p:pic>
            <p:nvPicPr>
              <p:cNvPr id="674" name="Ink 673">
                <a:extLst>
                  <a:ext uri="{FF2B5EF4-FFF2-40B4-BE49-F238E27FC236}">
                    <a16:creationId xmlns:a16="http://schemas.microsoft.com/office/drawing/2014/main" id="{5C0F9A65-29E6-6341-9D41-C38D74F519A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441300" y="54407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5">
            <p14:nvContentPartPr>
              <p14:cNvPr id="688" name="Ink 687">
                <a:extLst>
                  <a:ext uri="{FF2B5EF4-FFF2-40B4-BE49-F238E27FC236}">
                    <a16:creationId xmlns:a16="http://schemas.microsoft.com/office/drawing/2014/main" id="{C6CA4EC5-A287-00EB-0CCE-72657777CCAF}"/>
                  </a:ext>
                </a:extLst>
              </p14:cNvPr>
              <p14:cNvContentPartPr/>
              <p14:nvPr/>
            </p14:nvContentPartPr>
            <p14:xfrm>
              <a:off x="9314940" y="5667165"/>
              <a:ext cx="360" cy="360"/>
            </p14:xfrm>
          </p:contentPart>
        </mc:Choice>
        <mc:Fallback xmlns="">
          <p:pic>
            <p:nvPicPr>
              <p:cNvPr id="688" name="Ink 687">
                <a:extLst>
                  <a:ext uri="{FF2B5EF4-FFF2-40B4-BE49-F238E27FC236}">
                    <a16:creationId xmlns:a16="http://schemas.microsoft.com/office/drawing/2014/main" id="{C6CA4EC5-A287-00EB-0CCE-72657777CCA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279300" y="56311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6">
            <p14:nvContentPartPr>
              <p14:cNvPr id="737" name="Ink 736">
                <a:extLst>
                  <a:ext uri="{FF2B5EF4-FFF2-40B4-BE49-F238E27FC236}">
                    <a16:creationId xmlns:a16="http://schemas.microsoft.com/office/drawing/2014/main" id="{054C9E9D-1A30-0BFA-283A-4F8676DDC53D}"/>
                  </a:ext>
                </a:extLst>
              </p14:cNvPr>
              <p14:cNvContentPartPr/>
              <p14:nvPr/>
            </p14:nvContentPartPr>
            <p14:xfrm>
              <a:off x="8971860" y="5638725"/>
              <a:ext cx="360" cy="360"/>
            </p14:xfrm>
          </p:contentPart>
        </mc:Choice>
        <mc:Fallback xmlns="">
          <p:pic>
            <p:nvPicPr>
              <p:cNvPr id="737" name="Ink 736">
                <a:extLst>
                  <a:ext uri="{FF2B5EF4-FFF2-40B4-BE49-F238E27FC236}">
                    <a16:creationId xmlns:a16="http://schemas.microsoft.com/office/drawing/2014/main" id="{054C9E9D-1A30-0BFA-283A-4F8676DDC53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936220" y="56027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7">
            <p14:nvContentPartPr>
              <p14:cNvPr id="761" name="Ink 760">
                <a:extLst>
                  <a:ext uri="{FF2B5EF4-FFF2-40B4-BE49-F238E27FC236}">
                    <a16:creationId xmlns:a16="http://schemas.microsoft.com/office/drawing/2014/main" id="{4FFFCF50-E7C0-313C-BF2A-8EEF5C54A853}"/>
                  </a:ext>
                </a:extLst>
              </p14:cNvPr>
              <p14:cNvContentPartPr/>
              <p14:nvPr/>
            </p14:nvContentPartPr>
            <p14:xfrm>
              <a:off x="8810220" y="5505165"/>
              <a:ext cx="360" cy="360"/>
            </p14:xfrm>
          </p:contentPart>
        </mc:Choice>
        <mc:Fallback xmlns="">
          <p:pic>
            <p:nvPicPr>
              <p:cNvPr id="761" name="Ink 760">
                <a:extLst>
                  <a:ext uri="{FF2B5EF4-FFF2-40B4-BE49-F238E27FC236}">
                    <a16:creationId xmlns:a16="http://schemas.microsoft.com/office/drawing/2014/main" id="{4FFFCF50-E7C0-313C-BF2A-8EEF5C54A85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774580" y="54691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8">
            <p14:nvContentPartPr>
              <p14:cNvPr id="762" name="Ink 761">
                <a:extLst>
                  <a:ext uri="{FF2B5EF4-FFF2-40B4-BE49-F238E27FC236}">
                    <a16:creationId xmlns:a16="http://schemas.microsoft.com/office/drawing/2014/main" id="{0C253DCD-21CF-1798-20C5-12F92483B491}"/>
                  </a:ext>
                </a:extLst>
              </p14:cNvPr>
              <p14:cNvContentPartPr/>
              <p14:nvPr/>
            </p14:nvContentPartPr>
            <p14:xfrm>
              <a:off x="9086340" y="5505165"/>
              <a:ext cx="360" cy="360"/>
            </p14:xfrm>
          </p:contentPart>
        </mc:Choice>
        <mc:Fallback xmlns="">
          <p:pic>
            <p:nvPicPr>
              <p:cNvPr id="762" name="Ink 761">
                <a:extLst>
                  <a:ext uri="{FF2B5EF4-FFF2-40B4-BE49-F238E27FC236}">
                    <a16:creationId xmlns:a16="http://schemas.microsoft.com/office/drawing/2014/main" id="{0C253DCD-21CF-1798-20C5-12F92483B49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050700" y="54691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9">
            <p14:nvContentPartPr>
              <p14:cNvPr id="763" name="Ink 762">
                <a:extLst>
                  <a:ext uri="{FF2B5EF4-FFF2-40B4-BE49-F238E27FC236}">
                    <a16:creationId xmlns:a16="http://schemas.microsoft.com/office/drawing/2014/main" id="{C27E5E30-321E-644C-A52B-CFAB7DFE23AD}"/>
                  </a:ext>
                </a:extLst>
              </p14:cNvPr>
              <p14:cNvContentPartPr/>
              <p14:nvPr/>
            </p14:nvContentPartPr>
            <p14:xfrm>
              <a:off x="8428980" y="5495805"/>
              <a:ext cx="360" cy="360"/>
            </p14:xfrm>
          </p:contentPart>
        </mc:Choice>
        <mc:Fallback xmlns="">
          <p:pic>
            <p:nvPicPr>
              <p:cNvPr id="763" name="Ink 762">
                <a:extLst>
                  <a:ext uri="{FF2B5EF4-FFF2-40B4-BE49-F238E27FC236}">
                    <a16:creationId xmlns:a16="http://schemas.microsoft.com/office/drawing/2014/main" id="{C27E5E30-321E-644C-A52B-CFAB7DFE23A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393340" y="5459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0">
            <p14:nvContentPartPr>
              <p14:cNvPr id="768" name="Ink 767">
                <a:extLst>
                  <a:ext uri="{FF2B5EF4-FFF2-40B4-BE49-F238E27FC236}">
                    <a16:creationId xmlns:a16="http://schemas.microsoft.com/office/drawing/2014/main" id="{E7B42B90-CE04-E142-1F25-AD1FDD8C476A}"/>
                  </a:ext>
                </a:extLst>
              </p14:cNvPr>
              <p14:cNvContentPartPr/>
              <p14:nvPr/>
            </p14:nvContentPartPr>
            <p14:xfrm>
              <a:off x="8219460" y="5286285"/>
              <a:ext cx="360" cy="360"/>
            </p14:xfrm>
          </p:contentPart>
        </mc:Choice>
        <mc:Fallback xmlns="">
          <p:pic>
            <p:nvPicPr>
              <p:cNvPr id="768" name="Ink 767">
                <a:extLst>
                  <a:ext uri="{FF2B5EF4-FFF2-40B4-BE49-F238E27FC236}">
                    <a16:creationId xmlns:a16="http://schemas.microsoft.com/office/drawing/2014/main" id="{E7B42B90-CE04-E142-1F25-AD1FDD8C476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183820" y="52502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1">
            <p14:nvContentPartPr>
              <p14:cNvPr id="769" name="Ink 768">
                <a:extLst>
                  <a:ext uri="{FF2B5EF4-FFF2-40B4-BE49-F238E27FC236}">
                    <a16:creationId xmlns:a16="http://schemas.microsoft.com/office/drawing/2014/main" id="{041BA010-68D0-D4BC-C4A7-78DDFE6CFD59}"/>
                  </a:ext>
                </a:extLst>
              </p14:cNvPr>
              <p14:cNvContentPartPr/>
              <p14:nvPr/>
            </p14:nvContentPartPr>
            <p14:xfrm>
              <a:off x="8400540" y="5112765"/>
              <a:ext cx="360" cy="1800"/>
            </p14:xfrm>
          </p:contentPart>
        </mc:Choice>
        <mc:Fallback xmlns="">
          <p:pic>
            <p:nvPicPr>
              <p:cNvPr id="769" name="Ink 768">
                <a:extLst>
                  <a:ext uri="{FF2B5EF4-FFF2-40B4-BE49-F238E27FC236}">
                    <a16:creationId xmlns:a16="http://schemas.microsoft.com/office/drawing/2014/main" id="{041BA010-68D0-D4BC-C4A7-78DDFE6CFD59}"/>
                  </a:ext>
                </a:extLst>
              </p:cNvPr>
              <p:cNvPicPr/>
              <p:nvPr/>
            </p:nvPicPr>
            <p:blipFill>
              <a:blip r:embed="rId990"/>
              <a:stretch>
                <a:fillRect/>
              </a:stretch>
            </p:blipFill>
            <p:spPr>
              <a:xfrm>
                <a:off x="8364900" y="5077125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2">
            <p14:nvContentPartPr>
              <p14:cNvPr id="770" name="Ink 769">
                <a:extLst>
                  <a:ext uri="{FF2B5EF4-FFF2-40B4-BE49-F238E27FC236}">
                    <a16:creationId xmlns:a16="http://schemas.microsoft.com/office/drawing/2014/main" id="{C8F6AB6F-F7A7-31CF-7B1C-C5574C0CF38C}"/>
                  </a:ext>
                </a:extLst>
              </p14:cNvPr>
              <p14:cNvContentPartPr/>
              <p14:nvPr/>
            </p14:nvContentPartPr>
            <p14:xfrm>
              <a:off x="8590980" y="5133645"/>
              <a:ext cx="360" cy="360"/>
            </p14:xfrm>
          </p:contentPart>
        </mc:Choice>
        <mc:Fallback xmlns="">
          <p:pic>
            <p:nvPicPr>
              <p:cNvPr id="770" name="Ink 769">
                <a:extLst>
                  <a:ext uri="{FF2B5EF4-FFF2-40B4-BE49-F238E27FC236}">
                    <a16:creationId xmlns:a16="http://schemas.microsoft.com/office/drawing/2014/main" id="{C8F6AB6F-F7A7-31CF-7B1C-C5574C0CF38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555340" y="50976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3">
            <p14:nvContentPartPr>
              <p14:cNvPr id="771" name="Ink 770">
                <a:extLst>
                  <a:ext uri="{FF2B5EF4-FFF2-40B4-BE49-F238E27FC236}">
                    <a16:creationId xmlns:a16="http://schemas.microsoft.com/office/drawing/2014/main" id="{FBDE324E-96F7-2736-20A5-69C925320422}"/>
                  </a:ext>
                </a:extLst>
              </p14:cNvPr>
              <p14:cNvContentPartPr/>
              <p14:nvPr/>
            </p14:nvContentPartPr>
            <p14:xfrm>
              <a:off x="8819580" y="4800285"/>
              <a:ext cx="360" cy="360"/>
            </p14:xfrm>
          </p:contentPart>
        </mc:Choice>
        <mc:Fallback xmlns="">
          <p:pic>
            <p:nvPicPr>
              <p:cNvPr id="771" name="Ink 770">
                <a:extLst>
                  <a:ext uri="{FF2B5EF4-FFF2-40B4-BE49-F238E27FC236}">
                    <a16:creationId xmlns:a16="http://schemas.microsoft.com/office/drawing/2014/main" id="{FBDE324E-96F7-2736-20A5-69C925320422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783940" y="47642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4">
            <p14:nvContentPartPr>
              <p14:cNvPr id="772" name="Ink 771">
                <a:extLst>
                  <a:ext uri="{FF2B5EF4-FFF2-40B4-BE49-F238E27FC236}">
                    <a16:creationId xmlns:a16="http://schemas.microsoft.com/office/drawing/2014/main" id="{B7571199-5502-6CA3-FF16-0CBB5EBDA58D}"/>
                  </a:ext>
                </a:extLst>
              </p14:cNvPr>
              <p14:cNvContentPartPr/>
              <p14:nvPr/>
            </p14:nvContentPartPr>
            <p14:xfrm>
              <a:off x="8743260" y="5009805"/>
              <a:ext cx="360" cy="360"/>
            </p14:xfrm>
          </p:contentPart>
        </mc:Choice>
        <mc:Fallback xmlns="">
          <p:pic>
            <p:nvPicPr>
              <p:cNvPr id="772" name="Ink 771">
                <a:extLst>
                  <a:ext uri="{FF2B5EF4-FFF2-40B4-BE49-F238E27FC236}">
                    <a16:creationId xmlns:a16="http://schemas.microsoft.com/office/drawing/2014/main" id="{B7571199-5502-6CA3-FF16-0CBB5EBDA58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707620" y="4973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5">
            <p14:nvContentPartPr>
              <p14:cNvPr id="773" name="Ink 772">
                <a:extLst>
                  <a:ext uri="{FF2B5EF4-FFF2-40B4-BE49-F238E27FC236}">
                    <a16:creationId xmlns:a16="http://schemas.microsoft.com/office/drawing/2014/main" id="{B8339D70-B246-E436-E68E-EFA4CD25546C}"/>
                  </a:ext>
                </a:extLst>
              </p14:cNvPr>
              <p14:cNvContentPartPr/>
              <p14:nvPr/>
            </p14:nvContentPartPr>
            <p14:xfrm>
              <a:off x="8638500" y="4752765"/>
              <a:ext cx="360" cy="360"/>
            </p14:xfrm>
          </p:contentPart>
        </mc:Choice>
        <mc:Fallback xmlns="">
          <p:pic>
            <p:nvPicPr>
              <p:cNvPr id="773" name="Ink 772">
                <a:extLst>
                  <a:ext uri="{FF2B5EF4-FFF2-40B4-BE49-F238E27FC236}">
                    <a16:creationId xmlns:a16="http://schemas.microsoft.com/office/drawing/2014/main" id="{B8339D70-B246-E436-E68E-EFA4CD25546C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602860" y="47167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6">
            <p14:nvContentPartPr>
              <p14:cNvPr id="775" name="Ink 774">
                <a:extLst>
                  <a:ext uri="{FF2B5EF4-FFF2-40B4-BE49-F238E27FC236}">
                    <a16:creationId xmlns:a16="http://schemas.microsoft.com/office/drawing/2014/main" id="{4CB20B58-49CD-5013-675D-CFADA2F65CB4}"/>
                  </a:ext>
                </a:extLst>
              </p14:cNvPr>
              <p14:cNvContentPartPr/>
              <p14:nvPr/>
            </p14:nvContentPartPr>
            <p14:xfrm>
              <a:off x="8895900" y="4705245"/>
              <a:ext cx="360" cy="360"/>
            </p14:xfrm>
          </p:contentPart>
        </mc:Choice>
        <mc:Fallback xmlns="">
          <p:pic>
            <p:nvPicPr>
              <p:cNvPr id="775" name="Ink 774">
                <a:extLst>
                  <a:ext uri="{FF2B5EF4-FFF2-40B4-BE49-F238E27FC236}">
                    <a16:creationId xmlns:a16="http://schemas.microsoft.com/office/drawing/2014/main" id="{4CB20B58-49CD-5013-675D-CFADA2F65CB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860260" y="46692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7">
            <p14:nvContentPartPr>
              <p14:cNvPr id="776" name="Ink 775">
                <a:extLst>
                  <a:ext uri="{FF2B5EF4-FFF2-40B4-BE49-F238E27FC236}">
                    <a16:creationId xmlns:a16="http://schemas.microsoft.com/office/drawing/2014/main" id="{E28385EA-1BD1-449E-8738-65D19A22F808}"/>
                  </a:ext>
                </a:extLst>
              </p14:cNvPr>
              <p14:cNvContentPartPr/>
              <p14:nvPr/>
            </p14:nvContentPartPr>
            <p14:xfrm>
              <a:off x="8705460" y="4362165"/>
              <a:ext cx="360" cy="360"/>
            </p14:xfrm>
          </p:contentPart>
        </mc:Choice>
        <mc:Fallback xmlns="">
          <p:pic>
            <p:nvPicPr>
              <p:cNvPr id="776" name="Ink 775">
                <a:extLst>
                  <a:ext uri="{FF2B5EF4-FFF2-40B4-BE49-F238E27FC236}">
                    <a16:creationId xmlns:a16="http://schemas.microsoft.com/office/drawing/2014/main" id="{E28385EA-1BD1-449E-8738-65D19A22F80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669820" y="43261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8">
            <p14:nvContentPartPr>
              <p14:cNvPr id="846" name="Ink 845">
                <a:extLst>
                  <a:ext uri="{FF2B5EF4-FFF2-40B4-BE49-F238E27FC236}">
                    <a16:creationId xmlns:a16="http://schemas.microsoft.com/office/drawing/2014/main" id="{4DE354A3-5A21-CCA1-AAD8-18DF2B064227}"/>
                  </a:ext>
                </a:extLst>
              </p14:cNvPr>
              <p14:cNvContentPartPr/>
              <p14:nvPr/>
            </p14:nvContentPartPr>
            <p14:xfrm>
              <a:off x="8971860" y="4114485"/>
              <a:ext cx="360" cy="360"/>
            </p14:xfrm>
          </p:contentPart>
        </mc:Choice>
        <mc:Fallback xmlns="">
          <p:pic>
            <p:nvPicPr>
              <p:cNvPr id="846" name="Ink 845">
                <a:extLst>
                  <a:ext uri="{FF2B5EF4-FFF2-40B4-BE49-F238E27FC236}">
                    <a16:creationId xmlns:a16="http://schemas.microsoft.com/office/drawing/2014/main" id="{4DE354A3-5A21-CCA1-AAD8-18DF2B06422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936220" y="40784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9">
            <p14:nvContentPartPr>
              <p14:cNvPr id="854" name="Ink 853">
                <a:extLst>
                  <a:ext uri="{FF2B5EF4-FFF2-40B4-BE49-F238E27FC236}">
                    <a16:creationId xmlns:a16="http://schemas.microsoft.com/office/drawing/2014/main" id="{E3553FB8-2FBF-CA6D-AE7F-35BAA606D73A}"/>
                  </a:ext>
                </a:extLst>
              </p14:cNvPr>
              <p14:cNvContentPartPr/>
              <p14:nvPr/>
            </p14:nvContentPartPr>
            <p14:xfrm>
              <a:off x="8886180" y="3971565"/>
              <a:ext cx="360" cy="360"/>
            </p14:xfrm>
          </p:contentPart>
        </mc:Choice>
        <mc:Fallback xmlns="">
          <p:pic>
            <p:nvPicPr>
              <p:cNvPr id="854" name="Ink 853">
                <a:extLst>
                  <a:ext uri="{FF2B5EF4-FFF2-40B4-BE49-F238E27FC236}">
                    <a16:creationId xmlns:a16="http://schemas.microsoft.com/office/drawing/2014/main" id="{E3553FB8-2FBF-CA6D-AE7F-35BAA606D73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850540" y="39355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0">
            <p14:nvContentPartPr>
              <p14:cNvPr id="855" name="Ink 854">
                <a:extLst>
                  <a:ext uri="{FF2B5EF4-FFF2-40B4-BE49-F238E27FC236}">
                    <a16:creationId xmlns:a16="http://schemas.microsoft.com/office/drawing/2014/main" id="{6B363FBA-2C61-A244-0627-AB63E950E809}"/>
                  </a:ext>
                </a:extLst>
              </p14:cNvPr>
              <p14:cNvContentPartPr/>
              <p14:nvPr/>
            </p14:nvContentPartPr>
            <p14:xfrm>
              <a:off x="9038820" y="3904965"/>
              <a:ext cx="360" cy="360"/>
            </p14:xfrm>
          </p:contentPart>
        </mc:Choice>
        <mc:Fallback xmlns="">
          <p:pic>
            <p:nvPicPr>
              <p:cNvPr id="855" name="Ink 854">
                <a:extLst>
                  <a:ext uri="{FF2B5EF4-FFF2-40B4-BE49-F238E27FC236}">
                    <a16:creationId xmlns:a16="http://schemas.microsoft.com/office/drawing/2014/main" id="{6B363FBA-2C61-A244-0627-AB63E950E80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003180" y="38689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1">
            <p14:nvContentPartPr>
              <p14:cNvPr id="856" name="Ink 855">
                <a:extLst>
                  <a:ext uri="{FF2B5EF4-FFF2-40B4-BE49-F238E27FC236}">
                    <a16:creationId xmlns:a16="http://schemas.microsoft.com/office/drawing/2014/main" id="{4183350D-AD30-BE8F-D910-19C320DAEEA8}"/>
                  </a:ext>
                </a:extLst>
              </p14:cNvPr>
              <p14:cNvContentPartPr/>
              <p14:nvPr/>
            </p14:nvContentPartPr>
            <p14:xfrm>
              <a:off x="8914980" y="3552525"/>
              <a:ext cx="360" cy="360"/>
            </p14:xfrm>
          </p:contentPart>
        </mc:Choice>
        <mc:Fallback xmlns="">
          <p:pic>
            <p:nvPicPr>
              <p:cNvPr id="856" name="Ink 855">
                <a:extLst>
                  <a:ext uri="{FF2B5EF4-FFF2-40B4-BE49-F238E27FC236}">
                    <a16:creationId xmlns:a16="http://schemas.microsoft.com/office/drawing/2014/main" id="{4183350D-AD30-BE8F-D910-19C320DAEEA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879340" y="35165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2">
            <p14:nvContentPartPr>
              <p14:cNvPr id="857" name="Ink 856">
                <a:extLst>
                  <a:ext uri="{FF2B5EF4-FFF2-40B4-BE49-F238E27FC236}">
                    <a16:creationId xmlns:a16="http://schemas.microsoft.com/office/drawing/2014/main" id="{CE0CEA7D-01FA-C1D2-AA5B-6473C63145B7}"/>
                  </a:ext>
                </a:extLst>
              </p14:cNvPr>
              <p14:cNvContentPartPr/>
              <p14:nvPr/>
            </p14:nvContentPartPr>
            <p14:xfrm>
              <a:off x="8705460" y="3590685"/>
              <a:ext cx="360" cy="360"/>
            </p14:xfrm>
          </p:contentPart>
        </mc:Choice>
        <mc:Fallback xmlns="">
          <p:pic>
            <p:nvPicPr>
              <p:cNvPr id="857" name="Ink 856">
                <a:extLst>
                  <a:ext uri="{FF2B5EF4-FFF2-40B4-BE49-F238E27FC236}">
                    <a16:creationId xmlns:a16="http://schemas.microsoft.com/office/drawing/2014/main" id="{CE0CEA7D-01FA-C1D2-AA5B-6473C63145B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669820" y="35546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3">
            <p14:nvContentPartPr>
              <p14:cNvPr id="858" name="Ink 857">
                <a:extLst>
                  <a:ext uri="{FF2B5EF4-FFF2-40B4-BE49-F238E27FC236}">
                    <a16:creationId xmlns:a16="http://schemas.microsoft.com/office/drawing/2014/main" id="{AC3F1459-B9F6-9B9D-997A-617056755096}"/>
                  </a:ext>
                </a:extLst>
              </p14:cNvPr>
              <p14:cNvContentPartPr/>
              <p14:nvPr/>
            </p14:nvContentPartPr>
            <p14:xfrm>
              <a:off x="9038820" y="3257325"/>
              <a:ext cx="360" cy="360"/>
            </p14:xfrm>
          </p:contentPart>
        </mc:Choice>
        <mc:Fallback xmlns="">
          <p:pic>
            <p:nvPicPr>
              <p:cNvPr id="858" name="Ink 857">
                <a:extLst>
                  <a:ext uri="{FF2B5EF4-FFF2-40B4-BE49-F238E27FC236}">
                    <a16:creationId xmlns:a16="http://schemas.microsoft.com/office/drawing/2014/main" id="{AC3F1459-B9F6-9B9D-997A-617056755096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003180" y="32213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4">
            <p14:nvContentPartPr>
              <p14:cNvPr id="859" name="Ink 858">
                <a:extLst>
                  <a:ext uri="{FF2B5EF4-FFF2-40B4-BE49-F238E27FC236}">
                    <a16:creationId xmlns:a16="http://schemas.microsoft.com/office/drawing/2014/main" id="{12C3D217-24D9-E146-B74C-AD6A1A18BB3F}"/>
                  </a:ext>
                </a:extLst>
              </p14:cNvPr>
              <p14:cNvContentPartPr/>
              <p14:nvPr/>
            </p14:nvContentPartPr>
            <p14:xfrm>
              <a:off x="9114780" y="3362085"/>
              <a:ext cx="360" cy="360"/>
            </p14:xfrm>
          </p:contentPart>
        </mc:Choice>
        <mc:Fallback xmlns="">
          <p:pic>
            <p:nvPicPr>
              <p:cNvPr id="859" name="Ink 858">
                <a:extLst>
                  <a:ext uri="{FF2B5EF4-FFF2-40B4-BE49-F238E27FC236}">
                    <a16:creationId xmlns:a16="http://schemas.microsoft.com/office/drawing/2014/main" id="{12C3D217-24D9-E146-B74C-AD6A1A18BB3F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079140" y="332608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5">
            <p14:nvContentPartPr>
              <p14:cNvPr id="860" name="Ink 859">
                <a:extLst>
                  <a:ext uri="{FF2B5EF4-FFF2-40B4-BE49-F238E27FC236}">
                    <a16:creationId xmlns:a16="http://schemas.microsoft.com/office/drawing/2014/main" id="{0E2B6ADC-0D8D-FF8E-C970-35C71E749139}"/>
                  </a:ext>
                </a:extLst>
              </p14:cNvPr>
              <p14:cNvContentPartPr/>
              <p14:nvPr/>
            </p14:nvContentPartPr>
            <p14:xfrm>
              <a:off x="9267420" y="3343005"/>
              <a:ext cx="360" cy="360"/>
            </p14:xfrm>
          </p:contentPart>
        </mc:Choice>
        <mc:Fallback xmlns="">
          <p:pic>
            <p:nvPicPr>
              <p:cNvPr id="860" name="Ink 859">
                <a:extLst>
                  <a:ext uri="{FF2B5EF4-FFF2-40B4-BE49-F238E27FC236}">
                    <a16:creationId xmlns:a16="http://schemas.microsoft.com/office/drawing/2014/main" id="{0E2B6ADC-0D8D-FF8E-C970-35C71E74913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231780" y="3307005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65" name="Group 864">
            <a:extLst>
              <a:ext uri="{FF2B5EF4-FFF2-40B4-BE49-F238E27FC236}">
                <a16:creationId xmlns:a16="http://schemas.microsoft.com/office/drawing/2014/main" id="{91F7EE9B-8FE1-51F6-6B00-A7BA5412F6CA}"/>
              </a:ext>
            </a:extLst>
          </p:cNvPr>
          <p:cNvGrpSpPr/>
          <p:nvPr/>
        </p:nvGrpSpPr>
        <p:grpSpPr>
          <a:xfrm>
            <a:off x="8934060" y="3000285"/>
            <a:ext cx="143280" cy="38520"/>
            <a:chOff x="8934060" y="3000285"/>
            <a:chExt cx="143280" cy="3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6">
              <p14:nvContentPartPr>
                <p14:cNvPr id="862" name="Ink 861">
                  <a:extLst>
                    <a:ext uri="{FF2B5EF4-FFF2-40B4-BE49-F238E27FC236}">
                      <a16:creationId xmlns:a16="http://schemas.microsoft.com/office/drawing/2014/main" id="{41B63C1C-5B23-5BA0-9163-E618249E3D91}"/>
                    </a:ext>
                  </a:extLst>
                </p14:cNvPr>
                <p14:cNvContentPartPr/>
                <p14:nvPr/>
              </p14:nvContentPartPr>
              <p14:xfrm>
                <a:off x="9076980" y="3000285"/>
                <a:ext cx="360" cy="360"/>
              </p14:xfrm>
            </p:contentPart>
          </mc:Choice>
          <mc:Fallback xmlns="">
            <p:pic>
              <p:nvPicPr>
                <p:cNvPr id="862" name="Ink 861">
                  <a:extLst>
                    <a:ext uri="{FF2B5EF4-FFF2-40B4-BE49-F238E27FC236}">
                      <a16:creationId xmlns:a16="http://schemas.microsoft.com/office/drawing/2014/main" id="{41B63C1C-5B23-5BA0-9163-E618249E3D91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9041340" y="296428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7">
              <p14:nvContentPartPr>
                <p14:cNvPr id="863" name="Ink 862">
                  <a:extLst>
                    <a:ext uri="{FF2B5EF4-FFF2-40B4-BE49-F238E27FC236}">
                      <a16:creationId xmlns:a16="http://schemas.microsoft.com/office/drawing/2014/main" id="{059CEE05-4C12-795C-C02B-80632EE8D560}"/>
                    </a:ext>
                  </a:extLst>
                </p14:cNvPr>
                <p14:cNvContentPartPr/>
                <p14:nvPr/>
              </p14:nvContentPartPr>
              <p14:xfrm>
                <a:off x="8934060" y="3038445"/>
                <a:ext cx="360" cy="360"/>
              </p14:xfrm>
            </p:contentPart>
          </mc:Choice>
          <mc:Fallback xmlns="">
            <p:pic>
              <p:nvPicPr>
                <p:cNvPr id="863" name="Ink 862">
                  <a:extLst>
                    <a:ext uri="{FF2B5EF4-FFF2-40B4-BE49-F238E27FC236}">
                      <a16:creationId xmlns:a16="http://schemas.microsoft.com/office/drawing/2014/main" id="{059CEE05-4C12-795C-C02B-80632EE8D560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8898420" y="300244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98">
            <p14:nvContentPartPr>
              <p14:cNvPr id="864" name="Ink 863">
                <a:extLst>
                  <a:ext uri="{FF2B5EF4-FFF2-40B4-BE49-F238E27FC236}">
                    <a16:creationId xmlns:a16="http://schemas.microsoft.com/office/drawing/2014/main" id="{C88EFFCC-6431-6660-1EE2-C46347953FD4}"/>
                  </a:ext>
                </a:extLst>
              </p14:cNvPr>
              <p14:cNvContentPartPr/>
              <p14:nvPr/>
            </p14:nvContentPartPr>
            <p14:xfrm>
              <a:off x="9219540" y="2552445"/>
              <a:ext cx="360" cy="360"/>
            </p14:xfrm>
          </p:contentPart>
        </mc:Choice>
        <mc:Fallback xmlns="">
          <p:pic>
            <p:nvPicPr>
              <p:cNvPr id="864" name="Ink 863">
                <a:extLst>
                  <a:ext uri="{FF2B5EF4-FFF2-40B4-BE49-F238E27FC236}">
                    <a16:creationId xmlns:a16="http://schemas.microsoft.com/office/drawing/2014/main" id="{C88EFFCC-6431-6660-1EE2-C46347953FD4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183900" y="25164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9">
            <p14:nvContentPartPr>
              <p14:cNvPr id="874" name="Ink 873">
                <a:extLst>
                  <a:ext uri="{FF2B5EF4-FFF2-40B4-BE49-F238E27FC236}">
                    <a16:creationId xmlns:a16="http://schemas.microsoft.com/office/drawing/2014/main" id="{CF79B3AF-2B75-A21A-A39F-4BFEEBB8FA93}"/>
                  </a:ext>
                </a:extLst>
              </p14:cNvPr>
              <p14:cNvContentPartPr/>
              <p14:nvPr/>
            </p14:nvContentPartPr>
            <p14:xfrm>
              <a:off x="9410340" y="2076165"/>
              <a:ext cx="360" cy="360"/>
            </p14:xfrm>
          </p:contentPart>
        </mc:Choice>
        <mc:Fallback xmlns="">
          <p:pic>
            <p:nvPicPr>
              <p:cNvPr id="874" name="Ink 873">
                <a:extLst>
                  <a:ext uri="{FF2B5EF4-FFF2-40B4-BE49-F238E27FC236}">
                    <a16:creationId xmlns:a16="http://schemas.microsoft.com/office/drawing/2014/main" id="{CF79B3AF-2B75-A21A-A39F-4BFEEBB8FA93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9374700" y="20401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0">
            <p14:nvContentPartPr>
              <p14:cNvPr id="1044" name="Ink 1043">
                <a:extLst>
                  <a:ext uri="{FF2B5EF4-FFF2-40B4-BE49-F238E27FC236}">
                    <a16:creationId xmlns:a16="http://schemas.microsoft.com/office/drawing/2014/main" id="{4863EE93-366F-8165-315B-CF86238ADBA7}"/>
                  </a:ext>
                </a:extLst>
              </p14:cNvPr>
              <p14:cNvContentPartPr/>
              <p14:nvPr/>
            </p14:nvContentPartPr>
            <p14:xfrm>
              <a:off x="8838660" y="1952325"/>
              <a:ext cx="360" cy="360"/>
            </p14:xfrm>
          </p:contentPart>
        </mc:Choice>
        <mc:Fallback xmlns="">
          <p:pic>
            <p:nvPicPr>
              <p:cNvPr id="1044" name="Ink 1043">
                <a:extLst>
                  <a:ext uri="{FF2B5EF4-FFF2-40B4-BE49-F238E27FC236}">
                    <a16:creationId xmlns:a16="http://schemas.microsoft.com/office/drawing/2014/main" id="{4863EE93-366F-8165-315B-CF86238ADBA7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803020" y="19163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1">
            <p14:nvContentPartPr>
              <p14:cNvPr id="1045" name="Ink 1044">
                <a:extLst>
                  <a:ext uri="{FF2B5EF4-FFF2-40B4-BE49-F238E27FC236}">
                    <a16:creationId xmlns:a16="http://schemas.microsoft.com/office/drawing/2014/main" id="{40AD11EF-A24B-33F3-D6AC-D25CAF33EBE1}"/>
                  </a:ext>
                </a:extLst>
              </p14:cNvPr>
              <p14:cNvContentPartPr/>
              <p14:nvPr/>
            </p14:nvContentPartPr>
            <p14:xfrm>
              <a:off x="8848380" y="2342925"/>
              <a:ext cx="360" cy="360"/>
            </p14:xfrm>
          </p:contentPart>
        </mc:Choice>
        <mc:Fallback xmlns="">
          <p:pic>
            <p:nvPicPr>
              <p:cNvPr id="1045" name="Ink 1044">
                <a:extLst>
                  <a:ext uri="{FF2B5EF4-FFF2-40B4-BE49-F238E27FC236}">
                    <a16:creationId xmlns:a16="http://schemas.microsoft.com/office/drawing/2014/main" id="{40AD11EF-A24B-33F3-D6AC-D25CAF33EBE1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8812740" y="230692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2">
            <p14:nvContentPartPr>
              <p14:cNvPr id="1059" name="Ink 1058">
                <a:extLst>
                  <a:ext uri="{FF2B5EF4-FFF2-40B4-BE49-F238E27FC236}">
                    <a16:creationId xmlns:a16="http://schemas.microsoft.com/office/drawing/2014/main" id="{B4663A39-BB42-CD16-3799-AF103AC911F8}"/>
                  </a:ext>
                </a:extLst>
              </p14:cNvPr>
              <p14:cNvContentPartPr/>
              <p14:nvPr/>
            </p14:nvContentPartPr>
            <p14:xfrm>
              <a:off x="10953300" y="1838205"/>
              <a:ext cx="360" cy="1800"/>
            </p14:xfrm>
          </p:contentPart>
        </mc:Choice>
        <mc:Fallback xmlns="">
          <p:pic>
            <p:nvPicPr>
              <p:cNvPr id="1059" name="Ink 1058">
                <a:extLst>
                  <a:ext uri="{FF2B5EF4-FFF2-40B4-BE49-F238E27FC236}">
                    <a16:creationId xmlns:a16="http://schemas.microsoft.com/office/drawing/2014/main" id="{B4663A39-BB42-CD16-3799-AF103AC911F8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10917660" y="1802205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3">
            <p14:nvContentPartPr>
              <p14:cNvPr id="1071" name="Ink 1070">
                <a:extLst>
                  <a:ext uri="{FF2B5EF4-FFF2-40B4-BE49-F238E27FC236}">
                    <a16:creationId xmlns:a16="http://schemas.microsoft.com/office/drawing/2014/main" id="{E3562008-DDA5-3BCC-1A89-274DC3B9D22D}"/>
                  </a:ext>
                </a:extLst>
              </p14:cNvPr>
              <p14:cNvContentPartPr/>
              <p14:nvPr/>
            </p14:nvContentPartPr>
            <p14:xfrm>
              <a:off x="10753140" y="1742805"/>
              <a:ext cx="360" cy="360"/>
            </p14:xfrm>
          </p:contentPart>
        </mc:Choice>
        <mc:Fallback xmlns="">
          <p:pic>
            <p:nvPicPr>
              <p:cNvPr id="1071" name="Ink 1070">
                <a:extLst>
                  <a:ext uri="{FF2B5EF4-FFF2-40B4-BE49-F238E27FC236}">
                    <a16:creationId xmlns:a16="http://schemas.microsoft.com/office/drawing/2014/main" id="{E3562008-DDA5-3BCC-1A89-274DC3B9D22D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0717500" y="17068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4">
            <p14:nvContentPartPr>
              <p14:cNvPr id="1072" name="Ink 1071">
                <a:extLst>
                  <a:ext uri="{FF2B5EF4-FFF2-40B4-BE49-F238E27FC236}">
                    <a16:creationId xmlns:a16="http://schemas.microsoft.com/office/drawing/2014/main" id="{A190473C-2AB2-6F99-4167-895744A8F619}"/>
                  </a:ext>
                </a:extLst>
              </p14:cNvPr>
              <p14:cNvContentPartPr/>
              <p14:nvPr/>
            </p14:nvContentPartPr>
            <p14:xfrm>
              <a:off x="10496100" y="1333485"/>
              <a:ext cx="360" cy="360"/>
            </p14:xfrm>
          </p:contentPart>
        </mc:Choice>
        <mc:Fallback xmlns="">
          <p:pic>
            <p:nvPicPr>
              <p:cNvPr id="1072" name="Ink 1071">
                <a:extLst>
                  <a:ext uri="{FF2B5EF4-FFF2-40B4-BE49-F238E27FC236}">
                    <a16:creationId xmlns:a16="http://schemas.microsoft.com/office/drawing/2014/main" id="{A190473C-2AB2-6F99-4167-895744A8F619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0460460" y="1297485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8352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346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Office Theme</vt:lpstr>
      <vt:lpstr>Christmas @ Grace 2023!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Christmas @ Grace 2023!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</dc:title>
  <dc:creator>Josh Tanton</dc:creator>
  <cp:lastModifiedBy>Multiple Monitors</cp:lastModifiedBy>
  <cp:revision>22</cp:revision>
  <dcterms:created xsi:type="dcterms:W3CDTF">2023-12-05T23:14:46Z</dcterms:created>
  <dcterms:modified xsi:type="dcterms:W3CDTF">2023-12-21T14:26:15Z</dcterms:modified>
</cp:coreProperties>
</file>