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3" r:id="rId20"/>
    <p:sldId id="300" r:id="rId21"/>
    <p:sldId id="304" r:id="rId22"/>
    <p:sldId id="302" r:id="rId23"/>
    <p:sldId id="305" r:id="rId24"/>
    <p:sldId id="306" r:id="rId25"/>
    <p:sldId id="307" r:id="rId26"/>
    <p:sldId id="308" r:id="rId27"/>
    <p:sldId id="30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F4B840-E1AE-4C4E-9268-84C561059FE8}" type="datetimeFigureOut">
              <a:rPr lang="en-GB" smtClean="0"/>
              <a:t>07/12/2023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2634E7-74C9-4F87-9F16-0774E6597CBE}" type="slidenum">
              <a:rPr lang="en-GB" smtClean="0"/>
              <a:t>‹#›</a:t>
            </a:fld>
            <a:endParaRPr lang="en-GB"/>
          </a:p>
        </p:txBody>
      </p:sp>
    </p:spTree>
    <p:extLst>
      <p:ext uri="{BB962C8B-B14F-4D97-AF65-F5344CB8AC3E}">
        <p14:creationId xmlns:p14="http://schemas.microsoft.com/office/powerpoint/2010/main" val="2642570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ED87D-533B-4ED9-90CE-DC11405BCA24}"/>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D4789FBE-CCB7-4189-83A0-5030CAB3DF3B}"/>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F4420009-1606-4DAC-ACEE-B7C03DED12C7}"/>
              </a:ext>
            </a:extLst>
          </p:cNvPr>
          <p:cNvSpPr txBox="1">
            <a:spLocks noGrp="1"/>
          </p:cNvSpPr>
          <p:nvPr>
            <p:ph type="dt" sz="half" idx="7"/>
          </p:nvPr>
        </p:nvSpPr>
        <p:spPr/>
        <p:txBody>
          <a:bodyPr/>
          <a:lstStyle>
            <a:lvl1pPr>
              <a:defRPr/>
            </a:lvl1pPr>
          </a:lstStyle>
          <a:p>
            <a:pPr lvl="0"/>
            <a:r>
              <a:rPr lang="en-US"/>
              <a:t>18/05/2021</a:t>
            </a:r>
            <a:endParaRPr lang="en-GB"/>
          </a:p>
        </p:txBody>
      </p:sp>
      <p:sp>
        <p:nvSpPr>
          <p:cNvPr id="5" name="Footer Placeholder 4">
            <a:extLst>
              <a:ext uri="{FF2B5EF4-FFF2-40B4-BE49-F238E27FC236}">
                <a16:creationId xmlns:a16="http://schemas.microsoft.com/office/drawing/2014/main" id="{90188E4B-97E4-4152-8DE8-585C9A617986}"/>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B14CC1A8-7AEA-4086-84A0-0B31C30CEEA5}"/>
              </a:ext>
            </a:extLst>
          </p:cNvPr>
          <p:cNvSpPr txBox="1">
            <a:spLocks noGrp="1"/>
          </p:cNvSpPr>
          <p:nvPr>
            <p:ph type="sldNum" sz="quarter" idx="8"/>
          </p:nvPr>
        </p:nvSpPr>
        <p:spPr/>
        <p:txBody>
          <a:bodyPr/>
          <a:lstStyle>
            <a:lvl1pPr>
              <a:defRPr/>
            </a:lvl1pPr>
          </a:lstStyle>
          <a:p>
            <a:pPr lvl="0"/>
            <a:fld id="{26F77FD9-7D13-457C-ABF8-A0C9DBFA6F17}" type="slidenum">
              <a:t>‹#›</a:t>
            </a:fld>
            <a:endParaRPr lang="en-GB"/>
          </a:p>
        </p:txBody>
      </p:sp>
    </p:spTree>
    <p:extLst>
      <p:ext uri="{BB962C8B-B14F-4D97-AF65-F5344CB8AC3E}">
        <p14:creationId xmlns:p14="http://schemas.microsoft.com/office/powerpoint/2010/main" val="4096836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880A8-248A-403C-AECB-EF7667AB5C9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7E81B697-63A2-48FF-BE3E-CD5017813226}"/>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C37E36-D356-49D9-82D1-4C6E805146C1}"/>
              </a:ext>
            </a:extLst>
          </p:cNvPr>
          <p:cNvSpPr txBox="1">
            <a:spLocks noGrp="1"/>
          </p:cNvSpPr>
          <p:nvPr>
            <p:ph type="dt" sz="half" idx="7"/>
          </p:nvPr>
        </p:nvSpPr>
        <p:spPr/>
        <p:txBody>
          <a:bodyPr/>
          <a:lstStyle>
            <a:lvl1pPr>
              <a:defRPr/>
            </a:lvl1pPr>
          </a:lstStyle>
          <a:p>
            <a:pPr lvl="0"/>
            <a:r>
              <a:rPr lang="en-US"/>
              <a:t>18/05/2021</a:t>
            </a:r>
            <a:endParaRPr lang="en-GB"/>
          </a:p>
        </p:txBody>
      </p:sp>
      <p:sp>
        <p:nvSpPr>
          <p:cNvPr id="5" name="Footer Placeholder 4">
            <a:extLst>
              <a:ext uri="{FF2B5EF4-FFF2-40B4-BE49-F238E27FC236}">
                <a16:creationId xmlns:a16="http://schemas.microsoft.com/office/drawing/2014/main" id="{71BB7E98-2951-41C4-A2FE-017D6E4FFEF5}"/>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C5231DA-9D8E-431A-80BA-8898C28A6682}"/>
              </a:ext>
            </a:extLst>
          </p:cNvPr>
          <p:cNvSpPr txBox="1">
            <a:spLocks noGrp="1"/>
          </p:cNvSpPr>
          <p:nvPr>
            <p:ph type="sldNum" sz="quarter" idx="8"/>
          </p:nvPr>
        </p:nvSpPr>
        <p:spPr/>
        <p:txBody>
          <a:bodyPr/>
          <a:lstStyle>
            <a:lvl1pPr>
              <a:defRPr/>
            </a:lvl1pPr>
          </a:lstStyle>
          <a:p>
            <a:pPr lvl="0"/>
            <a:fld id="{BFD15693-E311-4AB1-89AF-CB0522205B98}" type="slidenum">
              <a:t>‹#›</a:t>
            </a:fld>
            <a:endParaRPr lang="en-GB"/>
          </a:p>
        </p:txBody>
      </p:sp>
    </p:spTree>
    <p:extLst>
      <p:ext uri="{BB962C8B-B14F-4D97-AF65-F5344CB8AC3E}">
        <p14:creationId xmlns:p14="http://schemas.microsoft.com/office/powerpoint/2010/main" val="351755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A41E00-4F01-4189-8993-67FD5DBC0F4A}"/>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77E21119-7F0B-4DFD-909E-E8806261AFF4}"/>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8844AF-2DDB-4C40-9D32-C34F39707D53}"/>
              </a:ext>
            </a:extLst>
          </p:cNvPr>
          <p:cNvSpPr txBox="1">
            <a:spLocks noGrp="1"/>
          </p:cNvSpPr>
          <p:nvPr>
            <p:ph type="dt" sz="half" idx="7"/>
          </p:nvPr>
        </p:nvSpPr>
        <p:spPr/>
        <p:txBody>
          <a:bodyPr/>
          <a:lstStyle>
            <a:lvl1pPr>
              <a:defRPr/>
            </a:lvl1pPr>
          </a:lstStyle>
          <a:p>
            <a:pPr lvl="0"/>
            <a:r>
              <a:rPr lang="en-US"/>
              <a:t>18/05/2021</a:t>
            </a:r>
            <a:endParaRPr lang="en-GB"/>
          </a:p>
        </p:txBody>
      </p:sp>
      <p:sp>
        <p:nvSpPr>
          <p:cNvPr id="5" name="Footer Placeholder 4">
            <a:extLst>
              <a:ext uri="{FF2B5EF4-FFF2-40B4-BE49-F238E27FC236}">
                <a16:creationId xmlns:a16="http://schemas.microsoft.com/office/drawing/2014/main" id="{64DF18F9-C3EC-4D50-A311-1614DAF6B3BD}"/>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2AFA4E0D-FE39-4AFE-939D-DD9120A436A2}"/>
              </a:ext>
            </a:extLst>
          </p:cNvPr>
          <p:cNvSpPr txBox="1">
            <a:spLocks noGrp="1"/>
          </p:cNvSpPr>
          <p:nvPr>
            <p:ph type="sldNum" sz="quarter" idx="8"/>
          </p:nvPr>
        </p:nvSpPr>
        <p:spPr/>
        <p:txBody>
          <a:bodyPr/>
          <a:lstStyle>
            <a:lvl1pPr>
              <a:defRPr/>
            </a:lvl1pPr>
          </a:lstStyle>
          <a:p>
            <a:pPr lvl="0"/>
            <a:fld id="{133CD14B-8E78-4C58-8959-DFA00441E38C}" type="slidenum">
              <a:t>‹#›</a:t>
            </a:fld>
            <a:endParaRPr lang="en-GB"/>
          </a:p>
        </p:txBody>
      </p:sp>
    </p:spTree>
    <p:extLst>
      <p:ext uri="{BB962C8B-B14F-4D97-AF65-F5344CB8AC3E}">
        <p14:creationId xmlns:p14="http://schemas.microsoft.com/office/powerpoint/2010/main" val="723090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1279B-1048-49C0-BF5B-B69A113144AA}"/>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E3D653B5-5DC1-4C95-A060-5C99AB7588ED}"/>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A1C658-CA48-4CE0-90E8-438CC97A39BA}"/>
              </a:ext>
            </a:extLst>
          </p:cNvPr>
          <p:cNvSpPr txBox="1">
            <a:spLocks noGrp="1"/>
          </p:cNvSpPr>
          <p:nvPr>
            <p:ph type="dt" sz="half" idx="7"/>
          </p:nvPr>
        </p:nvSpPr>
        <p:spPr/>
        <p:txBody>
          <a:bodyPr/>
          <a:lstStyle>
            <a:lvl1pPr>
              <a:defRPr/>
            </a:lvl1pPr>
          </a:lstStyle>
          <a:p>
            <a:pPr lvl="0"/>
            <a:r>
              <a:rPr lang="en-US"/>
              <a:t>18/05/2021</a:t>
            </a:r>
            <a:endParaRPr lang="en-GB"/>
          </a:p>
        </p:txBody>
      </p:sp>
      <p:sp>
        <p:nvSpPr>
          <p:cNvPr id="5" name="Footer Placeholder 4">
            <a:extLst>
              <a:ext uri="{FF2B5EF4-FFF2-40B4-BE49-F238E27FC236}">
                <a16:creationId xmlns:a16="http://schemas.microsoft.com/office/drawing/2014/main" id="{A6E640BB-2360-4571-A876-AC709753BA47}"/>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D430335-E6B0-4CCB-A7FD-3921DAB12ECA}"/>
              </a:ext>
            </a:extLst>
          </p:cNvPr>
          <p:cNvSpPr txBox="1">
            <a:spLocks noGrp="1"/>
          </p:cNvSpPr>
          <p:nvPr>
            <p:ph type="sldNum" sz="quarter" idx="8"/>
          </p:nvPr>
        </p:nvSpPr>
        <p:spPr/>
        <p:txBody>
          <a:bodyPr/>
          <a:lstStyle>
            <a:lvl1pPr>
              <a:defRPr/>
            </a:lvl1pPr>
          </a:lstStyle>
          <a:p>
            <a:pPr lvl="0"/>
            <a:fld id="{A443ED6C-FCD5-4407-A1F2-0948E0CB8FD5}" type="slidenum">
              <a:t>‹#›</a:t>
            </a:fld>
            <a:endParaRPr lang="en-GB"/>
          </a:p>
        </p:txBody>
      </p:sp>
    </p:spTree>
    <p:extLst>
      <p:ext uri="{BB962C8B-B14F-4D97-AF65-F5344CB8AC3E}">
        <p14:creationId xmlns:p14="http://schemas.microsoft.com/office/powerpoint/2010/main" val="3915916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45C08-61CE-43C3-A8D3-F8FBD96AD289}"/>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E0FBA9C8-D2A6-44D3-9582-E5D1DC5DC216}"/>
              </a:ext>
            </a:extLst>
          </p:cNvPr>
          <p:cNvSpPr txBox="1">
            <a:spLocks noGrp="1"/>
          </p:cNvSpPr>
          <p:nvPr>
            <p:ph type="body" idx="1"/>
          </p:nvPr>
        </p:nvSpPr>
        <p:spPr>
          <a:xfrm>
            <a:off x="831847" y="4589465"/>
            <a:ext cx="10515600" cy="1500182"/>
          </a:xfrm>
        </p:spPr>
        <p:txBody>
          <a:bodyPr/>
          <a:lstStyle>
            <a:lvl1pPr marL="0" indent="0">
              <a:buNone/>
              <a:defRPr sz="2400"/>
            </a:lvl1pPr>
          </a:lstStyle>
          <a:p>
            <a:pPr lvl="0"/>
            <a:r>
              <a:rPr lang="en-US"/>
              <a:t>Click to edit Master text styles</a:t>
            </a:r>
          </a:p>
        </p:txBody>
      </p:sp>
      <p:sp>
        <p:nvSpPr>
          <p:cNvPr id="4" name="Date Placeholder 3">
            <a:extLst>
              <a:ext uri="{FF2B5EF4-FFF2-40B4-BE49-F238E27FC236}">
                <a16:creationId xmlns:a16="http://schemas.microsoft.com/office/drawing/2014/main" id="{7A05115B-731F-412F-9172-3FBFD9528B28}"/>
              </a:ext>
            </a:extLst>
          </p:cNvPr>
          <p:cNvSpPr txBox="1">
            <a:spLocks noGrp="1"/>
          </p:cNvSpPr>
          <p:nvPr>
            <p:ph type="dt" sz="half" idx="7"/>
          </p:nvPr>
        </p:nvSpPr>
        <p:spPr/>
        <p:txBody>
          <a:bodyPr/>
          <a:lstStyle>
            <a:lvl1pPr>
              <a:defRPr/>
            </a:lvl1pPr>
          </a:lstStyle>
          <a:p>
            <a:pPr lvl="0"/>
            <a:r>
              <a:rPr lang="en-US"/>
              <a:t>18/05/2021</a:t>
            </a:r>
            <a:endParaRPr lang="en-GB"/>
          </a:p>
        </p:txBody>
      </p:sp>
      <p:sp>
        <p:nvSpPr>
          <p:cNvPr id="5" name="Footer Placeholder 4">
            <a:extLst>
              <a:ext uri="{FF2B5EF4-FFF2-40B4-BE49-F238E27FC236}">
                <a16:creationId xmlns:a16="http://schemas.microsoft.com/office/drawing/2014/main" id="{9EE0B957-8365-4AC6-B07E-FF1E67AF8E8A}"/>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21001AB5-E07F-47C9-895F-C1BEAF7C4377}"/>
              </a:ext>
            </a:extLst>
          </p:cNvPr>
          <p:cNvSpPr txBox="1">
            <a:spLocks noGrp="1"/>
          </p:cNvSpPr>
          <p:nvPr>
            <p:ph type="sldNum" sz="quarter" idx="8"/>
          </p:nvPr>
        </p:nvSpPr>
        <p:spPr/>
        <p:txBody>
          <a:bodyPr/>
          <a:lstStyle>
            <a:lvl1pPr>
              <a:defRPr/>
            </a:lvl1pPr>
          </a:lstStyle>
          <a:p>
            <a:pPr lvl="0"/>
            <a:fld id="{6F6FF29E-9256-4A2C-B314-D1F820478915}" type="slidenum">
              <a:t>‹#›</a:t>
            </a:fld>
            <a:endParaRPr lang="en-GB"/>
          </a:p>
        </p:txBody>
      </p:sp>
    </p:spTree>
    <p:extLst>
      <p:ext uri="{BB962C8B-B14F-4D97-AF65-F5344CB8AC3E}">
        <p14:creationId xmlns:p14="http://schemas.microsoft.com/office/powerpoint/2010/main" val="1452115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7D886-CEA5-4DBD-B49A-191F5C05EA8C}"/>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AD50C2C-012F-4FF5-BB3E-4802EC30AD1A}"/>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A2E3577-8558-427B-9195-280D0C3A6E84}"/>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112FF0-AAC6-43E3-9595-C85DD300811B}"/>
              </a:ext>
            </a:extLst>
          </p:cNvPr>
          <p:cNvSpPr txBox="1">
            <a:spLocks noGrp="1"/>
          </p:cNvSpPr>
          <p:nvPr>
            <p:ph type="dt" sz="half" idx="7"/>
          </p:nvPr>
        </p:nvSpPr>
        <p:spPr/>
        <p:txBody>
          <a:bodyPr/>
          <a:lstStyle>
            <a:lvl1pPr>
              <a:defRPr/>
            </a:lvl1pPr>
          </a:lstStyle>
          <a:p>
            <a:pPr lvl="0"/>
            <a:r>
              <a:rPr lang="en-US"/>
              <a:t>18/05/2021</a:t>
            </a:r>
            <a:endParaRPr lang="en-GB"/>
          </a:p>
        </p:txBody>
      </p:sp>
      <p:sp>
        <p:nvSpPr>
          <p:cNvPr id="6" name="Footer Placeholder 5">
            <a:extLst>
              <a:ext uri="{FF2B5EF4-FFF2-40B4-BE49-F238E27FC236}">
                <a16:creationId xmlns:a16="http://schemas.microsoft.com/office/drawing/2014/main" id="{3FD89F17-B436-46C4-BFB4-98DD0EA37606}"/>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39AA485D-776A-4A49-A28F-944E04ACF8BF}"/>
              </a:ext>
            </a:extLst>
          </p:cNvPr>
          <p:cNvSpPr txBox="1">
            <a:spLocks noGrp="1"/>
          </p:cNvSpPr>
          <p:nvPr>
            <p:ph type="sldNum" sz="quarter" idx="8"/>
          </p:nvPr>
        </p:nvSpPr>
        <p:spPr/>
        <p:txBody>
          <a:bodyPr/>
          <a:lstStyle>
            <a:lvl1pPr>
              <a:defRPr/>
            </a:lvl1pPr>
          </a:lstStyle>
          <a:p>
            <a:pPr lvl="0"/>
            <a:fld id="{90A3FBCD-0424-4EBE-8F49-E71736B38223}" type="slidenum">
              <a:t>‹#›</a:t>
            </a:fld>
            <a:endParaRPr lang="en-GB"/>
          </a:p>
        </p:txBody>
      </p:sp>
    </p:spTree>
    <p:extLst>
      <p:ext uri="{BB962C8B-B14F-4D97-AF65-F5344CB8AC3E}">
        <p14:creationId xmlns:p14="http://schemas.microsoft.com/office/powerpoint/2010/main" val="274449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DB3D1-CBB0-441A-805C-BCB97D284BCB}"/>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1B8822AE-36EF-4C3A-AB55-4D88D9DF6520}"/>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E0468BE3-25CB-4E70-8BBF-0E535735E1FF}"/>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5952AB-7F4E-46F8-BAEE-2B75C49C4DE8}"/>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FEB65167-3AAC-45C3-A3B3-0039796682B2}"/>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5091FF-4369-44EA-B18C-58002CC911C9}"/>
              </a:ext>
            </a:extLst>
          </p:cNvPr>
          <p:cNvSpPr txBox="1">
            <a:spLocks noGrp="1"/>
          </p:cNvSpPr>
          <p:nvPr>
            <p:ph type="dt" sz="half" idx="7"/>
          </p:nvPr>
        </p:nvSpPr>
        <p:spPr/>
        <p:txBody>
          <a:bodyPr/>
          <a:lstStyle>
            <a:lvl1pPr>
              <a:defRPr/>
            </a:lvl1pPr>
          </a:lstStyle>
          <a:p>
            <a:pPr lvl="0"/>
            <a:r>
              <a:rPr lang="en-US"/>
              <a:t>18/05/2021</a:t>
            </a:r>
            <a:endParaRPr lang="en-GB"/>
          </a:p>
        </p:txBody>
      </p:sp>
      <p:sp>
        <p:nvSpPr>
          <p:cNvPr id="8" name="Footer Placeholder 7">
            <a:extLst>
              <a:ext uri="{FF2B5EF4-FFF2-40B4-BE49-F238E27FC236}">
                <a16:creationId xmlns:a16="http://schemas.microsoft.com/office/drawing/2014/main" id="{EF473E87-6408-4967-9F14-4F15D27512E6}"/>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255E76F2-304C-48EC-ADF6-CA6D336993B7}"/>
              </a:ext>
            </a:extLst>
          </p:cNvPr>
          <p:cNvSpPr txBox="1">
            <a:spLocks noGrp="1"/>
          </p:cNvSpPr>
          <p:nvPr>
            <p:ph type="sldNum" sz="quarter" idx="8"/>
          </p:nvPr>
        </p:nvSpPr>
        <p:spPr/>
        <p:txBody>
          <a:bodyPr/>
          <a:lstStyle>
            <a:lvl1pPr>
              <a:defRPr/>
            </a:lvl1pPr>
          </a:lstStyle>
          <a:p>
            <a:pPr lvl="0"/>
            <a:fld id="{CB1B683E-1393-4E60-B3BC-F88AF78F455D}" type="slidenum">
              <a:t>‹#›</a:t>
            </a:fld>
            <a:endParaRPr lang="en-GB"/>
          </a:p>
        </p:txBody>
      </p:sp>
    </p:spTree>
    <p:extLst>
      <p:ext uri="{BB962C8B-B14F-4D97-AF65-F5344CB8AC3E}">
        <p14:creationId xmlns:p14="http://schemas.microsoft.com/office/powerpoint/2010/main" val="901401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5FED1-7684-428A-AFC3-3EEDE3630811}"/>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A2D7AE65-6AAF-41DE-8FFA-84D1A5735B00}"/>
              </a:ext>
            </a:extLst>
          </p:cNvPr>
          <p:cNvSpPr txBox="1">
            <a:spLocks noGrp="1"/>
          </p:cNvSpPr>
          <p:nvPr>
            <p:ph type="dt" sz="half" idx="7"/>
          </p:nvPr>
        </p:nvSpPr>
        <p:spPr/>
        <p:txBody>
          <a:bodyPr/>
          <a:lstStyle>
            <a:lvl1pPr>
              <a:defRPr/>
            </a:lvl1pPr>
          </a:lstStyle>
          <a:p>
            <a:pPr lvl="0"/>
            <a:r>
              <a:rPr lang="en-US"/>
              <a:t>18/05/2021</a:t>
            </a:r>
            <a:endParaRPr lang="en-GB"/>
          </a:p>
        </p:txBody>
      </p:sp>
      <p:sp>
        <p:nvSpPr>
          <p:cNvPr id="4" name="Footer Placeholder 3">
            <a:extLst>
              <a:ext uri="{FF2B5EF4-FFF2-40B4-BE49-F238E27FC236}">
                <a16:creationId xmlns:a16="http://schemas.microsoft.com/office/drawing/2014/main" id="{19A0E204-D290-47B7-8438-497C90A3EB5E}"/>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3802F6FD-9EBB-41CE-A117-272644614937}"/>
              </a:ext>
            </a:extLst>
          </p:cNvPr>
          <p:cNvSpPr txBox="1">
            <a:spLocks noGrp="1"/>
          </p:cNvSpPr>
          <p:nvPr>
            <p:ph type="sldNum" sz="quarter" idx="8"/>
          </p:nvPr>
        </p:nvSpPr>
        <p:spPr/>
        <p:txBody>
          <a:bodyPr/>
          <a:lstStyle>
            <a:lvl1pPr>
              <a:defRPr/>
            </a:lvl1pPr>
          </a:lstStyle>
          <a:p>
            <a:pPr lvl="0"/>
            <a:fld id="{A15ADF47-C5BA-41EB-9C44-907E124D18F4}" type="slidenum">
              <a:t>‹#›</a:t>
            </a:fld>
            <a:endParaRPr lang="en-GB"/>
          </a:p>
        </p:txBody>
      </p:sp>
    </p:spTree>
    <p:extLst>
      <p:ext uri="{BB962C8B-B14F-4D97-AF65-F5344CB8AC3E}">
        <p14:creationId xmlns:p14="http://schemas.microsoft.com/office/powerpoint/2010/main" val="299787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B8E1B6-A7B5-41B8-874B-7D39AFAE8067}"/>
              </a:ext>
            </a:extLst>
          </p:cNvPr>
          <p:cNvSpPr txBox="1">
            <a:spLocks noGrp="1"/>
          </p:cNvSpPr>
          <p:nvPr>
            <p:ph type="dt" sz="half" idx="7"/>
          </p:nvPr>
        </p:nvSpPr>
        <p:spPr/>
        <p:txBody>
          <a:bodyPr/>
          <a:lstStyle>
            <a:lvl1pPr>
              <a:defRPr/>
            </a:lvl1pPr>
          </a:lstStyle>
          <a:p>
            <a:pPr lvl="0"/>
            <a:r>
              <a:rPr lang="en-US"/>
              <a:t>18/05/2021</a:t>
            </a:r>
            <a:endParaRPr lang="en-GB"/>
          </a:p>
        </p:txBody>
      </p:sp>
      <p:sp>
        <p:nvSpPr>
          <p:cNvPr id="3" name="Footer Placeholder 2">
            <a:extLst>
              <a:ext uri="{FF2B5EF4-FFF2-40B4-BE49-F238E27FC236}">
                <a16:creationId xmlns:a16="http://schemas.microsoft.com/office/drawing/2014/main" id="{E2AF2E7A-68BB-44BB-B0C6-48EED75C7C77}"/>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645C608C-4ACD-4FA4-AE77-DE9BD93068AF}"/>
              </a:ext>
            </a:extLst>
          </p:cNvPr>
          <p:cNvSpPr txBox="1">
            <a:spLocks noGrp="1"/>
          </p:cNvSpPr>
          <p:nvPr>
            <p:ph type="sldNum" sz="quarter" idx="8"/>
          </p:nvPr>
        </p:nvSpPr>
        <p:spPr/>
        <p:txBody>
          <a:bodyPr/>
          <a:lstStyle>
            <a:lvl1pPr>
              <a:defRPr/>
            </a:lvl1pPr>
          </a:lstStyle>
          <a:p>
            <a:pPr lvl="0"/>
            <a:fld id="{16331473-83C5-4A28-BA27-2369065DEED2}" type="slidenum">
              <a:t>‹#›</a:t>
            </a:fld>
            <a:endParaRPr lang="en-GB"/>
          </a:p>
        </p:txBody>
      </p:sp>
    </p:spTree>
    <p:extLst>
      <p:ext uri="{BB962C8B-B14F-4D97-AF65-F5344CB8AC3E}">
        <p14:creationId xmlns:p14="http://schemas.microsoft.com/office/powerpoint/2010/main" val="2612343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56800-533D-48C6-BCE7-452837B59B35}"/>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955C5C6D-E9FE-4002-9051-1B326D0DDCD8}"/>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CA49D6-8269-4309-9409-EC4A65368843}"/>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D593657D-7804-4A09-88AC-FAE269300C65}"/>
              </a:ext>
            </a:extLst>
          </p:cNvPr>
          <p:cNvSpPr txBox="1">
            <a:spLocks noGrp="1"/>
          </p:cNvSpPr>
          <p:nvPr>
            <p:ph type="dt" sz="half" idx="7"/>
          </p:nvPr>
        </p:nvSpPr>
        <p:spPr/>
        <p:txBody>
          <a:bodyPr/>
          <a:lstStyle>
            <a:lvl1pPr>
              <a:defRPr/>
            </a:lvl1pPr>
          </a:lstStyle>
          <a:p>
            <a:pPr lvl="0"/>
            <a:r>
              <a:rPr lang="en-US"/>
              <a:t>18/05/2021</a:t>
            </a:r>
            <a:endParaRPr lang="en-GB"/>
          </a:p>
        </p:txBody>
      </p:sp>
      <p:sp>
        <p:nvSpPr>
          <p:cNvPr id="6" name="Footer Placeholder 5">
            <a:extLst>
              <a:ext uri="{FF2B5EF4-FFF2-40B4-BE49-F238E27FC236}">
                <a16:creationId xmlns:a16="http://schemas.microsoft.com/office/drawing/2014/main" id="{C0E71D57-B26F-41BC-AD42-E63ACB947262}"/>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384CA04D-B785-4E40-9F36-8008F6A7C197}"/>
              </a:ext>
            </a:extLst>
          </p:cNvPr>
          <p:cNvSpPr txBox="1">
            <a:spLocks noGrp="1"/>
          </p:cNvSpPr>
          <p:nvPr>
            <p:ph type="sldNum" sz="quarter" idx="8"/>
          </p:nvPr>
        </p:nvSpPr>
        <p:spPr/>
        <p:txBody>
          <a:bodyPr/>
          <a:lstStyle>
            <a:lvl1pPr>
              <a:defRPr/>
            </a:lvl1pPr>
          </a:lstStyle>
          <a:p>
            <a:pPr lvl="0"/>
            <a:fld id="{08222BC0-D172-4A65-B32C-18BAC4E2F812}" type="slidenum">
              <a:t>‹#›</a:t>
            </a:fld>
            <a:endParaRPr lang="en-GB"/>
          </a:p>
        </p:txBody>
      </p:sp>
    </p:spTree>
    <p:extLst>
      <p:ext uri="{BB962C8B-B14F-4D97-AF65-F5344CB8AC3E}">
        <p14:creationId xmlns:p14="http://schemas.microsoft.com/office/powerpoint/2010/main" val="3169194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1B27E-4882-4B93-AA15-C28124D8B361}"/>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E7DAA564-C9FD-460F-AA62-4E18F0861650}"/>
              </a:ext>
            </a:extLst>
          </p:cNvPr>
          <p:cNvSpPr txBox="1">
            <a:spLocks noGrp="1"/>
          </p:cNvSpPr>
          <p:nvPr>
            <p:ph type="pic" idx="1"/>
          </p:nvPr>
        </p:nvSpPr>
        <p:spPr>
          <a:xfrm>
            <a:off x="5183184" y="987423"/>
            <a:ext cx="6172200" cy="4873623"/>
          </a:xfrm>
        </p:spPr>
        <p:txBody>
          <a:bodyPr/>
          <a:lstStyle>
            <a:lvl1pPr marL="0" indent="0">
              <a:buNone/>
              <a:defRPr sz="3200"/>
            </a:lvl1pPr>
          </a:lstStyle>
          <a:p>
            <a:pPr lvl="0"/>
            <a:r>
              <a:rPr lang="en-US"/>
              <a:t>Click icon to add picture</a:t>
            </a:r>
          </a:p>
        </p:txBody>
      </p:sp>
      <p:sp>
        <p:nvSpPr>
          <p:cNvPr id="4" name="Text Placeholder 3">
            <a:extLst>
              <a:ext uri="{FF2B5EF4-FFF2-40B4-BE49-F238E27FC236}">
                <a16:creationId xmlns:a16="http://schemas.microsoft.com/office/drawing/2014/main" id="{0F10B450-369A-41E6-BA01-A7BE55E7BAA7}"/>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BE6212CD-370E-47D1-A15C-CFB03571BB24}"/>
              </a:ext>
            </a:extLst>
          </p:cNvPr>
          <p:cNvSpPr txBox="1">
            <a:spLocks noGrp="1"/>
          </p:cNvSpPr>
          <p:nvPr>
            <p:ph type="dt" sz="half" idx="7"/>
          </p:nvPr>
        </p:nvSpPr>
        <p:spPr/>
        <p:txBody>
          <a:bodyPr/>
          <a:lstStyle>
            <a:lvl1pPr>
              <a:defRPr/>
            </a:lvl1pPr>
          </a:lstStyle>
          <a:p>
            <a:pPr lvl="0"/>
            <a:r>
              <a:rPr lang="en-US"/>
              <a:t>18/05/2021</a:t>
            </a:r>
            <a:endParaRPr lang="en-GB"/>
          </a:p>
        </p:txBody>
      </p:sp>
      <p:sp>
        <p:nvSpPr>
          <p:cNvPr id="6" name="Footer Placeholder 5">
            <a:extLst>
              <a:ext uri="{FF2B5EF4-FFF2-40B4-BE49-F238E27FC236}">
                <a16:creationId xmlns:a16="http://schemas.microsoft.com/office/drawing/2014/main" id="{EB9DBD64-1408-459D-B427-791F1210526C}"/>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680CCB3E-E177-481E-828C-023E136EC0FF}"/>
              </a:ext>
            </a:extLst>
          </p:cNvPr>
          <p:cNvSpPr txBox="1">
            <a:spLocks noGrp="1"/>
          </p:cNvSpPr>
          <p:nvPr>
            <p:ph type="sldNum" sz="quarter" idx="8"/>
          </p:nvPr>
        </p:nvSpPr>
        <p:spPr/>
        <p:txBody>
          <a:bodyPr/>
          <a:lstStyle>
            <a:lvl1pPr>
              <a:defRPr/>
            </a:lvl1pPr>
          </a:lstStyle>
          <a:p>
            <a:pPr lvl="0"/>
            <a:fld id="{CC5551B6-31D2-4D1A-AC1C-DA2C11F804DA}" type="slidenum">
              <a:t>‹#›</a:t>
            </a:fld>
            <a:endParaRPr lang="en-GB"/>
          </a:p>
        </p:txBody>
      </p:sp>
    </p:spTree>
    <p:extLst>
      <p:ext uri="{BB962C8B-B14F-4D97-AF65-F5344CB8AC3E}">
        <p14:creationId xmlns:p14="http://schemas.microsoft.com/office/powerpoint/2010/main" val="3233182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93112E-9269-44D9-B270-178B56F0D37A}"/>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3" name="Text Placeholder 2">
            <a:extLst>
              <a:ext uri="{FF2B5EF4-FFF2-40B4-BE49-F238E27FC236}">
                <a16:creationId xmlns:a16="http://schemas.microsoft.com/office/drawing/2014/main" id="{E5A49285-0700-4D6A-ADFB-EC88E8AEEE9E}"/>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876632-1FDE-4A74-B35E-C81A6B1960B4}"/>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GB" sz="1200" b="0" i="0" u="none" strike="noStrike" kern="1200" cap="none" spc="0" baseline="0">
                <a:solidFill>
                  <a:srgbClr val="FFFFFF"/>
                </a:solidFill>
                <a:uFillTx/>
                <a:latin typeface="Calibri"/>
              </a:defRPr>
            </a:lvl1pPr>
          </a:lstStyle>
          <a:p>
            <a:pPr lvl="0"/>
            <a:r>
              <a:rPr lang="en-US"/>
              <a:t>18/05/2021</a:t>
            </a:r>
            <a:endParaRPr lang="en-GB"/>
          </a:p>
        </p:txBody>
      </p:sp>
      <p:sp>
        <p:nvSpPr>
          <p:cNvPr id="5" name="Footer Placeholder 4">
            <a:extLst>
              <a:ext uri="{FF2B5EF4-FFF2-40B4-BE49-F238E27FC236}">
                <a16:creationId xmlns:a16="http://schemas.microsoft.com/office/drawing/2014/main" id="{A2DF9C2B-3ADA-4D69-A45B-8D6C602C7407}"/>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457200" rtl="0" fontAlgn="auto" hangingPunct="1">
              <a:lnSpc>
                <a:spcPct val="100000"/>
              </a:lnSpc>
              <a:spcBef>
                <a:spcPts val="0"/>
              </a:spcBef>
              <a:spcAft>
                <a:spcPts val="0"/>
              </a:spcAft>
              <a:buNone/>
              <a:tabLst/>
              <a:defRPr lang="en-GB" sz="1200" b="0" i="0" u="none" strike="noStrike" kern="1200" cap="none" spc="0" baseline="0">
                <a:solidFill>
                  <a:srgbClr val="FFFFFF"/>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92FCED9C-47F2-4862-97A0-626AB9C1E0DD}"/>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GB" sz="1200" b="0" i="0" u="none" strike="noStrike" kern="1200" cap="none" spc="0" baseline="0">
                <a:solidFill>
                  <a:srgbClr val="FFFFFF"/>
                </a:solidFill>
                <a:uFillTx/>
                <a:latin typeface="Calibri"/>
              </a:defRPr>
            </a:lvl1pPr>
          </a:lstStyle>
          <a:p>
            <a:pPr lvl="0"/>
            <a:fld id="{1A2D69EF-A7A2-4572-9A81-4C1D92507086}"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FFFFFF"/>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FFFFFF"/>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FFFFFF"/>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FFFFFF"/>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FFFFFF"/>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829DD-23D6-4107-A199-122FE087B514}"/>
              </a:ext>
            </a:extLst>
          </p:cNvPr>
          <p:cNvSpPr txBox="1">
            <a:spLocks noGrp="1"/>
          </p:cNvSpPr>
          <p:nvPr>
            <p:ph type="title"/>
          </p:nvPr>
        </p:nvSpPr>
        <p:spPr>
          <a:xfrm>
            <a:off x="384313" y="365129"/>
            <a:ext cx="11476387" cy="893835"/>
          </a:xfrm>
          <a:noFill/>
          <a:ln w="12701" cap="flat">
            <a:solidFill>
              <a:srgbClr val="000000"/>
            </a:solidFill>
            <a:prstDash val="solid"/>
            <a:miter/>
          </a:ln>
        </p:spPr>
        <p:txBody>
          <a:bodyPr>
            <a:normAutofit/>
          </a:bodyPr>
          <a:lstStyle/>
          <a:p>
            <a:pPr lvl="0"/>
            <a:r>
              <a:rPr lang="en-GB" sz="5400" i="1" dirty="0">
                <a:latin typeface="Times New Roman" pitchFamily="18"/>
                <a:cs typeface="Times New Roman" pitchFamily="18"/>
              </a:rPr>
              <a:t>Matthew 17v1-13</a:t>
            </a:r>
          </a:p>
        </p:txBody>
      </p:sp>
      <p:sp>
        <p:nvSpPr>
          <p:cNvPr id="3" name="Subtitle 2">
            <a:extLst>
              <a:ext uri="{FF2B5EF4-FFF2-40B4-BE49-F238E27FC236}">
                <a16:creationId xmlns:a16="http://schemas.microsoft.com/office/drawing/2014/main" id="{621F7D94-7658-4955-86CD-31DB9AF2FBC1}"/>
              </a:ext>
            </a:extLst>
          </p:cNvPr>
          <p:cNvSpPr txBox="1">
            <a:spLocks noGrp="1"/>
          </p:cNvSpPr>
          <p:nvPr>
            <p:ph type="subTitle" idx="4294967295"/>
          </p:nvPr>
        </p:nvSpPr>
        <p:spPr>
          <a:xfrm>
            <a:off x="384660" y="1258964"/>
            <a:ext cx="11476040" cy="4861918"/>
          </a:xfrm>
          <a:noFill/>
          <a:ln w="12701" cap="flat">
            <a:solidFill>
              <a:srgbClr val="000000"/>
            </a:solidFill>
            <a:prstDash val="solid"/>
            <a:miter/>
          </a:ln>
        </p:spPr>
        <p:txBody>
          <a:bodyPr>
            <a:noAutofit/>
          </a:bodyPr>
          <a:lstStyle/>
          <a:p>
            <a:pPr marL="0" indent="0" hangingPunct="1">
              <a:lnSpc>
                <a:spcPct val="115000"/>
              </a:lnSpc>
              <a:spcAft>
                <a:spcPts val="1000"/>
              </a:spcAft>
              <a:buNone/>
            </a:pPr>
            <a:r>
              <a:rPr lang="en-GB" sz="2600" i="1" kern="0" dirty="0">
                <a:effectLst/>
                <a:latin typeface="Times New Roman" panose="02020603050405020304" pitchFamily="18" charset="0"/>
                <a:ea typeface="Calibri" panose="020F0502020204030204" pitchFamily="34" charset="0"/>
              </a:rPr>
              <a:t>1 After six days Jesus took with him Peter, James and John the brother of James, and led them up a high mountain by themselves. 2 There he was transfigured before them. His face shone like the sun, and his clothes became as white as the light. 3 Just then there appeared before them Moses and Elijah, talking with Jesus.</a:t>
            </a:r>
            <a:endParaRPr lang="en-GB" sz="2600" kern="1400" dirty="0">
              <a:effectLst/>
              <a:latin typeface="Times New Roman" panose="02020603050405020304" pitchFamily="18" charset="0"/>
              <a:ea typeface="Times New Roman" panose="02020603050405020304" pitchFamily="18" charset="0"/>
            </a:endParaRPr>
          </a:p>
          <a:p>
            <a:pPr marL="0" indent="0" hangingPunct="1">
              <a:lnSpc>
                <a:spcPct val="115000"/>
              </a:lnSpc>
              <a:spcAft>
                <a:spcPts val="1000"/>
              </a:spcAft>
              <a:buNone/>
            </a:pPr>
            <a:r>
              <a:rPr lang="en-GB" sz="2600" i="1" kern="0" dirty="0">
                <a:effectLst/>
                <a:latin typeface="Times New Roman" panose="02020603050405020304" pitchFamily="18" charset="0"/>
                <a:ea typeface="Calibri" panose="020F0502020204030204" pitchFamily="34" charset="0"/>
              </a:rPr>
              <a:t>4 Peter said to Jesus, “Lord, it is good for us to be here. If you wish, I will put up three shelters—one for you, one for Moses and one for Elijah.”</a:t>
            </a:r>
            <a:endParaRPr lang="en-GB" sz="2600" kern="1400" dirty="0">
              <a:effectLst/>
              <a:latin typeface="Times New Roman" panose="02020603050405020304" pitchFamily="18" charset="0"/>
              <a:ea typeface="Times New Roman" panose="02020603050405020304" pitchFamily="18" charset="0"/>
            </a:endParaRPr>
          </a:p>
          <a:p>
            <a:pPr marL="0" indent="0" hangingPunct="1">
              <a:lnSpc>
                <a:spcPct val="115000"/>
              </a:lnSpc>
              <a:spcAft>
                <a:spcPts val="1000"/>
              </a:spcAft>
              <a:buNone/>
            </a:pPr>
            <a:r>
              <a:rPr lang="en-GB" sz="2600" i="1" kern="0" dirty="0">
                <a:effectLst/>
                <a:latin typeface="Times New Roman" panose="02020603050405020304" pitchFamily="18" charset="0"/>
                <a:ea typeface="Calibri" panose="020F0502020204030204" pitchFamily="34" charset="0"/>
              </a:rPr>
              <a:t>5 While he was still speaking, a bright cloud covered them, and a voice from the cloud said, “This is my Son, whom I love; with him I am well pleased.  Listen to him!”</a:t>
            </a:r>
            <a:endParaRPr lang="en-GB" sz="2600" kern="14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EA8A5CF6-80E1-40CF-9372-589D046C7C02}"/>
              </a:ext>
            </a:extLst>
          </p:cNvPr>
          <p:cNvSpPr>
            <a:spLocks noGrp="1"/>
          </p:cNvSpPr>
          <p:nvPr>
            <p:ph type="sldNum" sz="quarter" idx="8"/>
          </p:nvPr>
        </p:nvSpPr>
        <p:spPr/>
        <p:txBody>
          <a:bodyPr/>
          <a:lstStyle/>
          <a:p>
            <a:pPr lvl="0"/>
            <a:fld id="{A15ADF47-C5BA-41EB-9C44-907E124D18F4}"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700981"/>
            <a:ext cx="11476387" cy="4361371"/>
          </a:xfrm>
          <a:noFill/>
        </p:spPr>
        <p:txBody>
          <a:bodyPr anchor="t">
            <a:normAutofit fontScale="90000"/>
          </a:bodyPr>
          <a:lstStyle/>
          <a:p>
            <a:pPr hangingPunct="1">
              <a:lnSpc>
                <a:spcPct val="115000"/>
              </a:lnSpc>
              <a:spcAft>
                <a:spcPts val="1000"/>
              </a:spcAft>
            </a:pPr>
            <a:r>
              <a:rPr lang="en-GB" sz="3100" i="1" kern="0" dirty="0">
                <a:effectLst/>
                <a:latin typeface="Times New Roman" panose="02020603050405020304" pitchFamily="18" charset="0"/>
                <a:ea typeface="Calibri" panose="020F0502020204030204" pitchFamily="34" charset="0"/>
              </a:rPr>
              <a:t>10 The disciples asked him, “Why then do the teachers of the law say that Elijah must come first?”</a:t>
            </a:r>
            <a:br>
              <a:rPr lang="en-GB" sz="31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r>
              <a:rPr lang="en-GB" sz="3100" i="1" kern="0" dirty="0">
                <a:effectLst/>
                <a:latin typeface="Times New Roman" panose="02020603050405020304" pitchFamily="18" charset="0"/>
                <a:ea typeface="Calibri" panose="020F0502020204030204" pitchFamily="34" charset="0"/>
              </a:rPr>
              <a:t>11 Jesus replied, “To be sure, Elijah comes and will restore all things. 12 But I tell you, Elijah has already come, and they did not recognize him, but have done to him everything they wished. In the same way the Son of Man is going to suffer at their hands.” 13 Then the disciples understood that he was talking to them about John the Baptist.</a:t>
            </a:r>
            <a:br>
              <a:rPr lang="en-GB" sz="31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10</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17v10-13</a:t>
            </a:r>
          </a:p>
        </p:txBody>
      </p:sp>
    </p:spTree>
    <p:extLst>
      <p:ext uri="{BB962C8B-B14F-4D97-AF65-F5344CB8AC3E}">
        <p14:creationId xmlns:p14="http://schemas.microsoft.com/office/powerpoint/2010/main" val="574605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745673"/>
            <a:ext cx="11476387" cy="4447309"/>
          </a:xfrm>
          <a:noFill/>
        </p:spPr>
        <p:txBody>
          <a:bodyPr anchor="t">
            <a:normAutofit fontScale="90000"/>
          </a:bodyPr>
          <a:lstStyle/>
          <a:p>
            <a:pPr>
              <a:lnSpc>
                <a:spcPct val="115000"/>
              </a:lnSpc>
            </a:pPr>
            <a:r>
              <a:rPr lang="en-GB" i="1" kern="0" dirty="0">
                <a:effectLst/>
                <a:latin typeface="Times New Roman" panose="02020603050405020304" pitchFamily="18" charset="0"/>
                <a:ea typeface="Calibri" panose="020F0502020204030204" pitchFamily="34" charset="0"/>
              </a:rPr>
              <a:t>31 They spoke about his departure, which he was about to bring to </a:t>
            </a:r>
            <a:r>
              <a:rPr lang="en-GB" i="1" kern="0" dirty="0" err="1">
                <a:effectLst/>
                <a:latin typeface="Times New Roman" panose="02020603050405020304" pitchFamily="18" charset="0"/>
                <a:ea typeface="Calibri" panose="020F0502020204030204" pitchFamily="34" charset="0"/>
              </a:rPr>
              <a:t>fulfillment</a:t>
            </a:r>
            <a:r>
              <a:rPr lang="en-GB" i="1" kern="0" dirty="0">
                <a:effectLst/>
                <a:latin typeface="Times New Roman" panose="02020603050405020304" pitchFamily="18" charset="0"/>
                <a:ea typeface="Calibri" panose="020F0502020204030204" pitchFamily="34" charset="0"/>
              </a:rPr>
              <a:t> at Jerusalem. </a:t>
            </a: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3600"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11</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Luke 9v31</a:t>
            </a:r>
          </a:p>
        </p:txBody>
      </p:sp>
    </p:spTree>
    <p:extLst>
      <p:ext uri="{BB962C8B-B14F-4D97-AF65-F5344CB8AC3E}">
        <p14:creationId xmlns:p14="http://schemas.microsoft.com/office/powerpoint/2010/main" val="2744151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745673"/>
            <a:ext cx="11476387" cy="4447309"/>
          </a:xfrm>
          <a:noFill/>
        </p:spPr>
        <p:txBody>
          <a:bodyPr anchor="t">
            <a:normAutofit fontScale="90000"/>
          </a:bodyPr>
          <a:lstStyle/>
          <a:p>
            <a:pPr hangingPunct="0"/>
            <a:r>
              <a:rPr lang="en-GB" i="1" kern="0" dirty="0">
                <a:effectLst/>
                <a:latin typeface="Times New Roman" panose="02020603050405020304" pitchFamily="18" charset="0"/>
                <a:ea typeface="Calibri" panose="020F0502020204030204" pitchFamily="34" charset="0"/>
              </a:rPr>
              <a:t>4 Peter said to Jesus, “Lord, it is good for us to be here. If you wish, I will put up three shelters—one for you, one for Moses and one for Elijah.”</a:t>
            </a: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12</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17v4</a:t>
            </a:r>
          </a:p>
        </p:txBody>
      </p:sp>
    </p:spTree>
    <p:extLst>
      <p:ext uri="{BB962C8B-B14F-4D97-AF65-F5344CB8AC3E}">
        <p14:creationId xmlns:p14="http://schemas.microsoft.com/office/powerpoint/2010/main" val="1537140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447801"/>
            <a:ext cx="11476387" cy="4908550"/>
          </a:xfrm>
          <a:noFill/>
        </p:spPr>
        <p:txBody>
          <a:bodyPr anchor="t">
            <a:normAutofit fontScale="90000"/>
          </a:bodyPr>
          <a:lstStyle/>
          <a:p>
            <a:pPr>
              <a:spcAft>
                <a:spcPts val="1000"/>
              </a:spcAft>
            </a:pPr>
            <a:r>
              <a:rPr lang="en-GB" i="1" dirty="0">
                <a:effectLst/>
                <a:latin typeface="Times New Roman" panose="02020603050405020304" pitchFamily="18" charset="0"/>
                <a:ea typeface="Calibri" panose="020F0502020204030204" pitchFamily="34" charset="0"/>
              </a:rPr>
              <a:t>6 (He did not know what to say, they were so frightened.)</a:t>
            </a: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27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13</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Mark 9v6</a:t>
            </a:r>
          </a:p>
        </p:txBody>
      </p:sp>
    </p:spTree>
    <p:extLst>
      <p:ext uri="{BB962C8B-B14F-4D97-AF65-F5344CB8AC3E}">
        <p14:creationId xmlns:p14="http://schemas.microsoft.com/office/powerpoint/2010/main" val="977413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601255"/>
            <a:ext cx="11476387" cy="3407226"/>
          </a:xfrm>
          <a:noFill/>
        </p:spPr>
        <p:txBody>
          <a:bodyPr anchor="t">
            <a:normAutofit fontScale="90000"/>
          </a:bodyPr>
          <a:lstStyle/>
          <a:p>
            <a:pPr hangingPunct="0"/>
            <a:r>
              <a:rPr lang="en-GB" i="1" kern="0" dirty="0">
                <a:effectLst/>
                <a:latin typeface="Times New Roman" panose="02020603050405020304" pitchFamily="18" charset="0"/>
                <a:ea typeface="Calibri" panose="020F0502020204030204" pitchFamily="34" charset="0"/>
              </a:rPr>
              <a:t>5 While he was still speaking, a bright cloud covered them, and a voice from the cloud said, “This is my Son, whom I love; with him I am well pleased. Listen to him!”</a:t>
            </a: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36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14</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17v5</a:t>
            </a:r>
          </a:p>
        </p:txBody>
      </p:sp>
    </p:spTree>
    <p:extLst>
      <p:ext uri="{BB962C8B-B14F-4D97-AF65-F5344CB8AC3E}">
        <p14:creationId xmlns:p14="http://schemas.microsoft.com/office/powerpoint/2010/main" val="3174874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469571"/>
            <a:ext cx="11476387" cy="4723411"/>
          </a:xfrm>
          <a:noFill/>
        </p:spPr>
        <p:txBody>
          <a:bodyPr anchor="t">
            <a:normAutofit fontScale="90000"/>
          </a:bodyPr>
          <a:lstStyle/>
          <a:p>
            <a:pPr hangingPunct="0"/>
            <a:r>
              <a:rPr lang="en-GB" i="1" kern="0" dirty="0">
                <a:effectLst/>
                <a:latin typeface="Times New Roman" panose="02020603050405020304" pitchFamily="18" charset="0"/>
                <a:ea typeface="Calibri" panose="020F0502020204030204" pitchFamily="34" charset="0"/>
              </a:rPr>
              <a:t>6 When the disciples heard this, they fell facedown to the ground, terrified.</a:t>
            </a: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36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15</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17v6</a:t>
            </a:r>
          </a:p>
        </p:txBody>
      </p:sp>
    </p:spTree>
    <p:extLst>
      <p:ext uri="{BB962C8B-B14F-4D97-AF65-F5344CB8AC3E}">
        <p14:creationId xmlns:p14="http://schemas.microsoft.com/office/powerpoint/2010/main" val="299211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382487"/>
            <a:ext cx="11476387" cy="4810496"/>
          </a:xfrm>
          <a:noFill/>
        </p:spPr>
        <p:txBody>
          <a:bodyPr anchor="t">
            <a:normAutofit fontScale="90000"/>
          </a:bodyPr>
          <a:lstStyle/>
          <a:p>
            <a:r>
              <a:rPr lang="en-GB" i="1" kern="0" dirty="0">
                <a:effectLst/>
                <a:latin typeface="Times New Roman" panose="02020603050405020304" pitchFamily="18" charset="0"/>
                <a:ea typeface="Calibri" panose="020F0502020204030204" pitchFamily="34" charset="0"/>
              </a:rPr>
              <a:t>16 As soon as Jesus was baptized, he went up out of the water. At that moment heaven was opened, and he saw the Spirit of God descending like a dove and alighting on him. 17 And a voice from heaven said, “This is my Son, whom I love; with him I am well pleased.”</a:t>
            </a: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36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16</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3v16-17</a:t>
            </a:r>
          </a:p>
        </p:txBody>
      </p:sp>
    </p:spTree>
    <p:extLst>
      <p:ext uri="{BB962C8B-B14F-4D97-AF65-F5344CB8AC3E}">
        <p14:creationId xmlns:p14="http://schemas.microsoft.com/office/powerpoint/2010/main" val="1962741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642187"/>
            <a:ext cx="11476387" cy="4441371"/>
          </a:xfrm>
          <a:noFill/>
        </p:spPr>
        <p:txBody>
          <a:bodyPr anchor="t">
            <a:normAutofit fontScale="90000"/>
          </a:bodyPr>
          <a:lstStyle/>
          <a:p>
            <a:pPr>
              <a:lnSpc>
                <a:spcPct val="115000"/>
              </a:lnSpc>
              <a:spcAft>
                <a:spcPts val="1000"/>
              </a:spcAft>
            </a:pPr>
            <a:r>
              <a:rPr lang="en-GB" i="1" kern="0" dirty="0">
                <a:effectLst/>
                <a:latin typeface="Times New Roman" panose="02020603050405020304" pitchFamily="18" charset="0"/>
                <a:ea typeface="Calibri" panose="020F0502020204030204" pitchFamily="34" charset="0"/>
              </a:rPr>
              <a:t>51 As the time approached for him to be taken up to heaven, Jesus resolutely set out for Jerusalem.</a:t>
            </a: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32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17</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Luke 9v51</a:t>
            </a:r>
          </a:p>
        </p:txBody>
      </p:sp>
    </p:spTree>
    <p:extLst>
      <p:ext uri="{BB962C8B-B14F-4D97-AF65-F5344CB8AC3E}">
        <p14:creationId xmlns:p14="http://schemas.microsoft.com/office/powerpoint/2010/main" val="2907095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868383"/>
            <a:ext cx="11476387" cy="2047009"/>
          </a:xfrm>
          <a:noFill/>
        </p:spPr>
        <p:txBody>
          <a:bodyPr anchor="t">
            <a:normAutofit fontScale="90000"/>
          </a:bodyPr>
          <a:lstStyle/>
          <a:p>
            <a:pPr>
              <a:lnSpc>
                <a:spcPct val="115000"/>
              </a:lnSpc>
              <a:spcAft>
                <a:spcPts val="1000"/>
              </a:spcAft>
            </a:pPr>
            <a:r>
              <a:rPr lang="en-GB" i="1" kern="0" dirty="0">
                <a:effectLst/>
                <a:latin typeface="Times New Roman" panose="02020603050405020304" pitchFamily="18" charset="0"/>
                <a:ea typeface="Calibri" panose="020F0502020204030204" pitchFamily="34" charset="0"/>
              </a:rPr>
              <a:t>15 For we do not have a high priest who is unable to empathize with our weaknesses, but we have one who has been tempted in every way, just as we are—yet he did not sin.</a:t>
            </a: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9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18</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Hebrews 4v15</a:t>
            </a:r>
          </a:p>
        </p:txBody>
      </p:sp>
    </p:spTree>
    <p:extLst>
      <p:ext uri="{BB962C8B-B14F-4D97-AF65-F5344CB8AC3E}">
        <p14:creationId xmlns:p14="http://schemas.microsoft.com/office/powerpoint/2010/main" val="12707849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435511"/>
            <a:ext cx="11476387" cy="2479882"/>
          </a:xfrm>
          <a:noFill/>
        </p:spPr>
        <p:txBody>
          <a:bodyPr anchor="t">
            <a:normAutofit fontScale="90000"/>
          </a:bodyPr>
          <a:lstStyle/>
          <a:p>
            <a:pPr>
              <a:lnSpc>
                <a:spcPct val="100000"/>
              </a:lnSpc>
              <a:spcAft>
                <a:spcPts val="1000"/>
              </a:spcAft>
            </a:pPr>
            <a:r>
              <a:rPr lang="en-GB" i="1" kern="0" dirty="0">
                <a:effectLst/>
                <a:latin typeface="Times New Roman" panose="02020603050405020304" pitchFamily="18" charset="0"/>
                <a:ea typeface="Calibri" panose="020F0502020204030204" pitchFamily="34" charset="0"/>
              </a:rPr>
              <a:t>13 God cannot be tempted by evil, ……</a:t>
            </a:r>
            <a:br>
              <a:rPr lang="en-GB"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9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19</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James 1v13</a:t>
            </a:r>
          </a:p>
        </p:txBody>
      </p:sp>
    </p:spTree>
    <p:extLst>
      <p:ext uri="{BB962C8B-B14F-4D97-AF65-F5344CB8AC3E}">
        <p14:creationId xmlns:p14="http://schemas.microsoft.com/office/powerpoint/2010/main" val="412948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6E739-76FD-4C79-B411-94F9907CC5ED}"/>
              </a:ext>
            </a:extLst>
          </p:cNvPr>
          <p:cNvSpPr>
            <a:spLocks noGrp="1"/>
          </p:cNvSpPr>
          <p:nvPr>
            <p:ph type="title"/>
          </p:nvPr>
        </p:nvSpPr>
        <p:spPr>
          <a:xfrm>
            <a:off x="384313" y="1249132"/>
            <a:ext cx="11476387" cy="4787874"/>
          </a:xfrm>
          <a:noFill/>
          <a:ln>
            <a:solidFill>
              <a:schemeClr val="tx1"/>
            </a:solidFill>
          </a:ln>
        </p:spPr>
        <p:txBody>
          <a:bodyPr anchor="t">
            <a:noAutofit/>
          </a:bodyPr>
          <a:lstStyle/>
          <a:p>
            <a:pPr hangingPunct="1">
              <a:lnSpc>
                <a:spcPct val="115000"/>
              </a:lnSpc>
              <a:spcAft>
                <a:spcPts val="1000"/>
              </a:spcAft>
            </a:pPr>
            <a:r>
              <a:rPr lang="en-GB" sz="2600" i="1" kern="0" dirty="0">
                <a:effectLst/>
                <a:latin typeface="Times New Roman" panose="02020603050405020304" pitchFamily="18" charset="0"/>
                <a:ea typeface="Calibri" panose="020F0502020204030204" pitchFamily="34" charset="0"/>
              </a:rPr>
              <a:t>6 When the disciples heard this, they fell facedown to the ground, terrified. 7 But Jesus came and touched them. “Get up,” he said. “Don’t be afraid.” 8 When they looked up, they saw no one except Jesus.</a:t>
            </a:r>
            <a:br>
              <a:rPr lang="en-GB" sz="2600" kern="1400" dirty="0">
                <a:effectLst/>
                <a:latin typeface="Times New Roman" panose="02020603050405020304" pitchFamily="18" charset="0"/>
                <a:ea typeface="Times New Roman" panose="02020603050405020304" pitchFamily="18" charset="0"/>
              </a:rPr>
            </a:br>
            <a:r>
              <a:rPr lang="en-GB" sz="2600" i="1" kern="0" dirty="0">
                <a:effectLst/>
                <a:latin typeface="Times New Roman" panose="02020603050405020304" pitchFamily="18" charset="0"/>
                <a:ea typeface="Calibri" panose="020F0502020204030204" pitchFamily="34" charset="0"/>
              </a:rPr>
              <a:t>9 As they were coming down the mountain, Jesus instructed them, “Don’t tell anyone what you have seen, until the Son of Man has been raised from the dead.”</a:t>
            </a:r>
            <a:br>
              <a:rPr lang="en-GB" sz="2600" kern="1400" dirty="0">
                <a:effectLst/>
                <a:latin typeface="Times New Roman" panose="02020603050405020304" pitchFamily="18" charset="0"/>
                <a:ea typeface="Times New Roman" panose="02020603050405020304" pitchFamily="18" charset="0"/>
              </a:rPr>
            </a:br>
            <a:r>
              <a:rPr lang="en-GB" sz="2600" i="1" kern="0" dirty="0">
                <a:effectLst/>
                <a:latin typeface="Times New Roman" panose="02020603050405020304" pitchFamily="18" charset="0"/>
                <a:ea typeface="Calibri" panose="020F0502020204030204" pitchFamily="34" charset="0"/>
              </a:rPr>
              <a:t>10 The disciples asked him, “Why then do the teachers of the law say that Elijah must come first?”</a:t>
            </a:r>
            <a:br>
              <a:rPr lang="en-GB" sz="2600" kern="1400" dirty="0">
                <a:effectLst/>
                <a:latin typeface="Times New Roman" panose="02020603050405020304" pitchFamily="18" charset="0"/>
                <a:ea typeface="Times New Roman" panose="02020603050405020304" pitchFamily="18" charset="0"/>
              </a:rPr>
            </a:br>
            <a:r>
              <a:rPr lang="en-GB" sz="2600" i="1" kern="0" dirty="0">
                <a:effectLst/>
                <a:latin typeface="Times New Roman" panose="02020603050405020304" pitchFamily="18" charset="0"/>
                <a:ea typeface="Calibri" panose="020F0502020204030204" pitchFamily="34" charset="0"/>
              </a:rPr>
              <a:t>11 Jesus replied, “To be sure, Elijah comes and will restore all things. 12 But I tell you, Elijah has already come, and they did not recognize him, but have done to him everything they wished. In the same way the Son of Man is going to suffer at their hands.” 13 Then the disciples understood that he was talking to them about John the Baptist.</a:t>
            </a:r>
            <a:br>
              <a:rPr lang="en-GB" sz="26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2400" kern="1400" dirty="0">
              <a:effectLst/>
              <a:latin typeface="Times New Roman" panose="02020603050405020304" pitchFamily="18" charset="0"/>
              <a:ea typeface="Times New Roman" panose="02020603050405020304" pitchFamily="18" charset="0"/>
            </a:endParaRPr>
          </a:p>
        </p:txBody>
      </p:sp>
      <p:sp>
        <p:nvSpPr>
          <p:cNvPr id="3" name="Slide Number Placeholder 2">
            <a:extLst>
              <a:ext uri="{FF2B5EF4-FFF2-40B4-BE49-F238E27FC236}">
                <a16:creationId xmlns:a16="http://schemas.microsoft.com/office/drawing/2014/main" id="{08C9C232-713C-495F-80CF-2D8C2E11055F}"/>
              </a:ext>
            </a:extLst>
          </p:cNvPr>
          <p:cNvSpPr>
            <a:spLocks noGrp="1"/>
          </p:cNvSpPr>
          <p:nvPr>
            <p:ph type="sldNum" sz="quarter" idx="8"/>
          </p:nvPr>
        </p:nvSpPr>
        <p:spPr/>
        <p:txBody>
          <a:bodyPr/>
          <a:lstStyle/>
          <a:p>
            <a:pPr lvl="0"/>
            <a:fld id="{A15ADF47-C5BA-41EB-9C44-907E124D18F4}" type="slidenum">
              <a:rPr lang="en-GB" smtClean="0"/>
              <a:t>2</a:t>
            </a:fld>
            <a:endParaRPr lang="en-GB"/>
          </a:p>
        </p:txBody>
      </p:sp>
      <p:sp>
        <p:nvSpPr>
          <p:cNvPr id="4" name="Title 1">
            <a:extLst>
              <a:ext uri="{FF2B5EF4-FFF2-40B4-BE49-F238E27FC236}">
                <a16:creationId xmlns:a16="http://schemas.microsoft.com/office/drawing/2014/main" id="{8454AB72-1948-09C4-37D5-16E16F937461}"/>
              </a:ext>
            </a:extLst>
          </p:cNvPr>
          <p:cNvSpPr txBox="1">
            <a:spLocks/>
          </p:cNvSpPr>
          <p:nvPr/>
        </p:nvSpPr>
        <p:spPr>
          <a:xfrm>
            <a:off x="384313" y="355297"/>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17v1-13</a:t>
            </a:r>
          </a:p>
        </p:txBody>
      </p:sp>
    </p:spTree>
    <p:extLst>
      <p:ext uri="{BB962C8B-B14F-4D97-AF65-F5344CB8AC3E}">
        <p14:creationId xmlns:p14="http://schemas.microsoft.com/office/powerpoint/2010/main" val="18214252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57806" y="1399592"/>
            <a:ext cx="11476387" cy="5093279"/>
          </a:xfrm>
          <a:noFill/>
        </p:spPr>
        <p:txBody>
          <a:bodyPr anchor="t">
            <a:normAutofit fontScale="90000"/>
          </a:bodyPr>
          <a:lstStyle/>
          <a:p>
            <a:pPr hangingPunct="1">
              <a:lnSpc>
                <a:spcPct val="115000"/>
              </a:lnSpc>
              <a:spcAft>
                <a:spcPts val="1000"/>
              </a:spcAft>
            </a:pPr>
            <a:r>
              <a:rPr lang="en-GB" i="1" kern="0" dirty="0">
                <a:effectLst/>
                <a:latin typeface="Times New Roman" panose="02020603050405020304" pitchFamily="18" charset="0"/>
                <a:ea typeface="Calibri" panose="020F0502020204030204" pitchFamily="34" charset="0"/>
              </a:rPr>
              <a:t>51 Then he went down to Nazareth with them and was obedient to them. But his mother treasured all these things in her heart.</a:t>
            </a:r>
            <a:br>
              <a:rPr lang="en-GB" kern="1400" dirty="0">
                <a:effectLst/>
                <a:latin typeface="Times New Roman" panose="02020603050405020304" pitchFamily="18" charset="0"/>
                <a:ea typeface="Times New Roman" panose="02020603050405020304" pitchFamily="18" charset="0"/>
              </a:rPr>
            </a:br>
            <a:r>
              <a:rPr lang="en-GB" i="1" kern="1400" dirty="0">
                <a:effectLst/>
                <a:latin typeface="Times New Roman" panose="02020603050405020304" pitchFamily="18" charset="0"/>
                <a:ea typeface="Times New Roman" panose="02020603050405020304" pitchFamily="18" charset="0"/>
              </a:rPr>
              <a:t>52</a:t>
            </a:r>
            <a:r>
              <a:rPr lang="en-GB" kern="1400" dirty="0">
                <a:effectLst/>
                <a:latin typeface="Times New Roman" panose="02020603050405020304" pitchFamily="18" charset="0"/>
                <a:ea typeface="Times New Roman" panose="02020603050405020304" pitchFamily="18" charset="0"/>
              </a:rPr>
              <a:t> </a:t>
            </a:r>
            <a:r>
              <a:rPr lang="en-GB" i="1" kern="0" dirty="0">
                <a:effectLst/>
                <a:latin typeface="Times New Roman" panose="02020603050405020304" pitchFamily="18" charset="0"/>
                <a:ea typeface="Calibri" panose="020F0502020204030204" pitchFamily="34" charset="0"/>
              </a:rPr>
              <a:t>And Jesus grew in wisdom and stature, and in </a:t>
            </a:r>
            <a:r>
              <a:rPr lang="en-GB" i="1" kern="0" dirty="0" err="1">
                <a:effectLst/>
                <a:latin typeface="Times New Roman" panose="02020603050405020304" pitchFamily="18" charset="0"/>
                <a:ea typeface="Calibri" panose="020F0502020204030204" pitchFamily="34" charset="0"/>
              </a:rPr>
              <a:t>favor</a:t>
            </a:r>
            <a:r>
              <a:rPr lang="en-GB" i="1" kern="0" dirty="0">
                <a:effectLst/>
                <a:latin typeface="Times New Roman" panose="02020603050405020304" pitchFamily="18" charset="0"/>
                <a:ea typeface="Calibri" panose="020F0502020204030204" pitchFamily="34" charset="0"/>
              </a:rPr>
              <a:t> with God and man.</a:t>
            </a:r>
            <a:br>
              <a:rPr lang="en-GB" kern="1400" dirty="0">
                <a:effectLst/>
                <a:latin typeface="Times New Roman" panose="02020603050405020304" pitchFamily="18" charset="0"/>
                <a:ea typeface="Times New Roman" panose="02020603050405020304" pitchFamily="18" charset="0"/>
              </a:rPr>
            </a:br>
            <a:r>
              <a:rPr lang="en-GB" sz="4000" i="1" kern="0" dirty="0">
                <a:effectLst/>
                <a:latin typeface="Times New Roman" panose="02020603050405020304" pitchFamily="18" charset="0"/>
                <a:ea typeface="Calibri" panose="020F0502020204030204" pitchFamily="34" charset="0"/>
              </a:rPr>
              <a:t> </a:t>
            </a: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27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20</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Luke 2v51-52</a:t>
            </a:r>
          </a:p>
        </p:txBody>
      </p:sp>
    </p:spTree>
    <p:extLst>
      <p:ext uri="{BB962C8B-B14F-4D97-AF65-F5344CB8AC3E}">
        <p14:creationId xmlns:p14="http://schemas.microsoft.com/office/powerpoint/2010/main" val="4238747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435511"/>
            <a:ext cx="11476387" cy="2479882"/>
          </a:xfrm>
          <a:noFill/>
        </p:spPr>
        <p:txBody>
          <a:bodyPr anchor="t">
            <a:normAutofit fontScale="90000"/>
          </a:bodyPr>
          <a:lstStyle/>
          <a:p>
            <a:pPr>
              <a:lnSpc>
                <a:spcPct val="100000"/>
              </a:lnSpc>
              <a:spcAft>
                <a:spcPts val="1000"/>
              </a:spcAft>
            </a:pPr>
            <a:r>
              <a:rPr lang="en-GB" i="1" dirty="0">
                <a:effectLst/>
                <a:latin typeface="Times New Roman" panose="02020603050405020304" pitchFamily="18" charset="0"/>
                <a:ea typeface="Calibri" panose="020F0502020204030204" pitchFamily="34" charset="0"/>
              </a:rPr>
              <a:t>2……fixing our eyes on Jesus, the pioneer and perfecter of faith. </a:t>
            </a: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9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21</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Hebrews 12v2</a:t>
            </a:r>
          </a:p>
        </p:txBody>
      </p:sp>
    </p:spTree>
    <p:extLst>
      <p:ext uri="{BB962C8B-B14F-4D97-AF65-F5344CB8AC3E}">
        <p14:creationId xmlns:p14="http://schemas.microsoft.com/office/powerpoint/2010/main" val="35839564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455174"/>
            <a:ext cx="11476387" cy="4184751"/>
          </a:xfrm>
          <a:noFill/>
        </p:spPr>
        <p:txBody>
          <a:bodyPr anchor="t">
            <a:normAutofit fontScale="90000"/>
          </a:bodyPr>
          <a:lstStyle/>
          <a:p>
            <a:pPr hangingPunct="1">
              <a:lnSpc>
                <a:spcPct val="115000"/>
              </a:lnSpc>
              <a:spcAft>
                <a:spcPts val="1000"/>
              </a:spcAft>
            </a:pPr>
            <a:r>
              <a:rPr lang="en-GB" sz="4000" i="1" kern="0" dirty="0">
                <a:effectLst/>
                <a:latin typeface="Times New Roman" panose="02020603050405020304" pitchFamily="18" charset="0"/>
                <a:ea typeface="Calibri" panose="020F0502020204030204" pitchFamily="34" charset="0"/>
              </a:rPr>
              <a:t>11 Both the one who makes people holy and those who are made holy are of the same family. So Jesus is not ashamed to call them brothers and sisters. 12 He says,</a:t>
            </a:r>
            <a:br>
              <a:rPr lang="en-GB" sz="4000" kern="1400" dirty="0">
                <a:effectLst/>
                <a:latin typeface="Times New Roman" panose="02020603050405020304" pitchFamily="18" charset="0"/>
                <a:ea typeface="Times New Roman" panose="02020603050405020304" pitchFamily="18" charset="0"/>
              </a:rPr>
            </a:br>
            <a:r>
              <a:rPr lang="en-GB" sz="4000" i="1" kern="0" dirty="0">
                <a:effectLst/>
                <a:latin typeface="Times New Roman" panose="02020603050405020304" pitchFamily="18" charset="0"/>
                <a:ea typeface="Calibri" panose="020F0502020204030204" pitchFamily="34" charset="0"/>
              </a:rPr>
              <a:t>“I will declare your name to my brothers and sisters;</a:t>
            </a:r>
            <a:br>
              <a:rPr lang="en-GB" sz="4000" kern="1400" dirty="0">
                <a:effectLst/>
                <a:latin typeface="Times New Roman" panose="02020603050405020304" pitchFamily="18" charset="0"/>
                <a:ea typeface="Times New Roman" panose="02020603050405020304" pitchFamily="18" charset="0"/>
              </a:rPr>
            </a:br>
            <a:r>
              <a:rPr lang="en-GB" sz="4000" i="1" kern="0" dirty="0">
                <a:effectLst/>
                <a:latin typeface="Times New Roman" panose="02020603050405020304" pitchFamily="18" charset="0"/>
                <a:ea typeface="Calibri" panose="020F0502020204030204" pitchFamily="34" charset="0"/>
              </a:rPr>
              <a:t>in the assembly I will sing your praises.”</a:t>
            </a:r>
            <a:br>
              <a:rPr lang="en-GB" sz="4000" kern="1400" dirty="0">
                <a:effectLst/>
                <a:latin typeface="Times New Roman" panose="02020603050405020304" pitchFamily="18" charset="0"/>
                <a:ea typeface="Times New Roman" panose="02020603050405020304" pitchFamily="18" charset="0"/>
              </a:rPr>
            </a:br>
            <a:r>
              <a:rPr lang="en-GB" sz="4000" i="1" kern="0" dirty="0">
                <a:effectLst/>
                <a:latin typeface="Times New Roman" panose="02020603050405020304" pitchFamily="18" charset="0"/>
                <a:ea typeface="Calibri" panose="020F0502020204030204" pitchFamily="34" charset="0"/>
              </a:rPr>
              <a:t>13 And again,</a:t>
            </a:r>
            <a:br>
              <a:rPr lang="en-GB" sz="4000" kern="1400" dirty="0">
                <a:effectLst/>
                <a:latin typeface="Times New Roman" panose="02020603050405020304" pitchFamily="18" charset="0"/>
                <a:ea typeface="Times New Roman" panose="02020603050405020304" pitchFamily="18" charset="0"/>
              </a:rPr>
            </a:br>
            <a:r>
              <a:rPr lang="en-GB" sz="4000" i="1" kern="0" dirty="0">
                <a:effectLst/>
                <a:latin typeface="Times New Roman" panose="02020603050405020304" pitchFamily="18" charset="0"/>
                <a:ea typeface="Calibri" panose="020F0502020204030204" pitchFamily="34" charset="0"/>
              </a:rPr>
              <a:t>“I will put my trust in him.”</a:t>
            </a: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27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22</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Hebrews 2v11-13</a:t>
            </a:r>
          </a:p>
        </p:txBody>
      </p:sp>
    </p:spTree>
    <p:extLst>
      <p:ext uri="{BB962C8B-B14F-4D97-AF65-F5344CB8AC3E}">
        <p14:creationId xmlns:p14="http://schemas.microsoft.com/office/powerpoint/2010/main" val="663229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455174"/>
            <a:ext cx="11476387" cy="4184751"/>
          </a:xfrm>
          <a:noFill/>
        </p:spPr>
        <p:txBody>
          <a:bodyPr anchor="t">
            <a:normAutofit fontScale="90000"/>
          </a:bodyPr>
          <a:lstStyle/>
          <a:p>
            <a:pPr>
              <a:lnSpc>
                <a:spcPct val="115000"/>
              </a:lnSpc>
              <a:spcAft>
                <a:spcPts val="1000"/>
              </a:spcAft>
            </a:pPr>
            <a:r>
              <a:rPr lang="en-GB" i="1" kern="0" dirty="0">
                <a:effectLst/>
                <a:latin typeface="Times New Roman" panose="02020603050405020304" pitchFamily="18" charset="0"/>
                <a:ea typeface="Calibri" panose="020F0502020204030204" pitchFamily="34" charset="0"/>
              </a:rPr>
              <a:t>5“This is my Son, whom I love; with him I am well pleased.”</a:t>
            </a: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27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23</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17v5</a:t>
            </a:r>
          </a:p>
        </p:txBody>
      </p:sp>
    </p:spTree>
    <p:extLst>
      <p:ext uri="{BB962C8B-B14F-4D97-AF65-F5344CB8AC3E}">
        <p14:creationId xmlns:p14="http://schemas.microsoft.com/office/powerpoint/2010/main" val="1821904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455174"/>
            <a:ext cx="11476387" cy="4184751"/>
          </a:xfrm>
          <a:noFill/>
        </p:spPr>
        <p:txBody>
          <a:bodyPr anchor="t">
            <a:normAutofit fontScale="90000"/>
          </a:bodyPr>
          <a:lstStyle/>
          <a:p>
            <a:pPr>
              <a:lnSpc>
                <a:spcPct val="115000"/>
              </a:lnSpc>
              <a:spcAft>
                <a:spcPts val="1000"/>
              </a:spcAft>
            </a:pPr>
            <a:r>
              <a:rPr lang="en-GB" i="1" kern="0" dirty="0">
                <a:effectLst/>
                <a:latin typeface="Times New Roman" panose="02020603050405020304" pitchFamily="18" charset="0"/>
                <a:ea typeface="Calibri" panose="020F0502020204030204" pitchFamily="34" charset="0"/>
              </a:rPr>
              <a:t>15“Who do you say I am?”</a:t>
            </a:r>
            <a:br>
              <a:rPr lang="en-GB" i="1" kern="0" dirty="0">
                <a:effectLst/>
                <a:latin typeface="Times New Roman" panose="02020603050405020304" pitchFamily="18" charset="0"/>
                <a:ea typeface="Calibri" panose="020F0502020204030204" pitchFamily="34" charset="0"/>
              </a:rPr>
            </a:br>
            <a:br>
              <a:rPr lang="en-GB" i="1" kern="1400" dirty="0">
                <a:effectLst/>
                <a:latin typeface="Times New Roman" panose="02020603050405020304" pitchFamily="18" charset="0"/>
                <a:ea typeface="Times New Roman" panose="02020603050405020304" pitchFamily="18" charset="0"/>
              </a:rPr>
            </a:br>
            <a:r>
              <a:rPr lang="en-GB" i="1" kern="1400" dirty="0">
                <a:effectLst/>
                <a:latin typeface="Times New Roman" panose="02020603050405020304" pitchFamily="18" charset="0"/>
                <a:ea typeface="Times New Roman" panose="02020603050405020304" pitchFamily="18" charset="0"/>
              </a:rPr>
              <a:t>16</a:t>
            </a:r>
            <a:r>
              <a:rPr lang="en-GB" i="1" kern="0" dirty="0">
                <a:effectLst/>
                <a:latin typeface="Times New Roman" panose="02020603050405020304" pitchFamily="18" charset="0"/>
                <a:ea typeface="Calibri" panose="020F0502020204030204" pitchFamily="34" charset="0"/>
              </a:rPr>
              <a:t>“You are the Messiah, the Son of the living God.”</a:t>
            </a: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27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24</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16v15-16</a:t>
            </a:r>
          </a:p>
        </p:txBody>
      </p:sp>
    </p:spTree>
    <p:extLst>
      <p:ext uri="{BB962C8B-B14F-4D97-AF65-F5344CB8AC3E}">
        <p14:creationId xmlns:p14="http://schemas.microsoft.com/office/powerpoint/2010/main" val="38517343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455174"/>
            <a:ext cx="11476387" cy="4184751"/>
          </a:xfrm>
          <a:noFill/>
        </p:spPr>
        <p:txBody>
          <a:bodyPr anchor="t">
            <a:normAutofit fontScale="90000"/>
          </a:bodyPr>
          <a:lstStyle/>
          <a:p>
            <a:pPr>
              <a:lnSpc>
                <a:spcPct val="115000"/>
              </a:lnSpc>
              <a:spcAft>
                <a:spcPts val="1000"/>
              </a:spcAft>
            </a:pPr>
            <a:r>
              <a:rPr lang="en-GB" i="1" kern="0" dirty="0">
                <a:effectLst/>
                <a:latin typeface="Times New Roman" panose="02020603050405020304" pitchFamily="18" charset="0"/>
                <a:ea typeface="Calibri" panose="020F0502020204030204" pitchFamily="34" charset="0"/>
              </a:rPr>
              <a:t>5“This is my Son, whom I love; with him I am well pleased. Listen to him!”</a:t>
            </a: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27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25</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17v5</a:t>
            </a:r>
          </a:p>
        </p:txBody>
      </p:sp>
    </p:spTree>
    <p:extLst>
      <p:ext uri="{BB962C8B-B14F-4D97-AF65-F5344CB8AC3E}">
        <p14:creationId xmlns:p14="http://schemas.microsoft.com/office/powerpoint/2010/main" val="22060198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455174"/>
            <a:ext cx="11476387" cy="4184751"/>
          </a:xfrm>
          <a:noFill/>
        </p:spPr>
        <p:txBody>
          <a:bodyPr anchor="t">
            <a:normAutofit fontScale="90000"/>
          </a:bodyPr>
          <a:lstStyle/>
          <a:p>
            <a:pPr>
              <a:lnSpc>
                <a:spcPct val="115000"/>
              </a:lnSpc>
              <a:spcAft>
                <a:spcPts val="1000"/>
              </a:spcAft>
            </a:pPr>
            <a:r>
              <a:rPr lang="en-GB" i="1" kern="0" dirty="0">
                <a:effectLst/>
                <a:latin typeface="Times New Roman" panose="02020603050405020304" pitchFamily="18" charset="0"/>
                <a:ea typeface="Calibri" panose="020F0502020204030204" pitchFamily="34" charset="0"/>
              </a:rPr>
              <a:t>4…… ‘Man shall not live on bread alone, but on every word that comes from the mouth of God.’”</a:t>
            </a: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27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26</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4v4</a:t>
            </a:r>
          </a:p>
        </p:txBody>
      </p:sp>
    </p:spTree>
    <p:extLst>
      <p:ext uri="{BB962C8B-B14F-4D97-AF65-F5344CB8AC3E}">
        <p14:creationId xmlns:p14="http://schemas.microsoft.com/office/powerpoint/2010/main" val="9804870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2" y="1455174"/>
            <a:ext cx="11476387" cy="4184751"/>
          </a:xfrm>
          <a:noFill/>
        </p:spPr>
        <p:txBody>
          <a:bodyPr anchor="t">
            <a:normAutofit fontScale="90000"/>
          </a:bodyPr>
          <a:lstStyle/>
          <a:p>
            <a:pPr>
              <a:lnSpc>
                <a:spcPct val="115000"/>
              </a:lnSpc>
              <a:spcAft>
                <a:spcPts val="1000"/>
              </a:spcAft>
            </a:pPr>
            <a:r>
              <a:rPr lang="en-GB" i="1" kern="0">
                <a:effectLst/>
                <a:latin typeface="Times New Roman" panose="02020603050405020304" pitchFamily="18" charset="0"/>
                <a:ea typeface="Calibri" panose="020F0502020204030204" pitchFamily="34" charset="0"/>
              </a:rPr>
              <a:t>68“</a:t>
            </a:r>
            <a:r>
              <a:rPr lang="en-GB" i="1" kern="0" dirty="0">
                <a:effectLst/>
                <a:latin typeface="Times New Roman" panose="02020603050405020304" pitchFamily="18" charset="0"/>
                <a:ea typeface="Calibri" panose="020F0502020204030204" pitchFamily="34" charset="0"/>
              </a:rPr>
              <a:t>Lord, to whom shall we go? You have the words of eternal life.”</a:t>
            </a: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27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27</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John 6v68</a:t>
            </a:r>
          </a:p>
        </p:txBody>
      </p:sp>
    </p:spTree>
    <p:extLst>
      <p:ext uri="{BB962C8B-B14F-4D97-AF65-F5344CB8AC3E}">
        <p14:creationId xmlns:p14="http://schemas.microsoft.com/office/powerpoint/2010/main" val="3143485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A895D-F462-42DF-94F1-A52A804730AD}"/>
              </a:ext>
            </a:extLst>
          </p:cNvPr>
          <p:cNvSpPr>
            <a:spLocks noGrp="1"/>
          </p:cNvSpPr>
          <p:nvPr>
            <p:ph type="title"/>
          </p:nvPr>
        </p:nvSpPr>
        <p:spPr>
          <a:xfrm>
            <a:off x="382554" y="1179871"/>
            <a:ext cx="11476387" cy="5043948"/>
          </a:xfrm>
          <a:noFill/>
          <a:ln>
            <a:solidFill>
              <a:schemeClr val="tx1"/>
            </a:solidFill>
          </a:ln>
        </p:spPr>
        <p:txBody>
          <a:bodyPr>
            <a:normAutofit/>
          </a:bodyPr>
          <a:lstStyle/>
          <a:p>
            <a:pPr hangingPunct="1"/>
            <a:r>
              <a:rPr lang="en-GB" sz="3600" i="1" kern="0" dirty="0">
                <a:effectLst/>
                <a:latin typeface="Times New Roman" panose="02020603050405020304" pitchFamily="18" charset="0"/>
                <a:ea typeface="Calibri" panose="020F0502020204030204" pitchFamily="34" charset="0"/>
              </a:rPr>
              <a:t>16 For we did not follow cleverly devised stories when we told you about the coming of our Lord Jesus Christ in power, but we were eyewitnesses of his majesty. 17 He received </a:t>
            </a:r>
            <a:r>
              <a:rPr lang="en-GB" sz="3600" i="1" kern="0" dirty="0" err="1">
                <a:effectLst/>
                <a:latin typeface="Times New Roman" panose="02020603050405020304" pitchFamily="18" charset="0"/>
                <a:ea typeface="Calibri" panose="020F0502020204030204" pitchFamily="34" charset="0"/>
              </a:rPr>
              <a:t>honor</a:t>
            </a:r>
            <a:r>
              <a:rPr lang="en-GB" sz="3600" i="1" kern="0" dirty="0">
                <a:effectLst/>
                <a:latin typeface="Times New Roman" panose="02020603050405020304" pitchFamily="18" charset="0"/>
                <a:ea typeface="Calibri" panose="020F0502020204030204" pitchFamily="34" charset="0"/>
              </a:rPr>
              <a:t> and glory from God the Father when the voice came to him from the Majestic Glory, saying, “This is my Son, whom I love; with him I am well pleased.” 18 We ourselves heard this voice that came from heaven when we were with him on the sacred mountain.</a:t>
            </a:r>
            <a:endParaRPr lang="en-GB" sz="3600" kern="1400" dirty="0">
              <a:effectLst/>
              <a:latin typeface="Times New Roman" panose="02020603050405020304" pitchFamily="18" charset="0"/>
              <a:ea typeface="Times New Roman" panose="02020603050405020304" pitchFamily="18" charset="0"/>
            </a:endParaRPr>
          </a:p>
        </p:txBody>
      </p:sp>
      <p:sp>
        <p:nvSpPr>
          <p:cNvPr id="3" name="Slide Number Placeholder 2">
            <a:extLst>
              <a:ext uri="{FF2B5EF4-FFF2-40B4-BE49-F238E27FC236}">
                <a16:creationId xmlns:a16="http://schemas.microsoft.com/office/drawing/2014/main" id="{E6C89F0C-0A34-4D5A-9A7D-9386C1A5459B}"/>
              </a:ext>
            </a:extLst>
          </p:cNvPr>
          <p:cNvSpPr>
            <a:spLocks noGrp="1"/>
          </p:cNvSpPr>
          <p:nvPr>
            <p:ph type="sldNum" sz="quarter" idx="8"/>
          </p:nvPr>
        </p:nvSpPr>
        <p:spPr>
          <a:noFill/>
        </p:spPr>
        <p:txBody>
          <a:bodyPr/>
          <a:lstStyle/>
          <a:p>
            <a:pPr lvl="0"/>
            <a:fld id="{A15ADF47-C5BA-41EB-9C44-907E124D18F4}" type="slidenum">
              <a:rPr lang="en-GB" smtClean="0"/>
              <a:t>3</a:t>
            </a:fld>
            <a:endParaRPr lang="en-GB"/>
          </a:p>
        </p:txBody>
      </p:sp>
      <p:sp>
        <p:nvSpPr>
          <p:cNvPr id="6" name="Title 1">
            <a:extLst>
              <a:ext uri="{FF2B5EF4-FFF2-40B4-BE49-F238E27FC236}">
                <a16:creationId xmlns:a16="http://schemas.microsoft.com/office/drawing/2014/main" id="{0C9F8AAF-9BD0-E290-33C9-580ADD053D1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2 Peter 1v16-18</a:t>
            </a:r>
          </a:p>
        </p:txBody>
      </p:sp>
    </p:spTree>
    <p:extLst>
      <p:ext uri="{BB962C8B-B14F-4D97-AF65-F5344CB8AC3E}">
        <p14:creationId xmlns:p14="http://schemas.microsoft.com/office/powerpoint/2010/main" val="4003559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575950" y="1386347"/>
            <a:ext cx="11476386" cy="4817807"/>
          </a:xfrm>
          <a:noFill/>
        </p:spPr>
        <p:txBody>
          <a:bodyPr anchor="t">
            <a:noAutofit/>
          </a:bodyPr>
          <a:lstStyle/>
          <a:p>
            <a:r>
              <a:rPr lang="en-GB" sz="4000" i="1" kern="0" dirty="0">
                <a:effectLst/>
                <a:latin typeface="Times New Roman" panose="02020603050405020304" pitchFamily="18" charset="0"/>
                <a:ea typeface="Calibri" panose="020F0502020204030204" pitchFamily="34" charset="0"/>
              </a:rPr>
              <a:t>28“Truly I tell you, some who are standing here will not taste death before they see the Son of Man coming in his kingdom.”</a:t>
            </a: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2800" kern="1400" dirty="0">
                <a:effectLst/>
                <a:latin typeface="Times New Roman" panose="02020603050405020304" pitchFamily="18" charset="0"/>
                <a:ea typeface="Times New Roman" panose="02020603050405020304" pitchFamily="18" charset="0"/>
              </a:rPr>
            </a:br>
            <a:br>
              <a:rPr lang="en-GB" sz="3200" kern="1400" dirty="0">
                <a:effectLst/>
                <a:latin typeface="Times New Roman" panose="02020603050405020304" pitchFamily="18" charset="0"/>
                <a:ea typeface="Times New Roman" panose="02020603050405020304" pitchFamily="18" charset="0"/>
              </a:rPr>
            </a:br>
            <a:br>
              <a:rPr lang="en-GB" sz="3200" kern="1400" dirty="0">
                <a:effectLst/>
                <a:latin typeface="Times New Roman" panose="02020603050405020304" pitchFamily="18" charset="0"/>
                <a:ea typeface="Times New Roman" panose="02020603050405020304" pitchFamily="18" charset="0"/>
              </a:rPr>
            </a:br>
            <a:endParaRPr lang="en-GB" sz="32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4</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16v28</a:t>
            </a:r>
          </a:p>
        </p:txBody>
      </p:sp>
    </p:spTree>
    <p:extLst>
      <p:ext uri="{BB962C8B-B14F-4D97-AF65-F5344CB8AC3E}">
        <p14:creationId xmlns:p14="http://schemas.microsoft.com/office/powerpoint/2010/main" val="1795924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3" y="1371375"/>
            <a:ext cx="11476386" cy="4094018"/>
          </a:xfrm>
          <a:noFill/>
        </p:spPr>
        <p:txBody>
          <a:bodyPr anchor="t">
            <a:normAutofit fontScale="90000"/>
          </a:bodyPr>
          <a:lstStyle/>
          <a:p>
            <a:pPr>
              <a:lnSpc>
                <a:spcPct val="115000"/>
              </a:lnSpc>
            </a:pPr>
            <a:r>
              <a:rPr lang="en-GB" i="1" kern="0" dirty="0">
                <a:effectLst/>
                <a:latin typeface="Times New Roman" panose="02020603050405020304" pitchFamily="18" charset="0"/>
                <a:ea typeface="Calibri" panose="020F0502020204030204" pitchFamily="34" charset="0"/>
              </a:rPr>
              <a:t>1 After six days Jesus took with him Peter, James and John the brother of James, and led them up a high mountain by themselves.</a:t>
            </a:r>
            <a:br>
              <a:rPr lang="en-GB" kern="1400" dirty="0">
                <a:effectLst/>
                <a:latin typeface="Times New Roman" panose="02020603050405020304" pitchFamily="18" charset="0"/>
                <a:ea typeface="Times New Roman" panose="02020603050405020304" pitchFamily="18" charset="0"/>
              </a:rPr>
            </a:br>
            <a:br>
              <a:rPr lang="en-GB" sz="3600" kern="1400" dirty="0">
                <a:effectLst/>
                <a:latin typeface="Times New Roman" panose="02020603050405020304" pitchFamily="18" charset="0"/>
                <a:ea typeface="Times New Roman" panose="02020603050405020304" pitchFamily="18" charset="0"/>
              </a:rPr>
            </a:br>
            <a:br>
              <a:rPr lang="en-GB" sz="3600" kern="1400" dirty="0">
                <a:solidFill>
                  <a:schemeClr val="bg1"/>
                </a:solidFill>
                <a:effectLst/>
                <a:latin typeface="Times New Roman" panose="02020603050405020304" pitchFamily="18" charset="0"/>
                <a:ea typeface="Times New Roman" panose="02020603050405020304" pitchFamily="18" charset="0"/>
              </a:rPr>
            </a:br>
            <a:br>
              <a:rPr lang="en-GB"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5</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17v1</a:t>
            </a:r>
          </a:p>
        </p:txBody>
      </p:sp>
    </p:spTree>
    <p:extLst>
      <p:ext uri="{BB962C8B-B14F-4D97-AF65-F5344CB8AC3E}">
        <p14:creationId xmlns:p14="http://schemas.microsoft.com/office/powerpoint/2010/main" val="2674460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3" y="2098965"/>
            <a:ext cx="11476386" cy="4094018"/>
          </a:xfrm>
          <a:noFill/>
        </p:spPr>
        <p:txBody>
          <a:bodyPr anchor="t">
            <a:normAutofit fontScale="90000"/>
          </a:bodyPr>
          <a:lstStyle/>
          <a:p>
            <a:pPr hangingPunct="0"/>
            <a:r>
              <a:rPr lang="en-GB" i="1" kern="0" dirty="0">
                <a:effectLst/>
                <a:latin typeface="Times New Roman" panose="02020603050405020304" pitchFamily="18" charset="0"/>
                <a:ea typeface="Calibri" panose="020F0502020204030204" pitchFamily="34" charset="0"/>
              </a:rPr>
              <a:t>2 There he was transfigured before them. His face shone like the sun, and his clothes became as white as the light.</a:t>
            </a: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6</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17v2</a:t>
            </a:r>
          </a:p>
        </p:txBody>
      </p:sp>
    </p:spTree>
    <p:extLst>
      <p:ext uri="{BB962C8B-B14F-4D97-AF65-F5344CB8AC3E}">
        <p14:creationId xmlns:p14="http://schemas.microsoft.com/office/powerpoint/2010/main" val="1112454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3" y="2161309"/>
            <a:ext cx="11476386" cy="4031674"/>
          </a:xfrm>
          <a:noFill/>
        </p:spPr>
        <p:txBody>
          <a:bodyPr anchor="t">
            <a:normAutofit fontScale="90000"/>
          </a:bodyPr>
          <a:lstStyle/>
          <a:p>
            <a:pPr>
              <a:lnSpc>
                <a:spcPct val="115000"/>
              </a:lnSpc>
              <a:spcAft>
                <a:spcPts val="1000"/>
              </a:spcAft>
            </a:pPr>
            <a:r>
              <a:rPr lang="en-GB" i="1" dirty="0">
                <a:effectLst/>
                <a:latin typeface="Times New Roman" panose="02020603050405020304" pitchFamily="18" charset="0"/>
                <a:ea typeface="Calibri" panose="020F0502020204030204" pitchFamily="34" charset="0"/>
              </a:rPr>
              <a:t>3 Just then there appeared before them Moses and Elijah, talking with Jesus.</a:t>
            </a: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31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7</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17v3</a:t>
            </a:r>
          </a:p>
        </p:txBody>
      </p:sp>
    </p:spTree>
    <p:extLst>
      <p:ext uri="{BB962C8B-B14F-4D97-AF65-F5344CB8AC3E}">
        <p14:creationId xmlns:p14="http://schemas.microsoft.com/office/powerpoint/2010/main" val="1730745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3" y="2250831"/>
            <a:ext cx="11476386" cy="3064747"/>
          </a:xfrm>
          <a:noFill/>
        </p:spPr>
        <p:txBody>
          <a:bodyPr anchor="t">
            <a:normAutofit fontScale="90000"/>
          </a:bodyPr>
          <a:lstStyle/>
          <a:p>
            <a:pPr hangingPunct="0"/>
            <a:r>
              <a:rPr lang="en-GB" i="1" kern="0" dirty="0">
                <a:effectLst/>
                <a:latin typeface="Times New Roman" panose="02020603050405020304" pitchFamily="18" charset="0"/>
                <a:ea typeface="Calibri" panose="020F0502020204030204" pitchFamily="34" charset="0"/>
              </a:rPr>
              <a:t>12 So in everything, do to others what you would have them do to you, for this sums up the Law and the Prophets.</a:t>
            </a:r>
            <a:br>
              <a:rPr lang="en-GB"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3600"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8</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Matthew 7v12</a:t>
            </a:r>
          </a:p>
        </p:txBody>
      </p:sp>
    </p:spTree>
    <p:extLst>
      <p:ext uri="{BB962C8B-B14F-4D97-AF65-F5344CB8AC3E}">
        <p14:creationId xmlns:p14="http://schemas.microsoft.com/office/powerpoint/2010/main" val="1038376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56C1-0C8F-4D91-B28D-E63462EC9130}"/>
              </a:ext>
            </a:extLst>
          </p:cNvPr>
          <p:cNvSpPr>
            <a:spLocks noGrp="1"/>
          </p:cNvSpPr>
          <p:nvPr>
            <p:ph type="title"/>
          </p:nvPr>
        </p:nvSpPr>
        <p:spPr>
          <a:xfrm>
            <a:off x="374983" y="2218705"/>
            <a:ext cx="11476386" cy="3408219"/>
          </a:xfrm>
          <a:noFill/>
        </p:spPr>
        <p:txBody>
          <a:bodyPr anchor="t">
            <a:normAutofit fontScale="90000"/>
          </a:bodyPr>
          <a:lstStyle/>
          <a:p>
            <a:pPr hangingPunct="0"/>
            <a:r>
              <a:rPr lang="en-GB" i="1" kern="0" dirty="0">
                <a:effectLst/>
                <a:latin typeface="Times New Roman" panose="02020603050405020304" pitchFamily="18" charset="0"/>
                <a:ea typeface="Calibri" panose="020F0502020204030204" pitchFamily="34" charset="0"/>
              </a:rPr>
              <a:t>5 Behold, I will send you Elijah the prophet before the coming of the great and dreadful day of the LORD:</a:t>
            </a:r>
            <a:br>
              <a:rPr lang="en-GB"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solidFill>
                  <a:schemeClr val="bg1"/>
                </a:solidFill>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40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br>
              <a:rPr lang="en-GB" sz="1800" kern="1400" dirty="0">
                <a:effectLst/>
                <a:latin typeface="Times New Roman" panose="02020603050405020304" pitchFamily="18" charset="0"/>
                <a:ea typeface="Times New Roman" panose="02020603050405020304" pitchFamily="18" charset="0"/>
              </a:rPr>
            </a:br>
            <a:endParaRPr lang="en-GB" sz="3600" dirty="0"/>
          </a:p>
        </p:txBody>
      </p:sp>
      <p:sp>
        <p:nvSpPr>
          <p:cNvPr id="3" name="Slide Number Placeholder 2">
            <a:extLst>
              <a:ext uri="{FF2B5EF4-FFF2-40B4-BE49-F238E27FC236}">
                <a16:creationId xmlns:a16="http://schemas.microsoft.com/office/drawing/2014/main" id="{3E0EAC67-EA70-452E-A00A-7B3CCCED3D43}"/>
              </a:ext>
            </a:extLst>
          </p:cNvPr>
          <p:cNvSpPr>
            <a:spLocks noGrp="1"/>
          </p:cNvSpPr>
          <p:nvPr>
            <p:ph type="sldNum" sz="quarter" idx="8"/>
          </p:nvPr>
        </p:nvSpPr>
        <p:spPr/>
        <p:txBody>
          <a:bodyPr/>
          <a:lstStyle/>
          <a:p>
            <a:pPr lvl="0"/>
            <a:fld id="{A15ADF47-C5BA-41EB-9C44-907E124D18F4}" type="slidenum">
              <a:rPr lang="en-GB" smtClean="0"/>
              <a:t>9</a:t>
            </a:fld>
            <a:endParaRPr lang="en-GB"/>
          </a:p>
        </p:txBody>
      </p:sp>
      <p:sp>
        <p:nvSpPr>
          <p:cNvPr id="4" name="Title 1">
            <a:extLst>
              <a:ext uri="{FF2B5EF4-FFF2-40B4-BE49-F238E27FC236}">
                <a16:creationId xmlns:a16="http://schemas.microsoft.com/office/drawing/2014/main" id="{947D3A67-8DBE-B37C-499E-75895B497AAD}"/>
              </a:ext>
            </a:extLst>
          </p:cNvPr>
          <p:cNvSpPr txBox="1">
            <a:spLocks/>
          </p:cNvSpPr>
          <p:nvPr/>
        </p:nvSpPr>
        <p:spPr>
          <a:xfrm>
            <a:off x="374982" y="365129"/>
            <a:ext cx="11476387" cy="893835"/>
          </a:xfrm>
          <a:prstGeom prst="rect">
            <a:avLst/>
          </a:prstGeom>
          <a:noFill/>
          <a:ln w="12701" cap="flat">
            <a:solidFill>
              <a:srgbClr val="000000"/>
            </a:solidFill>
            <a:prstDash val="solid"/>
            <a:miter/>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FFFFFF"/>
                </a:solidFill>
                <a:uFillTx/>
                <a:latin typeface="Calibri Light"/>
              </a:defRPr>
            </a:lvl1pPr>
          </a:lstStyle>
          <a:p>
            <a:r>
              <a:rPr lang="en-GB" sz="5400" i="1" dirty="0">
                <a:latin typeface="Times New Roman" pitchFamily="18"/>
                <a:cs typeface="Times New Roman" pitchFamily="18"/>
              </a:rPr>
              <a:t>Malachi 4v5</a:t>
            </a:r>
          </a:p>
        </p:txBody>
      </p:sp>
    </p:spTree>
    <p:extLst>
      <p:ext uri="{BB962C8B-B14F-4D97-AF65-F5344CB8AC3E}">
        <p14:creationId xmlns:p14="http://schemas.microsoft.com/office/powerpoint/2010/main" val="877642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Office%20Theme</Template>
  <TotalTime>4939</TotalTime>
  <Words>1546</Words>
  <Application>Microsoft Office PowerPoint</Application>
  <PresentationFormat>Widescreen</PresentationFormat>
  <Paragraphs>83</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Times New Roman</vt:lpstr>
      <vt:lpstr>Office Theme</vt:lpstr>
      <vt:lpstr>Matthew 17v1-13</vt:lpstr>
      <vt:lpstr>6 When the disciples heard this, they fell facedown to the ground, terrified. 7 But Jesus came and touched them. “Get up,” he said. “Don’t be afraid.” 8 When they looked up, they saw no one except Jesus. 9 As they were coming down the mountain, Jesus instructed them, “Don’t tell anyone what you have seen, until the Son of Man has been raised from the dead.” 10 The disciples asked him, “Why then do the teachers of the law say that Elijah must come first?” 11 Jesus replied, “To be sure, Elijah comes and will restore all things. 12 But I tell you, Elijah has already come, and they did not recognize him, but have done to him everything they wished. In the same way the Son of Man is going to suffer at their hands.” 13 Then the disciples understood that he was talking to them about John the Baptist.  </vt:lpstr>
      <vt:lpstr>16 For we did not follow cleverly devised stories when we told you about the coming of our Lord Jesus Christ in power, but we were eyewitnesses of his majesty. 17 He received honor and glory from God the Father when the voice came to him from the Majestic Glory, saying, “This is my Son, whom I love; with him I am well pleased.” 18 We ourselves heard this voice that came from heaven when we were with him on the sacred mountain.</vt:lpstr>
      <vt:lpstr>28“Truly I tell you, some who are standing here will not taste death before they see the Son of Man coming in his kingdom.”      </vt:lpstr>
      <vt:lpstr>1 After six days Jesus took with him Peter, James and John the brother of James, and led them up a high mountain by themselves.       </vt:lpstr>
      <vt:lpstr>2 There he was transfigured before them. His face shone like the sun, and his clothes became as white as the light.         </vt:lpstr>
      <vt:lpstr>3 Just then there appeared before them Moses and Elijah, talking with Jesus.         </vt:lpstr>
      <vt:lpstr>12 So in everything, do to others what you would have them do to you, for this sums up the Law and the Prophets.          </vt:lpstr>
      <vt:lpstr>5 Behold, I will send you Elijah the prophet before the coming of the great and dreadful day of the LORD:         </vt:lpstr>
      <vt:lpstr>10 The disciples asked him, “Why then do the teachers of the law say that Elijah must come first?”  11 Jesus replied, “To be sure, Elijah comes and will restore all things. 12 But I tell you, Elijah has already come, and they did not recognize him, but have done to him everything they wished. In the same way the Son of Man is going to suffer at their hands.” 13 Then the disciples understood that he was talking to them about John the Baptist.             </vt:lpstr>
      <vt:lpstr>31 They spoke about his departure, which he was about to bring to fulfillment at Jerusalem.            </vt:lpstr>
      <vt:lpstr>4 Peter said to Jesus, “Lord, it is good for us to be here. If you wish, I will put up three shelters—one for you, one for Moses and one for Elijah.”             </vt:lpstr>
      <vt:lpstr>6 (He did not know what to say, they were so frightened.)             </vt:lpstr>
      <vt:lpstr>5 While he was still speaking, a bright cloud covered them, and a voice from the cloud said, “This is my Son, whom I love; with him I am well pleased. Listen to him!”          </vt:lpstr>
      <vt:lpstr>6 When the disciples heard this, they fell facedown to the ground, terrified.            </vt:lpstr>
      <vt:lpstr>16 As soon as Jesus was baptized, he went up out of the water. At that moment heaven was opened, and he saw the Spirit of God descending like a dove and alighting on him. 17 And a voice from heaven said, “This is my Son, whom I love; with him I am well pleased.”          </vt:lpstr>
      <vt:lpstr>51 As the time approached for him to be taken up to heaven, Jesus resolutely set out for Jerusalem.         </vt:lpstr>
      <vt:lpstr>15 For we do not have a high priest who is unable to empathize with our weaknesses, but we have one who has been tempted in every way, just as we are—yet he did not sin.          </vt:lpstr>
      <vt:lpstr>13 God cannot be tempted by evil, ……          </vt:lpstr>
      <vt:lpstr>51 Then he went down to Nazareth with them and was obedient to them. But his mother treasured all these things in her heart. 52 And Jesus grew in wisdom and stature, and in favor with God and man.              </vt:lpstr>
      <vt:lpstr>2……fixing our eyes on Jesus, the pioneer and perfecter of faith.          </vt:lpstr>
      <vt:lpstr>11 Both the one who makes people holy and those who are made holy are of the same family. So Jesus is not ashamed to call them brothers and sisters. 12 He says, “I will declare your name to my brothers and sisters; in the assembly I will sing your praises.” 13 And again, “I will put my trust in him.”              </vt:lpstr>
      <vt:lpstr>5“This is my Son, whom I love; with him I am well pleased.”               </vt:lpstr>
      <vt:lpstr>15“Who do you say I am?”  16“You are the Messiah, the Son of the living God.”                </vt:lpstr>
      <vt:lpstr>5“This is my Son, whom I love; with him I am well pleased. Listen to him!”                 </vt:lpstr>
      <vt:lpstr>4…… ‘Man shall not live on bread alone, but on every word that comes from the mouth of God.’”                  </vt:lpstr>
      <vt:lpstr>68“Lord, to whom shall we go? You have the words of eternal life.”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13v51-58</dc:title>
  <dc:creator>Becky Tanton</dc:creator>
  <cp:lastModifiedBy>Q Tanton</cp:lastModifiedBy>
  <cp:revision>7</cp:revision>
  <dcterms:created xsi:type="dcterms:W3CDTF">2021-05-17T15:53:27Z</dcterms:created>
  <dcterms:modified xsi:type="dcterms:W3CDTF">2023-12-07T21:02:03Z</dcterms:modified>
</cp:coreProperties>
</file>