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15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63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32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35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85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41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40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8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65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17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97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60E1F-0241-4039-9261-41AE4B3AE886}" type="datetimeFigureOut">
              <a:rPr lang="en-GB" smtClean="0"/>
              <a:t>25/11/2023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61365-DFCA-4CDF-A7A5-A44530FD8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26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Verse of the Day: Colossians 3:15 (NIV) – Mbarikiwa M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6" y="90616"/>
            <a:ext cx="11912857" cy="6664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52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65" y="74141"/>
            <a:ext cx="12043719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dirty="0"/>
              <a:t> </a:t>
            </a:r>
          </a:p>
          <a:p>
            <a:pPr fontAlgn="base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Verse 12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as God’s chosen people, holy and dearly loved, clothe yourselves with compassion, kindness, humility, gentleness and patience. </a:t>
            </a:r>
          </a:p>
          <a:p>
            <a:pPr fontAlgn="base"/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Verse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bearing with one another, and forgiving one another, if anyone has a grievance against someone; forgive as the Lord forgave you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NKJV</a:t>
            </a:r>
          </a:p>
          <a:p>
            <a:pPr fontAlgn="base"/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bearing with one another, and forgiving one another, if anyone has a complaint against another; even as Christ forgave you, so you also MUST DO.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5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282" y="172995"/>
            <a:ext cx="11887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Colossians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c3 v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all these virtues put on love, which binds them all together in perfect unity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Verse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fontAlgn="base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the peace of God rule in your hearts, since as members of one body you were called to peace. And be thankful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en-GB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Let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peace of God rule in your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hearts.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Peace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each other in the church.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To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Thankful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9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141" y="65903"/>
            <a:ext cx="12027243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3:13 Bear with each other and forgive one another if any of you has a grievance against someone. Forgive as the Lord forgave you.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Ephesians c3v 20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to Him who is able to do immeasurably more than all we ask or imagine, according to His power that is at work within us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base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Romans c5 v1  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being justified by faith, we have peace with God through our Lord Jesus Christ  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4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14" y="148281"/>
            <a:ext cx="1216728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c 14 v 25 – 27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25 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“All this I have spoken while still with you. </a:t>
            </a:r>
            <a:r>
              <a:rPr lang="en-GB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26 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the Advocate, the Holy Spirit, whom the Father will send in my name, will teach you all things and will remind you of everything I have said to you. </a:t>
            </a:r>
            <a:r>
              <a:rPr lang="en-GB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27 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I leave with you; My peace I give you. I do not give to you as the world gives. Do not let your hearts be troubled and do not be afraid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Will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give me a sense of confident security that God is in this? </a:t>
            </a:r>
          </a:p>
          <a:p>
            <a:pPr lvl="0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  Will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leave me with a deep and abiding rest and peace my heart? </a:t>
            </a:r>
          </a:p>
          <a:p>
            <a:pPr lvl="0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  Will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give peace to my soul?  </a:t>
            </a:r>
          </a:p>
          <a:p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1cor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12 v27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Now you are the body of Christ, and each one of you is a part of it.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23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043" y="90614"/>
            <a:ext cx="12051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043" y="90614"/>
            <a:ext cx="12051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443" y="243014"/>
            <a:ext cx="120519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0614"/>
            <a:ext cx="1211785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Colossians c1 v 12 and giving joyful thanks to the Father.</a:t>
            </a:r>
          </a:p>
          <a:p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C2 V7  and overflowing with thankfulness.</a:t>
            </a:r>
          </a:p>
          <a:p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C3 v15 and be Thankful </a:t>
            </a:r>
          </a:p>
          <a:p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C4 v2 being watchful and thankful. 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Will it give me a sense of confident security that God is in this? </a:t>
            </a:r>
          </a:p>
          <a:p>
            <a:pPr lvl="0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  Will it leave me with a deep and abiding rest and peace my heart? </a:t>
            </a:r>
          </a:p>
          <a:p>
            <a:pPr lvl="0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  Will it give peace to my soul?  </a:t>
            </a:r>
          </a:p>
          <a:p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59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24090</TotalTime>
  <Words>110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</dc:creator>
  <cp:lastModifiedBy>Nigel</cp:lastModifiedBy>
  <cp:revision>49</cp:revision>
  <dcterms:created xsi:type="dcterms:W3CDTF">2023-05-22T09:08:56Z</dcterms:created>
  <dcterms:modified xsi:type="dcterms:W3CDTF">2023-12-01T14:03:58Z</dcterms:modified>
</cp:coreProperties>
</file>