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4F0"/>
    <a:srgbClr val="020D7F"/>
    <a:srgbClr val="BBD6EC"/>
    <a:srgbClr val="98D8EB"/>
    <a:srgbClr val="518DC4"/>
    <a:srgbClr val="051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7:55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2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1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6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0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1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5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0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2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4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 24575,'-4'0'0,"-5"0"0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5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1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24575,'4'0'0,"5"-8"0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1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5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5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6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5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24575,'15'4'0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24575,'7'-11'0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1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2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4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7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5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1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3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7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8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24575,'0'-3'0,"4"-6"0,8-5 0,6-3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9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50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1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4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3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2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6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8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2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5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0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3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4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1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7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24575,'4'0'0,"1"-4"0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2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5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8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9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24575,'4'-4'0,"5"-5"0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1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4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7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24575,'4'0'0,"5"-8"0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4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7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5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9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00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24575,'0'4'0,"0"5"0,0 5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4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6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9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0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1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6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9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1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2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24575,'4'0'0,"5"4"0,1 5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9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53 24575,'0'-4'0,"0"-13"0,-4-14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24575,'-3'4'0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4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6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0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1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2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3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5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24575,'4'4'0,"1"5"0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1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24575,'0'-4'0,"7"-1"0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1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24575,'0'-4'0,"0"-5"0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7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4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5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8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9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0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3.7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8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3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4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2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4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0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9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1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3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6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9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0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1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1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2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9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6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8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24575,'4'0'0,"1"-4"0,4-8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5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7.3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24575,'-4'4'0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3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6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2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3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5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3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2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3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6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9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4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5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24575,'0'7'0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24575,'4'0'0,"5"0"0,8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24575,'0'4'0,"0"12"0,0 12 0,-4 9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24575,'4'-4'0,"5"-2"0,5-2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2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0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24575,'8'-4'0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24575,'0'-3'0,"4"-3"0,1-2 0,3-1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24575,'-3'0'0,"-6"0"0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24575,'4'0'0,"5"0"0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24575,'4'0'0,"1"4"0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24575,'4'0'0,"1"-4"0,4-5 0,4-1 0,12-7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2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31 24575,'0'-3'0,"0"-6"0,-8-9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5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7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8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0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6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5.5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24575,'0'-4'0,"4"-1"0,5-8 0,13-5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2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24575,'4'0'0,"1"-3"0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5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24575,'0'4'0,"4"1"0,1 3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4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24575,'4'0'0,"5"-4"0,5-5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24575,'0'-4'0,"0"-5"0,4-1 0,5-2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1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6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7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39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1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2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4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1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0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0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24575,'0'4'0,"-4"6"0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4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3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1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8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0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24575,'0'5'0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0 24575,'-4'0'0,"-6"0"0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5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2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8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0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2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51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24575,'15'4'0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5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2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7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1.8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24575,'7'-11'0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1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2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5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9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0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2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2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6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7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1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2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3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4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6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8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4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6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8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24575,'0'4'0,"-5"7"0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2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3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24575,'-5'0'0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5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8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0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2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3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5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6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7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9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24575,'0'5'0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2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5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8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9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0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4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6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0.1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1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2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3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4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7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9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0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1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4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5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7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5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6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8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9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4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8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2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8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1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2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4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5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6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8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9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2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3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7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8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9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3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5.7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7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8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2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3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4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5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4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9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1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2.0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3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5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7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9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5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1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0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3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3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7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8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24575,'0'-3'0,"4"-6"0,8-5 0,6-3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24575,'-4'4'0,"-4"5"0,-10 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9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50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1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4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6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3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5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2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6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8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2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5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24575,'0'4'0,"0"4"0,0 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0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3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4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1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7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24575,'4'0'0,"1"-4"0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2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5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8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9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24575,'4'-4'0,"5"-5"0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1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0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4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7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4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7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5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9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00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24575,'0'4'0,"0"5"0,0 5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4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6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9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0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1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6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9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1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2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24575,'0'8'0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24575,'4'0'0,"5"4"0,1 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24575,'0'4'0,"0"5"0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9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53 24575,'0'-4'0,"0"-13"0,-4-14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24575,'-3'4'0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4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6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0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1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2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3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5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24575,'4'4'0,"1"5"0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24575,'0'-4'0,"7"-1"0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1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24575,'-4'0'0,"-4"0"0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24575,'0'-4'0,"0"-5"0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7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4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5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8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9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0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3.7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8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7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3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4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2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4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0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9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1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3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6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9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0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1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17 24575,'-3'-4'0,"-6"-8"0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1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2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6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8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24575,'-4'7'0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24575,'4'0'0,"1"-4"0,4-8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7.3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24575,'-4'4'0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3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6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2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3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5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3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2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3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6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9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4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5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24575,'4'0'0,"5"0"0,8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24575,'0'4'0,"0"12"0,0 12 0,-4 9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24575,'4'-4'0,"5"-2"0,5-2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2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5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0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24575,'8'-4'0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24575,'0'-3'0,"4"-3"0,1-2 0,3-1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24575,'-3'0'0,"-6"0"0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24575,'4'0'0,"5"0"0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24575,'4'0'0,"1"4"0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24575,'4'0'0,"1"-4"0,4-5 0,4-1 0,12-7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24575,'-4'0'0,"-1"4"0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2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31 24575,'0'-3'0,"0"-6"0,-8-9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7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8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0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5.5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8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24575,'0'-4'0,"4"-1"0,5-8 0,13-5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2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24575,'4'0'0,"1"-3"0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5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24575,'0'4'0,"4"1"0,1 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4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24575,'4'0'0,"5"-4"0,5-5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24575,'0'-4'0,"0"-5"0,4-1 0,5-2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1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6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7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39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1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2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4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1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0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2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0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0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24575,'0'4'0,"-4"6"0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4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3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1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8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0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24575,'0'5'0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0 24575,'-4'0'0,"-6"0"0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5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2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8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0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2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51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1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5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2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7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1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2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5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6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9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0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2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2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6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7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1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2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3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4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6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8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0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4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6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8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1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24575,'0'4'0,"-5"7"0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2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3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24575,'-5'0'0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5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8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0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2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3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5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6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7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9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24575,'0'5'0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2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5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8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9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0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5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4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6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0.1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1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2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3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4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7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0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9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0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1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4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5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7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5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6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8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9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4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8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8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1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2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4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5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6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8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9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2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3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7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8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2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9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3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5.7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7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8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2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3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4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5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9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1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2.0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3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5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9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7:55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0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4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 24575,'-4'0'0,"-5"0"0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0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5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5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9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1.8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3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24575,'-4'4'0,"-4"5"0,-10 8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6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5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24575,'0'4'0,"0"4"0,0 6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0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24575,'0'8'0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24575,'0'4'0,"0"5"0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24575,'-4'0'0,"-4"0"0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7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17 24575,'-3'-4'0,"-6"-8"0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24575,'-4'7'0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5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24575,'-4'0'0,"-1"4"0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8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5158-4CE9-A448-CC0B-7F453EA5C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4A957-E6E0-1D7E-F582-18E1FE30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925B-3214-7903-A179-062EC421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17A63-BBBC-E59F-5C1F-209A735B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D423-8822-8286-0020-101B5425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C1A1-AC1B-BF68-F160-E2E6E3C9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03DE3-9739-63AE-04E1-0B53A8835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1E8C-6F86-1B36-70B1-17155769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BDD1-959B-7439-BA73-9C30DB96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099C-511D-5EE4-410B-6ACE0C56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6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7EAC4-8075-F98F-CBF6-797742E61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D03D3-CF29-249A-80FD-3910E7C19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CAD5-A576-33AD-AA9F-A5993011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BEE23-2CC9-1A7E-C055-5A8060F4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7E2EF-BA26-B5CE-8044-41C6662F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5A54-B4D7-389C-656C-DB34FD17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7233-C4AE-4063-9060-0A36F046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E419-F2B3-9E3D-5BC5-960D6918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7E84-B36D-D377-C6EE-EF6E0B8B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B716-0064-8A2D-C3A7-55108CCF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3D6D-7755-6B4C-6C09-25E2A1E1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6630-8B6F-E7EE-E84C-32A33E5A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F70DB-427E-9589-5452-47465F66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F6D9-CDFD-C77E-3F3D-723DFE0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C0F00-42DF-2F0A-4246-606869A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4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562B-5073-A16F-83AE-824E7900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3D40-9614-ED20-4310-E539EDCA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51277-3368-A11A-CB1E-C036DE3B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63EC6-6144-020B-4C60-DDFB0F25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06FA0-8AE8-25C1-E295-85D8104A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049D4-E027-162A-E7E4-1027E264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3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DE17-B1F0-41EC-DD02-AC95332B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5495-C83D-1932-0BD2-3CC4AB8C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73E-B7CA-32BE-00AE-A98BE1C6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97B4E-800A-9A7F-6889-BBD8664E3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450AC-42EB-E67B-0345-A87A35D64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02BCD-A3D8-F7A7-182D-DE1F0FA9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211B-87D5-4A9E-E2D0-A8D92BF3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83CED-7BBE-582B-0094-6172D10D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EBCE-A368-BEB8-DDC6-86355AAB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3E3BC-9E2C-ED6C-6841-F1D62EB9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CBC9F-8C5E-8792-A379-A36710BF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0ACA4-A63C-EFF0-B0B8-FDC4FBCB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311BE-B37C-DBC3-40D2-37D3ACF3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50370-2129-F295-4AC2-CBCB1BC6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FCCB-A6F4-6581-EDE0-98D8B452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A3A0-3865-F6C5-D7E1-778AA345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6830-20B4-B0FC-C7E3-2B2AFF34A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6A1D0-133C-5F84-0F64-7D36BE608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896C-550E-94CB-8310-920F6D59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BC419-467F-A15A-785A-5C99696D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73AAA-3DEA-1B63-029C-CCEB0AAC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CBE8-0BC0-3F26-79C5-17C48C34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8EA1D-D2E7-54A2-AD3C-F8BF77AC1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8E9B6-F9F1-1B0A-8CC7-9DA68F0B5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5D065-4B3F-A495-66E6-CA441A47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3A5D5-04DE-87C6-D9E8-96F2ECE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683EF-8E88-3CB8-144F-A9FDEDEE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0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2BE84-7EBF-6818-780E-724E01C1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F081D-3635-3B8E-1E87-9939D7626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4338-867F-08BA-B588-A94A43D28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7456-0D8C-47CF-889A-F1CEF4D88FF2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DB45-F941-C9E5-A778-E6D65AB50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98FFC-F0FA-2225-AB9F-85F5BFFF3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4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.xml"/><Relationship Id="rId769" Type="http://schemas.openxmlformats.org/officeDocument/2006/relationships/customXml" Target="../ink/ink552.xml"/><Relationship Id="rId976" Type="http://schemas.openxmlformats.org/officeDocument/2006/relationships/customXml" Target="../ink/ink712.xml"/><Relationship Id="rId324" Type="http://schemas.openxmlformats.org/officeDocument/2006/relationships/customXml" Target="../ink/ink226.xml"/><Relationship Id="rId531" Type="http://schemas.openxmlformats.org/officeDocument/2006/relationships/customXml" Target="../ink/ink380.xml"/><Relationship Id="rId629" Type="http://schemas.openxmlformats.org/officeDocument/2006/relationships/customXml" Target="../ink/ink476.xml"/><Relationship Id="rId1161" Type="http://schemas.openxmlformats.org/officeDocument/2006/relationships/customXml" Target="../ink/ink893.xml"/><Relationship Id="rId170" Type="http://schemas.openxmlformats.org/officeDocument/2006/relationships/image" Target="../media/image19.png"/><Relationship Id="rId836" Type="http://schemas.openxmlformats.org/officeDocument/2006/relationships/customXml" Target="../ink/ink599.xml"/><Relationship Id="rId1021" Type="http://schemas.openxmlformats.org/officeDocument/2006/relationships/customXml" Target="../ink/ink754.xml"/><Relationship Id="rId1119" Type="http://schemas.openxmlformats.org/officeDocument/2006/relationships/customXml" Target="../ink/ink851.xml"/><Relationship Id="rId475" Type="http://schemas.openxmlformats.org/officeDocument/2006/relationships/customXml" Target="../ink/ink358.xml"/><Relationship Id="rId32" Type="http://schemas.openxmlformats.org/officeDocument/2006/relationships/customXml" Target="../ink/ink18.xml"/><Relationship Id="rId335" Type="http://schemas.openxmlformats.org/officeDocument/2006/relationships/customXml" Target="../ink/ink237.xml"/><Relationship Id="rId542" Type="http://schemas.openxmlformats.org/officeDocument/2006/relationships/customXml" Target="../ink/ink390.xml"/><Relationship Id="rId987" Type="http://schemas.openxmlformats.org/officeDocument/2006/relationships/customXml" Target="../ink/ink723.xml"/><Relationship Id="rId1172" Type="http://schemas.openxmlformats.org/officeDocument/2006/relationships/customXml" Target="../ink/ink904.xml"/><Relationship Id="rId181" Type="http://schemas.openxmlformats.org/officeDocument/2006/relationships/customXml" Target="../ink/ink140.xml"/><Relationship Id="rId402" Type="http://schemas.openxmlformats.org/officeDocument/2006/relationships/customXml" Target="../ink/ink287.xml"/><Relationship Id="rId847" Type="http://schemas.openxmlformats.org/officeDocument/2006/relationships/customXml" Target="../ink/ink608.xml"/><Relationship Id="rId1032" Type="http://schemas.openxmlformats.org/officeDocument/2006/relationships/customXml" Target="../ink/ink765.xml"/><Relationship Id="rId707" Type="http://schemas.openxmlformats.org/officeDocument/2006/relationships/image" Target="../media/image38.png"/><Relationship Id="rId693" Type="http://schemas.openxmlformats.org/officeDocument/2006/relationships/image" Target="../media/image37.png"/><Relationship Id="rId914" Type="http://schemas.openxmlformats.org/officeDocument/2006/relationships/customXml" Target="../ink/ink654.xml"/><Relationship Id="rId43" Type="http://schemas.openxmlformats.org/officeDocument/2006/relationships/customXml" Target="../ink/ink25.xml"/><Relationship Id="rId139" Type="http://schemas.openxmlformats.org/officeDocument/2006/relationships/customXml" Target="../ink/ink104.xml"/><Relationship Id="rId346" Type="http://schemas.openxmlformats.org/officeDocument/2006/relationships/customXml" Target="../ink/ink248.xml"/><Relationship Id="rId553" Type="http://schemas.openxmlformats.org/officeDocument/2006/relationships/customXml" Target="../ink/ink400.xml"/><Relationship Id="rId760" Type="http://schemas.openxmlformats.org/officeDocument/2006/relationships/customXml" Target="../ink/ink543.xml"/><Relationship Id="rId998" Type="http://schemas.openxmlformats.org/officeDocument/2006/relationships/customXml" Target="../ink/ink732.xml"/><Relationship Id="rId1183" Type="http://schemas.openxmlformats.org/officeDocument/2006/relationships/customXml" Target="../ink/ink915.xml"/><Relationship Id="rId192" Type="http://schemas.openxmlformats.org/officeDocument/2006/relationships/customXml" Target="../ink/ink151.xml"/><Relationship Id="rId206" Type="http://schemas.openxmlformats.org/officeDocument/2006/relationships/customXml" Target="../ink/ink165.xml"/><Relationship Id="rId413" Type="http://schemas.openxmlformats.org/officeDocument/2006/relationships/image" Target="../media/image28.png"/><Relationship Id="rId858" Type="http://schemas.openxmlformats.org/officeDocument/2006/relationships/customXml" Target="../ink/ink619.xml"/><Relationship Id="rId1043" Type="http://schemas.openxmlformats.org/officeDocument/2006/relationships/customXml" Target="../ink/ink776.xml"/><Relationship Id="rId620" Type="http://schemas.openxmlformats.org/officeDocument/2006/relationships/customXml" Target="../ink/ink467.xml"/><Relationship Id="rId718" Type="http://schemas.openxmlformats.org/officeDocument/2006/relationships/customXml" Target="../ink/ink501.xml"/><Relationship Id="rId925" Type="http://schemas.openxmlformats.org/officeDocument/2006/relationships/customXml" Target="../ink/ink663.xml"/><Relationship Id="rId357" Type="http://schemas.openxmlformats.org/officeDocument/2006/relationships/customXml" Target="../ink/ink259.xml"/><Relationship Id="rId1110" Type="http://schemas.openxmlformats.org/officeDocument/2006/relationships/customXml" Target="../ink/ink842.xml"/><Relationship Id="rId1194" Type="http://schemas.openxmlformats.org/officeDocument/2006/relationships/customXml" Target="../ink/ink926.xml"/><Relationship Id="rId54" Type="http://schemas.openxmlformats.org/officeDocument/2006/relationships/customXml" Target="../ink/ink33.xml"/><Relationship Id="rId217" Type="http://schemas.openxmlformats.org/officeDocument/2006/relationships/customXml" Target="../ink/ink174.xml"/><Relationship Id="rId564" Type="http://schemas.openxmlformats.org/officeDocument/2006/relationships/customXml" Target="../ink/ink411.xml"/><Relationship Id="rId771" Type="http://schemas.openxmlformats.org/officeDocument/2006/relationships/customXml" Target="../ink/ink554.xml"/><Relationship Id="rId869" Type="http://schemas.openxmlformats.org/officeDocument/2006/relationships/customXml" Target="../ink/ink630.xml"/><Relationship Id="rId424" Type="http://schemas.openxmlformats.org/officeDocument/2006/relationships/customXml" Target="../ink/ink308.xml"/><Relationship Id="rId631" Type="http://schemas.openxmlformats.org/officeDocument/2006/relationships/customXml" Target="../ink/ink478.xml"/><Relationship Id="rId729" Type="http://schemas.openxmlformats.org/officeDocument/2006/relationships/customXml" Target="../ink/ink512.xml"/><Relationship Id="rId1054" Type="http://schemas.openxmlformats.org/officeDocument/2006/relationships/customXml" Target="../ink/ink787.xml"/><Relationship Id="rId936" Type="http://schemas.openxmlformats.org/officeDocument/2006/relationships/customXml" Target="../ink/ink674.xml"/><Relationship Id="rId1121" Type="http://schemas.openxmlformats.org/officeDocument/2006/relationships/customXml" Target="../ink/ink853.xml"/><Relationship Id="rId65" Type="http://schemas.openxmlformats.org/officeDocument/2006/relationships/customXml" Target="../ink/ink41.xml"/><Relationship Id="rId130" Type="http://schemas.openxmlformats.org/officeDocument/2006/relationships/customXml" Target="../ink/ink95.xml"/><Relationship Id="rId368" Type="http://schemas.openxmlformats.org/officeDocument/2006/relationships/customXml" Target="../ink/ink270.xml"/><Relationship Id="rId575" Type="http://schemas.openxmlformats.org/officeDocument/2006/relationships/customXml" Target="../ink/ink422.xml"/><Relationship Id="rId782" Type="http://schemas.openxmlformats.org/officeDocument/2006/relationships/customXml" Target="../ink/ink565.xml"/><Relationship Id="rId228" Type="http://schemas.openxmlformats.org/officeDocument/2006/relationships/customXml" Target="../ink/ink185.xml"/><Relationship Id="rId435" Type="http://schemas.openxmlformats.org/officeDocument/2006/relationships/customXml" Target="../ink/ink319.xml"/><Relationship Id="rId642" Type="http://schemas.openxmlformats.org/officeDocument/2006/relationships/customXml" Target="../ink/ink489.xml"/><Relationship Id="rId1065" Type="http://schemas.openxmlformats.org/officeDocument/2006/relationships/customXml" Target="../ink/ink798.xml"/><Relationship Id="rId947" Type="http://schemas.openxmlformats.org/officeDocument/2006/relationships/customXml" Target="../ink/ink685.xml"/><Relationship Id="rId1132" Type="http://schemas.openxmlformats.org/officeDocument/2006/relationships/customXml" Target="../ink/ink864.xml"/><Relationship Id="rId76" Type="http://schemas.openxmlformats.org/officeDocument/2006/relationships/image" Target="../media/image15.png"/><Relationship Id="rId141" Type="http://schemas.openxmlformats.org/officeDocument/2006/relationships/customXml" Target="../ink/ink106.xml"/><Relationship Id="rId379" Type="http://schemas.openxmlformats.org/officeDocument/2006/relationships/customXml" Target="../ink/ink281.xml"/><Relationship Id="rId586" Type="http://schemas.openxmlformats.org/officeDocument/2006/relationships/customXml" Target="../ink/ink433.xml"/><Relationship Id="rId807" Type="http://schemas.openxmlformats.org/officeDocument/2006/relationships/image" Target="../media/image42.png"/><Relationship Id="rId7" Type="http://schemas.openxmlformats.org/officeDocument/2006/relationships/customXml" Target="../ink/ink4.xml"/><Relationship Id="rId239" Type="http://schemas.openxmlformats.org/officeDocument/2006/relationships/customXml" Target="../ink/ink196.xml"/><Relationship Id="rId446" Type="http://schemas.openxmlformats.org/officeDocument/2006/relationships/customXml" Target="../ink/ink329.xml"/><Relationship Id="rId1076" Type="http://schemas.openxmlformats.org/officeDocument/2006/relationships/customXml" Target="../ink/ink808.xml"/><Relationship Id="rId306" Type="http://schemas.openxmlformats.org/officeDocument/2006/relationships/customXml" Target="../ink/ink209.xml"/><Relationship Id="rId860" Type="http://schemas.openxmlformats.org/officeDocument/2006/relationships/customXml" Target="../ink/ink621.xml"/><Relationship Id="rId958" Type="http://schemas.openxmlformats.org/officeDocument/2006/relationships/customXml" Target="../ink/ink695.xml"/><Relationship Id="rId1143" Type="http://schemas.openxmlformats.org/officeDocument/2006/relationships/customXml" Target="../ink/ink875.xml"/><Relationship Id="rId87" Type="http://schemas.openxmlformats.org/officeDocument/2006/relationships/customXml" Target="../ink/ink60.xml"/><Relationship Id="rId513" Type="http://schemas.openxmlformats.org/officeDocument/2006/relationships/customXml" Target="../ink/ink363.xml"/><Relationship Id="rId597" Type="http://schemas.openxmlformats.org/officeDocument/2006/relationships/customXml" Target="../ink/ink444.xml"/><Relationship Id="rId720" Type="http://schemas.openxmlformats.org/officeDocument/2006/relationships/customXml" Target="../ink/ink503.xml"/><Relationship Id="rId818" Type="http://schemas.openxmlformats.org/officeDocument/2006/relationships/customXml" Target="../ink/ink583.xml"/><Relationship Id="rId152" Type="http://schemas.openxmlformats.org/officeDocument/2006/relationships/customXml" Target="../ink/ink117.xml"/><Relationship Id="rId457" Type="http://schemas.openxmlformats.org/officeDocument/2006/relationships/customXml" Target="../ink/ink340.xml"/><Relationship Id="rId1003" Type="http://schemas.openxmlformats.org/officeDocument/2006/relationships/customXml" Target="../ink/ink736.xml"/><Relationship Id="rId1087" Type="http://schemas.openxmlformats.org/officeDocument/2006/relationships/customXml" Target="../ink/ink819.xml"/><Relationship Id="rId871" Type="http://schemas.openxmlformats.org/officeDocument/2006/relationships/customXml" Target="../ink/ink632.xml"/><Relationship Id="rId969" Type="http://schemas.openxmlformats.org/officeDocument/2006/relationships/customXml" Target="../ink/ink706.xml"/><Relationship Id="rId317" Type="http://schemas.openxmlformats.org/officeDocument/2006/relationships/customXml" Target="../ink/ink219.xml"/><Relationship Id="rId524" Type="http://schemas.openxmlformats.org/officeDocument/2006/relationships/customXml" Target="../ink/ink373.xml"/><Relationship Id="rId731" Type="http://schemas.openxmlformats.org/officeDocument/2006/relationships/customXml" Target="../ink/ink514.xml"/><Relationship Id="rId1154" Type="http://schemas.openxmlformats.org/officeDocument/2006/relationships/customXml" Target="../ink/ink886.xml"/><Relationship Id="rId98" Type="http://schemas.openxmlformats.org/officeDocument/2006/relationships/customXml" Target="../ink/ink70.xml"/><Relationship Id="rId370" Type="http://schemas.openxmlformats.org/officeDocument/2006/relationships/customXml" Target="../ink/ink272.xml"/><Relationship Id="rId829" Type="http://schemas.openxmlformats.org/officeDocument/2006/relationships/customXml" Target="../ink/ink592.xml"/><Relationship Id="rId1014" Type="http://schemas.openxmlformats.org/officeDocument/2006/relationships/customXml" Target="../ink/ink747.xml"/><Relationship Id="rId230" Type="http://schemas.openxmlformats.org/officeDocument/2006/relationships/customXml" Target="../ink/ink187.xml"/><Relationship Id="rId468" Type="http://schemas.openxmlformats.org/officeDocument/2006/relationships/customXml" Target="../ink/ink351.xml"/><Relationship Id="rId882" Type="http://schemas.openxmlformats.org/officeDocument/2006/relationships/customXml" Target="../ink/ink635.xml"/><Relationship Id="rId1098" Type="http://schemas.openxmlformats.org/officeDocument/2006/relationships/customXml" Target="../ink/ink830.xml"/><Relationship Id="rId25" Type="http://schemas.openxmlformats.org/officeDocument/2006/relationships/customXml" Target="../ink/ink11.xml"/><Relationship Id="rId328" Type="http://schemas.openxmlformats.org/officeDocument/2006/relationships/customXml" Target="../ink/ink230.xml"/><Relationship Id="rId535" Type="http://schemas.openxmlformats.org/officeDocument/2006/relationships/customXml" Target="../ink/ink384.xml"/><Relationship Id="rId742" Type="http://schemas.openxmlformats.org/officeDocument/2006/relationships/customXml" Target="../ink/ink525.xml"/><Relationship Id="rId1165" Type="http://schemas.openxmlformats.org/officeDocument/2006/relationships/customXml" Target="../ink/ink897.xml"/><Relationship Id="rId174" Type="http://schemas.openxmlformats.org/officeDocument/2006/relationships/customXml" Target="../ink/ink133.xml"/><Relationship Id="rId381" Type="http://schemas.openxmlformats.org/officeDocument/2006/relationships/customXml" Target="../ink/ink283.xml"/><Relationship Id="rId602" Type="http://schemas.openxmlformats.org/officeDocument/2006/relationships/customXml" Target="../ink/ink449.xml"/><Relationship Id="rId1025" Type="http://schemas.openxmlformats.org/officeDocument/2006/relationships/customXml" Target="../ink/ink758.xml"/><Relationship Id="rId241" Type="http://schemas.openxmlformats.org/officeDocument/2006/relationships/customXml" Target="../ink/ink198.xml"/><Relationship Id="rId907" Type="http://schemas.openxmlformats.org/officeDocument/2006/relationships/customXml" Target="../ink/ink647.xml"/><Relationship Id="rId339" Type="http://schemas.openxmlformats.org/officeDocument/2006/relationships/customXml" Target="../ink/ink241.xml"/><Relationship Id="rId546" Type="http://schemas.openxmlformats.org/officeDocument/2006/relationships/customXml" Target="../ink/ink394.xml"/><Relationship Id="rId753" Type="http://schemas.openxmlformats.org/officeDocument/2006/relationships/customXml" Target="../ink/ink536.xml"/><Relationship Id="rId1176" Type="http://schemas.openxmlformats.org/officeDocument/2006/relationships/customXml" Target="../ink/ink908.xml"/><Relationship Id="rId101" Type="http://schemas.openxmlformats.org/officeDocument/2006/relationships/customXml" Target="../ink/ink73.xml"/><Relationship Id="rId185" Type="http://schemas.openxmlformats.org/officeDocument/2006/relationships/customXml" Target="../ink/ink144.xml"/><Relationship Id="rId406" Type="http://schemas.openxmlformats.org/officeDocument/2006/relationships/customXml" Target="../ink/ink291.xml"/><Relationship Id="rId960" Type="http://schemas.openxmlformats.org/officeDocument/2006/relationships/customXml" Target="../ink/ink697.xml"/><Relationship Id="rId1036" Type="http://schemas.openxmlformats.org/officeDocument/2006/relationships/customXml" Target="../ink/ink769.xml"/><Relationship Id="rId613" Type="http://schemas.openxmlformats.org/officeDocument/2006/relationships/customXml" Target="../ink/ink460.xml"/><Relationship Id="rId820" Type="http://schemas.openxmlformats.org/officeDocument/2006/relationships/customXml" Target="../ink/ink585.xml"/><Relationship Id="rId918" Type="http://schemas.openxmlformats.org/officeDocument/2006/relationships/customXml" Target="../ink/ink658.xml"/><Relationship Id="rId1103" Type="http://schemas.openxmlformats.org/officeDocument/2006/relationships/customXml" Target="../ink/ink835.xml"/><Relationship Id="rId1187" Type="http://schemas.openxmlformats.org/officeDocument/2006/relationships/customXml" Target="../ink/ink919.xml"/><Relationship Id="rId47" Type="http://schemas.openxmlformats.org/officeDocument/2006/relationships/customXml" Target="../ink/ink27.xml"/><Relationship Id="rId112" Type="http://schemas.openxmlformats.org/officeDocument/2006/relationships/customXml" Target="../ink/ink84.xml"/><Relationship Id="rId557" Type="http://schemas.openxmlformats.org/officeDocument/2006/relationships/customXml" Target="../ink/ink404.xml"/><Relationship Id="rId764" Type="http://schemas.openxmlformats.org/officeDocument/2006/relationships/customXml" Target="../ink/ink547.xml"/><Relationship Id="rId971" Type="http://schemas.openxmlformats.org/officeDocument/2006/relationships/customXml" Target="../ink/ink707.xml"/><Relationship Id="rId196" Type="http://schemas.openxmlformats.org/officeDocument/2006/relationships/customXml" Target="../ink/ink155.xml"/><Relationship Id="rId417" Type="http://schemas.openxmlformats.org/officeDocument/2006/relationships/customXml" Target="../ink/ink301.xml"/><Relationship Id="rId624" Type="http://schemas.openxmlformats.org/officeDocument/2006/relationships/customXml" Target="../ink/ink471.xml"/><Relationship Id="rId831" Type="http://schemas.openxmlformats.org/officeDocument/2006/relationships/customXml" Target="../ink/ink594.xml"/><Relationship Id="rId1047" Type="http://schemas.openxmlformats.org/officeDocument/2006/relationships/customXml" Target="../ink/ink780.xml"/><Relationship Id="rId470" Type="http://schemas.openxmlformats.org/officeDocument/2006/relationships/customXml" Target="../ink/ink353.xml"/><Relationship Id="rId929" Type="http://schemas.openxmlformats.org/officeDocument/2006/relationships/customXml" Target="../ink/ink667.xml"/><Relationship Id="rId1114" Type="http://schemas.openxmlformats.org/officeDocument/2006/relationships/customXml" Target="../ink/ink846.xml"/><Relationship Id="rId58" Type="http://schemas.openxmlformats.org/officeDocument/2006/relationships/image" Target="../media/image11.png"/><Relationship Id="rId330" Type="http://schemas.openxmlformats.org/officeDocument/2006/relationships/customXml" Target="../ink/ink232.xml"/><Relationship Id="rId568" Type="http://schemas.openxmlformats.org/officeDocument/2006/relationships/customXml" Target="../ink/ink415.xml"/><Relationship Id="rId775" Type="http://schemas.openxmlformats.org/officeDocument/2006/relationships/customXml" Target="../ink/ink558.xml"/><Relationship Id="rId982" Type="http://schemas.openxmlformats.org/officeDocument/2006/relationships/customXml" Target="../ink/ink718.xml"/><Relationship Id="rId1198" Type="http://schemas.openxmlformats.org/officeDocument/2006/relationships/customXml" Target="../ink/ink930.xml"/><Relationship Id="rId428" Type="http://schemas.openxmlformats.org/officeDocument/2006/relationships/customXml" Target="../ink/ink312.xml"/><Relationship Id="rId635" Type="http://schemas.openxmlformats.org/officeDocument/2006/relationships/customXml" Target="../ink/ink482.xml"/><Relationship Id="rId842" Type="http://schemas.openxmlformats.org/officeDocument/2006/relationships/image" Target="../media/image46.png"/><Relationship Id="rId1058" Type="http://schemas.openxmlformats.org/officeDocument/2006/relationships/customXml" Target="../ink/ink791.xml"/><Relationship Id="rId1125" Type="http://schemas.openxmlformats.org/officeDocument/2006/relationships/customXml" Target="../ink/ink857.xml"/><Relationship Id="rId69" Type="http://schemas.openxmlformats.org/officeDocument/2006/relationships/customXml" Target="../ink/ink44.xml"/><Relationship Id="rId134" Type="http://schemas.openxmlformats.org/officeDocument/2006/relationships/customXml" Target="../ink/ink99.xml"/><Relationship Id="rId579" Type="http://schemas.openxmlformats.org/officeDocument/2006/relationships/customXml" Target="../ink/ink426.xml"/><Relationship Id="rId786" Type="http://schemas.openxmlformats.org/officeDocument/2006/relationships/customXml" Target="../ink/ink569.xml"/><Relationship Id="rId993" Type="http://schemas.openxmlformats.org/officeDocument/2006/relationships/customXml" Target="../ink/ink728.xml"/><Relationship Id="rId341" Type="http://schemas.openxmlformats.org/officeDocument/2006/relationships/customXml" Target="../ink/ink243.xml"/><Relationship Id="rId439" Type="http://schemas.openxmlformats.org/officeDocument/2006/relationships/customXml" Target="../ink/ink322.xml"/><Relationship Id="rId1069" Type="http://schemas.openxmlformats.org/officeDocument/2006/relationships/customXml" Target="../ink/ink801.xml"/><Relationship Id="rId201" Type="http://schemas.openxmlformats.org/officeDocument/2006/relationships/customXml" Target="../ink/ink160.xml"/><Relationship Id="rId853" Type="http://schemas.openxmlformats.org/officeDocument/2006/relationships/customXml" Target="../ink/ink614.xml"/><Relationship Id="rId1136" Type="http://schemas.openxmlformats.org/officeDocument/2006/relationships/customXml" Target="../ink/ink868.xml"/><Relationship Id="rId713" Type="http://schemas.openxmlformats.org/officeDocument/2006/relationships/customXml" Target="../ink/ink496.xml"/><Relationship Id="rId920" Type="http://schemas.openxmlformats.org/officeDocument/2006/relationships/customXml" Target="../ink/ink660.xml"/><Relationship Id="rId145" Type="http://schemas.openxmlformats.org/officeDocument/2006/relationships/customXml" Target="../ink/ink110.xml"/><Relationship Id="rId352" Type="http://schemas.openxmlformats.org/officeDocument/2006/relationships/customXml" Target="../ink/ink254.xml"/><Relationship Id="rId1203" Type="http://schemas.openxmlformats.org/officeDocument/2006/relationships/customXml" Target="../ink/ink935.xml"/><Relationship Id="rId212" Type="http://schemas.openxmlformats.org/officeDocument/2006/relationships/customXml" Target="../ink/ink170.xml"/><Relationship Id="rId864" Type="http://schemas.openxmlformats.org/officeDocument/2006/relationships/customXml" Target="../ink/ink625.xml"/><Relationship Id="rId517" Type="http://schemas.openxmlformats.org/officeDocument/2006/relationships/customXml" Target="../ink/ink366.xml"/><Relationship Id="rId724" Type="http://schemas.openxmlformats.org/officeDocument/2006/relationships/customXml" Target="../ink/ink507.xml"/><Relationship Id="rId931" Type="http://schemas.openxmlformats.org/officeDocument/2006/relationships/customXml" Target="../ink/ink669.xml"/><Relationship Id="rId1147" Type="http://schemas.openxmlformats.org/officeDocument/2006/relationships/customXml" Target="../ink/ink879.xml"/><Relationship Id="rId60" Type="http://schemas.openxmlformats.org/officeDocument/2006/relationships/customXml" Target="../ink/ink37.xml"/><Relationship Id="rId156" Type="http://schemas.openxmlformats.org/officeDocument/2006/relationships/customXml" Target="../ink/ink121.xml"/><Relationship Id="rId363" Type="http://schemas.openxmlformats.org/officeDocument/2006/relationships/customXml" Target="../ink/ink265.xml"/><Relationship Id="rId570" Type="http://schemas.openxmlformats.org/officeDocument/2006/relationships/customXml" Target="../ink/ink417.xml"/><Relationship Id="rId1007" Type="http://schemas.openxmlformats.org/officeDocument/2006/relationships/customXml" Target="../ink/ink740.xml"/><Relationship Id="rId223" Type="http://schemas.openxmlformats.org/officeDocument/2006/relationships/customXml" Target="../ink/ink180.xml"/><Relationship Id="rId430" Type="http://schemas.openxmlformats.org/officeDocument/2006/relationships/customXml" Target="../ink/ink314.xml"/><Relationship Id="rId875" Type="http://schemas.openxmlformats.org/officeDocument/2006/relationships/customXml" Target="../ink/ink634.xml"/><Relationship Id="rId1060" Type="http://schemas.openxmlformats.org/officeDocument/2006/relationships/customXml" Target="../ink/ink793.xml"/><Relationship Id="rId528" Type="http://schemas.openxmlformats.org/officeDocument/2006/relationships/customXml" Target="../ink/ink377.xml"/><Relationship Id="rId735" Type="http://schemas.openxmlformats.org/officeDocument/2006/relationships/customXml" Target="../ink/ink518.xml"/><Relationship Id="rId942" Type="http://schemas.openxmlformats.org/officeDocument/2006/relationships/customXml" Target="../ink/ink680.xml"/><Relationship Id="rId1158" Type="http://schemas.openxmlformats.org/officeDocument/2006/relationships/customXml" Target="../ink/ink890.xml"/><Relationship Id="rId167" Type="http://schemas.openxmlformats.org/officeDocument/2006/relationships/customXml" Target="../ink/ink127.xml"/><Relationship Id="rId374" Type="http://schemas.openxmlformats.org/officeDocument/2006/relationships/customXml" Target="../ink/ink276.xml"/><Relationship Id="rId581" Type="http://schemas.openxmlformats.org/officeDocument/2006/relationships/customXml" Target="../ink/ink428.xml"/><Relationship Id="rId1018" Type="http://schemas.openxmlformats.org/officeDocument/2006/relationships/customXml" Target="../ink/ink751.xml"/><Relationship Id="rId71" Type="http://schemas.openxmlformats.org/officeDocument/2006/relationships/customXml" Target="../ink/ink46.xml"/><Relationship Id="rId234" Type="http://schemas.openxmlformats.org/officeDocument/2006/relationships/customXml" Target="../ink/ink191.xml"/><Relationship Id="rId886" Type="http://schemas.openxmlformats.org/officeDocument/2006/relationships/customXml" Target="../ink/ink639.xml"/><Relationship Id="rId2" Type="http://schemas.openxmlformats.org/officeDocument/2006/relationships/image" Target="../media/image1.png"/><Relationship Id="rId29" Type="http://schemas.openxmlformats.org/officeDocument/2006/relationships/customXml" Target="../ink/ink15.xml"/><Relationship Id="rId441" Type="http://schemas.openxmlformats.org/officeDocument/2006/relationships/customXml" Target="../ink/ink324.xml"/><Relationship Id="rId539" Type="http://schemas.openxmlformats.org/officeDocument/2006/relationships/customXml" Target="../ink/ink388.xml"/><Relationship Id="rId746" Type="http://schemas.openxmlformats.org/officeDocument/2006/relationships/customXml" Target="../ink/ink529.xml"/><Relationship Id="rId1071" Type="http://schemas.openxmlformats.org/officeDocument/2006/relationships/customXml" Target="../ink/ink803.xml"/><Relationship Id="rId1169" Type="http://schemas.openxmlformats.org/officeDocument/2006/relationships/customXml" Target="../ink/ink901.xml"/><Relationship Id="rId178" Type="http://schemas.openxmlformats.org/officeDocument/2006/relationships/customXml" Target="../ink/ink137.xml"/><Relationship Id="rId953" Type="http://schemas.openxmlformats.org/officeDocument/2006/relationships/customXml" Target="../ink/ink690.xml"/><Relationship Id="rId1029" Type="http://schemas.openxmlformats.org/officeDocument/2006/relationships/customXml" Target="../ink/ink762.xml"/><Relationship Id="rId82" Type="http://schemas.openxmlformats.org/officeDocument/2006/relationships/customXml" Target="../ink/ink55.xml"/><Relationship Id="rId592" Type="http://schemas.openxmlformats.org/officeDocument/2006/relationships/customXml" Target="../ink/ink439.xml"/><Relationship Id="rId606" Type="http://schemas.openxmlformats.org/officeDocument/2006/relationships/customXml" Target="../ink/ink453.xml"/><Relationship Id="rId813" Type="http://schemas.openxmlformats.org/officeDocument/2006/relationships/customXml" Target="../ink/ink578.xml"/><Relationship Id="rId245" Type="http://schemas.openxmlformats.org/officeDocument/2006/relationships/customXml" Target="../ink/ink202.xml"/><Relationship Id="rId452" Type="http://schemas.openxmlformats.org/officeDocument/2006/relationships/customXml" Target="../ink/ink335.xml"/><Relationship Id="rId1082" Type="http://schemas.openxmlformats.org/officeDocument/2006/relationships/customXml" Target="../ink/ink814.xml"/><Relationship Id="rId105" Type="http://schemas.openxmlformats.org/officeDocument/2006/relationships/customXml" Target="../ink/ink77.xml"/><Relationship Id="rId312" Type="http://schemas.openxmlformats.org/officeDocument/2006/relationships/customXml" Target="../ink/ink214.xml"/><Relationship Id="rId757" Type="http://schemas.openxmlformats.org/officeDocument/2006/relationships/customXml" Target="../ink/ink540.xml"/><Relationship Id="rId964" Type="http://schemas.openxmlformats.org/officeDocument/2006/relationships/customXml" Target="../ink/ink701.xml"/><Relationship Id="rId93" Type="http://schemas.openxmlformats.org/officeDocument/2006/relationships/customXml" Target="../ink/ink65.xml"/><Relationship Id="rId189" Type="http://schemas.openxmlformats.org/officeDocument/2006/relationships/customXml" Target="../ink/ink148.xml"/><Relationship Id="rId617" Type="http://schemas.openxmlformats.org/officeDocument/2006/relationships/customXml" Target="../ink/ink464.xml"/><Relationship Id="rId824" Type="http://schemas.openxmlformats.org/officeDocument/2006/relationships/customXml" Target="../ink/ink587.xml"/><Relationship Id="rId463" Type="http://schemas.openxmlformats.org/officeDocument/2006/relationships/customXml" Target="../ink/ink346.xml"/><Relationship Id="rId1093" Type="http://schemas.openxmlformats.org/officeDocument/2006/relationships/customXml" Target="../ink/ink825.xml"/><Relationship Id="rId1107" Type="http://schemas.openxmlformats.org/officeDocument/2006/relationships/customXml" Target="../ink/ink839.xml"/><Relationship Id="rId116" Type="http://schemas.openxmlformats.org/officeDocument/2006/relationships/customXml" Target="../ink/ink88.xml"/><Relationship Id="rId323" Type="http://schemas.openxmlformats.org/officeDocument/2006/relationships/customXml" Target="../ink/ink225.xml"/><Relationship Id="rId530" Type="http://schemas.openxmlformats.org/officeDocument/2006/relationships/customXml" Target="../ink/ink379.xml"/><Relationship Id="rId768" Type="http://schemas.openxmlformats.org/officeDocument/2006/relationships/customXml" Target="../ink/ink551.xml"/><Relationship Id="rId975" Type="http://schemas.openxmlformats.org/officeDocument/2006/relationships/customXml" Target="../ink/ink711.xml"/><Relationship Id="rId1160" Type="http://schemas.openxmlformats.org/officeDocument/2006/relationships/customXml" Target="../ink/ink892.xml"/><Relationship Id="rId20" Type="http://schemas.openxmlformats.org/officeDocument/2006/relationships/image" Target="../media/image5.png"/><Relationship Id="rId628" Type="http://schemas.openxmlformats.org/officeDocument/2006/relationships/customXml" Target="../ink/ink475.xml"/><Relationship Id="rId835" Type="http://schemas.openxmlformats.org/officeDocument/2006/relationships/customXml" Target="../ink/ink598.xml"/><Relationship Id="rId474" Type="http://schemas.openxmlformats.org/officeDocument/2006/relationships/customXml" Target="../ink/ink357.xml"/><Relationship Id="rId1020" Type="http://schemas.openxmlformats.org/officeDocument/2006/relationships/customXml" Target="../ink/ink753.xml"/><Relationship Id="rId1118" Type="http://schemas.openxmlformats.org/officeDocument/2006/relationships/customXml" Target="../ink/ink850.xml"/><Relationship Id="rId779" Type="http://schemas.openxmlformats.org/officeDocument/2006/relationships/customXml" Target="../ink/ink562.xml"/><Relationship Id="rId986" Type="http://schemas.openxmlformats.org/officeDocument/2006/relationships/customXml" Target="../ink/ink722.xml"/><Relationship Id="rId31" Type="http://schemas.openxmlformats.org/officeDocument/2006/relationships/customXml" Target="../ink/ink17.xml"/><Relationship Id="rId334" Type="http://schemas.openxmlformats.org/officeDocument/2006/relationships/customXml" Target="../ink/ink236.xml"/><Relationship Id="rId541" Type="http://schemas.openxmlformats.org/officeDocument/2006/relationships/image" Target="../media/image33.png"/><Relationship Id="rId639" Type="http://schemas.openxmlformats.org/officeDocument/2006/relationships/customXml" Target="../ink/ink486.xml"/><Relationship Id="rId1171" Type="http://schemas.openxmlformats.org/officeDocument/2006/relationships/customXml" Target="../ink/ink903.xml"/><Relationship Id="rId180" Type="http://schemas.openxmlformats.org/officeDocument/2006/relationships/customXml" Target="../ink/ink139.xml"/><Relationship Id="rId401" Type="http://schemas.openxmlformats.org/officeDocument/2006/relationships/customXml" Target="../ink/ink286.xml"/><Relationship Id="rId846" Type="http://schemas.openxmlformats.org/officeDocument/2006/relationships/customXml" Target="../ink/ink607.xml"/><Relationship Id="rId1031" Type="http://schemas.openxmlformats.org/officeDocument/2006/relationships/customXml" Target="../ink/ink764.xml"/><Relationship Id="rId1129" Type="http://schemas.openxmlformats.org/officeDocument/2006/relationships/customXml" Target="../ink/ink861.xml"/><Relationship Id="rId913" Type="http://schemas.openxmlformats.org/officeDocument/2006/relationships/customXml" Target="../ink/ink653.xml"/><Relationship Id="rId42" Type="http://schemas.openxmlformats.org/officeDocument/2006/relationships/customXml" Target="../ink/ink24.xml"/><Relationship Id="rId138" Type="http://schemas.openxmlformats.org/officeDocument/2006/relationships/customXml" Target="../ink/ink103.xml"/><Relationship Id="rId345" Type="http://schemas.openxmlformats.org/officeDocument/2006/relationships/customXml" Target="../ink/ink247.xml"/><Relationship Id="rId552" Type="http://schemas.openxmlformats.org/officeDocument/2006/relationships/customXml" Target="../ink/ink399.xml"/><Relationship Id="rId997" Type="http://schemas.openxmlformats.org/officeDocument/2006/relationships/customXml" Target="../ink/ink731.xml"/><Relationship Id="rId1182" Type="http://schemas.openxmlformats.org/officeDocument/2006/relationships/customXml" Target="../ink/ink914.xml"/><Relationship Id="rId191" Type="http://schemas.openxmlformats.org/officeDocument/2006/relationships/customXml" Target="../ink/ink150.xml"/><Relationship Id="rId205" Type="http://schemas.openxmlformats.org/officeDocument/2006/relationships/customXml" Target="../ink/ink164.xml"/><Relationship Id="rId412" Type="http://schemas.openxmlformats.org/officeDocument/2006/relationships/customXml" Target="../ink/ink297.xml"/><Relationship Id="rId857" Type="http://schemas.openxmlformats.org/officeDocument/2006/relationships/customXml" Target="../ink/ink618.xml"/><Relationship Id="rId1042" Type="http://schemas.openxmlformats.org/officeDocument/2006/relationships/customXml" Target="../ink/ink775.xml"/><Relationship Id="rId717" Type="http://schemas.openxmlformats.org/officeDocument/2006/relationships/customXml" Target="../ink/ink500.xml"/><Relationship Id="rId924" Type="http://schemas.openxmlformats.org/officeDocument/2006/relationships/image" Target="../media/image51.png"/><Relationship Id="rId53" Type="http://schemas.openxmlformats.org/officeDocument/2006/relationships/customXml" Target="../ink/ink32.xml"/><Relationship Id="rId149" Type="http://schemas.openxmlformats.org/officeDocument/2006/relationships/customXml" Target="../ink/ink114.xml"/><Relationship Id="rId356" Type="http://schemas.openxmlformats.org/officeDocument/2006/relationships/customXml" Target="../ink/ink258.xml"/><Relationship Id="rId563" Type="http://schemas.openxmlformats.org/officeDocument/2006/relationships/customXml" Target="../ink/ink410.xml"/><Relationship Id="rId770" Type="http://schemas.openxmlformats.org/officeDocument/2006/relationships/customXml" Target="../ink/ink553.xml"/><Relationship Id="rId1193" Type="http://schemas.openxmlformats.org/officeDocument/2006/relationships/customXml" Target="../ink/ink925.xml"/><Relationship Id="rId216" Type="http://schemas.openxmlformats.org/officeDocument/2006/relationships/customXml" Target="../ink/ink173.xml"/><Relationship Id="rId423" Type="http://schemas.openxmlformats.org/officeDocument/2006/relationships/customXml" Target="../ink/ink307.xml"/><Relationship Id="rId868" Type="http://schemas.openxmlformats.org/officeDocument/2006/relationships/customXml" Target="../ink/ink629.xml"/><Relationship Id="rId1053" Type="http://schemas.openxmlformats.org/officeDocument/2006/relationships/customXml" Target="../ink/ink786.xml"/><Relationship Id="rId630" Type="http://schemas.openxmlformats.org/officeDocument/2006/relationships/customXml" Target="../ink/ink477.xml"/><Relationship Id="rId728" Type="http://schemas.openxmlformats.org/officeDocument/2006/relationships/customXml" Target="../ink/ink511.xml"/><Relationship Id="rId935" Type="http://schemas.openxmlformats.org/officeDocument/2006/relationships/customXml" Target="../ink/ink673.xml"/><Relationship Id="rId64" Type="http://schemas.openxmlformats.org/officeDocument/2006/relationships/image" Target="../media/image12.png"/><Relationship Id="rId367" Type="http://schemas.openxmlformats.org/officeDocument/2006/relationships/customXml" Target="../ink/ink269.xml"/><Relationship Id="rId574" Type="http://schemas.openxmlformats.org/officeDocument/2006/relationships/customXml" Target="../ink/ink421.xml"/><Relationship Id="rId1120" Type="http://schemas.openxmlformats.org/officeDocument/2006/relationships/customXml" Target="../ink/ink852.xml"/><Relationship Id="rId227" Type="http://schemas.openxmlformats.org/officeDocument/2006/relationships/customXml" Target="../ink/ink184.xml"/><Relationship Id="rId781" Type="http://schemas.openxmlformats.org/officeDocument/2006/relationships/customXml" Target="../ink/ink564.xml"/><Relationship Id="rId434" Type="http://schemas.openxmlformats.org/officeDocument/2006/relationships/customXml" Target="../ink/ink318.xml"/><Relationship Id="rId641" Type="http://schemas.openxmlformats.org/officeDocument/2006/relationships/customXml" Target="../ink/ink488.xml"/><Relationship Id="rId739" Type="http://schemas.openxmlformats.org/officeDocument/2006/relationships/customXml" Target="../ink/ink522.xml"/><Relationship Id="rId1064" Type="http://schemas.openxmlformats.org/officeDocument/2006/relationships/customXml" Target="../ink/ink797.xml"/><Relationship Id="rId946" Type="http://schemas.openxmlformats.org/officeDocument/2006/relationships/customXml" Target="../ink/ink684.xml"/><Relationship Id="rId1131" Type="http://schemas.openxmlformats.org/officeDocument/2006/relationships/customXml" Target="../ink/ink863.xml"/><Relationship Id="rId75" Type="http://schemas.openxmlformats.org/officeDocument/2006/relationships/customXml" Target="../ink/ink49.xml"/><Relationship Id="rId140" Type="http://schemas.openxmlformats.org/officeDocument/2006/relationships/customXml" Target="../ink/ink105.xml"/><Relationship Id="rId378" Type="http://schemas.openxmlformats.org/officeDocument/2006/relationships/customXml" Target="../ink/ink280.xml"/><Relationship Id="rId585" Type="http://schemas.openxmlformats.org/officeDocument/2006/relationships/customXml" Target="../ink/ink432.xml"/><Relationship Id="rId806" Type="http://schemas.openxmlformats.org/officeDocument/2006/relationships/customXml" Target="../ink/ink572.xml"/><Relationship Id="rId6" Type="http://schemas.openxmlformats.org/officeDocument/2006/relationships/customXml" Target="../ink/ink3.xml"/><Relationship Id="rId238" Type="http://schemas.openxmlformats.org/officeDocument/2006/relationships/customXml" Target="../ink/ink195.xml"/><Relationship Id="rId445" Type="http://schemas.openxmlformats.org/officeDocument/2006/relationships/customXml" Target="../ink/ink328.xml"/><Relationship Id="rId1075" Type="http://schemas.openxmlformats.org/officeDocument/2006/relationships/customXml" Target="../ink/ink807.xml"/><Relationship Id="rId305" Type="http://schemas.openxmlformats.org/officeDocument/2006/relationships/customXml" Target="../ink/ink208.xml"/><Relationship Id="rId512" Type="http://schemas.openxmlformats.org/officeDocument/2006/relationships/customXml" Target="../ink/ink362.xml"/><Relationship Id="rId957" Type="http://schemas.openxmlformats.org/officeDocument/2006/relationships/customXml" Target="../ink/ink694.xml"/><Relationship Id="rId1142" Type="http://schemas.openxmlformats.org/officeDocument/2006/relationships/customXml" Target="../ink/ink874.xml"/><Relationship Id="rId86" Type="http://schemas.openxmlformats.org/officeDocument/2006/relationships/customXml" Target="../ink/ink59.xml"/><Relationship Id="rId151" Type="http://schemas.openxmlformats.org/officeDocument/2006/relationships/customXml" Target="../ink/ink116.xml"/><Relationship Id="rId596" Type="http://schemas.openxmlformats.org/officeDocument/2006/relationships/customXml" Target="../ink/ink443.xml"/><Relationship Id="rId817" Type="http://schemas.openxmlformats.org/officeDocument/2006/relationships/customXml" Target="../ink/ink582.xml"/><Relationship Id="rId1002" Type="http://schemas.openxmlformats.org/officeDocument/2006/relationships/customXml" Target="../ink/ink735.xml"/><Relationship Id="rId456" Type="http://schemas.openxmlformats.org/officeDocument/2006/relationships/customXml" Target="../ink/ink339.xml"/><Relationship Id="rId870" Type="http://schemas.openxmlformats.org/officeDocument/2006/relationships/customXml" Target="../ink/ink631.xml"/><Relationship Id="rId1086" Type="http://schemas.openxmlformats.org/officeDocument/2006/relationships/customXml" Target="../ink/ink818.xml"/><Relationship Id="rId109" Type="http://schemas.openxmlformats.org/officeDocument/2006/relationships/customXml" Target="../ink/ink81.xml"/><Relationship Id="rId316" Type="http://schemas.openxmlformats.org/officeDocument/2006/relationships/customXml" Target="../ink/ink218.xml"/><Relationship Id="rId523" Type="http://schemas.openxmlformats.org/officeDocument/2006/relationships/customXml" Target="../ink/ink372.xml"/><Relationship Id="rId968" Type="http://schemas.openxmlformats.org/officeDocument/2006/relationships/customXml" Target="../ink/ink705.xml"/><Relationship Id="rId1153" Type="http://schemas.openxmlformats.org/officeDocument/2006/relationships/customXml" Target="../ink/ink885.xml"/><Relationship Id="rId97" Type="http://schemas.openxmlformats.org/officeDocument/2006/relationships/customXml" Target="../ink/ink69.xml"/><Relationship Id="rId730" Type="http://schemas.openxmlformats.org/officeDocument/2006/relationships/customXml" Target="../ink/ink513.xml"/><Relationship Id="rId828" Type="http://schemas.openxmlformats.org/officeDocument/2006/relationships/customXml" Target="../ink/ink591.xml"/><Relationship Id="rId1013" Type="http://schemas.openxmlformats.org/officeDocument/2006/relationships/customXml" Target="../ink/ink746.xml"/><Relationship Id="rId467" Type="http://schemas.openxmlformats.org/officeDocument/2006/relationships/customXml" Target="../ink/ink350.xml"/><Relationship Id="rId1097" Type="http://schemas.openxmlformats.org/officeDocument/2006/relationships/customXml" Target="../ink/ink829.xml"/><Relationship Id="rId881" Type="http://schemas.openxmlformats.org/officeDocument/2006/relationships/image" Target="../media/image48.png"/><Relationship Id="rId979" Type="http://schemas.openxmlformats.org/officeDocument/2006/relationships/customXml" Target="../ink/ink715.xml"/><Relationship Id="rId24" Type="http://schemas.openxmlformats.org/officeDocument/2006/relationships/customXml" Target="../ink/ink10.xml"/><Relationship Id="rId327" Type="http://schemas.openxmlformats.org/officeDocument/2006/relationships/customXml" Target="../ink/ink229.xml"/><Relationship Id="rId534" Type="http://schemas.openxmlformats.org/officeDocument/2006/relationships/customXml" Target="../ink/ink383.xml"/><Relationship Id="rId741" Type="http://schemas.openxmlformats.org/officeDocument/2006/relationships/customXml" Target="../ink/ink524.xml"/><Relationship Id="rId839" Type="http://schemas.openxmlformats.org/officeDocument/2006/relationships/customXml" Target="../ink/ink601.xml"/><Relationship Id="rId1164" Type="http://schemas.openxmlformats.org/officeDocument/2006/relationships/customXml" Target="../ink/ink896.xml"/><Relationship Id="rId173" Type="http://schemas.openxmlformats.org/officeDocument/2006/relationships/customXml" Target="../ink/ink132.xml"/><Relationship Id="rId380" Type="http://schemas.openxmlformats.org/officeDocument/2006/relationships/customXml" Target="../ink/ink282.xml"/><Relationship Id="rId601" Type="http://schemas.openxmlformats.org/officeDocument/2006/relationships/customXml" Target="../ink/ink448.xml"/><Relationship Id="rId1024" Type="http://schemas.openxmlformats.org/officeDocument/2006/relationships/customXml" Target="../ink/ink757.xml"/><Relationship Id="rId240" Type="http://schemas.openxmlformats.org/officeDocument/2006/relationships/customXml" Target="../ink/ink197.xml"/><Relationship Id="rId892" Type="http://schemas.openxmlformats.org/officeDocument/2006/relationships/customXml" Target="../ink/ink645.xml"/><Relationship Id="rId906" Type="http://schemas.openxmlformats.org/officeDocument/2006/relationships/customXml" Target="../ink/ink646.xml"/><Relationship Id="rId35" Type="http://schemas.openxmlformats.org/officeDocument/2006/relationships/customXml" Target="../ink/ink21.xml"/><Relationship Id="rId100" Type="http://schemas.openxmlformats.org/officeDocument/2006/relationships/customXml" Target="../ink/ink72.xml"/><Relationship Id="rId338" Type="http://schemas.openxmlformats.org/officeDocument/2006/relationships/customXml" Target="../ink/ink240.xml"/><Relationship Id="rId545" Type="http://schemas.openxmlformats.org/officeDocument/2006/relationships/customXml" Target="../ink/ink393.xml"/><Relationship Id="rId752" Type="http://schemas.openxmlformats.org/officeDocument/2006/relationships/customXml" Target="../ink/ink535.xml"/><Relationship Id="rId1175" Type="http://schemas.openxmlformats.org/officeDocument/2006/relationships/customXml" Target="../ink/ink907.xml"/><Relationship Id="rId184" Type="http://schemas.openxmlformats.org/officeDocument/2006/relationships/customXml" Target="../ink/ink143.xml"/><Relationship Id="rId405" Type="http://schemas.openxmlformats.org/officeDocument/2006/relationships/customXml" Target="../ink/ink290.xml"/><Relationship Id="rId612" Type="http://schemas.openxmlformats.org/officeDocument/2006/relationships/customXml" Target="../ink/ink459.xml"/><Relationship Id="rId1035" Type="http://schemas.openxmlformats.org/officeDocument/2006/relationships/customXml" Target="../ink/ink768.xml"/><Relationship Id="rId917" Type="http://schemas.openxmlformats.org/officeDocument/2006/relationships/customXml" Target="../ink/ink657.xml"/><Relationship Id="rId1102" Type="http://schemas.openxmlformats.org/officeDocument/2006/relationships/customXml" Target="../ink/ink834.xml"/><Relationship Id="rId46" Type="http://schemas.openxmlformats.org/officeDocument/2006/relationships/image" Target="../media/image8.png"/><Relationship Id="rId349" Type="http://schemas.openxmlformats.org/officeDocument/2006/relationships/customXml" Target="../ink/ink251.xml"/><Relationship Id="rId556" Type="http://schemas.openxmlformats.org/officeDocument/2006/relationships/customXml" Target="../ink/ink403.xml"/><Relationship Id="rId763" Type="http://schemas.openxmlformats.org/officeDocument/2006/relationships/customXml" Target="../ink/ink546.xml"/><Relationship Id="rId1186" Type="http://schemas.openxmlformats.org/officeDocument/2006/relationships/customXml" Target="../ink/ink918.xml"/><Relationship Id="rId111" Type="http://schemas.openxmlformats.org/officeDocument/2006/relationships/customXml" Target="../ink/ink83.xml"/><Relationship Id="rId195" Type="http://schemas.openxmlformats.org/officeDocument/2006/relationships/customXml" Target="../ink/ink154.xml"/><Relationship Id="rId209" Type="http://schemas.openxmlformats.org/officeDocument/2006/relationships/customXml" Target="../ink/ink168.xml"/><Relationship Id="rId416" Type="http://schemas.openxmlformats.org/officeDocument/2006/relationships/customXml" Target="../ink/ink300.xml"/><Relationship Id="rId970" Type="http://schemas.openxmlformats.org/officeDocument/2006/relationships/image" Target="../media/image23.png"/><Relationship Id="rId1046" Type="http://schemas.openxmlformats.org/officeDocument/2006/relationships/customXml" Target="../ink/ink779.xml"/><Relationship Id="rId623" Type="http://schemas.openxmlformats.org/officeDocument/2006/relationships/customXml" Target="../ink/ink470.xml"/><Relationship Id="rId830" Type="http://schemas.openxmlformats.org/officeDocument/2006/relationships/customXml" Target="../ink/ink593.xml"/><Relationship Id="rId928" Type="http://schemas.openxmlformats.org/officeDocument/2006/relationships/customXml" Target="../ink/ink666.xml"/><Relationship Id="rId57" Type="http://schemas.openxmlformats.org/officeDocument/2006/relationships/customXml" Target="../ink/ink35.xml"/><Relationship Id="rId567" Type="http://schemas.openxmlformats.org/officeDocument/2006/relationships/customXml" Target="../ink/ink414.xml"/><Relationship Id="rId1113" Type="http://schemas.openxmlformats.org/officeDocument/2006/relationships/customXml" Target="../ink/ink845.xml"/><Relationship Id="rId1197" Type="http://schemas.openxmlformats.org/officeDocument/2006/relationships/customXml" Target="../ink/ink929.xml"/><Relationship Id="rId122" Type="http://schemas.openxmlformats.org/officeDocument/2006/relationships/customXml" Target="../ink/ink94.xml"/><Relationship Id="rId774" Type="http://schemas.openxmlformats.org/officeDocument/2006/relationships/customXml" Target="../ink/ink557.xml"/><Relationship Id="rId981" Type="http://schemas.openxmlformats.org/officeDocument/2006/relationships/customXml" Target="../ink/ink717.xml"/><Relationship Id="rId1057" Type="http://schemas.openxmlformats.org/officeDocument/2006/relationships/customXml" Target="../ink/ink790.xml"/><Relationship Id="rId427" Type="http://schemas.openxmlformats.org/officeDocument/2006/relationships/customXml" Target="../ink/ink311.xml"/><Relationship Id="rId634" Type="http://schemas.openxmlformats.org/officeDocument/2006/relationships/customXml" Target="../ink/ink481.xml"/><Relationship Id="rId841" Type="http://schemas.openxmlformats.org/officeDocument/2006/relationships/customXml" Target="../ink/ink603.xml"/><Relationship Id="rId939" Type="http://schemas.openxmlformats.org/officeDocument/2006/relationships/customXml" Target="../ink/ink677.xml"/><Relationship Id="rId1124" Type="http://schemas.openxmlformats.org/officeDocument/2006/relationships/customXml" Target="../ink/ink856.xml"/><Relationship Id="rId68" Type="http://schemas.openxmlformats.org/officeDocument/2006/relationships/customXml" Target="../ink/ink43.xml"/><Relationship Id="rId133" Type="http://schemas.openxmlformats.org/officeDocument/2006/relationships/customXml" Target="../ink/ink98.xml"/><Relationship Id="rId340" Type="http://schemas.openxmlformats.org/officeDocument/2006/relationships/customXml" Target="../ink/ink242.xml"/><Relationship Id="rId578" Type="http://schemas.openxmlformats.org/officeDocument/2006/relationships/customXml" Target="../ink/ink425.xml"/><Relationship Id="rId785" Type="http://schemas.openxmlformats.org/officeDocument/2006/relationships/customXml" Target="../ink/ink568.xml"/><Relationship Id="rId992" Type="http://schemas.openxmlformats.org/officeDocument/2006/relationships/customXml" Target="../ink/ink727.xml"/><Relationship Id="rId200" Type="http://schemas.openxmlformats.org/officeDocument/2006/relationships/customXml" Target="../ink/ink159.xml"/><Relationship Id="rId438" Type="http://schemas.openxmlformats.org/officeDocument/2006/relationships/customXml" Target="../ink/ink321.xml"/><Relationship Id="rId852" Type="http://schemas.openxmlformats.org/officeDocument/2006/relationships/customXml" Target="../ink/ink613.xml"/><Relationship Id="rId1068" Type="http://schemas.openxmlformats.org/officeDocument/2006/relationships/image" Target="../media/image35.png"/><Relationship Id="rId712" Type="http://schemas.openxmlformats.org/officeDocument/2006/relationships/customXml" Target="../ink/ink495.xml"/><Relationship Id="rId1135" Type="http://schemas.openxmlformats.org/officeDocument/2006/relationships/customXml" Target="../ink/ink867.xml"/><Relationship Id="rId79" Type="http://schemas.openxmlformats.org/officeDocument/2006/relationships/customXml" Target="../ink/ink52.xml"/><Relationship Id="rId144" Type="http://schemas.openxmlformats.org/officeDocument/2006/relationships/customXml" Target="../ink/ink109.xml"/><Relationship Id="rId589" Type="http://schemas.openxmlformats.org/officeDocument/2006/relationships/customXml" Target="../ink/ink436.xml"/><Relationship Id="rId1202" Type="http://schemas.openxmlformats.org/officeDocument/2006/relationships/customXml" Target="../ink/ink934.xml"/><Relationship Id="rId351" Type="http://schemas.openxmlformats.org/officeDocument/2006/relationships/customXml" Target="../ink/ink253.xml"/><Relationship Id="rId449" Type="http://schemas.openxmlformats.org/officeDocument/2006/relationships/customXml" Target="../ink/ink332.xml"/><Relationship Id="rId863" Type="http://schemas.openxmlformats.org/officeDocument/2006/relationships/customXml" Target="../ink/ink624.xml"/><Relationship Id="rId1079" Type="http://schemas.openxmlformats.org/officeDocument/2006/relationships/customXml" Target="../ink/ink811.xml"/><Relationship Id="rId211" Type="http://schemas.openxmlformats.org/officeDocument/2006/relationships/image" Target="../media/image20.png"/><Relationship Id="rId309" Type="http://schemas.openxmlformats.org/officeDocument/2006/relationships/customXml" Target="../ink/ink212.xml"/><Relationship Id="rId516" Type="http://schemas.openxmlformats.org/officeDocument/2006/relationships/customXml" Target="../ink/ink365.xml"/><Relationship Id="rId1146" Type="http://schemas.openxmlformats.org/officeDocument/2006/relationships/customXml" Target="../ink/ink878.xml"/><Relationship Id="rId723" Type="http://schemas.openxmlformats.org/officeDocument/2006/relationships/customXml" Target="../ink/ink506.xml"/><Relationship Id="rId930" Type="http://schemas.openxmlformats.org/officeDocument/2006/relationships/customXml" Target="../ink/ink668.xml"/><Relationship Id="rId1006" Type="http://schemas.openxmlformats.org/officeDocument/2006/relationships/customXml" Target="../ink/ink739.xml"/><Relationship Id="rId155" Type="http://schemas.openxmlformats.org/officeDocument/2006/relationships/customXml" Target="../ink/ink120.xml"/><Relationship Id="rId362" Type="http://schemas.openxmlformats.org/officeDocument/2006/relationships/customXml" Target="../ink/ink264.xml"/><Relationship Id="rId222" Type="http://schemas.openxmlformats.org/officeDocument/2006/relationships/customXml" Target="../ink/ink179.xml"/><Relationship Id="rId874" Type="http://schemas.openxmlformats.org/officeDocument/2006/relationships/customXml" Target="../ink/ink633.xml"/><Relationship Id="rId527" Type="http://schemas.openxmlformats.org/officeDocument/2006/relationships/customXml" Target="../ink/ink376.xml"/><Relationship Id="rId734" Type="http://schemas.openxmlformats.org/officeDocument/2006/relationships/customXml" Target="../ink/ink517.xml"/><Relationship Id="rId941" Type="http://schemas.openxmlformats.org/officeDocument/2006/relationships/customXml" Target="../ink/ink679.xml"/><Relationship Id="rId1157" Type="http://schemas.openxmlformats.org/officeDocument/2006/relationships/customXml" Target="../ink/ink889.xml"/><Relationship Id="rId70" Type="http://schemas.openxmlformats.org/officeDocument/2006/relationships/customXml" Target="../ink/ink45.xml"/><Relationship Id="rId166" Type="http://schemas.openxmlformats.org/officeDocument/2006/relationships/customXml" Target="../ink/ink126.xml"/><Relationship Id="rId373" Type="http://schemas.openxmlformats.org/officeDocument/2006/relationships/customXml" Target="../ink/ink275.xml"/><Relationship Id="rId580" Type="http://schemas.openxmlformats.org/officeDocument/2006/relationships/customXml" Target="../ink/ink427.xml"/><Relationship Id="rId1017" Type="http://schemas.openxmlformats.org/officeDocument/2006/relationships/customXml" Target="../ink/ink75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0.xml"/><Relationship Id="rId440" Type="http://schemas.openxmlformats.org/officeDocument/2006/relationships/customXml" Target="../ink/ink323.xml"/><Relationship Id="rId885" Type="http://schemas.openxmlformats.org/officeDocument/2006/relationships/customXml" Target="../ink/ink638.xml"/><Relationship Id="rId1070" Type="http://schemas.openxmlformats.org/officeDocument/2006/relationships/customXml" Target="../ink/ink802.xml"/><Relationship Id="rId28" Type="http://schemas.openxmlformats.org/officeDocument/2006/relationships/customXml" Target="../ink/ink14.xml"/><Relationship Id="rId538" Type="http://schemas.openxmlformats.org/officeDocument/2006/relationships/customXml" Target="../ink/ink387.xml"/><Relationship Id="rId745" Type="http://schemas.openxmlformats.org/officeDocument/2006/relationships/customXml" Target="../ink/ink528.xml"/><Relationship Id="rId952" Type="http://schemas.openxmlformats.org/officeDocument/2006/relationships/customXml" Target="../ink/ink689.xml"/><Relationship Id="rId1168" Type="http://schemas.openxmlformats.org/officeDocument/2006/relationships/customXml" Target="../ink/ink900.xml"/><Relationship Id="rId81" Type="http://schemas.openxmlformats.org/officeDocument/2006/relationships/customXml" Target="../ink/ink54.xml"/><Relationship Id="rId177" Type="http://schemas.openxmlformats.org/officeDocument/2006/relationships/customXml" Target="../ink/ink136.xml"/><Relationship Id="rId591" Type="http://schemas.openxmlformats.org/officeDocument/2006/relationships/customXml" Target="../ink/ink438.xml"/><Relationship Id="rId605" Type="http://schemas.openxmlformats.org/officeDocument/2006/relationships/customXml" Target="../ink/ink452.xml"/><Relationship Id="rId812" Type="http://schemas.openxmlformats.org/officeDocument/2006/relationships/customXml" Target="../ink/ink577.xml"/><Relationship Id="rId1028" Type="http://schemas.openxmlformats.org/officeDocument/2006/relationships/customXml" Target="../ink/ink761.xml"/><Relationship Id="rId244" Type="http://schemas.openxmlformats.org/officeDocument/2006/relationships/customXml" Target="../ink/ink201.xml"/><Relationship Id="rId1081" Type="http://schemas.openxmlformats.org/officeDocument/2006/relationships/customXml" Target="../ink/ink813.xml"/><Relationship Id="rId39" Type="http://schemas.openxmlformats.org/officeDocument/2006/relationships/image" Target="../media/image7.png"/><Relationship Id="rId451" Type="http://schemas.openxmlformats.org/officeDocument/2006/relationships/customXml" Target="../ink/ink334.xml"/><Relationship Id="rId549" Type="http://schemas.openxmlformats.org/officeDocument/2006/relationships/image" Target="../media/image34.png"/><Relationship Id="rId756" Type="http://schemas.openxmlformats.org/officeDocument/2006/relationships/customXml" Target="../ink/ink539.xml"/><Relationship Id="rId1179" Type="http://schemas.openxmlformats.org/officeDocument/2006/relationships/customXml" Target="../ink/ink911.xml"/><Relationship Id="rId104" Type="http://schemas.openxmlformats.org/officeDocument/2006/relationships/customXml" Target="../ink/ink76.xml"/><Relationship Id="rId188" Type="http://schemas.openxmlformats.org/officeDocument/2006/relationships/customXml" Target="../ink/ink147.xml"/><Relationship Id="rId311" Type="http://schemas.openxmlformats.org/officeDocument/2006/relationships/customXml" Target="../ink/ink213.xml"/><Relationship Id="rId409" Type="http://schemas.openxmlformats.org/officeDocument/2006/relationships/customXml" Target="../ink/ink294.xml"/><Relationship Id="rId963" Type="http://schemas.openxmlformats.org/officeDocument/2006/relationships/customXml" Target="../ink/ink700.xml"/><Relationship Id="rId1039" Type="http://schemas.openxmlformats.org/officeDocument/2006/relationships/customXml" Target="../ink/ink772.xml"/><Relationship Id="rId92" Type="http://schemas.openxmlformats.org/officeDocument/2006/relationships/customXml" Target="../ink/ink64.xml"/><Relationship Id="rId616" Type="http://schemas.openxmlformats.org/officeDocument/2006/relationships/customXml" Target="../ink/ink463.xml"/><Relationship Id="rId823" Type="http://schemas.openxmlformats.org/officeDocument/2006/relationships/image" Target="../media/image44.png"/><Relationship Id="rId462" Type="http://schemas.openxmlformats.org/officeDocument/2006/relationships/customXml" Target="../ink/ink345.xml"/><Relationship Id="rId1092" Type="http://schemas.openxmlformats.org/officeDocument/2006/relationships/customXml" Target="../ink/ink824.xml"/><Relationship Id="rId1106" Type="http://schemas.openxmlformats.org/officeDocument/2006/relationships/customXml" Target="../ink/ink838.xml"/><Relationship Id="rId115" Type="http://schemas.openxmlformats.org/officeDocument/2006/relationships/customXml" Target="../ink/ink87.xml"/><Relationship Id="rId322" Type="http://schemas.openxmlformats.org/officeDocument/2006/relationships/customXml" Target="../ink/ink224.xml"/><Relationship Id="rId767" Type="http://schemas.openxmlformats.org/officeDocument/2006/relationships/customXml" Target="../ink/ink550.xml"/><Relationship Id="rId974" Type="http://schemas.openxmlformats.org/officeDocument/2006/relationships/customXml" Target="../ink/ink710.xml"/><Relationship Id="rId199" Type="http://schemas.openxmlformats.org/officeDocument/2006/relationships/customXml" Target="../ink/ink158.xml"/><Relationship Id="rId627" Type="http://schemas.openxmlformats.org/officeDocument/2006/relationships/customXml" Target="../ink/ink474.xml"/><Relationship Id="rId834" Type="http://schemas.openxmlformats.org/officeDocument/2006/relationships/customXml" Target="../ink/ink597.xml"/><Relationship Id="rId473" Type="http://schemas.openxmlformats.org/officeDocument/2006/relationships/customXml" Target="../ink/ink356.xml"/><Relationship Id="rId1117" Type="http://schemas.openxmlformats.org/officeDocument/2006/relationships/customXml" Target="../ink/ink849.xml"/><Relationship Id="rId30" Type="http://schemas.openxmlformats.org/officeDocument/2006/relationships/customXml" Target="../ink/ink16.xml"/><Relationship Id="rId168" Type="http://schemas.openxmlformats.org/officeDocument/2006/relationships/customXml" Target="../ink/ink128.xml"/><Relationship Id="rId333" Type="http://schemas.openxmlformats.org/officeDocument/2006/relationships/customXml" Target="../ink/ink235.xml"/><Relationship Id="rId540" Type="http://schemas.openxmlformats.org/officeDocument/2006/relationships/customXml" Target="../ink/ink389.xml"/><Relationship Id="rId778" Type="http://schemas.openxmlformats.org/officeDocument/2006/relationships/customXml" Target="../ink/ink561.xml"/><Relationship Id="rId943" Type="http://schemas.openxmlformats.org/officeDocument/2006/relationships/customXml" Target="../ink/ink681.xml"/><Relationship Id="rId985" Type="http://schemas.openxmlformats.org/officeDocument/2006/relationships/customXml" Target="../ink/ink721.xml"/><Relationship Id="rId1019" Type="http://schemas.openxmlformats.org/officeDocument/2006/relationships/customXml" Target="../ink/ink752.xml"/><Relationship Id="rId1170" Type="http://schemas.openxmlformats.org/officeDocument/2006/relationships/customXml" Target="../ink/ink902.xml"/><Relationship Id="rId72" Type="http://schemas.openxmlformats.org/officeDocument/2006/relationships/image" Target="../media/image14.png"/><Relationship Id="rId375" Type="http://schemas.openxmlformats.org/officeDocument/2006/relationships/customXml" Target="../ink/ink277.xml"/><Relationship Id="rId582" Type="http://schemas.openxmlformats.org/officeDocument/2006/relationships/customXml" Target="../ink/ink429.xml"/><Relationship Id="rId638" Type="http://schemas.openxmlformats.org/officeDocument/2006/relationships/customXml" Target="../ink/ink485.xml"/><Relationship Id="rId845" Type="http://schemas.openxmlformats.org/officeDocument/2006/relationships/customXml" Target="../ink/ink606.xml"/><Relationship Id="rId1030" Type="http://schemas.openxmlformats.org/officeDocument/2006/relationships/customXml" Target="../ink/ink763.xml"/><Relationship Id="rId3" Type="http://schemas.openxmlformats.org/officeDocument/2006/relationships/customXml" Target="../ink/ink1.xml"/><Relationship Id="rId235" Type="http://schemas.openxmlformats.org/officeDocument/2006/relationships/customXml" Target="../ink/ink192.xml"/><Relationship Id="rId400" Type="http://schemas.openxmlformats.org/officeDocument/2006/relationships/image" Target="../media/image27.png"/><Relationship Id="rId442" Type="http://schemas.openxmlformats.org/officeDocument/2006/relationships/customXml" Target="../ink/ink325.xml"/><Relationship Id="rId887" Type="http://schemas.openxmlformats.org/officeDocument/2006/relationships/customXml" Target="../ink/ink640.xml"/><Relationship Id="rId1072" Type="http://schemas.openxmlformats.org/officeDocument/2006/relationships/customXml" Target="../ink/ink804.xml"/><Relationship Id="rId1128" Type="http://schemas.openxmlformats.org/officeDocument/2006/relationships/customXml" Target="../ink/ink860.xml"/><Relationship Id="rId137" Type="http://schemas.openxmlformats.org/officeDocument/2006/relationships/customXml" Target="../ink/ink102.xml"/><Relationship Id="rId302" Type="http://schemas.openxmlformats.org/officeDocument/2006/relationships/image" Target="../media/image25.png"/><Relationship Id="rId344" Type="http://schemas.openxmlformats.org/officeDocument/2006/relationships/customXml" Target="../ink/ink246.xml"/><Relationship Id="rId747" Type="http://schemas.openxmlformats.org/officeDocument/2006/relationships/customXml" Target="../ink/ink530.xml"/><Relationship Id="rId912" Type="http://schemas.openxmlformats.org/officeDocument/2006/relationships/customXml" Target="../ink/ink652.xml"/><Relationship Id="rId954" Type="http://schemas.openxmlformats.org/officeDocument/2006/relationships/customXml" Target="../ink/ink691.xml"/><Relationship Id="rId996" Type="http://schemas.openxmlformats.org/officeDocument/2006/relationships/image" Target="../media/image26.png"/><Relationship Id="rId41" Type="http://schemas.openxmlformats.org/officeDocument/2006/relationships/customXml" Target="../ink/ink23.xml"/><Relationship Id="rId83" Type="http://schemas.openxmlformats.org/officeDocument/2006/relationships/customXml" Target="../ink/ink56.xml"/><Relationship Id="rId179" Type="http://schemas.openxmlformats.org/officeDocument/2006/relationships/customXml" Target="../ink/ink138.xml"/><Relationship Id="rId551" Type="http://schemas.openxmlformats.org/officeDocument/2006/relationships/customXml" Target="../ink/ink398.xml"/><Relationship Id="rId593" Type="http://schemas.openxmlformats.org/officeDocument/2006/relationships/customXml" Target="../ink/ink440.xml"/><Relationship Id="rId607" Type="http://schemas.openxmlformats.org/officeDocument/2006/relationships/customXml" Target="../ink/ink454.xml"/><Relationship Id="rId814" Type="http://schemas.openxmlformats.org/officeDocument/2006/relationships/customXml" Target="../ink/ink579.xml"/><Relationship Id="rId856" Type="http://schemas.openxmlformats.org/officeDocument/2006/relationships/customXml" Target="../ink/ink617.xml"/><Relationship Id="rId1181" Type="http://schemas.openxmlformats.org/officeDocument/2006/relationships/customXml" Target="../ink/ink913.xml"/><Relationship Id="rId190" Type="http://schemas.openxmlformats.org/officeDocument/2006/relationships/customXml" Target="../ink/ink149.xml"/><Relationship Id="rId204" Type="http://schemas.openxmlformats.org/officeDocument/2006/relationships/customXml" Target="../ink/ink163.xml"/><Relationship Id="rId246" Type="http://schemas.openxmlformats.org/officeDocument/2006/relationships/customXml" Target="../ink/ink203.xml"/><Relationship Id="rId411" Type="http://schemas.openxmlformats.org/officeDocument/2006/relationships/customXml" Target="../ink/ink296.xml"/><Relationship Id="rId453" Type="http://schemas.openxmlformats.org/officeDocument/2006/relationships/customXml" Target="../ink/ink336.xml"/><Relationship Id="rId509" Type="http://schemas.openxmlformats.org/officeDocument/2006/relationships/customXml" Target="../ink/ink360.xml"/><Relationship Id="rId1041" Type="http://schemas.openxmlformats.org/officeDocument/2006/relationships/customXml" Target="../ink/ink774.xml"/><Relationship Id="rId1083" Type="http://schemas.openxmlformats.org/officeDocument/2006/relationships/customXml" Target="../ink/ink815.xml"/><Relationship Id="rId1139" Type="http://schemas.openxmlformats.org/officeDocument/2006/relationships/customXml" Target="../ink/ink871.xml"/><Relationship Id="rId106" Type="http://schemas.openxmlformats.org/officeDocument/2006/relationships/customXml" Target="../ink/ink78.xml"/><Relationship Id="rId313" Type="http://schemas.openxmlformats.org/officeDocument/2006/relationships/customXml" Target="../ink/ink215.xml"/><Relationship Id="rId716" Type="http://schemas.openxmlformats.org/officeDocument/2006/relationships/customXml" Target="../ink/ink499.xml"/><Relationship Id="rId758" Type="http://schemas.openxmlformats.org/officeDocument/2006/relationships/customXml" Target="../ink/ink541.xml"/><Relationship Id="rId923" Type="http://schemas.openxmlformats.org/officeDocument/2006/relationships/customXml" Target="../ink/ink662.xml"/><Relationship Id="rId965" Type="http://schemas.openxmlformats.org/officeDocument/2006/relationships/customXml" Target="../ink/ink702.xml"/><Relationship Id="rId1150" Type="http://schemas.openxmlformats.org/officeDocument/2006/relationships/customXml" Target="../ink/ink882.xml"/><Relationship Id="rId10" Type="http://schemas.openxmlformats.org/officeDocument/2006/relationships/customXml" Target="../ink/ink7.xml"/><Relationship Id="rId52" Type="http://schemas.openxmlformats.org/officeDocument/2006/relationships/customXml" Target="../ink/ink31.xml"/><Relationship Id="rId94" Type="http://schemas.openxmlformats.org/officeDocument/2006/relationships/customXml" Target="../ink/ink66.xml"/><Relationship Id="rId148" Type="http://schemas.openxmlformats.org/officeDocument/2006/relationships/customXml" Target="../ink/ink113.xml"/><Relationship Id="rId355" Type="http://schemas.openxmlformats.org/officeDocument/2006/relationships/customXml" Target="../ink/ink257.xml"/><Relationship Id="rId520" Type="http://schemas.openxmlformats.org/officeDocument/2006/relationships/customXml" Target="../ink/ink369.xml"/><Relationship Id="rId562" Type="http://schemas.openxmlformats.org/officeDocument/2006/relationships/customXml" Target="../ink/ink409.xml"/><Relationship Id="rId618" Type="http://schemas.openxmlformats.org/officeDocument/2006/relationships/customXml" Target="../ink/ink465.xml"/><Relationship Id="rId825" Type="http://schemas.openxmlformats.org/officeDocument/2006/relationships/customXml" Target="../ink/ink588.xml"/><Relationship Id="rId1192" Type="http://schemas.openxmlformats.org/officeDocument/2006/relationships/customXml" Target="../ink/ink924.xml"/><Relationship Id="rId215" Type="http://schemas.openxmlformats.org/officeDocument/2006/relationships/customXml" Target="../ink/ink172.xml"/><Relationship Id="rId422" Type="http://schemas.openxmlformats.org/officeDocument/2006/relationships/customXml" Target="../ink/ink306.xml"/><Relationship Id="rId464" Type="http://schemas.openxmlformats.org/officeDocument/2006/relationships/customXml" Target="../ink/ink347.xml"/><Relationship Id="rId867" Type="http://schemas.openxmlformats.org/officeDocument/2006/relationships/customXml" Target="../ink/ink628.xml"/><Relationship Id="rId1010" Type="http://schemas.openxmlformats.org/officeDocument/2006/relationships/customXml" Target="../ink/ink743.xml"/><Relationship Id="rId1052" Type="http://schemas.openxmlformats.org/officeDocument/2006/relationships/customXml" Target="../ink/ink785.xml"/><Relationship Id="rId1094" Type="http://schemas.openxmlformats.org/officeDocument/2006/relationships/customXml" Target="../ink/ink826.xml"/><Relationship Id="rId1108" Type="http://schemas.openxmlformats.org/officeDocument/2006/relationships/customXml" Target="../ink/ink840.xml"/><Relationship Id="rId727" Type="http://schemas.openxmlformats.org/officeDocument/2006/relationships/customXml" Target="../ink/ink510.xml"/><Relationship Id="rId934" Type="http://schemas.openxmlformats.org/officeDocument/2006/relationships/customXml" Target="../ink/ink672.xml"/><Relationship Id="rId63" Type="http://schemas.openxmlformats.org/officeDocument/2006/relationships/customXml" Target="../ink/ink40.xml"/><Relationship Id="rId159" Type="http://schemas.openxmlformats.org/officeDocument/2006/relationships/customXml" Target="../ink/ink124.xml"/><Relationship Id="rId366" Type="http://schemas.openxmlformats.org/officeDocument/2006/relationships/customXml" Target="../ink/ink268.xml"/><Relationship Id="rId573" Type="http://schemas.openxmlformats.org/officeDocument/2006/relationships/customXml" Target="../ink/ink420.xml"/><Relationship Id="rId780" Type="http://schemas.openxmlformats.org/officeDocument/2006/relationships/customXml" Target="../ink/ink563.xml"/><Relationship Id="rId226" Type="http://schemas.openxmlformats.org/officeDocument/2006/relationships/customXml" Target="../ink/ink183.xml"/><Relationship Id="rId433" Type="http://schemas.openxmlformats.org/officeDocument/2006/relationships/customXml" Target="../ink/ink317.xml"/><Relationship Id="rId1063" Type="http://schemas.openxmlformats.org/officeDocument/2006/relationships/customXml" Target="../ink/ink796.xml"/><Relationship Id="rId640" Type="http://schemas.openxmlformats.org/officeDocument/2006/relationships/customXml" Target="../ink/ink487.xml"/><Relationship Id="rId738" Type="http://schemas.openxmlformats.org/officeDocument/2006/relationships/customXml" Target="../ink/ink521.xml"/><Relationship Id="rId945" Type="http://schemas.openxmlformats.org/officeDocument/2006/relationships/customXml" Target="../ink/ink683.xml"/><Relationship Id="rId74" Type="http://schemas.openxmlformats.org/officeDocument/2006/relationships/customXml" Target="../ink/ink48.xml"/><Relationship Id="rId377" Type="http://schemas.openxmlformats.org/officeDocument/2006/relationships/customXml" Target="../ink/ink279.xml"/><Relationship Id="rId584" Type="http://schemas.openxmlformats.org/officeDocument/2006/relationships/customXml" Target="../ink/ink431.xml"/><Relationship Id="rId805" Type="http://schemas.openxmlformats.org/officeDocument/2006/relationships/customXml" Target="../ink/ink571.xml"/><Relationship Id="rId1130" Type="http://schemas.openxmlformats.org/officeDocument/2006/relationships/customXml" Target="../ink/ink862.xml"/><Relationship Id="rId5" Type="http://schemas.openxmlformats.org/officeDocument/2006/relationships/customXml" Target="../ink/ink2.xml"/><Relationship Id="rId237" Type="http://schemas.openxmlformats.org/officeDocument/2006/relationships/customXml" Target="../ink/ink194.xml"/><Relationship Id="rId889" Type="http://schemas.openxmlformats.org/officeDocument/2006/relationships/customXml" Target="../ink/ink642.xml"/><Relationship Id="rId1074" Type="http://schemas.openxmlformats.org/officeDocument/2006/relationships/customXml" Target="../ink/ink806.xml"/><Relationship Id="rId444" Type="http://schemas.openxmlformats.org/officeDocument/2006/relationships/customXml" Target="../ink/ink327.xml"/><Relationship Id="rId749" Type="http://schemas.openxmlformats.org/officeDocument/2006/relationships/customXml" Target="../ink/ink532.xml"/><Relationship Id="rId304" Type="http://schemas.openxmlformats.org/officeDocument/2006/relationships/customXml" Target="../ink/ink207.xml"/><Relationship Id="rId511" Type="http://schemas.openxmlformats.org/officeDocument/2006/relationships/image" Target="../media/image31.png"/><Relationship Id="rId609" Type="http://schemas.openxmlformats.org/officeDocument/2006/relationships/customXml" Target="../ink/ink456.xml"/><Relationship Id="rId956" Type="http://schemas.openxmlformats.org/officeDocument/2006/relationships/customXml" Target="../ink/ink693.xml"/><Relationship Id="rId1141" Type="http://schemas.openxmlformats.org/officeDocument/2006/relationships/customXml" Target="../ink/ink873.xml"/><Relationship Id="rId85" Type="http://schemas.openxmlformats.org/officeDocument/2006/relationships/customXml" Target="../ink/ink58.xml"/><Relationship Id="rId150" Type="http://schemas.openxmlformats.org/officeDocument/2006/relationships/customXml" Target="../ink/ink115.xml"/><Relationship Id="rId595" Type="http://schemas.openxmlformats.org/officeDocument/2006/relationships/customXml" Target="../ink/ink442.xml"/><Relationship Id="rId816" Type="http://schemas.openxmlformats.org/officeDocument/2006/relationships/customXml" Target="../ink/ink581.xml"/><Relationship Id="rId1001" Type="http://schemas.openxmlformats.org/officeDocument/2006/relationships/customXml" Target="../ink/ink734.xml"/><Relationship Id="rId248" Type="http://schemas.openxmlformats.org/officeDocument/2006/relationships/customXml" Target="../ink/ink205.xml"/><Relationship Id="rId455" Type="http://schemas.openxmlformats.org/officeDocument/2006/relationships/customXml" Target="../ink/ink338.xml"/><Relationship Id="rId1085" Type="http://schemas.openxmlformats.org/officeDocument/2006/relationships/customXml" Target="../ink/ink817.xml"/><Relationship Id="rId12" Type="http://schemas.openxmlformats.org/officeDocument/2006/relationships/customXml" Target="../ink/ink9.xml"/><Relationship Id="rId108" Type="http://schemas.openxmlformats.org/officeDocument/2006/relationships/customXml" Target="../ink/ink80.xml"/><Relationship Id="rId315" Type="http://schemas.openxmlformats.org/officeDocument/2006/relationships/customXml" Target="../ink/ink217.xml"/><Relationship Id="rId522" Type="http://schemas.openxmlformats.org/officeDocument/2006/relationships/customXml" Target="../ink/ink371.xml"/><Relationship Id="rId967" Type="http://schemas.openxmlformats.org/officeDocument/2006/relationships/customXml" Target="../ink/ink704.xml"/><Relationship Id="rId1152" Type="http://schemas.openxmlformats.org/officeDocument/2006/relationships/customXml" Target="../ink/ink884.xml"/><Relationship Id="rId96" Type="http://schemas.openxmlformats.org/officeDocument/2006/relationships/customXml" Target="../ink/ink68.xml"/><Relationship Id="rId827" Type="http://schemas.openxmlformats.org/officeDocument/2006/relationships/customXml" Target="../ink/ink590.xml"/><Relationship Id="rId1012" Type="http://schemas.openxmlformats.org/officeDocument/2006/relationships/customXml" Target="../ink/ink745.xml"/><Relationship Id="rId466" Type="http://schemas.openxmlformats.org/officeDocument/2006/relationships/customXml" Target="../ink/ink349.xml"/><Relationship Id="rId1096" Type="http://schemas.openxmlformats.org/officeDocument/2006/relationships/customXml" Target="../ink/ink828.xml"/><Relationship Id="rId23" Type="http://schemas.openxmlformats.org/officeDocument/2006/relationships/image" Target="../media/image6.png"/><Relationship Id="rId119" Type="http://schemas.openxmlformats.org/officeDocument/2006/relationships/customXml" Target="../ink/ink91.xml"/><Relationship Id="rId326" Type="http://schemas.openxmlformats.org/officeDocument/2006/relationships/customXml" Target="../ink/ink228.xml"/><Relationship Id="rId533" Type="http://schemas.openxmlformats.org/officeDocument/2006/relationships/customXml" Target="../ink/ink382.xml"/><Relationship Id="rId978" Type="http://schemas.openxmlformats.org/officeDocument/2006/relationships/customXml" Target="../ink/ink714.xml"/><Relationship Id="rId1163" Type="http://schemas.openxmlformats.org/officeDocument/2006/relationships/customXml" Target="../ink/ink895.xml"/><Relationship Id="rId740" Type="http://schemas.openxmlformats.org/officeDocument/2006/relationships/customXml" Target="../ink/ink523.xml"/><Relationship Id="rId838" Type="http://schemas.openxmlformats.org/officeDocument/2006/relationships/customXml" Target="../ink/ink600.xml"/><Relationship Id="rId1023" Type="http://schemas.openxmlformats.org/officeDocument/2006/relationships/customXml" Target="../ink/ink756.xml"/><Relationship Id="rId172" Type="http://schemas.openxmlformats.org/officeDocument/2006/relationships/customXml" Target="../ink/ink131.xml"/><Relationship Id="rId600" Type="http://schemas.openxmlformats.org/officeDocument/2006/relationships/customXml" Target="../ink/ink447.xml"/><Relationship Id="rId337" Type="http://schemas.openxmlformats.org/officeDocument/2006/relationships/customXml" Target="../ink/ink239.xml"/><Relationship Id="rId891" Type="http://schemas.openxmlformats.org/officeDocument/2006/relationships/customXml" Target="../ink/ink644.xml"/><Relationship Id="rId905" Type="http://schemas.openxmlformats.org/officeDocument/2006/relationships/image" Target="../media/image49.png"/><Relationship Id="rId989" Type="http://schemas.openxmlformats.org/officeDocument/2006/relationships/customXml" Target="../ink/ink725.xml"/><Relationship Id="rId34" Type="http://schemas.openxmlformats.org/officeDocument/2006/relationships/customXml" Target="../ink/ink20.xml"/><Relationship Id="rId544" Type="http://schemas.openxmlformats.org/officeDocument/2006/relationships/customXml" Target="../ink/ink392.xml"/><Relationship Id="rId751" Type="http://schemas.openxmlformats.org/officeDocument/2006/relationships/customXml" Target="../ink/ink534.xml"/><Relationship Id="rId849" Type="http://schemas.openxmlformats.org/officeDocument/2006/relationships/customXml" Target="../ink/ink610.xml"/><Relationship Id="rId1174" Type="http://schemas.openxmlformats.org/officeDocument/2006/relationships/customXml" Target="../ink/ink906.xml"/><Relationship Id="rId183" Type="http://schemas.openxmlformats.org/officeDocument/2006/relationships/customXml" Target="../ink/ink142.xml"/><Relationship Id="rId404" Type="http://schemas.openxmlformats.org/officeDocument/2006/relationships/customXml" Target="../ink/ink289.xml"/><Relationship Id="rId611" Type="http://schemas.openxmlformats.org/officeDocument/2006/relationships/customXml" Target="../ink/ink458.xml"/><Relationship Id="rId1034" Type="http://schemas.openxmlformats.org/officeDocument/2006/relationships/customXml" Target="../ink/ink767.xml"/><Relationship Id="rId709" Type="http://schemas.openxmlformats.org/officeDocument/2006/relationships/customXml" Target="../ink/ink492.xml"/><Relationship Id="rId916" Type="http://schemas.openxmlformats.org/officeDocument/2006/relationships/customXml" Target="../ink/ink656.xml"/><Relationship Id="rId1101" Type="http://schemas.openxmlformats.org/officeDocument/2006/relationships/customXml" Target="../ink/ink833.xml"/><Relationship Id="rId110" Type="http://schemas.openxmlformats.org/officeDocument/2006/relationships/customXml" Target="../ink/ink82.xml"/><Relationship Id="rId348" Type="http://schemas.openxmlformats.org/officeDocument/2006/relationships/customXml" Target="../ink/ink250.xml"/><Relationship Id="rId555" Type="http://schemas.openxmlformats.org/officeDocument/2006/relationships/customXml" Target="../ink/ink402.xml"/><Relationship Id="rId762" Type="http://schemas.openxmlformats.org/officeDocument/2006/relationships/customXml" Target="../ink/ink545.xml"/><Relationship Id="rId1185" Type="http://schemas.openxmlformats.org/officeDocument/2006/relationships/customXml" Target="../ink/ink917.xml"/><Relationship Id="rId194" Type="http://schemas.openxmlformats.org/officeDocument/2006/relationships/customXml" Target="../ink/ink153.xml"/><Relationship Id="rId208" Type="http://schemas.openxmlformats.org/officeDocument/2006/relationships/customXml" Target="../ink/ink167.xml"/><Relationship Id="rId415" Type="http://schemas.openxmlformats.org/officeDocument/2006/relationships/customXml" Target="../ink/ink299.xml"/><Relationship Id="rId622" Type="http://schemas.openxmlformats.org/officeDocument/2006/relationships/customXml" Target="../ink/ink469.xml"/><Relationship Id="rId1045" Type="http://schemas.openxmlformats.org/officeDocument/2006/relationships/customXml" Target="../ink/ink778.xml"/><Relationship Id="rId927" Type="http://schemas.openxmlformats.org/officeDocument/2006/relationships/customXml" Target="../ink/ink665.xml"/><Relationship Id="rId1112" Type="http://schemas.openxmlformats.org/officeDocument/2006/relationships/customXml" Target="../ink/ink844.xml"/><Relationship Id="rId56" Type="http://schemas.openxmlformats.org/officeDocument/2006/relationships/image" Target="../media/image10.png"/><Relationship Id="rId359" Type="http://schemas.openxmlformats.org/officeDocument/2006/relationships/customXml" Target="../ink/ink261.xml"/><Relationship Id="rId566" Type="http://schemas.openxmlformats.org/officeDocument/2006/relationships/customXml" Target="../ink/ink413.xml"/><Relationship Id="rId773" Type="http://schemas.openxmlformats.org/officeDocument/2006/relationships/customXml" Target="../ink/ink556.xml"/><Relationship Id="rId1196" Type="http://schemas.openxmlformats.org/officeDocument/2006/relationships/customXml" Target="../ink/ink928.xml"/><Relationship Id="rId121" Type="http://schemas.openxmlformats.org/officeDocument/2006/relationships/customXml" Target="../ink/ink93.xml"/><Relationship Id="rId219" Type="http://schemas.openxmlformats.org/officeDocument/2006/relationships/customXml" Target="../ink/ink176.xml"/><Relationship Id="rId426" Type="http://schemas.openxmlformats.org/officeDocument/2006/relationships/customXml" Target="../ink/ink310.xml"/><Relationship Id="rId633" Type="http://schemas.openxmlformats.org/officeDocument/2006/relationships/customXml" Target="../ink/ink480.xml"/><Relationship Id="rId980" Type="http://schemas.openxmlformats.org/officeDocument/2006/relationships/customXml" Target="../ink/ink716.xml"/><Relationship Id="rId1056" Type="http://schemas.openxmlformats.org/officeDocument/2006/relationships/customXml" Target="../ink/ink789.xml"/><Relationship Id="rId840" Type="http://schemas.openxmlformats.org/officeDocument/2006/relationships/customXml" Target="../ink/ink602.xml"/><Relationship Id="rId938" Type="http://schemas.openxmlformats.org/officeDocument/2006/relationships/customXml" Target="../ink/ink676.xml"/><Relationship Id="rId67" Type="http://schemas.openxmlformats.org/officeDocument/2006/relationships/customXml" Target="../ink/ink42.xml"/><Relationship Id="rId577" Type="http://schemas.openxmlformats.org/officeDocument/2006/relationships/customXml" Target="../ink/ink424.xml"/><Relationship Id="rId1123" Type="http://schemas.openxmlformats.org/officeDocument/2006/relationships/customXml" Target="../ink/ink855.xml"/><Relationship Id="rId132" Type="http://schemas.openxmlformats.org/officeDocument/2006/relationships/customXml" Target="../ink/ink97.xml"/><Relationship Id="rId784" Type="http://schemas.openxmlformats.org/officeDocument/2006/relationships/customXml" Target="../ink/ink567.xml"/><Relationship Id="rId991" Type="http://schemas.openxmlformats.org/officeDocument/2006/relationships/customXml" Target="../ink/ink726.xml"/><Relationship Id="rId1067" Type="http://schemas.openxmlformats.org/officeDocument/2006/relationships/customXml" Target="../ink/ink800.xml"/><Relationship Id="rId437" Type="http://schemas.openxmlformats.org/officeDocument/2006/relationships/customXml" Target="../ink/ink320.xml"/><Relationship Id="rId851" Type="http://schemas.openxmlformats.org/officeDocument/2006/relationships/customXml" Target="../ink/ink612.xml"/><Relationship Id="rId711" Type="http://schemas.openxmlformats.org/officeDocument/2006/relationships/customXml" Target="../ink/ink494.xml"/><Relationship Id="rId949" Type="http://schemas.openxmlformats.org/officeDocument/2006/relationships/customXml" Target="../ink/ink686.xml"/><Relationship Id="rId1134" Type="http://schemas.openxmlformats.org/officeDocument/2006/relationships/customXml" Target="../ink/ink866.xml"/><Relationship Id="rId78" Type="http://schemas.openxmlformats.org/officeDocument/2006/relationships/customXml" Target="../ink/ink51.xml"/><Relationship Id="rId143" Type="http://schemas.openxmlformats.org/officeDocument/2006/relationships/customXml" Target="../ink/ink108.xml"/><Relationship Id="rId350" Type="http://schemas.openxmlformats.org/officeDocument/2006/relationships/customXml" Target="../ink/ink252.xml"/><Relationship Id="rId588" Type="http://schemas.openxmlformats.org/officeDocument/2006/relationships/customXml" Target="../ink/ink435.xml"/><Relationship Id="rId809" Type="http://schemas.openxmlformats.org/officeDocument/2006/relationships/customXml" Target="../ink/ink574.xml"/><Relationship Id="rId1201" Type="http://schemas.openxmlformats.org/officeDocument/2006/relationships/customXml" Target="../ink/ink933.xml"/><Relationship Id="rId9" Type="http://schemas.openxmlformats.org/officeDocument/2006/relationships/customXml" Target="../ink/ink6.xml"/><Relationship Id="rId210" Type="http://schemas.openxmlformats.org/officeDocument/2006/relationships/customXml" Target="../ink/ink169.xml"/><Relationship Id="rId448" Type="http://schemas.openxmlformats.org/officeDocument/2006/relationships/customXml" Target="../ink/ink331.xml"/><Relationship Id="rId862" Type="http://schemas.openxmlformats.org/officeDocument/2006/relationships/customXml" Target="../ink/ink623.xml"/><Relationship Id="rId1078" Type="http://schemas.openxmlformats.org/officeDocument/2006/relationships/customXml" Target="../ink/ink810.xml"/><Relationship Id="rId308" Type="http://schemas.openxmlformats.org/officeDocument/2006/relationships/customXml" Target="../ink/ink211.xml"/><Relationship Id="rId515" Type="http://schemas.openxmlformats.org/officeDocument/2006/relationships/customXml" Target="../ink/ink364.xml"/><Relationship Id="rId722" Type="http://schemas.openxmlformats.org/officeDocument/2006/relationships/customXml" Target="../ink/ink505.xml"/><Relationship Id="rId1145" Type="http://schemas.openxmlformats.org/officeDocument/2006/relationships/customXml" Target="../ink/ink877.xml"/><Relationship Id="rId89" Type="http://schemas.openxmlformats.org/officeDocument/2006/relationships/customXml" Target="../ink/ink61.xml"/><Relationship Id="rId154" Type="http://schemas.openxmlformats.org/officeDocument/2006/relationships/customXml" Target="../ink/ink119.xml"/><Relationship Id="rId361" Type="http://schemas.openxmlformats.org/officeDocument/2006/relationships/customXml" Target="../ink/ink263.xml"/><Relationship Id="rId599" Type="http://schemas.openxmlformats.org/officeDocument/2006/relationships/customXml" Target="../ink/ink446.xml"/><Relationship Id="rId1005" Type="http://schemas.openxmlformats.org/officeDocument/2006/relationships/customXml" Target="../ink/ink738.xml"/><Relationship Id="rId459" Type="http://schemas.openxmlformats.org/officeDocument/2006/relationships/customXml" Target="../ink/ink342.xml"/><Relationship Id="rId873" Type="http://schemas.openxmlformats.org/officeDocument/2006/relationships/image" Target="../media/image47.png"/><Relationship Id="rId1089" Type="http://schemas.openxmlformats.org/officeDocument/2006/relationships/customXml" Target="../ink/ink821.xml"/><Relationship Id="rId221" Type="http://schemas.openxmlformats.org/officeDocument/2006/relationships/customXml" Target="../ink/ink178.xml"/><Relationship Id="rId319" Type="http://schemas.openxmlformats.org/officeDocument/2006/relationships/customXml" Target="../ink/ink221.xml"/><Relationship Id="rId526" Type="http://schemas.openxmlformats.org/officeDocument/2006/relationships/customXml" Target="../ink/ink375.xml"/><Relationship Id="rId1156" Type="http://schemas.openxmlformats.org/officeDocument/2006/relationships/customXml" Target="../ink/ink888.xml"/><Relationship Id="rId733" Type="http://schemas.openxmlformats.org/officeDocument/2006/relationships/customXml" Target="../ink/ink516.xml"/><Relationship Id="rId940" Type="http://schemas.openxmlformats.org/officeDocument/2006/relationships/customXml" Target="../ink/ink678.xml"/><Relationship Id="rId1016" Type="http://schemas.openxmlformats.org/officeDocument/2006/relationships/customXml" Target="../ink/ink749.xml"/><Relationship Id="rId165" Type="http://schemas.openxmlformats.org/officeDocument/2006/relationships/customXml" Target="../ink/ink125.xml"/><Relationship Id="rId372" Type="http://schemas.openxmlformats.org/officeDocument/2006/relationships/customXml" Target="../ink/ink274.xml"/><Relationship Id="rId232" Type="http://schemas.openxmlformats.org/officeDocument/2006/relationships/customXml" Target="../ink/ink189.xml"/><Relationship Id="rId884" Type="http://schemas.openxmlformats.org/officeDocument/2006/relationships/customXml" Target="../ink/ink637.xml"/><Relationship Id="rId27" Type="http://schemas.openxmlformats.org/officeDocument/2006/relationships/customXml" Target="../ink/ink13.xml"/><Relationship Id="rId537" Type="http://schemas.openxmlformats.org/officeDocument/2006/relationships/customXml" Target="../ink/ink386.xml"/><Relationship Id="rId744" Type="http://schemas.openxmlformats.org/officeDocument/2006/relationships/customXml" Target="../ink/ink527.xml"/><Relationship Id="rId951" Type="http://schemas.openxmlformats.org/officeDocument/2006/relationships/customXml" Target="../ink/ink688.xml"/><Relationship Id="rId1167" Type="http://schemas.openxmlformats.org/officeDocument/2006/relationships/customXml" Target="../ink/ink899.xml"/><Relationship Id="rId80" Type="http://schemas.openxmlformats.org/officeDocument/2006/relationships/customXml" Target="../ink/ink53.xml"/><Relationship Id="rId176" Type="http://schemas.openxmlformats.org/officeDocument/2006/relationships/customXml" Target="../ink/ink135.xml"/><Relationship Id="rId383" Type="http://schemas.openxmlformats.org/officeDocument/2006/relationships/customXml" Target="../ink/ink285.xml"/><Relationship Id="rId590" Type="http://schemas.openxmlformats.org/officeDocument/2006/relationships/customXml" Target="../ink/ink437.xml"/><Relationship Id="rId604" Type="http://schemas.openxmlformats.org/officeDocument/2006/relationships/customXml" Target="../ink/ink451.xml"/><Relationship Id="rId811" Type="http://schemas.openxmlformats.org/officeDocument/2006/relationships/customXml" Target="../ink/ink576.xml"/><Relationship Id="rId1027" Type="http://schemas.openxmlformats.org/officeDocument/2006/relationships/customXml" Target="../ink/ink760.xml"/><Relationship Id="rId243" Type="http://schemas.openxmlformats.org/officeDocument/2006/relationships/customXml" Target="../ink/ink200.xml"/><Relationship Id="rId450" Type="http://schemas.openxmlformats.org/officeDocument/2006/relationships/customXml" Target="../ink/ink333.xml"/><Relationship Id="rId909" Type="http://schemas.openxmlformats.org/officeDocument/2006/relationships/customXml" Target="../ink/ink649.xml"/><Relationship Id="rId1080" Type="http://schemas.openxmlformats.org/officeDocument/2006/relationships/customXml" Target="../ink/ink812.xml"/><Relationship Id="rId103" Type="http://schemas.openxmlformats.org/officeDocument/2006/relationships/customXml" Target="../ink/ink75.xml"/><Relationship Id="rId310" Type="http://schemas.openxmlformats.org/officeDocument/2006/relationships/image" Target="../media/image2.png"/><Relationship Id="rId548" Type="http://schemas.openxmlformats.org/officeDocument/2006/relationships/customXml" Target="../ink/ink396.xml"/><Relationship Id="rId755" Type="http://schemas.openxmlformats.org/officeDocument/2006/relationships/customXml" Target="../ink/ink538.xml"/><Relationship Id="rId962" Type="http://schemas.openxmlformats.org/officeDocument/2006/relationships/customXml" Target="../ink/ink699.xml"/><Relationship Id="rId1178" Type="http://schemas.openxmlformats.org/officeDocument/2006/relationships/customXml" Target="../ink/ink910.xml"/><Relationship Id="rId91" Type="http://schemas.openxmlformats.org/officeDocument/2006/relationships/customXml" Target="../ink/ink63.xml"/><Relationship Id="rId187" Type="http://schemas.openxmlformats.org/officeDocument/2006/relationships/customXml" Target="../ink/ink146.xml"/><Relationship Id="rId408" Type="http://schemas.openxmlformats.org/officeDocument/2006/relationships/customXml" Target="../ink/ink293.xml"/><Relationship Id="rId615" Type="http://schemas.openxmlformats.org/officeDocument/2006/relationships/customXml" Target="../ink/ink462.xml"/><Relationship Id="rId822" Type="http://schemas.openxmlformats.org/officeDocument/2006/relationships/customXml" Target="../ink/ink586.xml"/><Relationship Id="rId1038" Type="http://schemas.openxmlformats.org/officeDocument/2006/relationships/customXml" Target="../ink/ink771.xml"/><Relationship Id="rId1091" Type="http://schemas.openxmlformats.org/officeDocument/2006/relationships/customXml" Target="../ink/ink823.xml"/><Relationship Id="rId1105" Type="http://schemas.openxmlformats.org/officeDocument/2006/relationships/customXml" Target="../ink/ink837.xml"/><Relationship Id="rId49" Type="http://schemas.openxmlformats.org/officeDocument/2006/relationships/customXml" Target="../ink/ink29.xml"/><Relationship Id="rId114" Type="http://schemas.openxmlformats.org/officeDocument/2006/relationships/customXml" Target="../ink/ink86.xml"/><Relationship Id="rId461" Type="http://schemas.openxmlformats.org/officeDocument/2006/relationships/customXml" Target="../ink/ink344.xml"/><Relationship Id="rId559" Type="http://schemas.openxmlformats.org/officeDocument/2006/relationships/customXml" Target="../ink/ink406.xml"/><Relationship Id="rId766" Type="http://schemas.openxmlformats.org/officeDocument/2006/relationships/customXml" Target="../ink/ink549.xml"/><Relationship Id="rId1189" Type="http://schemas.openxmlformats.org/officeDocument/2006/relationships/customXml" Target="../ink/ink921.xml"/><Relationship Id="rId198" Type="http://schemas.openxmlformats.org/officeDocument/2006/relationships/customXml" Target="../ink/ink157.xml"/><Relationship Id="rId321" Type="http://schemas.openxmlformats.org/officeDocument/2006/relationships/customXml" Target="../ink/ink223.xml"/><Relationship Id="rId419" Type="http://schemas.openxmlformats.org/officeDocument/2006/relationships/customXml" Target="../ink/ink303.xml"/><Relationship Id="rId626" Type="http://schemas.openxmlformats.org/officeDocument/2006/relationships/customXml" Target="../ink/ink473.xml"/><Relationship Id="rId973" Type="http://schemas.openxmlformats.org/officeDocument/2006/relationships/customXml" Target="../ink/ink709.xml"/><Relationship Id="rId1049" Type="http://schemas.openxmlformats.org/officeDocument/2006/relationships/customXml" Target="../ink/ink782.xml"/><Relationship Id="rId833" Type="http://schemas.openxmlformats.org/officeDocument/2006/relationships/customXml" Target="../ink/ink596.xml"/><Relationship Id="rId1116" Type="http://schemas.openxmlformats.org/officeDocument/2006/relationships/customXml" Target="../ink/ink848.xml"/><Relationship Id="rId472" Type="http://schemas.openxmlformats.org/officeDocument/2006/relationships/customXml" Target="../ink/ink355.xml"/><Relationship Id="rId332" Type="http://schemas.openxmlformats.org/officeDocument/2006/relationships/customXml" Target="../ink/ink234.xml"/><Relationship Id="rId777" Type="http://schemas.openxmlformats.org/officeDocument/2006/relationships/customXml" Target="../ink/ink560.xml"/><Relationship Id="rId984" Type="http://schemas.openxmlformats.org/officeDocument/2006/relationships/customXml" Target="../ink/ink720.xml"/><Relationship Id="rId637" Type="http://schemas.openxmlformats.org/officeDocument/2006/relationships/customXml" Target="../ink/ink484.xml"/><Relationship Id="rId844" Type="http://schemas.openxmlformats.org/officeDocument/2006/relationships/customXml" Target="../ink/ink605.xml"/><Relationship Id="rId911" Type="http://schemas.openxmlformats.org/officeDocument/2006/relationships/customXml" Target="../ink/ink651.xml"/><Relationship Id="rId1127" Type="http://schemas.openxmlformats.org/officeDocument/2006/relationships/customXml" Target="../ink/ink859.xml"/><Relationship Id="rId40" Type="http://schemas.openxmlformats.org/officeDocument/2006/relationships/customXml" Target="../ink/ink22.xml"/><Relationship Id="rId136" Type="http://schemas.openxmlformats.org/officeDocument/2006/relationships/customXml" Target="../ink/ink101.xml"/><Relationship Id="rId343" Type="http://schemas.openxmlformats.org/officeDocument/2006/relationships/customXml" Target="../ink/ink245.xml"/><Relationship Id="rId550" Type="http://schemas.openxmlformats.org/officeDocument/2006/relationships/customXml" Target="../ink/ink397.xml"/><Relationship Id="rId995" Type="http://schemas.openxmlformats.org/officeDocument/2006/relationships/customXml" Target="../ink/ink730.xml"/><Relationship Id="rId1180" Type="http://schemas.openxmlformats.org/officeDocument/2006/relationships/customXml" Target="../ink/ink912.xml"/><Relationship Id="rId203" Type="http://schemas.openxmlformats.org/officeDocument/2006/relationships/customXml" Target="../ink/ink162.xml"/><Relationship Id="rId855" Type="http://schemas.openxmlformats.org/officeDocument/2006/relationships/customXml" Target="../ink/ink616.xml"/><Relationship Id="rId1040" Type="http://schemas.openxmlformats.org/officeDocument/2006/relationships/customXml" Target="../ink/ink773.xml"/><Relationship Id="rId410" Type="http://schemas.openxmlformats.org/officeDocument/2006/relationships/customXml" Target="../ink/ink295.xml"/><Relationship Id="rId508" Type="http://schemas.openxmlformats.org/officeDocument/2006/relationships/customXml" Target="../ink/ink359.xml"/><Relationship Id="rId715" Type="http://schemas.openxmlformats.org/officeDocument/2006/relationships/customXml" Target="../ink/ink498.xml"/><Relationship Id="rId922" Type="http://schemas.openxmlformats.org/officeDocument/2006/relationships/image" Target="../media/image50.png"/><Relationship Id="rId1138" Type="http://schemas.openxmlformats.org/officeDocument/2006/relationships/customXml" Target="../ink/ink870.xml"/><Relationship Id="rId147" Type="http://schemas.openxmlformats.org/officeDocument/2006/relationships/customXml" Target="../ink/ink112.xml"/><Relationship Id="rId354" Type="http://schemas.openxmlformats.org/officeDocument/2006/relationships/customXml" Target="../ink/ink256.xml"/><Relationship Id="rId1191" Type="http://schemas.openxmlformats.org/officeDocument/2006/relationships/customXml" Target="../ink/ink923.xml"/><Relationship Id="rId51" Type="http://schemas.openxmlformats.org/officeDocument/2006/relationships/customXml" Target="../ink/ink30.xml"/><Relationship Id="rId561" Type="http://schemas.openxmlformats.org/officeDocument/2006/relationships/customXml" Target="../ink/ink408.xml"/><Relationship Id="rId866" Type="http://schemas.openxmlformats.org/officeDocument/2006/relationships/customXml" Target="../ink/ink627.xml"/><Relationship Id="rId214" Type="http://schemas.openxmlformats.org/officeDocument/2006/relationships/customXml" Target="../ink/ink171.xml"/><Relationship Id="rId421" Type="http://schemas.openxmlformats.org/officeDocument/2006/relationships/customXml" Target="../ink/ink305.xml"/><Relationship Id="rId519" Type="http://schemas.openxmlformats.org/officeDocument/2006/relationships/customXml" Target="../ink/ink368.xml"/><Relationship Id="rId1051" Type="http://schemas.openxmlformats.org/officeDocument/2006/relationships/customXml" Target="../ink/ink784.xml"/><Relationship Id="rId1149" Type="http://schemas.openxmlformats.org/officeDocument/2006/relationships/customXml" Target="../ink/ink881.xml"/><Relationship Id="rId158" Type="http://schemas.openxmlformats.org/officeDocument/2006/relationships/customXml" Target="../ink/ink123.xml"/><Relationship Id="rId726" Type="http://schemas.openxmlformats.org/officeDocument/2006/relationships/customXml" Target="../ink/ink509.xml"/><Relationship Id="rId933" Type="http://schemas.openxmlformats.org/officeDocument/2006/relationships/customXml" Target="../ink/ink671.xml"/><Relationship Id="rId1009" Type="http://schemas.openxmlformats.org/officeDocument/2006/relationships/customXml" Target="../ink/ink742.xml"/><Relationship Id="rId62" Type="http://schemas.openxmlformats.org/officeDocument/2006/relationships/customXml" Target="../ink/ink39.xml"/><Relationship Id="rId365" Type="http://schemas.openxmlformats.org/officeDocument/2006/relationships/customXml" Target="../ink/ink267.xml"/><Relationship Id="rId572" Type="http://schemas.openxmlformats.org/officeDocument/2006/relationships/customXml" Target="../ink/ink419.xml"/><Relationship Id="rId225" Type="http://schemas.openxmlformats.org/officeDocument/2006/relationships/customXml" Target="../ink/ink182.xml"/><Relationship Id="rId432" Type="http://schemas.openxmlformats.org/officeDocument/2006/relationships/customXml" Target="../ink/ink316.xml"/><Relationship Id="rId1062" Type="http://schemas.openxmlformats.org/officeDocument/2006/relationships/customXml" Target="../ink/ink795.xml"/><Relationship Id="rId737" Type="http://schemas.openxmlformats.org/officeDocument/2006/relationships/customXml" Target="../ink/ink520.xml"/><Relationship Id="rId944" Type="http://schemas.openxmlformats.org/officeDocument/2006/relationships/customXml" Target="../ink/ink682.xml"/><Relationship Id="rId73" Type="http://schemas.openxmlformats.org/officeDocument/2006/relationships/customXml" Target="../ink/ink47.xml"/><Relationship Id="rId169" Type="http://schemas.openxmlformats.org/officeDocument/2006/relationships/customXml" Target="../ink/ink129.xml"/><Relationship Id="rId376" Type="http://schemas.openxmlformats.org/officeDocument/2006/relationships/customXml" Target="../ink/ink278.xml"/><Relationship Id="rId583" Type="http://schemas.openxmlformats.org/officeDocument/2006/relationships/customXml" Target="../ink/ink430.xml"/><Relationship Id="rId804" Type="http://schemas.openxmlformats.org/officeDocument/2006/relationships/image" Target="../media/image41.png"/><Relationship Id="rId4" Type="http://schemas.openxmlformats.org/officeDocument/2006/relationships/image" Target="../media/image4.png"/><Relationship Id="rId236" Type="http://schemas.openxmlformats.org/officeDocument/2006/relationships/customXml" Target="../ink/ink193.xml"/><Relationship Id="rId443" Type="http://schemas.openxmlformats.org/officeDocument/2006/relationships/customXml" Target="../ink/ink326.xml"/><Relationship Id="rId888" Type="http://schemas.openxmlformats.org/officeDocument/2006/relationships/customXml" Target="../ink/ink641.xml"/><Relationship Id="rId1073" Type="http://schemas.openxmlformats.org/officeDocument/2006/relationships/customXml" Target="../ink/ink805.xml"/><Relationship Id="rId303" Type="http://schemas.openxmlformats.org/officeDocument/2006/relationships/customXml" Target="../ink/ink206.xml"/><Relationship Id="rId748" Type="http://schemas.openxmlformats.org/officeDocument/2006/relationships/customXml" Target="../ink/ink531.xml"/><Relationship Id="rId955" Type="http://schemas.openxmlformats.org/officeDocument/2006/relationships/customXml" Target="../ink/ink692.xml"/><Relationship Id="rId1140" Type="http://schemas.openxmlformats.org/officeDocument/2006/relationships/customXml" Target="../ink/ink872.xml"/><Relationship Id="rId84" Type="http://schemas.openxmlformats.org/officeDocument/2006/relationships/customXml" Target="../ink/ink57.xml"/><Relationship Id="rId510" Type="http://schemas.openxmlformats.org/officeDocument/2006/relationships/customXml" Target="../ink/ink361.xml"/><Relationship Id="rId594" Type="http://schemas.openxmlformats.org/officeDocument/2006/relationships/customXml" Target="../ink/ink441.xml"/><Relationship Id="rId608" Type="http://schemas.openxmlformats.org/officeDocument/2006/relationships/customXml" Target="../ink/ink455.xml"/><Relationship Id="rId815" Type="http://schemas.openxmlformats.org/officeDocument/2006/relationships/customXml" Target="../ink/ink580.xml"/><Relationship Id="rId247" Type="http://schemas.openxmlformats.org/officeDocument/2006/relationships/customXml" Target="../ink/ink204.xml"/><Relationship Id="rId1000" Type="http://schemas.openxmlformats.org/officeDocument/2006/relationships/customXml" Target="../ink/ink733.xml"/><Relationship Id="rId1084" Type="http://schemas.openxmlformats.org/officeDocument/2006/relationships/customXml" Target="../ink/ink816.xml"/><Relationship Id="rId107" Type="http://schemas.openxmlformats.org/officeDocument/2006/relationships/customXml" Target="../ink/ink79.xml"/><Relationship Id="rId454" Type="http://schemas.openxmlformats.org/officeDocument/2006/relationships/customXml" Target="../ink/ink337.xml"/><Relationship Id="rId759" Type="http://schemas.openxmlformats.org/officeDocument/2006/relationships/customXml" Target="../ink/ink542.xml"/><Relationship Id="rId966" Type="http://schemas.openxmlformats.org/officeDocument/2006/relationships/customXml" Target="../ink/ink703.xml"/><Relationship Id="rId11" Type="http://schemas.openxmlformats.org/officeDocument/2006/relationships/customXml" Target="../ink/ink8.xml"/><Relationship Id="rId314" Type="http://schemas.openxmlformats.org/officeDocument/2006/relationships/customXml" Target="../ink/ink216.xml"/><Relationship Id="rId521" Type="http://schemas.openxmlformats.org/officeDocument/2006/relationships/customXml" Target="../ink/ink370.xml"/><Relationship Id="rId619" Type="http://schemas.openxmlformats.org/officeDocument/2006/relationships/customXml" Target="../ink/ink466.xml"/><Relationship Id="rId1151" Type="http://schemas.openxmlformats.org/officeDocument/2006/relationships/customXml" Target="../ink/ink883.xml"/><Relationship Id="rId95" Type="http://schemas.openxmlformats.org/officeDocument/2006/relationships/customXml" Target="../ink/ink67.xml"/><Relationship Id="rId826" Type="http://schemas.openxmlformats.org/officeDocument/2006/relationships/customXml" Target="../ink/ink589.xml"/><Relationship Id="rId1011" Type="http://schemas.openxmlformats.org/officeDocument/2006/relationships/customXml" Target="../ink/ink744.xml"/><Relationship Id="rId1109" Type="http://schemas.openxmlformats.org/officeDocument/2006/relationships/customXml" Target="../ink/ink841.xml"/><Relationship Id="rId465" Type="http://schemas.openxmlformats.org/officeDocument/2006/relationships/customXml" Target="../ink/ink348.xml"/><Relationship Id="rId1095" Type="http://schemas.openxmlformats.org/officeDocument/2006/relationships/customXml" Target="../ink/ink827.xml"/><Relationship Id="rId118" Type="http://schemas.openxmlformats.org/officeDocument/2006/relationships/customXml" Target="../ink/ink90.xml"/><Relationship Id="rId325" Type="http://schemas.openxmlformats.org/officeDocument/2006/relationships/customXml" Target="../ink/ink227.xml"/><Relationship Id="rId532" Type="http://schemas.openxmlformats.org/officeDocument/2006/relationships/customXml" Target="../ink/ink381.xml"/><Relationship Id="rId977" Type="http://schemas.openxmlformats.org/officeDocument/2006/relationships/customXml" Target="../ink/ink713.xml"/><Relationship Id="rId1162" Type="http://schemas.openxmlformats.org/officeDocument/2006/relationships/customXml" Target="../ink/ink894.xml"/><Relationship Id="rId171" Type="http://schemas.openxmlformats.org/officeDocument/2006/relationships/customXml" Target="../ink/ink130.xml"/><Relationship Id="rId837" Type="http://schemas.openxmlformats.org/officeDocument/2006/relationships/image" Target="../media/image45.png"/><Relationship Id="rId1022" Type="http://schemas.openxmlformats.org/officeDocument/2006/relationships/customXml" Target="../ink/ink755.xml"/><Relationship Id="rId890" Type="http://schemas.openxmlformats.org/officeDocument/2006/relationships/customXml" Target="../ink/ink643.xml"/><Relationship Id="rId33" Type="http://schemas.openxmlformats.org/officeDocument/2006/relationships/customXml" Target="../ink/ink19.xml"/><Relationship Id="rId129" Type="http://schemas.openxmlformats.org/officeDocument/2006/relationships/image" Target="../media/image17.png"/><Relationship Id="rId336" Type="http://schemas.openxmlformats.org/officeDocument/2006/relationships/customXml" Target="../ink/ink238.xml"/><Relationship Id="rId543" Type="http://schemas.openxmlformats.org/officeDocument/2006/relationships/customXml" Target="../ink/ink391.xml"/><Relationship Id="rId988" Type="http://schemas.openxmlformats.org/officeDocument/2006/relationships/customXml" Target="../ink/ink724.xml"/><Relationship Id="rId1173" Type="http://schemas.openxmlformats.org/officeDocument/2006/relationships/customXml" Target="../ink/ink905.xml"/><Relationship Id="rId182" Type="http://schemas.openxmlformats.org/officeDocument/2006/relationships/customXml" Target="../ink/ink141.xml"/><Relationship Id="rId403" Type="http://schemas.openxmlformats.org/officeDocument/2006/relationships/customXml" Target="../ink/ink288.xml"/><Relationship Id="rId750" Type="http://schemas.openxmlformats.org/officeDocument/2006/relationships/customXml" Target="../ink/ink533.xml"/><Relationship Id="rId848" Type="http://schemas.openxmlformats.org/officeDocument/2006/relationships/customXml" Target="../ink/ink609.xml"/><Relationship Id="rId1033" Type="http://schemas.openxmlformats.org/officeDocument/2006/relationships/customXml" Target="../ink/ink766.xml"/><Relationship Id="rId610" Type="http://schemas.openxmlformats.org/officeDocument/2006/relationships/customXml" Target="../ink/ink457.xml"/><Relationship Id="rId708" Type="http://schemas.openxmlformats.org/officeDocument/2006/relationships/customXml" Target="../ink/ink491.xml"/><Relationship Id="rId915" Type="http://schemas.openxmlformats.org/officeDocument/2006/relationships/customXml" Target="../ink/ink655.xml"/><Relationship Id="rId347" Type="http://schemas.openxmlformats.org/officeDocument/2006/relationships/customXml" Target="../ink/ink249.xml"/><Relationship Id="rId999" Type="http://schemas.openxmlformats.org/officeDocument/2006/relationships/image" Target="../media/image29.png"/><Relationship Id="rId1100" Type="http://schemas.openxmlformats.org/officeDocument/2006/relationships/customXml" Target="../ink/ink832.xml"/><Relationship Id="rId1184" Type="http://schemas.openxmlformats.org/officeDocument/2006/relationships/customXml" Target="../ink/ink916.xml"/><Relationship Id="rId44" Type="http://schemas.openxmlformats.org/officeDocument/2006/relationships/customXml" Target="../ink/ink26.xml"/><Relationship Id="rId554" Type="http://schemas.openxmlformats.org/officeDocument/2006/relationships/customXml" Target="../ink/ink401.xml"/><Relationship Id="rId761" Type="http://schemas.openxmlformats.org/officeDocument/2006/relationships/customXml" Target="../ink/ink544.xml"/><Relationship Id="rId859" Type="http://schemas.openxmlformats.org/officeDocument/2006/relationships/customXml" Target="../ink/ink620.xml"/><Relationship Id="rId193" Type="http://schemas.openxmlformats.org/officeDocument/2006/relationships/customXml" Target="../ink/ink152.xml"/><Relationship Id="rId207" Type="http://schemas.openxmlformats.org/officeDocument/2006/relationships/customXml" Target="../ink/ink166.xml"/><Relationship Id="rId414" Type="http://schemas.openxmlformats.org/officeDocument/2006/relationships/customXml" Target="../ink/ink298.xml"/><Relationship Id="rId621" Type="http://schemas.openxmlformats.org/officeDocument/2006/relationships/customXml" Target="../ink/ink468.xml"/><Relationship Id="rId1044" Type="http://schemas.openxmlformats.org/officeDocument/2006/relationships/customXml" Target="../ink/ink777.xml"/><Relationship Id="rId719" Type="http://schemas.openxmlformats.org/officeDocument/2006/relationships/customXml" Target="../ink/ink502.xml"/><Relationship Id="rId926" Type="http://schemas.openxmlformats.org/officeDocument/2006/relationships/customXml" Target="../ink/ink664.xml"/><Relationship Id="rId1111" Type="http://schemas.openxmlformats.org/officeDocument/2006/relationships/customXml" Target="../ink/ink843.xml"/><Relationship Id="rId55" Type="http://schemas.openxmlformats.org/officeDocument/2006/relationships/customXml" Target="../ink/ink34.xml"/><Relationship Id="rId120" Type="http://schemas.openxmlformats.org/officeDocument/2006/relationships/customXml" Target="../ink/ink92.xml"/><Relationship Id="rId358" Type="http://schemas.openxmlformats.org/officeDocument/2006/relationships/customXml" Target="../ink/ink260.xml"/><Relationship Id="rId565" Type="http://schemas.openxmlformats.org/officeDocument/2006/relationships/customXml" Target="../ink/ink412.xml"/><Relationship Id="rId772" Type="http://schemas.openxmlformats.org/officeDocument/2006/relationships/customXml" Target="../ink/ink555.xml"/><Relationship Id="rId1195" Type="http://schemas.openxmlformats.org/officeDocument/2006/relationships/customXml" Target="../ink/ink927.xml"/><Relationship Id="rId218" Type="http://schemas.openxmlformats.org/officeDocument/2006/relationships/customXml" Target="../ink/ink175.xml"/><Relationship Id="rId425" Type="http://schemas.openxmlformats.org/officeDocument/2006/relationships/customXml" Target="../ink/ink309.xml"/><Relationship Id="rId632" Type="http://schemas.openxmlformats.org/officeDocument/2006/relationships/customXml" Target="../ink/ink479.xml"/><Relationship Id="rId1055" Type="http://schemas.openxmlformats.org/officeDocument/2006/relationships/customXml" Target="../ink/ink788.xml"/><Relationship Id="rId937" Type="http://schemas.openxmlformats.org/officeDocument/2006/relationships/customXml" Target="../ink/ink675.xml"/><Relationship Id="rId1122" Type="http://schemas.openxmlformats.org/officeDocument/2006/relationships/customXml" Target="../ink/ink854.xml"/><Relationship Id="rId66" Type="http://schemas.openxmlformats.org/officeDocument/2006/relationships/image" Target="../media/image13.png"/><Relationship Id="rId131" Type="http://schemas.openxmlformats.org/officeDocument/2006/relationships/customXml" Target="../ink/ink96.xml"/><Relationship Id="rId369" Type="http://schemas.openxmlformats.org/officeDocument/2006/relationships/customXml" Target="../ink/ink271.xml"/><Relationship Id="rId576" Type="http://schemas.openxmlformats.org/officeDocument/2006/relationships/customXml" Target="../ink/ink423.xml"/><Relationship Id="rId783" Type="http://schemas.openxmlformats.org/officeDocument/2006/relationships/customXml" Target="../ink/ink566.xml"/><Relationship Id="rId990" Type="http://schemas.openxmlformats.org/officeDocument/2006/relationships/image" Target="../media/image24.png"/><Relationship Id="rId229" Type="http://schemas.openxmlformats.org/officeDocument/2006/relationships/customXml" Target="../ink/ink186.xml"/><Relationship Id="rId436" Type="http://schemas.openxmlformats.org/officeDocument/2006/relationships/image" Target="../media/image3.png"/><Relationship Id="rId643" Type="http://schemas.openxmlformats.org/officeDocument/2006/relationships/customXml" Target="../ink/ink490.xml"/><Relationship Id="rId1066" Type="http://schemas.openxmlformats.org/officeDocument/2006/relationships/customXml" Target="../ink/ink799.xml"/><Relationship Id="rId850" Type="http://schemas.openxmlformats.org/officeDocument/2006/relationships/customXml" Target="../ink/ink611.xml"/><Relationship Id="rId948" Type="http://schemas.openxmlformats.org/officeDocument/2006/relationships/image" Target="../media/image22.png"/><Relationship Id="rId1133" Type="http://schemas.openxmlformats.org/officeDocument/2006/relationships/customXml" Target="../ink/ink865.xml"/><Relationship Id="rId77" Type="http://schemas.openxmlformats.org/officeDocument/2006/relationships/customXml" Target="../ink/ink50.xml"/><Relationship Id="rId587" Type="http://schemas.openxmlformats.org/officeDocument/2006/relationships/customXml" Target="../ink/ink434.xml"/><Relationship Id="rId710" Type="http://schemas.openxmlformats.org/officeDocument/2006/relationships/customXml" Target="../ink/ink493.xml"/><Relationship Id="rId808" Type="http://schemas.openxmlformats.org/officeDocument/2006/relationships/customXml" Target="../ink/ink573.xml"/><Relationship Id="rId8" Type="http://schemas.openxmlformats.org/officeDocument/2006/relationships/customXml" Target="../ink/ink5.xml"/><Relationship Id="rId142" Type="http://schemas.openxmlformats.org/officeDocument/2006/relationships/customXml" Target="../ink/ink107.xml"/><Relationship Id="rId447" Type="http://schemas.openxmlformats.org/officeDocument/2006/relationships/customXml" Target="../ink/ink330.xml"/><Relationship Id="rId1077" Type="http://schemas.openxmlformats.org/officeDocument/2006/relationships/customXml" Target="../ink/ink809.xml"/><Relationship Id="rId1200" Type="http://schemas.openxmlformats.org/officeDocument/2006/relationships/customXml" Target="../ink/ink932.xml"/><Relationship Id="rId861" Type="http://schemas.openxmlformats.org/officeDocument/2006/relationships/customXml" Target="../ink/ink622.xml"/><Relationship Id="rId959" Type="http://schemas.openxmlformats.org/officeDocument/2006/relationships/customXml" Target="../ink/ink696.xml"/><Relationship Id="rId307" Type="http://schemas.openxmlformats.org/officeDocument/2006/relationships/customXml" Target="../ink/ink210.xml"/><Relationship Id="rId514" Type="http://schemas.openxmlformats.org/officeDocument/2006/relationships/image" Target="../media/image32.png"/><Relationship Id="rId721" Type="http://schemas.openxmlformats.org/officeDocument/2006/relationships/customXml" Target="../ink/ink504.xml"/><Relationship Id="rId1144" Type="http://schemas.openxmlformats.org/officeDocument/2006/relationships/customXml" Target="../ink/ink876.xml"/><Relationship Id="rId88" Type="http://schemas.openxmlformats.org/officeDocument/2006/relationships/image" Target="../media/image16.png"/><Relationship Id="rId153" Type="http://schemas.openxmlformats.org/officeDocument/2006/relationships/customXml" Target="../ink/ink118.xml"/><Relationship Id="rId360" Type="http://schemas.openxmlformats.org/officeDocument/2006/relationships/customXml" Target="../ink/ink262.xml"/><Relationship Id="rId598" Type="http://schemas.openxmlformats.org/officeDocument/2006/relationships/customXml" Target="../ink/ink445.xml"/><Relationship Id="rId819" Type="http://schemas.openxmlformats.org/officeDocument/2006/relationships/customXml" Target="../ink/ink584.xml"/><Relationship Id="rId1004" Type="http://schemas.openxmlformats.org/officeDocument/2006/relationships/customXml" Target="../ink/ink737.xml"/><Relationship Id="rId220" Type="http://schemas.openxmlformats.org/officeDocument/2006/relationships/customXml" Target="../ink/ink177.xml"/><Relationship Id="rId458" Type="http://schemas.openxmlformats.org/officeDocument/2006/relationships/customXml" Target="../ink/ink341.xml"/><Relationship Id="rId1088" Type="http://schemas.openxmlformats.org/officeDocument/2006/relationships/customXml" Target="../ink/ink820.xml"/><Relationship Id="rId318" Type="http://schemas.openxmlformats.org/officeDocument/2006/relationships/customXml" Target="../ink/ink220.xml"/><Relationship Id="rId525" Type="http://schemas.openxmlformats.org/officeDocument/2006/relationships/customXml" Target="../ink/ink374.xml"/><Relationship Id="rId732" Type="http://schemas.openxmlformats.org/officeDocument/2006/relationships/customXml" Target="../ink/ink515.xml"/><Relationship Id="rId1155" Type="http://schemas.openxmlformats.org/officeDocument/2006/relationships/customXml" Target="../ink/ink887.xml"/><Relationship Id="rId99" Type="http://schemas.openxmlformats.org/officeDocument/2006/relationships/customXml" Target="../ink/ink71.xml"/><Relationship Id="rId164" Type="http://schemas.openxmlformats.org/officeDocument/2006/relationships/image" Target="../media/image18.png"/><Relationship Id="rId371" Type="http://schemas.openxmlformats.org/officeDocument/2006/relationships/customXml" Target="../ink/ink273.xml"/><Relationship Id="rId1015" Type="http://schemas.openxmlformats.org/officeDocument/2006/relationships/customXml" Target="../ink/ink748.xml"/><Relationship Id="rId469" Type="http://schemas.openxmlformats.org/officeDocument/2006/relationships/customXml" Target="../ink/ink352.xml"/><Relationship Id="rId883" Type="http://schemas.openxmlformats.org/officeDocument/2006/relationships/customXml" Target="../ink/ink636.xml"/><Relationship Id="rId1099" Type="http://schemas.openxmlformats.org/officeDocument/2006/relationships/customXml" Target="../ink/ink831.xml"/><Relationship Id="rId26" Type="http://schemas.openxmlformats.org/officeDocument/2006/relationships/customXml" Target="../ink/ink12.xml"/><Relationship Id="rId231" Type="http://schemas.openxmlformats.org/officeDocument/2006/relationships/customXml" Target="../ink/ink188.xml"/><Relationship Id="rId329" Type="http://schemas.openxmlformats.org/officeDocument/2006/relationships/customXml" Target="../ink/ink231.xml"/><Relationship Id="rId536" Type="http://schemas.openxmlformats.org/officeDocument/2006/relationships/customXml" Target="../ink/ink385.xml"/><Relationship Id="rId1166" Type="http://schemas.openxmlformats.org/officeDocument/2006/relationships/customXml" Target="../ink/ink898.xml"/><Relationship Id="rId175" Type="http://schemas.openxmlformats.org/officeDocument/2006/relationships/customXml" Target="../ink/ink134.xml"/><Relationship Id="rId743" Type="http://schemas.openxmlformats.org/officeDocument/2006/relationships/customXml" Target="../ink/ink526.xml"/><Relationship Id="rId950" Type="http://schemas.openxmlformats.org/officeDocument/2006/relationships/customXml" Target="../ink/ink687.xml"/><Relationship Id="rId1026" Type="http://schemas.openxmlformats.org/officeDocument/2006/relationships/customXml" Target="../ink/ink759.xml"/><Relationship Id="rId382" Type="http://schemas.openxmlformats.org/officeDocument/2006/relationships/customXml" Target="../ink/ink284.xml"/><Relationship Id="rId603" Type="http://schemas.openxmlformats.org/officeDocument/2006/relationships/customXml" Target="../ink/ink450.xml"/><Relationship Id="rId810" Type="http://schemas.openxmlformats.org/officeDocument/2006/relationships/customXml" Target="../ink/ink575.xml"/><Relationship Id="rId908" Type="http://schemas.openxmlformats.org/officeDocument/2006/relationships/customXml" Target="../ink/ink648.xml"/><Relationship Id="rId242" Type="http://schemas.openxmlformats.org/officeDocument/2006/relationships/customXml" Target="../ink/ink199.xml"/><Relationship Id="rId1177" Type="http://schemas.openxmlformats.org/officeDocument/2006/relationships/customXml" Target="../ink/ink909.xml"/><Relationship Id="rId102" Type="http://schemas.openxmlformats.org/officeDocument/2006/relationships/customXml" Target="../ink/ink74.xml"/><Relationship Id="rId547" Type="http://schemas.openxmlformats.org/officeDocument/2006/relationships/customXml" Target="../ink/ink395.xml"/><Relationship Id="rId754" Type="http://schemas.openxmlformats.org/officeDocument/2006/relationships/customXml" Target="../ink/ink537.xml"/><Relationship Id="rId961" Type="http://schemas.openxmlformats.org/officeDocument/2006/relationships/customXml" Target="../ink/ink698.xml"/><Relationship Id="rId90" Type="http://schemas.openxmlformats.org/officeDocument/2006/relationships/customXml" Target="../ink/ink62.xml"/><Relationship Id="rId186" Type="http://schemas.openxmlformats.org/officeDocument/2006/relationships/customXml" Target="../ink/ink145.xml"/><Relationship Id="rId407" Type="http://schemas.openxmlformats.org/officeDocument/2006/relationships/customXml" Target="../ink/ink292.xml"/><Relationship Id="rId614" Type="http://schemas.openxmlformats.org/officeDocument/2006/relationships/customXml" Target="../ink/ink461.xml"/><Relationship Id="rId821" Type="http://schemas.openxmlformats.org/officeDocument/2006/relationships/image" Target="../media/image43.png"/><Relationship Id="rId1037" Type="http://schemas.openxmlformats.org/officeDocument/2006/relationships/customXml" Target="../ink/ink770.xml"/><Relationship Id="rId460" Type="http://schemas.openxmlformats.org/officeDocument/2006/relationships/customXml" Target="../ink/ink343.xml"/><Relationship Id="rId919" Type="http://schemas.openxmlformats.org/officeDocument/2006/relationships/customXml" Target="../ink/ink659.xml"/><Relationship Id="rId1090" Type="http://schemas.openxmlformats.org/officeDocument/2006/relationships/customXml" Target="../ink/ink822.xml"/><Relationship Id="rId1104" Type="http://schemas.openxmlformats.org/officeDocument/2006/relationships/customXml" Target="../ink/ink836.xml"/><Relationship Id="rId48" Type="http://schemas.openxmlformats.org/officeDocument/2006/relationships/customXml" Target="../ink/ink28.xml"/><Relationship Id="rId113" Type="http://schemas.openxmlformats.org/officeDocument/2006/relationships/customXml" Target="../ink/ink85.xml"/><Relationship Id="rId320" Type="http://schemas.openxmlformats.org/officeDocument/2006/relationships/customXml" Target="../ink/ink222.xml"/><Relationship Id="rId558" Type="http://schemas.openxmlformats.org/officeDocument/2006/relationships/customXml" Target="../ink/ink405.xml"/><Relationship Id="rId765" Type="http://schemas.openxmlformats.org/officeDocument/2006/relationships/customXml" Target="../ink/ink548.xml"/><Relationship Id="rId972" Type="http://schemas.openxmlformats.org/officeDocument/2006/relationships/customXml" Target="../ink/ink708.xml"/><Relationship Id="rId1188" Type="http://schemas.openxmlformats.org/officeDocument/2006/relationships/customXml" Target="../ink/ink920.xml"/><Relationship Id="rId197" Type="http://schemas.openxmlformats.org/officeDocument/2006/relationships/customXml" Target="../ink/ink156.xml"/><Relationship Id="rId418" Type="http://schemas.openxmlformats.org/officeDocument/2006/relationships/customXml" Target="../ink/ink302.xml"/><Relationship Id="rId625" Type="http://schemas.openxmlformats.org/officeDocument/2006/relationships/customXml" Target="../ink/ink472.xml"/><Relationship Id="rId832" Type="http://schemas.openxmlformats.org/officeDocument/2006/relationships/customXml" Target="../ink/ink595.xml"/><Relationship Id="rId1048" Type="http://schemas.openxmlformats.org/officeDocument/2006/relationships/customXml" Target="../ink/ink781.xml"/><Relationship Id="rId471" Type="http://schemas.openxmlformats.org/officeDocument/2006/relationships/customXml" Target="../ink/ink354.xml"/><Relationship Id="rId1115" Type="http://schemas.openxmlformats.org/officeDocument/2006/relationships/customXml" Target="../ink/ink847.xml"/><Relationship Id="rId59" Type="http://schemas.openxmlformats.org/officeDocument/2006/relationships/customXml" Target="../ink/ink36.xml"/><Relationship Id="rId569" Type="http://schemas.openxmlformats.org/officeDocument/2006/relationships/customXml" Target="../ink/ink416.xml"/><Relationship Id="rId776" Type="http://schemas.openxmlformats.org/officeDocument/2006/relationships/customXml" Target="../ink/ink559.xml"/><Relationship Id="rId983" Type="http://schemas.openxmlformats.org/officeDocument/2006/relationships/customXml" Target="../ink/ink719.xml"/><Relationship Id="rId1199" Type="http://schemas.openxmlformats.org/officeDocument/2006/relationships/customXml" Target="../ink/ink931.xml"/><Relationship Id="rId331" Type="http://schemas.openxmlformats.org/officeDocument/2006/relationships/customXml" Target="../ink/ink233.xml"/><Relationship Id="rId429" Type="http://schemas.openxmlformats.org/officeDocument/2006/relationships/customXml" Target="../ink/ink313.xml"/><Relationship Id="rId636" Type="http://schemas.openxmlformats.org/officeDocument/2006/relationships/customXml" Target="../ink/ink483.xml"/><Relationship Id="rId1059" Type="http://schemas.openxmlformats.org/officeDocument/2006/relationships/customXml" Target="../ink/ink792.xml"/><Relationship Id="rId843" Type="http://schemas.openxmlformats.org/officeDocument/2006/relationships/customXml" Target="../ink/ink604.xml"/><Relationship Id="rId1126" Type="http://schemas.openxmlformats.org/officeDocument/2006/relationships/customXml" Target="../ink/ink858.xml"/><Relationship Id="rId910" Type="http://schemas.openxmlformats.org/officeDocument/2006/relationships/customXml" Target="../ink/ink650.xml"/><Relationship Id="rId135" Type="http://schemas.openxmlformats.org/officeDocument/2006/relationships/customXml" Target="../ink/ink100.xml"/><Relationship Id="rId342" Type="http://schemas.openxmlformats.org/officeDocument/2006/relationships/customXml" Target="../ink/ink244.xml"/><Relationship Id="rId787" Type="http://schemas.openxmlformats.org/officeDocument/2006/relationships/customXml" Target="../ink/ink570.xml"/><Relationship Id="rId994" Type="http://schemas.openxmlformats.org/officeDocument/2006/relationships/customXml" Target="../ink/ink729.xml"/><Relationship Id="rId202" Type="http://schemas.openxmlformats.org/officeDocument/2006/relationships/customXml" Target="../ink/ink161.xml"/><Relationship Id="rId854" Type="http://schemas.openxmlformats.org/officeDocument/2006/relationships/customXml" Target="../ink/ink615.xml"/><Relationship Id="rId507" Type="http://schemas.openxmlformats.org/officeDocument/2006/relationships/image" Target="../media/image30.png"/><Relationship Id="rId714" Type="http://schemas.openxmlformats.org/officeDocument/2006/relationships/customXml" Target="../ink/ink497.xml"/><Relationship Id="rId921" Type="http://schemas.openxmlformats.org/officeDocument/2006/relationships/customXml" Target="../ink/ink661.xml"/><Relationship Id="rId1137" Type="http://schemas.openxmlformats.org/officeDocument/2006/relationships/customXml" Target="../ink/ink869.xml"/><Relationship Id="rId50" Type="http://schemas.openxmlformats.org/officeDocument/2006/relationships/image" Target="../media/image9.png"/><Relationship Id="rId146" Type="http://schemas.openxmlformats.org/officeDocument/2006/relationships/customXml" Target="../ink/ink111.xml"/><Relationship Id="rId353" Type="http://schemas.openxmlformats.org/officeDocument/2006/relationships/customXml" Target="../ink/ink255.xml"/><Relationship Id="rId560" Type="http://schemas.openxmlformats.org/officeDocument/2006/relationships/customXml" Target="../ink/ink407.xml"/><Relationship Id="rId1190" Type="http://schemas.openxmlformats.org/officeDocument/2006/relationships/customXml" Target="../ink/ink922.xml"/><Relationship Id="rId1204" Type="http://schemas.openxmlformats.org/officeDocument/2006/relationships/customXml" Target="../ink/ink936.xml"/><Relationship Id="rId213" Type="http://schemas.openxmlformats.org/officeDocument/2006/relationships/image" Target="../media/image21.png"/><Relationship Id="rId420" Type="http://schemas.openxmlformats.org/officeDocument/2006/relationships/customXml" Target="../ink/ink304.xml"/><Relationship Id="rId865" Type="http://schemas.openxmlformats.org/officeDocument/2006/relationships/customXml" Target="../ink/ink626.xml"/><Relationship Id="rId1050" Type="http://schemas.openxmlformats.org/officeDocument/2006/relationships/customXml" Target="../ink/ink783.xml"/><Relationship Id="rId518" Type="http://schemas.openxmlformats.org/officeDocument/2006/relationships/customXml" Target="../ink/ink367.xml"/><Relationship Id="rId725" Type="http://schemas.openxmlformats.org/officeDocument/2006/relationships/customXml" Target="../ink/ink508.xml"/><Relationship Id="rId932" Type="http://schemas.openxmlformats.org/officeDocument/2006/relationships/customXml" Target="../ink/ink670.xml"/><Relationship Id="rId1148" Type="http://schemas.openxmlformats.org/officeDocument/2006/relationships/customXml" Target="../ink/ink880.xml"/><Relationship Id="rId157" Type="http://schemas.openxmlformats.org/officeDocument/2006/relationships/customXml" Target="../ink/ink122.xml"/><Relationship Id="rId364" Type="http://schemas.openxmlformats.org/officeDocument/2006/relationships/customXml" Target="../ink/ink266.xml"/><Relationship Id="rId1008" Type="http://schemas.openxmlformats.org/officeDocument/2006/relationships/customXml" Target="../ink/ink741.xml"/><Relationship Id="rId61" Type="http://schemas.openxmlformats.org/officeDocument/2006/relationships/customXml" Target="../ink/ink38.xml"/><Relationship Id="rId571" Type="http://schemas.openxmlformats.org/officeDocument/2006/relationships/customXml" Target="../ink/ink418.xml"/><Relationship Id="rId224" Type="http://schemas.openxmlformats.org/officeDocument/2006/relationships/customXml" Target="../ink/ink181.xml"/><Relationship Id="rId431" Type="http://schemas.openxmlformats.org/officeDocument/2006/relationships/customXml" Target="../ink/ink315.xml"/><Relationship Id="rId529" Type="http://schemas.openxmlformats.org/officeDocument/2006/relationships/customXml" Target="../ink/ink378.xml"/><Relationship Id="rId736" Type="http://schemas.openxmlformats.org/officeDocument/2006/relationships/customXml" Target="../ink/ink519.xml"/><Relationship Id="rId1061" Type="http://schemas.openxmlformats.org/officeDocument/2006/relationships/customXml" Target="../ink/ink794.xml"/><Relationship Id="rId1159" Type="http://schemas.openxmlformats.org/officeDocument/2006/relationships/customXml" Target="../ink/ink8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25.xml"/><Relationship Id="rId769" Type="http://schemas.openxmlformats.org/officeDocument/2006/relationships/customXml" Target="../ink/ink1488.xml"/><Relationship Id="rId976" Type="http://schemas.openxmlformats.org/officeDocument/2006/relationships/customXml" Target="../ink/ink1648.xml"/><Relationship Id="rId324" Type="http://schemas.openxmlformats.org/officeDocument/2006/relationships/customXml" Target="../ink/ink1162.xml"/><Relationship Id="rId531" Type="http://schemas.openxmlformats.org/officeDocument/2006/relationships/customXml" Target="../ink/ink1316.xml"/><Relationship Id="rId629" Type="http://schemas.openxmlformats.org/officeDocument/2006/relationships/customXml" Target="../ink/ink1412.xml"/><Relationship Id="rId1161" Type="http://schemas.openxmlformats.org/officeDocument/2006/relationships/customXml" Target="../ink/ink1829.xml"/><Relationship Id="rId170" Type="http://schemas.openxmlformats.org/officeDocument/2006/relationships/image" Target="../media/image19.png"/><Relationship Id="rId836" Type="http://schemas.openxmlformats.org/officeDocument/2006/relationships/customXml" Target="../ink/ink1535.xml"/><Relationship Id="rId1021" Type="http://schemas.openxmlformats.org/officeDocument/2006/relationships/customXml" Target="../ink/ink1690.xml"/><Relationship Id="rId1119" Type="http://schemas.openxmlformats.org/officeDocument/2006/relationships/customXml" Target="../ink/ink1787.xml"/><Relationship Id="rId475" Type="http://schemas.openxmlformats.org/officeDocument/2006/relationships/customXml" Target="../ink/ink1294.xml"/><Relationship Id="rId32" Type="http://schemas.openxmlformats.org/officeDocument/2006/relationships/customXml" Target="../ink/ink954.xml"/><Relationship Id="rId335" Type="http://schemas.openxmlformats.org/officeDocument/2006/relationships/customXml" Target="../ink/ink1173.xml"/><Relationship Id="rId542" Type="http://schemas.openxmlformats.org/officeDocument/2006/relationships/customXml" Target="../ink/ink1326.xml"/><Relationship Id="rId987" Type="http://schemas.openxmlformats.org/officeDocument/2006/relationships/customXml" Target="../ink/ink1659.xml"/><Relationship Id="rId1172" Type="http://schemas.openxmlformats.org/officeDocument/2006/relationships/customXml" Target="../ink/ink1840.xml"/><Relationship Id="rId181" Type="http://schemas.openxmlformats.org/officeDocument/2006/relationships/customXml" Target="../ink/ink1076.xml"/><Relationship Id="rId402" Type="http://schemas.openxmlformats.org/officeDocument/2006/relationships/customXml" Target="../ink/ink1223.xml"/><Relationship Id="rId847" Type="http://schemas.openxmlformats.org/officeDocument/2006/relationships/customXml" Target="../ink/ink1544.xml"/><Relationship Id="rId1032" Type="http://schemas.openxmlformats.org/officeDocument/2006/relationships/customXml" Target="../ink/ink1701.xml"/><Relationship Id="rId707" Type="http://schemas.openxmlformats.org/officeDocument/2006/relationships/image" Target="../media/image38.png"/><Relationship Id="rId693" Type="http://schemas.openxmlformats.org/officeDocument/2006/relationships/image" Target="../media/image37.png"/><Relationship Id="rId914" Type="http://schemas.openxmlformats.org/officeDocument/2006/relationships/customXml" Target="../ink/ink1590.xml"/><Relationship Id="rId43" Type="http://schemas.openxmlformats.org/officeDocument/2006/relationships/customXml" Target="../ink/ink961.xml"/><Relationship Id="rId139" Type="http://schemas.openxmlformats.org/officeDocument/2006/relationships/customXml" Target="../ink/ink1040.xml"/><Relationship Id="rId346" Type="http://schemas.openxmlformats.org/officeDocument/2006/relationships/customXml" Target="../ink/ink1184.xml"/><Relationship Id="rId553" Type="http://schemas.openxmlformats.org/officeDocument/2006/relationships/customXml" Target="../ink/ink1336.xml"/><Relationship Id="rId760" Type="http://schemas.openxmlformats.org/officeDocument/2006/relationships/customXml" Target="../ink/ink1479.xml"/><Relationship Id="rId998" Type="http://schemas.openxmlformats.org/officeDocument/2006/relationships/customXml" Target="../ink/ink1668.xml"/><Relationship Id="rId1183" Type="http://schemas.openxmlformats.org/officeDocument/2006/relationships/customXml" Target="../ink/ink1851.xml"/><Relationship Id="rId192" Type="http://schemas.openxmlformats.org/officeDocument/2006/relationships/customXml" Target="../ink/ink1087.xml"/><Relationship Id="rId206" Type="http://schemas.openxmlformats.org/officeDocument/2006/relationships/customXml" Target="../ink/ink1101.xml"/><Relationship Id="rId413" Type="http://schemas.openxmlformats.org/officeDocument/2006/relationships/image" Target="../media/image28.png"/><Relationship Id="rId858" Type="http://schemas.openxmlformats.org/officeDocument/2006/relationships/customXml" Target="../ink/ink1555.xml"/><Relationship Id="rId1043" Type="http://schemas.openxmlformats.org/officeDocument/2006/relationships/customXml" Target="../ink/ink1712.xml"/><Relationship Id="rId620" Type="http://schemas.openxmlformats.org/officeDocument/2006/relationships/customXml" Target="../ink/ink1403.xml"/><Relationship Id="rId718" Type="http://schemas.openxmlformats.org/officeDocument/2006/relationships/customXml" Target="../ink/ink1437.xml"/><Relationship Id="rId925" Type="http://schemas.openxmlformats.org/officeDocument/2006/relationships/customXml" Target="../ink/ink1599.xml"/><Relationship Id="rId357" Type="http://schemas.openxmlformats.org/officeDocument/2006/relationships/customXml" Target="../ink/ink1195.xml"/><Relationship Id="rId1110" Type="http://schemas.openxmlformats.org/officeDocument/2006/relationships/customXml" Target="../ink/ink1778.xml"/><Relationship Id="rId1194" Type="http://schemas.openxmlformats.org/officeDocument/2006/relationships/customXml" Target="../ink/ink1862.xml"/><Relationship Id="rId54" Type="http://schemas.openxmlformats.org/officeDocument/2006/relationships/customXml" Target="../ink/ink969.xml"/><Relationship Id="rId217" Type="http://schemas.openxmlformats.org/officeDocument/2006/relationships/customXml" Target="../ink/ink1110.xml"/><Relationship Id="rId564" Type="http://schemas.openxmlformats.org/officeDocument/2006/relationships/customXml" Target="../ink/ink1347.xml"/><Relationship Id="rId771" Type="http://schemas.openxmlformats.org/officeDocument/2006/relationships/customXml" Target="../ink/ink1490.xml"/><Relationship Id="rId869" Type="http://schemas.openxmlformats.org/officeDocument/2006/relationships/customXml" Target="../ink/ink1566.xml"/><Relationship Id="rId424" Type="http://schemas.openxmlformats.org/officeDocument/2006/relationships/customXml" Target="../ink/ink1244.xml"/><Relationship Id="rId631" Type="http://schemas.openxmlformats.org/officeDocument/2006/relationships/customXml" Target="../ink/ink1414.xml"/><Relationship Id="rId729" Type="http://schemas.openxmlformats.org/officeDocument/2006/relationships/customXml" Target="../ink/ink1448.xml"/><Relationship Id="rId1054" Type="http://schemas.openxmlformats.org/officeDocument/2006/relationships/customXml" Target="../ink/ink1723.xml"/><Relationship Id="rId936" Type="http://schemas.openxmlformats.org/officeDocument/2006/relationships/customXml" Target="../ink/ink1610.xml"/><Relationship Id="rId1121" Type="http://schemas.openxmlformats.org/officeDocument/2006/relationships/customXml" Target="../ink/ink1789.xml"/><Relationship Id="rId65" Type="http://schemas.openxmlformats.org/officeDocument/2006/relationships/customXml" Target="../ink/ink977.xml"/><Relationship Id="rId130" Type="http://schemas.openxmlformats.org/officeDocument/2006/relationships/customXml" Target="../ink/ink1031.xml"/><Relationship Id="rId368" Type="http://schemas.openxmlformats.org/officeDocument/2006/relationships/customXml" Target="../ink/ink1206.xml"/><Relationship Id="rId575" Type="http://schemas.openxmlformats.org/officeDocument/2006/relationships/customXml" Target="../ink/ink1358.xml"/><Relationship Id="rId782" Type="http://schemas.openxmlformats.org/officeDocument/2006/relationships/customXml" Target="../ink/ink1501.xml"/><Relationship Id="rId228" Type="http://schemas.openxmlformats.org/officeDocument/2006/relationships/customXml" Target="../ink/ink1121.xml"/><Relationship Id="rId435" Type="http://schemas.openxmlformats.org/officeDocument/2006/relationships/customXml" Target="../ink/ink1255.xml"/><Relationship Id="rId642" Type="http://schemas.openxmlformats.org/officeDocument/2006/relationships/customXml" Target="../ink/ink1425.xml"/><Relationship Id="rId1065" Type="http://schemas.openxmlformats.org/officeDocument/2006/relationships/customXml" Target="../ink/ink1734.xml"/><Relationship Id="rId947" Type="http://schemas.openxmlformats.org/officeDocument/2006/relationships/customXml" Target="../ink/ink1621.xml"/><Relationship Id="rId1132" Type="http://schemas.openxmlformats.org/officeDocument/2006/relationships/customXml" Target="../ink/ink1800.xml"/><Relationship Id="rId76" Type="http://schemas.openxmlformats.org/officeDocument/2006/relationships/image" Target="../media/image15.png"/><Relationship Id="rId141" Type="http://schemas.openxmlformats.org/officeDocument/2006/relationships/customXml" Target="../ink/ink1042.xml"/><Relationship Id="rId379" Type="http://schemas.openxmlformats.org/officeDocument/2006/relationships/customXml" Target="../ink/ink1217.xml"/><Relationship Id="rId586" Type="http://schemas.openxmlformats.org/officeDocument/2006/relationships/customXml" Target="../ink/ink1369.xml"/><Relationship Id="rId807" Type="http://schemas.openxmlformats.org/officeDocument/2006/relationships/image" Target="../media/image42.png"/><Relationship Id="rId7" Type="http://schemas.openxmlformats.org/officeDocument/2006/relationships/customXml" Target="../ink/ink940.xml"/><Relationship Id="rId239" Type="http://schemas.openxmlformats.org/officeDocument/2006/relationships/customXml" Target="../ink/ink1132.xml"/><Relationship Id="rId446" Type="http://schemas.openxmlformats.org/officeDocument/2006/relationships/customXml" Target="../ink/ink1265.xml"/><Relationship Id="rId1076" Type="http://schemas.openxmlformats.org/officeDocument/2006/relationships/customXml" Target="../ink/ink1744.xml"/><Relationship Id="rId306" Type="http://schemas.openxmlformats.org/officeDocument/2006/relationships/customXml" Target="../ink/ink1145.xml"/><Relationship Id="rId860" Type="http://schemas.openxmlformats.org/officeDocument/2006/relationships/customXml" Target="../ink/ink1557.xml"/><Relationship Id="rId958" Type="http://schemas.openxmlformats.org/officeDocument/2006/relationships/customXml" Target="../ink/ink1631.xml"/><Relationship Id="rId1143" Type="http://schemas.openxmlformats.org/officeDocument/2006/relationships/customXml" Target="../ink/ink1811.xml"/><Relationship Id="rId87" Type="http://schemas.openxmlformats.org/officeDocument/2006/relationships/customXml" Target="../ink/ink996.xml"/><Relationship Id="rId513" Type="http://schemas.openxmlformats.org/officeDocument/2006/relationships/customXml" Target="../ink/ink1299.xml"/><Relationship Id="rId597" Type="http://schemas.openxmlformats.org/officeDocument/2006/relationships/customXml" Target="../ink/ink1380.xml"/><Relationship Id="rId720" Type="http://schemas.openxmlformats.org/officeDocument/2006/relationships/customXml" Target="../ink/ink1439.xml"/><Relationship Id="rId818" Type="http://schemas.openxmlformats.org/officeDocument/2006/relationships/customXml" Target="../ink/ink1519.xml"/><Relationship Id="rId152" Type="http://schemas.openxmlformats.org/officeDocument/2006/relationships/customXml" Target="../ink/ink1053.xml"/><Relationship Id="rId457" Type="http://schemas.openxmlformats.org/officeDocument/2006/relationships/customXml" Target="../ink/ink1276.xml"/><Relationship Id="rId1003" Type="http://schemas.openxmlformats.org/officeDocument/2006/relationships/customXml" Target="../ink/ink1672.xml"/><Relationship Id="rId1087" Type="http://schemas.openxmlformats.org/officeDocument/2006/relationships/customXml" Target="../ink/ink1755.xml"/><Relationship Id="rId871" Type="http://schemas.openxmlformats.org/officeDocument/2006/relationships/customXml" Target="../ink/ink1568.xml"/><Relationship Id="rId969" Type="http://schemas.openxmlformats.org/officeDocument/2006/relationships/customXml" Target="../ink/ink1642.xml"/><Relationship Id="rId317" Type="http://schemas.openxmlformats.org/officeDocument/2006/relationships/customXml" Target="../ink/ink1155.xml"/><Relationship Id="rId524" Type="http://schemas.openxmlformats.org/officeDocument/2006/relationships/customXml" Target="../ink/ink1309.xml"/><Relationship Id="rId731" Type="http://schemas.openxmlformats.org/officeDocument/2006/relationships/customXml" Target="../ink/ink1450.xml"/><Relationship Id="rId1154" Type="http://schemas.openxmlformats.org/officeDocument/2006/relationships/customXml" Target="../ink/ink1822.xml"/><Relationship Id="rId98" Type="http://schemas.openxmlformats.org/officeDocument/2006/relationships/customXml" Target="../ink/ink1006.xml"/><Relationship Id="rId370" Type="http://schemas.openxmlformats.org/officeDocument/2006/relationships/customXml" Target="../ink/ink1208.xml"/><Relationship Id="rId829" Type="http://schemas.openxmlformats.org/officeDocument/2006/relationships/customXml" Target="../ink/ink1528.xml"/><Relationship Id="rId1014" Type="http://schemas.openxmlformats.org/officeDocument/2006/relationships/customXml" Target="../ink/ink1683.xml"/><Relationship Id="rId230" Type="http://schemas.openxmlformats.org/officeDocument/2006/relationships/customXml" Target="../ink/ink1123.xml"/><Relationship Id="rId468" Type="http://schemas.openxmlformats.org/officeDocument/2006/relationships/customXml" Target="../ink/ink1287.xml"/><Relationship Id="rId882" Type="http://schemas.openxmlformats.org/officeDocument/2006/relationships/customXml" Target="../ink/ink1571.xml"/><Relationship Id="rId1098" Type="http://schemas.openxmlformats.org/officeDocument/2006/relationships/customXml" Target="../ink/ink1766.xml"/><Relationship Id="rId25" Type="http://schemas.openxmlformats.org/officeDocument/2006/relationships/customXml" Target="../ink/ink947.xml"/><Relationship Id="rId328" Type="http://schemas.openxmlformats.org/officeDocument/2006/relationships/customXml" Target="../ink/ink1166.xml"/><Relationship Id="rId535" Type="http://schemas.openxmlformats.org/officeDocument/2006/relationships/customXml" Target="../ink/ink1320.xml"/><Relationship Id="rId742" Type="http://schemas.openxmlformats.org/officeDocument/2006/relationships/customXml" Target="../ink/ink1461.xml"/><Relationship Id="rId1165" Type="http://schemas.openxmlformats.org/officeDocument/2006/relationships/customXml" Target="../ink/ink1833.xml"/><Relationship Id="rId174" Type="http://schemas.openxmlformats.org/officeDocument/2006/relationships/customXml" Target="../ink/ink1069.xml"/><Relationship Id="rId381" Type="http://schemas.openxmlformats.org/officeDocument/2006/relationships/customXml" Target="../ink/ink1219.xml"/><Relationship Id="rId602" Type="http://schemas.openxmlformats.org/officeDocument/2006/relationships/customXml" Target="../ink/ink1385.xml"/><Relationship Id="rId1025" Type="http://schemas.openxmlformats.org/officeDocument/2006/relationships/customXml" Target="../ink/ink1694.xml"/><Relationship Id="rId241" Type="http://schemas.openxmlformats.org/officeDocument/2006/relationships/customXml" Target="../ink/ink1134.xml"/><Relationship Id="rId907" Type="http://schemas.openxmlformats.org/officeDocument/2006/relationships/customXml" Target="../ink/ink1583.xml"/><Relationship Id="rId339" Type="http://schemas.openxmlformats.org/officeDocument/2006/relationships/customXml" Target="../ink/ink1177.xml"/><Relationship Id="rId546" Type="http://schemas.openxmlformats.org/officeDocument/2006/relationships/customXml" Target="../ink/ink1330.xml"/><Relationship Id="rId753" Type="http://schemas.openxmlformats.org/officeDocument/2006/relationships/customXml" Target="../ink/ink1472.xml"/><Relationship Id="rId1176" Type="http://schemas.openxmlformats.org/officeDocument/2006/relationships/customXml" Target="../ink/ink1844.xml"/><Relationship Id="rId101" Type="http://schemas.openxmlformats.org/officeDocument/2006/relationships/customXml" Target="../ink/ink1009.xml"/><Relationship Id="rId185" Type="http://schemas.openxmlformats.org/officeDocument/2006/relationships/customXml" Target="../ink/ink1080.xml"/><Relationship Id="rId406" Type="http://schemas.openxmlformats.org/officeDocument/2006/relationships/customXml" Target="../ink/ink1227.xml"/><Relationship Id="rId960" Type="http://schemas.openxmlformats.org/officeDocument/2006/relationships/customXml" Target="../ink/ink1633.xml"/><Relationship Id="rId1036" Type="http://schemas.openxmlformats.org/officeDocument/2006/relationships/customXml" Target="../ink/ink1705.xml"/><Relationship Id="rId613" Type="http://schemas.openxmlformats.org/officeDocument/2006/relationships/customXml" Target="../ink/ink1396.xml"/><Relationship Id="rId820" Type="http://schemas.openxmlformats.org/officeDocument/2006/relationships/customXml" Target="../ink/ink1521.xml"/><Relationship Id="rId918" Type="http://schemas.openxmlformats.org/officeDocument/2006/relationships/customXml" Target="../ink/ink1594.xml"/><Relationship Id="rId1103" Type="http://schemas.openxmlformats.org/officeDocument/2006/relationships/customXml" Target="../ink/ink1771.xml"/><Relationship Id="rId1187" Type="http://schemas.openxmlformats.org/officeDocument/2006/relationships/customXml" Target="../ink/ink1855.xml"/><Relationship Id="rId47" Type="http://schemas.openxmlformats.org/officeDocument/2006/relationships/customXml" Target="../ink/ink963.xml"/><Relationship Id="rId112" Type="http://schemas.openxmlformats.org/officeDocument/2006/relationships/customXml" Target="../ink/ink1020.xml"/><Relationship Id="rId557" Type="http://schemas.openxmlformats.org/officeDocument/2006/relationships/customXml" Target="../ink/ink1340.xml"/><Relationship Id="rId764" Type="http://schemas.openxmlformats.org/officeDocument/2006/relationships/customXml" Target="../ink/ink1483.xml"/><Relationship Id="rId971" Type="http://schemas.openxmlformats.org/officeDocument/2006/relationships/customXml" Target="../ink/ink1643.xml"/><Relationship Id="rId196" Type="http://schemas.openxmlformats.org/officeDocument/2006/relationships/customXml" Target="../ink/ink1091.xml"/><Relationship Id="rId417" Type="http://schemas.openxmlformats.org/officeDocument/2006/relationships/customXml" Target="../ink/ink1237.xml"/><Relationship Id="rId624" Type="http://schemas.openxmlformats.org/officeDocument/2006/relationships/customXml" Target="../ink/ink1407.xml"/><Relationship Id="rId831" Type="http://schemas.openxmlformats.org/officeDocument/2006/relationships/customXml" Target="../ink/ink1530.xml"/><Relationship Id="rId1047" Type="http://schemas.openxmlformats.org/officeDocument/2006/relationships/customXml" Target="../ink/ink1716.xml"/><Relationship Id="rId470" Type="http://schemas.openxmlformats.org/officeDocument/2006/relationships/customXml" Target="../ink/ink1289.xml"/><Relationship Id="rId929" Type="http://schemas.openxmlformats.org/officeDocument/2006/relationships/customXml" Target="../ink/ink1603.xml"/><Relationship Id="rId1114" Type="http://schemas.openxmlformats.org/officeDocument/2006/relationships/customXml" Target="../ink/ink1782.xml"/><Relationship Id="rId58" Type="http://schemas.openxmlformats.org/officeDocument/2006/relationships/image" Target="../media/image11.png"/><Relationship Id="rId330" Type="http://schemas.openxmlformats.org/officeDocument/2006/relationships/customXml" Target="../ink/ink1168.xml"/><Relationship Id="rId568" Type="http://schemas.openxmlformats.org/officeDocument/2006/relationships/customXml" Target="../ink/ink1351.xml"/><Relationship Id="rId775" Type="http://schemas.openxmlformats.org/officeDocument/2006/relationships/customXml" Target="../ink/ink1494.xml"/><Relationship Id="rId982" Type="http://schemas.openxmlformats.org/officeDocument/2006/relationships/customXml" Target="../ink/ink1654.xml"/><Relationship Id="rId1198" Type="http://schemas.openxmlformats.org/officeDocument/2006/relationships/customXml" Target="../ink/ink1866.xml"/><Relationship Id="rId428" Type="http://schemas.openxmlformats.org/officeDocument/2006/relationships/customXml" Target="../ink/ink1248.xml"/><Relationship Id="rId635" Type="http://schemas.openxmlformats.org/officeDocument/2006/relationships/customXml" Target="../ink/ink1418.xml"/><Relationship Id="rId842" Type="http://schemas.openxmlformats.org/officeDocument/2006/relationships/image" Target="../media/image46.png"/><Relationship Id="rId1058" Type="http://schemas.openxmlformats.org/officeDocument/2006/relationships/customXml" Target="../ink/ink1727.xml"/><Relationship Id="rId1125" Type="http://schemas.openxmlformats.org/officeDocument/2006/relationships/customXml" Target="../ink/ink1793.xml"/><Relationship Id="rId69" Type="http://schemas.openxmlformats.org/officeDocument/2006/relationships/customXml" Target="../ink/ink980.xml"/><Relationship Id="rId134" Type="http://schemas.openxmlformats.org/officeDocument/2006/relationships/customXml" Target="../ink/ink1035.xml"/><Relationship Id="rId579" Type="http://schemas.openxmlformats.org/officeDocument/2006/relationships/customXml" Target="../ink/ink1362.xml"/><Relationship Id="rId786" Type="http://schemas.openxmlformats.org/officeDocument/2006/relationships/customXml" Target="../ink/ink1505.xml"/><Relationship Id="rId993" Type="http://schemas.openxmlformats.org/officeDocument/2006/relationships/customXml" Target="../ink/ink1664.xml"/><Relationship Id="rId341" Type="http://schemas.openxmlformats.org/officeDocument/2006/relationships/customXml" Target="../ink/ink1179.xml"/><Relationship Id="rId439" Type="http://schemas.openxmlformats.org/officeDocument/2006/relationships/customXml" Target="../ink/ink1258.xml"/><Relationship Id="rId1069" Type="http://schemas.openxmlformats.org/officeDocument/2006/relationships/customXml" Target="../ink/ink1737.xml"/><Relationship Id="rId201" Type="http://schemas.openxmlformats.org/officeDocument/2006/relationships/customXml" Target="../ink/ink1096.xml"/><Relationship Id="rId853" Type="http://schemas.openxmlformats.org/officeDocument/2006/relationships/customXml" Target="../ink/ink1550.xml"/><Relationship Id="rId1136" Type="http://schemas.openxmlformats.org/officeDocument/2006/relationships/customXml" Target="../ink/ink1804.xml"/><Relationship Id="rId713" Type="http://schemas.openxmlformats.org/officeDocument/2006/relationships/customXml" Target="../ink/ink1432.xml"/><Relationship Id="rId920" Type="http://schemas.openxmlformats.org/officeDocument/2006/relationships/customXml" Target="../ink/ink1596.xml"/><Relationship Id="rId145" Type="http://schemas.openxmlformats.org/officeDocument/2006/relationships/customXml" Target="../ink/ink1046.xml"/><Relationship Id="rId352" Type="http://schemas.openxmlformats.org/officeDocument/2006/relationships/customXml" Target="../ink/ink1190.xml"/><Relationship Id="rId1203" Type="http://schemas.openxmlformats.org/officeDocument/2006/relationships/customXml" Target="../ink/ink1871.xml"/><Relationship Id="rId212" Type="http://schemas.openxmlformats.org/officeDocument/2006/relationships/customXml" Target="../ink/ink1106.xml"/><Relationship Id="rId864" Type="http://schemas.openxmlformats.org/officeDocument/2006/relationships/customXml" Target="../ink/ink1561.xml"/><Relationship Id="rId517" Type="http://schemas.openxmlformats.org/officeDocument/2006/relationships/customXml" Target="../ink/ink1302.xml"/><Relationship Id="rId724" Type="http://schemas.openxmlformats.org/officeDocument/2006/relationships/customXml" Target="../ink/ink1443.xml"/><Relationship Id="rId931" Type="http://schemas.openxmlformats.org/officeDocument/2006/relationships/customXml" Target="../ink/ink1605.xml"/><Relationship Id="rId1147" Type="http://schemas.openxmlformats.org/officeDocument/2006/relationships/customXml" Target="../ink/ink1815.xml"/><Relationship Id="rId60" Type="http://schemas.openxmlformats.org/officeDocument/2006/relationships/customXml" Target="../ink/ink973.xml"/><Relationship Id="rId156" Type="http://schemas.openxmlformats.org/officeDocument/2006/relationships/customXml" Target="../ink/ink1057.xml"/><Relationship Id="rId363" Type="http://schemas.openxmlformats.org/officeDocument/2006/relationships/customXml" Target="../ink/ink1201.xml"/><Relationship Id="rId570" Type="http://schemas.openxmlformats.org/officeDocument/2006/relationships/customXml" Target="../ink/ink1353.xml"/><Relationship Id="rId1007" Type="http://schemas.openxmlformats.org/officeDocument/2006/relationships/customXml" Target="../ink/ink1676.xml"/><Relationship Id="rId223" Type="http://schemas.openxmlformats.org/officeDocument/2006/relationships/customXml" Target="../ink/ink1116.xml"/><Relationship Id="rId430" Type="http://schemas.openxmlformats.org/officeDocument/2006/relationships/customXml" Target="../ink/ink1250.xml"/><Relationship Id="rId875" Type="http://schemas.openxmlformats.org/officeDocument/2006/relationships/customXml" Target="../ink/ink1570.xml"/><Relationship Id="rId1060" Type="http://schemas.openxmlformats.org/officeDocument/2006/relationships/customXml" Target="../ink/ink1729.xml"/><Relationship Id="rId528" Type="http://schemas.openxmlformats.org/officeDocument/2006/relationships/customXml" Target="../ink/ink1313.xml"/><Relationship Id="rId735" Type="http://schemas.openxmlformats.org/officeDocument/2006/relationships/customXml" Target="../ink/ink1454.xml"/><Relationship Id="rId942" Type="http://schemas.openxmlformats.org/officeDocument/2006/relationships/customXml" Target="../ink/ink1616.xml"/><Relationship Id="rId1158" Type="http://schemas.openxmlformats.org/officeDocument/2006/relationships/customXml" Target="../ink/ink1826.xml"/><Relationship Id="rId167" Type="http://schemas.openxmlformats.org/officeDocument/2006/relationships/customXml" Target="../ink/ink1063.xml"/><Relationship Id="rId374" Type="http://schemas.openxmlformats.org/officeDocument/2006/relationships/customXml" Target="../ink/ink1212.xml"/><Relationship Id="rId581" Type="http://schemas.openxmlformats.org/officeDocument/2006/relationships/customXml" Target="../ink/ink1364.xml"/><Relationship Id="rId1018" Type="http://schemas.openxmlformats.org/officeDocument/2006/relationships/customXml" Target="../ink/ink1687.xml"/><Relationship Id="rId71" Type="http://schemas.openxmlformats.org/officeDocument/2006/relationships/customXml" Target="../ink/ink982.xml"/><Relationship Id="rId234" Type="http://schemas.openxmlformats.org/officeDocument/2006/relationships/customXml" Target="../ink/ink1127.xml"/><Relationship Id="rId886" Type="http://schemas.openxmlformats.org/officeDocument/2006/relationships/customXml" Target="../ink/ink1575.xml"/><Relationship Id="rId2" Type="http://schemas.openxmlformats.org/officeDocument/2006/relationships/image" Target="../media/image1.png"/><Relationship Id="rId29" Type="http://schemas.openxmlformats.org/officeDocument/2006/relationships/customXml" Target="../ink/ink951.xml"/><Relationship Id="rId441" Type="http://schemas.openxmlformats.org/officeDocument/2006/relationships/customXml" Target="../ink/ink1260.xml"/><Relationship Id="rId539" Type="http://schemas.openxmlformats.org/officeDocument/2006/relationships/customXml" Target="../ink/ink1324.xml"/><Relationship Id="rId746" Type="http://schemas.openxmlformats.org/officeDocument/2006/relationships/customXml" Target="../ink/ink1465.xml"/><Relationship Id="rId1071" Type="http://schemas.openxmlformats.org/officeDocument/2006/relationships/customXml" Target="../ink/ink1739.xml"/><Relationship Id="rId1169" Type="http://schemas.openxmlformats.org/officeDocument/2006/relationships/customXml" Target="../ink/ink1837.xml"/><Relationship Id="rId178" Type="http://schemas.openxmlformats.org/officeDocument/2006/relationships/customXml" Target="../ink/ink1073.xml"/><Relationship Id="rId953" Type="http://schemas.openxmlformats.org/officeDocument/2006/relationships/customXml" Target="../ink/ink1626.xml"/><Relationship Id="rId1029" Type="http://schemas.openxmlformats.org/officeDocument/2006/relationships/customXml" Target="../ink/ink1698.xml"/><Relationship Id="rId82" Type="http://schemas.openxmlformats.org/officeDocument/2006/relationships/customXml" Target="../ink/ink991.xml"/><Relationship Id="rId592" Type="http://schemas.openxmlformats.org/officeDocument/2006/relationships/customXml" Target="../ink/ink1375.xml"/><Relationship Id="rId606" Type="http://schemas.openxmlformats.org/officeDocument/2006/relationships/customXml" Target="../ink/ink1389.xml"/><Relationship Id="rId813" Type="http://schemas.openxmlformats.org/officeDocument/2006/relationships/customXml" Target="../ink/ink1514.xml"/><Relationship Id="rId245" Type="http://schemas.openxmlformats.org/officeDocument/2006/relationships/customXml" Target="../ink/ink1138.xml"/><Relationship Id="rId452" Type="http://schemas.openxmlformats.org/officeDocument/2006/relationships/customXml" Target="../ink/ink1271.xml"/><Relationship Id="rId1082" Type="http://schemas.openxmlformats.org/officeDocument/2006/relationships/customXml" Target="../ink/ink1750.xml"/><Relationship Id="rId105" Type="http://schemas.openxmlformats.org/officeDocument/2006/relationships/customXml" Target="../ink/ink1013.xml"/><Relationship Id="rId312" Type="http://schemas.openxmlformats.org/officeDocument/2006/relationships/customXml" Target="../ink/ink1150.xml"/><Relationship Id="rId757" Type="http://schemas.openxmlformats.org/officeDocument/2006/relationships/customXml" Target="../ink/ink1476.xml"/><Relationship Id="rId964" Type="http://schemas.openxmlformats.org/officeDocument/2006/relationships/customXml" Target="../ink/ink1637.xml"/><Relationship Id="rId93" Type="http://schemas.openxmlformats.org/officeDocument/2006/relationships/customXml" Target="../ink/ink1001.xml"/><Relationship Id="rId189" Type="http://schemas.openxmlformats.org/officeDocument/2006/relationships/customXml" Target="../ink/ink1084.xml"/><Relationship Id="rId617" Type="http://schemas.openxmlformats.org/officeDocument/2006/relationships/customXml" Target="../ink/ink1400.xml"/><Relationship Id="rId824" Type="http://schemas.openxmlformats.org/officeDocument/2006/relationships/customXml" Target="../ink/ink1523.xml"/><Relationship Id="rId463" Type="http://schemas.openxmlformats.org/officeDocument/2006/relationships/customXml" Target="../ink/ink1282.xml"/><Relationship Id="rId1093" Type="http://schemas.openxmlformats.org/officeDocument/2006/relationships/customXml" Target="../ink/ink1761.xml"/><Relationship Id="rId1107" Type="http://schemas.openxmlformats.org/officeDocument/2006/relationships/customXml" Target="../ink/ink1775.xml"/><Relationship Id="rId116" Type="http://schemas.openxmlformats.org/officeDocument/2006/relationships/customXml" Target="../ink/ink1024.xml"/><Relationship Id="rId323" Type="http://schemas.openxmlformats.org/officeDocument/2006/relationships/customXml" Target="../ink/ink1161.xml"/><Relationship Id="rId530" Type="http://schemas.openxmlformats.org/officeDocument/2006/relationships/customXml" Target="../ink/ink1315.xml"/><Relationship Id="rId768" Type="http://schemas.openxmlformats.org/officeDocument/2006/relationships/customXml" Target="../ink/ink1487.xml"/><Relationship Id="rId975" Type="http://schemas.openxmlformats.org/officeDocument/2006/relationships/customXml" Target="../ink/ink1647.xml"/><Relationship Id="rId1160" Type="http://schemas.openxmlformats.org/officeDocument/2006/relationships/customXml" Target="../ink/ink1828.xml"/><Relationship Id="rId20" Type="http://schemas.openxmlformats.org/officeDocument/2006/relationships/image" Target="../media/image5.png"/><Relationship Id="rId628" Type="http://schemas.openxmlformats.org/officeDocument/2006/relationships/customXml" Target="../ink/ink1411.xml"/><Relationship Id="rId835" Type="http://schemas.openxmlformats.org/officeDocument/2006/relationships/customXml" Target="../ink/ink1534.xml"/><Relationship Id="rId474" Type="http://schemas.openxmlformats.org/officeDocument/2006/relationships/customXml" Target="../ink/ink1293.xml"/><Relationship Id="rId1020" Type="http://schemas.openxmlformats.org/officeDocument/2006/relationships/customXml" Target="../ink/ink1689.xml"/><Relationship Id="rId1118" Type="http://schemas.openxmlformats.org/officeDocument/2006/relationships/customXml" Target="../ink/ink1786.xml"/><Relationship Id="rId779" Type="http://schemas.openxmlformats.org/officeDocument/2006/relationships/customXml" Target="../ink/ink1498.xml"/><Relationship Id="rId986" Type="http://schemas.openxmlformats.org/officeDocument/2006/relationships/customXml" Target="../ink/ink1658.xml"/><Relationship Id="rId31" Type="http://schemas.openxmlformats.org/officeDocument/2006/relationships/customXml" Target="../ink/ink953.xml"/><Relationship Id="rId334" Type="http://schemas.openxmlformats.org/officeDocument/2006/relationships/customXml" Target="../ink/ink1172.xml"/><Relationship Id="rId541" Type="http://schemas.openxmlformats.org/officeDocument/2006/relationships/image" Target="../media/image33.png"/><Relationship Id="rId639" Type="http://schemas.openxmlformats.org/officeDocument/2006/relationships/customXml" Target="../ink/ink1422.xml"/><Relationship Id="rId1171" Type="http://schemas.openxmlformats.org/officeDocument/2006/relationships/customXml" Target="../ink/ink1839.xml"/><Relationship Id="rId180" Type="http://schemas.openxmlformats.org/officeDocument/2006/relationships/customXml" Target="../ink/ink1075.xml"/><Relationship Id="rId401" Type="http://schemas.openxmlformats.org/officeDocument/2006/relationships/customXml" Target="../ink/ink1222.xml"/><Relationship Id="rId846" Type="http://schemas.openxmlformats.org/officeDocument/2006/relationships/customXml" Target="../ink/ink1543.xml"/><Relationship Id="rId1031" Type="http://schemas.openxmlformats.org/officeDocument/2006/relationships/customXml" Target="../ink/ink1700.xml"/><Relationship Id="rId1129" Type="http://schemas.openxmlformats.org/officeDocument/2006/relationships/customXml" Target="../ink/ink1797.xml"/><Relationship Id="rId913" Type="http://schemas.openxmlformats.org/officeDocument/2006/relationships/customXml" Target="../ink/ink1589.xml"/><Relationship Id="rId42" Type="http://schemas.openxmlformats.org/officeDocument/2006/relationships/customXml" Target="../ink/ink960.xml"/><Relationship Id="rId138" Type="http://schemas.openxmlformats.org/officeDocument/2006/relationships/customXml" Target="../ink/ink1039.xml"/><Relationship Id="rId345" Type="http://schemas.openxmlformats.org/officeDocument/2006/relationships/customXml" Target="../ink/ink1183.xml"/><Relationship Id="rId552" Type="http://schemas.openxmlformats.org/officeDocument/2006/relationships/customXml" Target="../ink/ink1335.xml"/><Relationship Id="rId997" Type="http://schemas.openxmlformats.org/officeDocument/2006/relationships/customXml" Target="../ink/ink1667.xml"/><Relationship Id="rId1182" Type="http://schemas.openxmlformats.org/officeDocument/2006/relationships/customXml" Target="../ink/ink1850.xml"/><Relationship Id="rId191" Type="http://schemas.openxmlformats.org/officeDocument/2006/relationships/customXml" Target="../ink/ink1086.xml"/><Relationship Id="rId205" Type="http://schemas.openxmlformats.org/officeDocument/2006/relationships/customXml" Target="../ink/ink1100.xml"/><Relationship Id="rId412" Type="http://schemas.openxmlformats.org/officeDocument/2006/relationships/customXml" Target="../ink/ink1233.xml"/><Relationship Id="rId857" Type="http://schemas.openxmlformats.org/officeDocument/2006/relationships/customXml" Target="../ink/ink1554.xml"/><Relationship Id="rId1042" Type="http://schemas.openxmlformats.org/officeDocument/2006/relationships/customXml" Target="../ink/ink1711.xml"/><Relationship Id="rId717" Type="http://schemas.openxmlformats.org/officeDocument/2006/relationships/customXml" Target="../ink/ink1436.xml"/><Relationship Id="rId924" Type="http://schemas.openxmlformats.org/officeDocument/2006/relationships/image" Target="../media/image51.png"/><Relationship Id="rId53" Type="http://schemas.openxmlformats.org/officeDocument/2006/relationships/customXml" Target="../ink/ink968.xml"/><Relationship Id="rId149" Type="http://schemas.openxmlformats.org/officeDocument/2006/relationships/customXml" Target="../ink/ink1050.xml"/><Relationship Id="rId356" Type="http://schemas.openxmlformats.org/officeDocument/2006/relationships/customXml" Target="../ink/ink1194.xml"/><Relationship Id="rId563" Type="http://schemas.openxmlformats.org/officeDocument/2006/relationships/customXml" Target="../ink/ink1346.xml"/><Relationship Id="rId770" Type="http://schemas.openxmlformats.org/officeDocument/2006/relationships/customXml" Target="../ink/ink1489.xml"/><Relationship Id="rId1193" Type="http://schemas.openxmlformats.org/officeDocument/2006/relationships/customXml" Target="../ink/ink1861.xml"/><Relationship Id="rId216" Type="http://schemas.openxmlformats.org/officeDocument/2006/relationships/customXml" Target="../ink/ink1109.xml"/><Relationship Id="rId423" Type="http://schemas.openxmlformats.org/officeDocument/2006/relationships/customXml" Target="../ink/ink1243.xml"/><Relationship Id="rId868" Type="http://schemas.openxmlformats.org/officeDocument/2006/relationships/customXml" Target="../ink/ink1565.xml"/><Relationship Id="rId1053" Type="http://schemas.openxmlformats.org/officeDocument/2006/relationships/customXml" Target="../ink/ink1722.xml"/><Relationship Id="rId630" Type="http://schemas.openxmlformats.org/officeDocument/2006/relationships/customXml" Target="../ink/ink1413.xml"/><Relationship Id="rId728" Type="http://schemas.openxmlformats.org/officeDocument/2006/relationships/customXml" Target="../ink/ink1447.xml"/><Relationship Id="rId935" Type="http://schemas.openxmlformats.org/officeDocument/2006/relationships/customXml" Target="../ink/ink1609.xml"/><Relationship Id="rId64" Type="http://schemas.openxmlformats.org/officeDocument/2006/relationships/image" Target="../media/image12.png"/><Relationship Id="rId367" Type="http://schemas.openxmlformats.org/officeDocument/2006/relationships/customXml" Target="../ink/ink1205.xml"/><Relationship Id="rId574" Type="http://schemas.openxmlformats.org/officeDocument/2006/relationships/customXml" Target="../ink/ink1357.xml"/><Relationship Id="rId1120" Type="http://schemas.openxmlformats.org/officeDocument/2006/relationships/customXml" Target="../ink/ink1788.xml"/><Relationship Id="rId227" Type="http://schemas.openxmlformats.org/officeDocument/2006/relationships/customXml" Target="../ink/ink1120.xml"/><Relationship Id="rId781" Type="http://schemas.openxmlformats.org/officeDocument/2006/relationships/customXml" Target="../ink/ink1500.xml"/><Relationship Id="rId434" Type="http://schemas.openxmlformats.org/officeDocument/2006/relationships/customXml" Target="../ink/ink1254.xml"/><Relationship Id="rId641" Type="http://schemas.openxmlformats.org/officeDocument/2006/relationships/customXml" Target="../ink/ink1424.xml"/><Relationship Id="rId739" Type="http://schemas.openxmlformats.org/officeDocument/2006/relationships/customXml" Target="../ink/ink1458.xml"/><Relationship Id="rId1064" Type="http://schemas.openxmlformats.org/officeDocument/2006/relationships/customXml" Target="../ink/ink1733.xml"/><Relationship Id="rId946" Type="http://schemas.openxmlformats.org/officeDocument/2006/relationships/customXml" Target="../ink/ink1620.xml"/><Relationship Id="rId1131" Type="http://schemas.openxmlformats.org/officeDocument/2006/relationships/customXml" Target="../ink/ink1799.xml"/><Relationship Id="rId75" Type="http://schemas.openxmlformats.org/officeDocument/2006/relationships/customXml" Target="../ink/ink985.xml"/><Relationship Id="rId140" Type="http://schemas.openxmlformats.org/officeDocument/2006/relationships/customXml" Target="../ink/ink1041.xml"/><Relationship Id="rId378" Type="http://schemas.openxmlformats.org/officeDocument/2006/relationships/customXml" Target="../ink/ink1216.xml"/><Relationship Id="rId585" Type="http://schemas.openxmlformats.org/officeDocument/2006/relationships/customXml" Target="../ink/ink1368.xml"/><Relationship Id="rId806" Type="http://schemas.openxmlformats.org/officeDocument/2006/relationships/customXml" Target="../ink/ink1508.xml"/><Relationship Id="rId6" Type="http://schemas.openxmlformats.org/officeDocument/2006/relationships/customXml" Target="../ink/ink939.xml"/><Relationship Id="rId238" Type="http://schemas.openxmlformats.org/officeDocument/2006/relationships/customXml" Target="../ink/ink1131.xml"/><Relationship Id="rId445" Type="http://schemas.openxmlformats.org/officeDocument/2006/relationships/customXml" Target="../ink/ink1264.xml"/><Relationship Id="rId1075" Type="http://schemas.openxmlformats.org/officeDocument/2006/relationships/customXml" Target="../ink/ink1743.xml"/><Relationship Id="rId305" Type="http://schemas.openxmlformats.org/officeDocument/2006/relationships/customXml" Target="../ink/ink1144.xml"/><Relationship Id="rId512" Type="http://schemas.openxmlformats.org/officeDocument/2006/relationships/customXml" Target="../ink/ink1298.xml"/><Relationship Id="rId957" Type="http://schemas.openxmlformats.org/officeDocument/2006/relationships/customXml" Target="../ink/ink1630.xml"/><Relationship Id="rId1142" Type="http://schemas.openxmlformats.org/officeDocument/2006/relationships/customXml" Target="../ink/ink1810.xml"/><Relationship Id="rId86" Type="http://schemas.openxmlformats.org/officeDocument/2006/relationships/customXml" Target="../ink/ink995.xml"/><Relationship Id="rId151" Type="http://schemas.openxmlformats.org/officeDocument/2006/relationships/customXml" Target="../ink/ink1052.xml"/><Relationship Id="rId596" Type="http://schemas.openxmlformats.org/officeDocument/2006/relationships/customXml" Target="../ink/ink1379.xml"/><Relationship Id="rId817" Type="http://schemas.openxmlformats.org/officeDocument/2006/relationships/customXml" Target="../ink/ink1518.xml"/><Relationship Id="rId1002" Type="http://schemas.openxmlformats.org/officeDocument/2006/relationships/customXml" Target="../ink/ink1671.xml"/><Relationship Id="rId456" Type="http://schemas.openxmlformats.org/officeDocument/2006/relationships/customXml" Target="../ink/ink1275.xml"/><Relationship Id="rId870" Type="http://schemas.openxmlformats.org/officeDocument/2006/relationships/customXml" Target="../ink/ink1567.xml"/><Relationship Id="rId1086" Type="http://schemas.openxmlformats.org/officeDocument/2006/relationships/customXml" Target="../ink/ink1754.xml"/><Relationship Id="rId109" Type="http://schemas.openxmlformats.org/officeDocument/2006/relationships/customXml" Target="../ink/ink1017.xml"/><Relationship Id="rId316" Type="http://schemas.openxmlformats.org/officeDocument/2006/relationships/customXml" Target="../ink/ink1154.xml"/><Relationship Id="rId523" Type="http://schemas.openxmlformats.org/officeDocument/2006/relationships/customXml" Target="../ink/ink1308.xml"/><Relationship Id="rId968" Type="http://schemas.openxmlformats.org/officeDocument/2006/relationships/customXml" Target="../ink/ink1641.xml"/><Relationship Id="rId1153" Type="http://schemas.openxmlformats.org/officeDocument/2006/relationships/customXml" Target="../ink/ink1821.xml"/><Relationship Id="rId97" Type="http://schemas.openxmlformats.org/officeDocument/2006/relationships/customXml" Target="../ink/ink1005.xml"/><Relationship Id="rId730" Type="http://schemas.openxmlformats.org/officeDocument/2006/relationships/customXml" Target="../ink/ink1449.xml"/><Relationship Id="rId828" Type="http://schemas.openxmlformats.org/officeDocument/2006/relationships/customXml" Target="../ink/ink1527.xml"/><Relationship Id="rId1013" Type="http://schemas.openxmlformats.org/officeDocument/2006/relationships/customXml" Target="../ink/ink1682.xml"/><Relationship Id="rId467" Type="http://schemas.openxmlformats.org/officeDocument/2006/relationships/customXml" Target="../ink/ink1286.xml"/><Relationship Id="rId1097" Type="http://schemas.openxmlformats.org/officeDocument/2006/relationships/customXml" Target="../ink/ink1765.xml"/><Relationship Id="rId881" Type="http://schemas.openxmlformats.org/officeDocument/2006/relationships/image" Target="../media/image48.png"/><Relationship Id="rId979" Type="http://schemas.openxmlformats.org/officeDocument/2006/relationships/customXml" Target="../ink/ink1651.xml"/><Relationship Id="rId24" Type="http://schemas.openxmlformats.org/officeDocument/2006/relationships/customXml" Target="../ink/ink946.xml"/><Relationship Id="rId327" Type="http://schemas.openxmlformats.org/officeDocument/2006/relationships/customXml" Target="../ink/ink1165.xml"/><Relationship Id="rId534" Type="http://schemas.openxmlformats.org/officeDocument/2006/relationships/customXml" Target="../ink/ink1319.xml"/><Relationship Id="rId741" Type="http://schemas.openxmlformats.org/officeDocument/2006/relationships/customXml" Target="../ink/ink1460.xml"/><Relationship Id="rId839" Type="http://schemas.openxmlformats.org/officeDocument/2006/relationships/customXml" Target="../ink/ink1537.xml"/><Relationship Id="rId1164" Type="http://schemas.openxmlformats.org/officeDocument/2006/relationships/customXml" Target="../ink/ink1832.xml"/><Relationship Id="rId173" Type="http://schemas.openxmlformats.org/officeDocument/2006/relationships/customXml" Target="../ink/ink1068.xml"/><Relationship Id="rId380" Type="http://schemas.openxmlformats.org/officeDocument/2006/relationships/customXml" Target="../ink/ink1218.xml"/><Relationship Id="rId601" Type="http://schemas.openxmlformats.org/officeDocument/2006/relationships/customXml" Target="../ink/ink1384.xml"/><Relationship Id="rId1024" Type="http://schemas.openxmlformats.org/officeDocument/2006/relationships/customXml" Target="../ink/ink1693.xml"/><Relationship Id="rId240" Type="http://schemas.openxmlformats.org/officeDocument/2006/relationships/customXml" Target="../ink/ink1133.xml"/><Relationship Id="rId892" Type="http://schemas.openxmlformats.org/officeDocument/2006/relationships/customXml" Target="../ink/ink1581.xml"/><Relationship Id="rId906" Type="http://schemas.openxmlformats.org/officeDocument/2006/relationships/customXml" Target="../ink/ink1582.xml"/><Relationship Id="rId35" Type="http://schemas.openxmlformats.org/officeDocument/2006/relationships/customXml" Target="../ink/ink957.xml"/><Relationship Id="rId100" Type="http://schemas.openxmlformats.org/officeDocument/2006/relationships/customXml" Target="../ink/ink1008.xml"/><Relationship Id="rId338" Type="http://schemas.openxmlformats.org/officeDocument/2006/relationships/customXml" Target="../ink/ink1176.xml"/><Relationship Id="rId545" Type="http://schemas.openxmlformats.org/officeDocument/2006/relationships/customXml" Target="../ink/ink1329.xml"/><Relationship Id="rId752" Type="http://schemas.openxmlformats.org/officeDocument/2006/relationships/customXml" Target="../ink/ink1471.xml"/><Relationship Id="rId1175" Type="http://schemas.openxmlformats.org/officeDocument/2006/relationships/customXml" Target="../ink/ink1843.xml"/><Relationship Id="rId184" Type="http://schemas.openxmlformats.org/officeDocument/2006/relationships/customXml" Target="../ink/ink1079.xml"/><Relationship Id="rId405" Type="http://schemas.openxmlformats.org/officeDocument/2006/relationships/customXml" Target="../ink/ink1226.xml"/><Relationship Id="rId612" Type="http://schemas.openxmlformats.org/officeDocument/2006/relationships/customXml" Target="../ink/ink1395.xml"/><Relationship Id="rId1035" Type="http://schemas.openxmlformats.org/officeDocument/2006/relationships/customXml" Target="../ink/ink1704.xml"/><Relationship Id="rId917" Type="http://schemas.openxmlformats.org/officeDocument/2006/relationships/customXml" Target="../ink/ink1593.xml"/><Relationship Id="rId1102" Type="http://schemas.openxmlformats.org/officeDocument/2006/relationships/customXml" Target="../ink/ink1770.xml"/><Relationship Id="rId46" Type="http://schemas.openxmlformats.org/officeDocument/2006/relationships/image" Target="../media/image8.png"/><Relationship Id="rId349" Type="http://schemas.openxmlformats.org/officeDocument/2006/relationships/customXml" Target="../ink/ink1187.xml"/><Relationship Id="rId556" Type="http://schemas.openxmlformats.org/officeDocument/2006/relationships/customXml" Target="../ink/ink1339.xml"/><Relationship Id="rId763" Type="http://schemas.openxmlformats.org/officeDocument/2006/relationships/customXml" Target="../ink/ink1482.xml"/><Relationship Id="rId1186" Type="http://schemas.openxmlformats.org/officeDocument/2006/relationships/customXml" Target="../ink/ink1854.xml"/><Relationship Id="rId111" Type="http://schemas.openxmlformats.org/officeDocument/2006/relationships/customXml" Target="../ink/ink1019.xml"/><Relationship Id="rId195" Type="http://schemas.openxmlformats.org/officeDocument/2006/relationships/customXml" Target="../ink/ink1090.xml"/><Relationship Id="rId209" Type="http://schemas.openxmlformats.org/officeDocument/2006/relationships/customXml" Target="../ink/ink1104.xml"/><Relationship Id="rId416" Type="http://schemas.openxmlformats.org/officeDocument/2006/relationships/customXml" Target="../ink/ink1236.xml"/><Relationship Id="rId970" Type="http://schemas.openxmlformats.org/officeDocument/2006/relationships/image" Target="../media/image23.png"/><Relationship Id="rId1046" Type="http://schemas.openxmlformats.org/officeDocument/2006/relationships/customXml" Target="../ink/ink1715.xml"/><Relationship Id="rId623" Type="http://schemas.openxmlformats.org/officeDocument/2006/relationships/customXml" Target="../ink/ink1406.xml"/><Relationship Id="rId830" Type="http://schemas.openxmlformats.org/officeDocument/2006/relationships/customXml" Target="../ink/ink1529.xml"/><Relationship Id="rId928" Type="http://schemas.openxmlformats.org/officeDocument/2006/relationships/customXml" Target="../ink/ink1602.xml"/><Relationship Id="rId57" Type="http://schemas.openxmlformats.org/officeDocument/2006/relationships/customXml" Target="../ink/ink971.xml"/><Relationship Id="rId567" Type="http://schemas.openxmlformats.org/officeDocument/2006/relationships/customXml" Target="../ink/ink1350.xml"/><Relationship Id="rId1113" Type="http://schemas.openxmlformats.org/officeDocument/2006/relationships/customXml" Target="../ink/ink1781.xml"/><Relationship Id="rId1197" Type="http://schemas.openxmlformats.org/officeDocument/2006/relationships/customXml" Target="../ink/ink1865.xml"/><Relationship Id="rId122" Type="http://schemas.openxmlformats.org/officeDocument/2006/relationships/customXml" Target="../ink/ink1030.xml"/><Relationship Id="rId774" Type="http://schemas.openxmlformats.org/officeDocument/2006/relationships/customXml" Target="../ink/ink1493.xml"/><Relationship Id="rId981" Type="http://schemas.openxmlformats.org/officeDocument/2006/relationships/customXml" Target="../ink/ink1653.xml"/><Relationship Id="rId1057" Type="http://schemas.openxmlformats.org/officeDocument/2006/relationships/customXml" Target="../ink/ink1726.xml"/><Relationship Id="rId427" Type="http://schemas.openxmlformats.org/officeDocument/2006/relationships/customXml" Target="../ink/ink1247.xml"/><Relationship Id="rId634" Type="http://schemas.openxmlformats.org/officeDocument/2006/relationships/customXml" Target="../ink/ink1417.xml"/><Relationship Id="rId841" Type="http://schemas.openxmlformats.org/officeDocument/2006/relationships/customXml" Target="../ink/ink1539.xml"/><Relationship Id="rId939" Type="http://schemas.openxmlformats.org/officeDocument/2006/relationships/customXml" Target="../ink/ink1613.xml"/><Relationship Id="rId1124" Type="http://schemas.openxmlformats.org/officeDocument/2006/relationships/customXml" Target="../ink/ink1792.xml"/><Relationship Id="rId68" Type="http://schemas.openxmlformats.org/officeDocument/2006/relationships/customXml" Target="../ink/ink979.xml"/><Relationship Id="rId133" Type="http://schemas.openxmlformats.org/officeDocument/2006/relationships/customXml" Target="../ink/ink1034.xml"/><Relationship Id="rId340" Type="http://schemas.openxmlformats.org/officeDocument/2006/relationships/customXml" Target="../ink/ink1178.xml"/><Relationship Id="rId578" Type="http://schemas.openxmlformats.org/officeDocument/2006/relationships/customXml" Target="../ink/ink1361.xml"/><Relationship Id="rId785" Type="http://schemas.openxmlformats.org/officeDocument/2006/relationships/customXml" Target="../ink/ink1504.xml"/><Relationship Id="rId992" Type="http://schemas.openxmlformats.org/officeDocument/2006/relationships/customXml" Target="../ink/ink1663.xml"/><Relationship Id="rId200" Type="http://schemas.openxmlformats.org/officeDocument/2006/relationships/customXml" Target="../ink/ink1095.xml"/><Relationship Id="rId438" Type="http://schemas.openxmlformats.org/officeDocument/2006/relationships/customXml" Target="../ink/ink1257.xml"/><Relationship Id="rId852" Type="http://schemas.openxmlformats.org/officeDocument/2006/relationships/customXml" Target="../ink/ink1549.xml"/><Relationship Id="rId1068" Type="http://schemas.openxmlformats.org/officeDocument/2006/relationships/image" Target="../media/image35.png"/><Relationship Id="rId712" Type="http://schemas.openxmlformats.org/officeDocument/2006/relationships/customXml" Target="../ink/ink1431.xml"/><Relationship Id="rId1135" Type="http://schemas.openxmlformats.org/officeDocument/2006/relationships/customXml" Target="../ink/ink1803.xml"/><Relationship Id="rId79" Type="http://schemas.openxmlformats.org/officeDocument/2006/relationships/customXml" Target="../ink/ink988.xml"/><Relationship Id="rId144" Type="http://schemas.openxmlformats.org/officeDocument/2006/relationships/customXml" Target="../ink/ink1045.xml"/><Relationship Id="rId589" Type="http://schemas.openxmlformats.org/officeDocument/2006/relationships/customXml" Target="../ink/ink1372.xml"/><Relationship Id="rId1202" Type="http://schemas.openxmlformats.org/officeDocument/2006/relationships/customXml" Target="../ink/ink1870.xml"/><Relationship Id="rId351" Type="http://schemas.openxmlformats.org/officeDocument/2006/relationships/customXml" Target="../ink/ink1189.xml"/><Relationship Id="rId449" Type="http://schemas.openxmlformats.org/officeDocument/2006/relationships/customXml" Target="../ink/ink1268.xml"/><Relationship Id="rId863" Type="http://schemas.openxmlformats.org/officeDocument/2006/relationships/customXml" Target="../ink/ink1560.xml"/><Relationship Id="rId1079" Type="http://schemas.openxmlformats.org/officeDocument/2006/relationships/customXml" Target="../ink/ink1747.xml"/><Relationship Id="rId211" Type="http://schemas.openxmlformats.org/officeDocument/2006/relationships/image" Target="../media/image20.png"/><Relationship Id="rId309" Type="http://schemas.openxmlformats.org/officeDocument/2006/relationships/customXml" Target="../ink/ink1148.xml"/><Relationship Id="rId516" Type="http://schemas.openxmlformats.org/officeDocument/2006/relationships/customXml" Target="../ink/ink1301.xml"/><Relationship Id="rId1146" Type="http://schemas.openxmlformats.org/officeDocument/2006/relationships/customXml" Target="../ink/ink1814.xml"/><Relationship Id="rId723" Type="http://schemas.openxmlformats.org/officeDocument/2006/relationships/customXml" Target="../ink/ink1442.xml"/><Relationship Id="rId930" Type="http://schemas.openxmlformats.org/officeDocument/2006/relationships/customXml" Target="../ink/ink1604.xml"/><Relationship Id="rId1006" Type="http://schemas.openxmlformats.org/officeDocument/2006/relationships/customXml" Target="../ink/ink1675.xml"/><Relationship Id="rId155" Type="http://schemas.openxmlformats.org/officeDocument/2006/relationships/customXml" Target="../ink/ink1056.xml"/><Relationship Id="rId362" Type="http://schemas.openxmlformats.org/officeDocument/2006/relationships/customXml" Target="../ink/ink1200.xml"/><Relationship Id="rId222" Type="http://schemas.openxmlformats.org/officeDocument/2006/relationships/customXml" Target="../ink/ink1115.xml"/><Relationship Id="rId874" Type="http://schemas.openxmlformats.org/officeDocument/2006/relationships/customXml" Target="../ink/ink1569.xml"/><Relationship Id="rId527" Type="http://schemas.openxmlformats.org/officeDocument/2006/relationships/customXml" Target="../ink/ink1312.xml"/><Relationship Id="rId734" Type="http://schemas.openxmlformats.org/officeDocument/2006/relationships/customXml" Target="../ink/ink1453.xml"/><Relationship Id="rId941" Type="http://schemas.openxmlformats.org/officeDocument/2006/relationships/customXml" Target="../ink/ink1615.xml"/><Relationship Id="rId1157" Type="http://schemas.openxmlformats.org/officeDocument/2006/relationships/customXml" Target="../ink/ink1825.xml"/><Relationship Id="rId70" Type="http://schemas.openxmlformats.org/officeDocument/2006/relationships/customXml" Target="../ink/ink981.xml"/><Relationship Id="rId166" Type="http://schemas.openxmlformats.org/officeDocument/2006/relationships/customXml" Target="../ink/ink1062.xml"/><Relationship Id="rId373" Type="http://schemas.openxmlformats.org/officeDocument/2006/relationships/customXml" Target="../ink/ink1211.xml"/><Relationship Id="rId580" Type="http://schemas.openxmlformats.org/officeDocument/2006/relationships/customXml" Target="../ink/ink1363.xml"/><Relationship Id="rId1017" Type="http://schemas.openxmlformats.org/officeDocument/2006/relationships/customXml" Target="../ink/ink1686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26.xml"/><Relationship Id="rId440" Type="http://schemas.openxmlformats.org/officeDocument/2006/relationships/customXml" Target="../ink/ink1259.xml"/><Relationship Id="rId885" Type="http://schemas.openxmlformats.org/officeDocument/2006/relationships/customXml" Target="../ink/ink1574.xml"/><Relationship Id="rId1070" Type="http://schemas.openxmlformats.org/officeDocument/2006/relationships/customXml" Target="../ink/ink1738.xml"/><Relationship Id="rId28" Type="http://schemas.openxmlformats.org/officeDocument/2006/relationships/customXml" Target="../ink/ink950.xml"/><Relationship Id="rId538" Type="http://schemas.openxmlformats.org/officeDocument/2006/relationships/customXml" Target="../ink/ink1323.xml"/><Relationship Id="rId745" Type="http://schemas.openxmlformats.org/officeDocument/2006/relationships/customXml" Target="../ink/ink1464.xml"/><Relationship Id="rId952" Type="http://schemas.openxmlformats.org/officeDocument/2006/relationships/customXml" Target="../ink/ink1625.xml"/><Relationship Id="rId1168" Type="http://schemas.openxmlformats.org/officeDocument/2006/relationships/customXml" Target="../ink/ink1836.xml"/><Relationship Id="rId81" Type="http://schemas.openxmlformats.org/officeDocument/2006/relationships/customXml" Target="../ink/ink990.xml"/><Relationship Id="rId177" Type="http://schemas.openxmlformats.org/officeDocument/2006/relationships/customXml" Target="../ink/ink1072.xml"/><Relationship Id="rId591" Type="http://schemas.openxmlformats.org/officeDocument/2006/relationships/customXml" Target="../ink/ink1374.xml"/><Relationship Id="rId605" Type="http://schemas.openxmlformats.org/officeDocument/2006/relationships/customXml" Target="../ink/ink1388.xml"/><Relationship Id="rId812" Type="http://schemas.openxmlformats.org/officeDocument/2006/relationships/customXml" Target="../ink/ink1513.xml"/><Relationship Id="rId1028" Type="http://schemas.openxmlformats.org/officeDocument/2006/relationships/customXml" Target="../ink/ink1697.xml"/><Relationship Id="rId244" Type="http://schemas.openxmlformats.org/officeDocument/2006/relationships/customXml" Target="../ink/ink1137.xml"/><Relationship Id="rId1081" Type="http://schemas.openxmlformats.org/officeDocument/2006/relationships/customXml" Target="../ink/ink1749.xml"/><Relationship Id="rId39" Type="http://schemas.openxmlformats.org/officeDocument/2006/relationships/image" Target="../media/image7.png"/><Relationship Id="rId451" Type="http://schemas.openxmlformats.org/officeDocument/2006/relationships/customXml" Target="../ink/ink1270.xml"/><Relationship Id="rId549" Type="http://schemas.openxmlformats.org/officeDocument/2006/relationships/image" Target="../media/image34.png"/><Relationship Id="rId756" Type="http://schemas.openxmlformats.org/officeDocument/2006/relationships/customXml" Target="../ink/ink1475.xml"/><Relationship Id="rId1179" Type="http://schemas.openxmlformats.org/officeDocument/2006/relationships/customXml" Target="../ink/ink1847.xml"/><Relationship Id="rId104" Type="http://schemas.openxmlformats.org/officeDocument/2006/relationships/customXml" Target="../ink/ink1012.xml"/><Relationship Id="rId188" Type="http://schemas.openxmlformats.org/officeDocument/2006/relationships/customXml" Target="../ink/ink1083.xml"/><Relationship Id="rId311" Type="http://schemas.openxmlformats.org/officeDocument/2006/relationships/customXml" Target="../ink/ink1149.xml"/><Relationship Id="rId409" Type="http://schemas.openxmlformats.org/officeDocument/2006/relationships/customXml" Target="../ink/ink1230.xml"/><Relationship Id="rId963" Type="http://schemas.openxmlformats.org/officeDocument/2006/relationships/customXml" Target="../ink/ink1636.xml"/><Relationship Id="rId1039" Type="http://schemas.openxmlformats.org/officeDocument/2006/relationships/customXml" Target="../ink/ink1708.xml"/><Relationship Id="rId92" Type="http://schemas.openxmlformats.org/officeDocument/2006/relationships/customXml" Target="../ink/ink1000.xml"/><Relationship Id="rId616" Type="http://schemas.openxmlformats.org/officeDocument/2006/relationships/customXml" Target="../ink/ink1399.xml"/><Relationship Id="rId823" Type="http://schemas.openxmlformats.org/officeDocument/2006/relationships/image" Target="../media/image44.png"/><Relationship Id="rId462" Type="http://schemas.openxmlformats.org/officeDocument/2006/relationships/customXml" Target="../ink/ink1281.xml"/><Relationship Id="rId1092" Type="http://schemas.openxmlformats.org/officeDocument/2006/relationships/customXml" Target="../ink/ink1760.xml"/><Relationship Id="rId1106" Type="http://schemas.openxmlformats.org/officeDocument/2006/relationships/customXml" Target="../ink/ink1774.xml"/><Relationship Id="rId115" Type="http://schemas.openxmlformats.org/officeDocument/2006/relationships/customXml" Target="../ink/ink1023.xml"/><Relationship Id="rId322" Type="http://schemas.openxmlformats.org/officeDocument/2006/relationships/customXml" Target="../ink/ink1160.xml"/><Relationship Id="rId767" Type="http://schemas.openxmlformats.org/officeDocument/2006/relationships/customXml" Target="../ink/ink1486.xml"/><Relationship Id="rId974" Type="http://schemas.openxmlformats.org/officeDocument/2006/relationships/customXml" Target="../ink/ink1646.xml"/><Relationship Id="rId199" Type="http://schemas.openxmlformats.org/officeDocument/2006/relationships/customXml" Target="../ink/ink1094.xml"/><Relationship Id="rId627" Type="http://schemas.openxmlformats.org/officeDocument/2006/relationships/customXml" Target="../ink/ink1410.xml"/><Relationship Id="rId834" Type="http://schemas.openxmlformats.org/officeDocument/2006/relationships/customXml" Target="../ink/ink1533.xml"/><Relationship Id="rId473" Type="http://schemas.openxmlformats.org/officeDocument/2006/relationships/customXml" Target="../ink/ink1292.xml"/><Relationship Id="rId1117" Type="http://schemas.openxmlformats.org/officeDocument/2006/relationships/customXml" Target="../ink/ink1785.xml"/><Relationship Id="rId30" Type="http://schemas.openxmlformats.org/officeDocument/2006/relationships/customXml" Target="../ink/ink952.xml"/><Relationship Id="rId168" Type="http://schemas.openxmlformats.org/officeDocument/2006/relationships/customXml" Target="../ink/ink1064.xml"/><Relationship Id="rId333" Type="http://schemas.openxmlformats.org/officeDocument/2006/relationships/customXml" Target="../ink/ink1171.xml"/><Relationship Id="rId540" Type="http://schemas.openxmlformats.org/officeDocument/2006/relationships/customXml" Target="../ink/ink1325.xml"/><Relationship Id="rId778" Type="http://schemas.openxmlformats.org/officeDocument/2006/relationships/customXml" Target="../ink/ink1497.xml"/><Relationship Id="rId943" Type="http://schemas.openxmlformats.org/officeDocument/2006/relationships/customXml" Target="../ink/ink1617.xml"/><Relationship Id="rId985" Type="http://schemas.openxmlformats.org/officeDocument/2006/relationships/customXml" Target="../ink/ink1657.xml"/><Relationship Id="rId1019" Type="http://schemas.openxmlformats.org/officeDocument/2006/relationships/customXml" Target="../ink/ink1688.xml"/><Relationship Id="rId1170" Type="http://schemas.openxmlformats.org/officeDocument/2006/relationships/customXml" Target="../ink/ink1838.xml"/><Relationship Id="rId72" Type="http://schemas.openxmlformats.org/officeDocument/2006/relationships/image" Target="../media/image14.png"/><Relationship Id="rId375" Type="http://schemas.openxmlformats.org/officeDocument/2006/relationships/customXml" Target="../ink/ink1213.xml"/><Relationship Id="rId582" Type="http://schemas.openxmlformats.org/officeDocument/2006/relationships/customXml" Target="../ink/ink1365.xml"/><Relationship Id="rId638" Type="http://schemas.openxmlformats.org/officeDocument/2006/relationships/customXml" Target="../ink/ink1421.xml"/><Relationship Id="rId845" Type="http://schemas.openxmlformats.org/officeDocument/2006/relationships/customXml" Target="../ink/ink1542.xml"/><Relationship Id="rId1030" Type="http://schemas.openxmlformats.org/officeDocument/2006/relationships/customXml" Target="../ink/ink1699.xml"/><Relationship Id="rId3" Type="http://schemas.openxmlformats.org/officeDocument/2006/relationships/customXml" Target="../ink/ink937.xml"/><Relationship Id="rId235" Type="http://schemas.openxmlformats.org/officeDocument/2006/relationships/customXml" Target="../ink/ink1128.xml"/><Relationship Id="rId400" Type="http://schemas.openxmlformats.org/officeDocument/2006/relationships/image" Target="../media/image27.png"/><Relationship Id="rId442" Type="http://schemas.openxmlformats.org/officeDocument/2006/relationships/customXml" Target="../ink/ink1261.xml"/><Relationship Id="rId887" Type="http://schemas.openxmlformats.org/officeDocument/2006/relationships/customXml" Target="../ink/ink1576.xml"/><Relationship Id="rId1072" Type="http://schemas.openxmlformats.org/officeDocument/2006/relationships/customXml" Target="../ink/ink1740.xml"/><Relationship Id="rId1128" Type="http://schemas.openxmlformats.org/officeDocument/2006/relationships/customXml" Target="../ink/ink1796.xml"/><Relationship Id="rId137" Type="http://schemas.openxmlformats.org/officeDocument/2006/relationships/customXml" Target="../ink/ink1038.xml"/><Relationship Id="rId302" Type="http://schemas.openxmlformats.org/officeDocument/2006/relationships/image" Target="../media/image25.png"/><Relationship Id="rId344" Type="http://schemas.openxmlformats.org/officeDocument/2006/relationships/customXml" Target="../ink/ink1182.xml"/><Relationship Id="rId747" Type="http://schemas.openxmlformats.org/officeDocument/2006/relationships/customXml" Target="../ink/ink1466.xml"/><Relationship Id="rId912" Type="http://schemas.openxmlformats.org/officeDocument/2006/relationships/customXml" Target="../ink/ink1588.xml"/><Relationship Id="rId954" Type="http://schemas.openxmlformats.org/officeDocument/2006/relationships/customXml" Target="../ink/ink1627.xml"/><Relationship Id="rId996" Type="http://schemas.openxmlformats.org/officeDocument/2006/relationships/image" Target="../media/image26.png"/><Relationship Id="rId41" Type="http://schemas.openxmlformats.org/officeDocument/2006/relationships/customXml" Target="../ink/ink959.xml"/><Relationship Id="rId83" Type="http://schemas.openxmlformats.org/officeDocument/2006/relationships/customXml" Target="../ink/ink992.xml"/><Relationship Id="rId179" Type="http://schemas.openxmlformats.org/officeDocument/2006/relationships/customXml" Target="../ink/ink1074.xml"/><Relationship Id="rId551" Type="http://schemas.openxmlformats.org/officeDocument/2006/relationships/customXml" Target="../ink/ink1334.xml"/><Relationship Id="rId593" Type="http://schemas.openxmlformats.org/officeDocument/2006/relationships/customXml" Target="../ink/ink1376.xml"/><Relationship Id="rId607" Type="http://schemas.openxmlformats.org/officeDocument/2006/relationships/customXml" Target="../ink/ink1390.xml"/><Relationship Id="rId814" Type="http://schemas.openxmlformats.org/officeDocument/2006/relationships/customXml" Target="../ink/ink1515.xml"/><Relationship Id="rId856" Type="http://schemas.openxmlformats.org/officeDocument/2006/relationships/customXml" Target="../ink/ink1553.xml"/><Relationship Id="rId1181" Type="http://schemas.openxmlformats.org/officeDocument/2006/relationships/customXml" Target="../ink/ink1849.xml"/><Relationship Id="rId190" Type="http://schemas.openxmlformats.org/officeDocument/2006/relationships/customXml" Target="../ink/ink1085.xml"/><Relationship Id="rId204" Type="http://schemas.openxmlformats.org/officeDocument/2006/relationships/customXml" Target="../ink/ink1099.xml"/><Relationship Id="rId246" Type="http://schemas.openxmlformats.org/officeDocument/2006/relationships/customXml" Target="../ink/ink1139.xml"/><Relationship Id="rId411" Type="http://schemas.openxmlformats.org/officeDocument/2006/relationships/customXml" Target="../ink/ink1232.xml"/><Relationship Id="rId453" Type="http://schemas.openxmlformats.org/officeDocument/2006/relationships/customXml" Target="../ink/ink1272.xml"/><Relationship Id="rId509" Type="http://schemas.openxmlformats.org/officeDocument/2006/relationships/customXml" Target="../ink/ink1296.xml"/><Relationship Id="rId1041" Type="http://schemas.openxmlformats.org/officeDocument/2006/relationships/customXml" Target="../ink/ink1710.xml"/><Relationship Id="rId1083" Type="http://schemas.openxmlformats.org/officeDocument/2006/relationships/customXml" Target="../ink/ink1751.xml"/><Relationship Id="rId1139" Type="http://schemas.openxmlformats.org/officeDocument/2006/relationships/customXml" Target="../ink/ink1807.xml"/><Relationship Id="rId106" Type="http://schemas.openxmlformats.org/officeDocument/2006/relationships/customXml" Target="../ink/ink1014.xml"/><Relationship Id="rId313" Type="http://schemas.openxmlformats.org/officeDocument/2006/relationships/customXml" Target="../ink/ink1151.xml"/><Relationship Id="rId716" Type="http://schemas.openxmlformats.org/officeDocument/2006/relationships/customXml" Target="../ink/ink1435.xml"/><Relationship Id="rId758" Type="http://schemas.openxmlformats.org/officeDocument/2006/relationships/customXml" Target="../ink/ink1477.xml"/><Relationship Id="rId923" Type="http://schemas.openxmlformats.org/officeDocument/2006/relationships/customXml" Target="../ink/ink1598.xml"/><Relationship Id="rId965" Type="http://schemas.openxmlformats.org/officeDocument/2006/relationships/customXml" Target="../ink/ink1638.xml"/><Relationship Id="rId1150" Type="http://schemas.openxmlformats.org/officeDocument/2006/relationships/customXml" Target="../ink/ink1818.xml"/><Relationship Id="rId10" Type="http://schemas.openxmlformats.org/officeDocument/2006/relationships/customXml" Target="../ink/ink943.xml"/><Relationship Id="rId52" Type="http://schemas.openxmlformats.org/officeDocument/2006/relationships/customXml" Target="../ink/ink967.xml"/><Relationship Id="rId94" Type="http://schemas.openxmlformats.org/officeDocument/2006/relationships/customXml" Target="../ink/ink1002.xml"/><Relationship Id="rId148" Type="http://schemas.openxmlformats.org/officeDocument/2006/relationships/customXml" Target="../ink/ink1049.xml"/><Relationship Id="rId355" Type="http://schemas.openxmlformats.org/officeDocument/2006/relationships/customXml" Target="../ink/ink1193.xml"/><Relationship Id="rId520" Type="http://schemas.openxmlformats.org/officeDocument/2006/relationships/customXml" Target="../ink/ink1305.xml"/><Relationship Id="rId562" Type="http://schemas.openxmlformats.org/officeDocument/2006/relationships/customXml" Target="../ink/ink1345.xml"/><Relationship Id="rId618" Type="http://schemas.openxmlformats.org/officeDocument/2006/relationships/customXml" Target="../ink/ink1401.xml"/><Relationship Id="rId825" Type="http://schemas.openxmlformats.org/officeDocument/2006/relationships/customXml" Target="../ink/ink1524.xml"/><Relationship Id="rId1192" Type="http://schemas.openxmlformats.org/officeDocument/2006/relationships/customXml" Target="../ink/ink1860.xml"/><Relationship Id="rId215" Type="http://schemas.openxmlformats.org/officeDocument/2006/relationships/customXml" Target="../ink/ink1108.xml"/><Relationship Id="rId422" Type="http://schemas.openxmlformats.org/officeDocument/2006/relationships/customXml" Target="../ink/ink1242.xml"/><Relationship Id="rId464" Type="http://schemas.openxmlformats.org/officeDocument/2006/relationships/customXml" Target="../ink/ink1283.xml"/><Relationship Id="rId867" Type="http://schemas.openxmlformats.org/officeDocument/2006/relationships/customXml" Target="../ink/ink1564.xml"/><Relationship Id="rId1010" Type="http://schemas.openxmlformats.org/officeDocument/2006/relationships/customXml" Target="../ink/ink1679.xml"/><Relationship Id="rId1052" Type="http://schemas.openxmlformats.org/officeDocument/2006/relationships/customXml" Target="../ink/ink1721.xml"/><Relationship Id="rId1094" Type="http://schemas.openxmlformats.org/officeDocument/2006/relationships/customXml" Target="../ink/ink1762.xml"/><Relationship Id="rId1108" Type="http://schemas.openxmlformats.org/officeDocument/2006/relationships/customXml" Target="../ink/ink1776.xml"/><Relationship Id="rId727" Type="http://schemas.openxmlformats.org/officeDocument/2006/relationships/customXml" Target="../ink/ink1446.xml"/><Relationship Id="rId934" Type="http://schemas.openxmlformats.org/officeDocument/2006/relationships/customXml" Target="../ink/ink1608.xml"/><Relationship Id="rId63" Type="http://schemas.openxmlformats.org/officeDocument/2006/relationships/customXml" Target="../ink/ink976.xml"/><Relationship Id="rId159" Type="http://schemas.openxmlformats.org/officeDocument/2006/relationships/customXml" Target="../ink/ink1060.xml"/><Relationship Id="rId366" Type="http://schemas.openxmlformats.org/officeDocument/2006/relationships/customXml" Target="../ink/ink1204.xml"/><Relationship Id="rId573" Type="http://schemas.openxmlformats.org/officeDocument/2006/relationships/customXml" Target="../ink/ink1356.xml"/><Relationship Id="rId780" Type="http://schemas.openxmlformats.org/officeDocument/2006/relationships/customXml" Target="../ink/ink1499.xml"/><Relationship Id="rId226" Type="http://schemas.openxmlformats.org/officeDocument/2006/relationships/customXml" Target="../ink/ink1119.xml"/><Relationship Id="rId433" Type="http://schemas.openxmlformats.org/officeDocument/2006/relationships/customXml" Target="../ink/ink1253.xml"/><Relationship Id="rId1063" Type="http://schemas.openxmlformats.org/officeDocument/2006/relationships/customXml" Target="../ink/ink1732.xml"/><Relationship Id="rId640" Type="http://schemas.openxmlformats.org/officeDocument/2006/relationships/customXml" Target="../ink/ink1423.xml"/><Relationship Id="rId738" Type="http://schemas.openxmlformats.org/officeDocument/2006/relationships/customXml" Target="../ink/ink1457.xml"/><Relationship Id="rId945" Type="http://schemas.openxmlformats.org/officeDocument/2006/relationships/customXml" Target="../ink/ink1619.xml"/><Relationship Id="rId74" Type="http://schemas.openxmlformats.org/officeDocument/2006/relationships/customXml" Target="../ink/ink984.xml"/><Relationship Id="rId377" Type="http://schemas.openxmlformats.org/officeDocument/2006/relationships/customXml" Target="../ink/ink1215.xml"/><Relationship Id="rId584" Type="http://schemas.openxmlformats.org/officeDocument/2006/relationships/customXml" Target="../ink/ink1367.xml"/><Relationship Id="rId805" Type="http://schemas.openxmlformats.org/officeDocument/2006/relationships/customXml" Target="../ink/ink1507.xml"/><Relationship Id="rId1130" Type="http://schemas.openxmlformats.org/officeDocument/2006/relationships/customXml" Target="../ink/ink1798.xml"/><Relationship Id="rId5" Type="http://schemas.openxmlformats.org/officeDocument/2006/relationships/customXml" Target="../ink/ink938.xml"/><Relationship Id="rId237" Type="http://schemas.openxmlformats.org/officeDocument/2006/relationships/customXml" Target="../ink/ink1130.xml"/><Relationship Id="rId889" Type="http://schemas.openxmlformats.org/officeDocument/2006/relationships/customXml" Target="../ink/ink1578.xml"/><Relationship Id="rId1074" Type="http://schemas.openxmlformats.org/officeDocument/2006/relationships/customXml" Target="../ink/ink1742.xml"/><Relationship Id="rId444" Type="http://schemas.openxmlformats.org/officeDocument/2006/relationships/customXml" Target="../ink/ink1263.xml"/><Relationship Id="rId749" Type="http://schemas.openxmlformats.org/officeDocument/2006/relationships/customXml" Target="../ink/ink1468.xml"/><Relationship Id="rId304" Type="http://schemas.openxmlformats.org/officeDocument/2006/relationships/customXml" Target="../ink/ink1143.xml"/><Relationship Id="rId511" Type="http://schemas.openxmlformats.org/officeDocument/2006/relationships/image" Target="../media/image31.png"/><Relationship Id="rId609" Type="http://schemas.openxmlformats.org/officeDocument/2006/relationships/customXml" Target="../ink/ink1392.xml"/><Relationship Id="rId956" Type="http://schemas.openxmlformats.org/officeDocument/2006/relationships/customXml" Target="../ink/ink1629.xml"/><Relationship Id="rId1141" Type="http://schemas.openxmlformats.org/officeDocument/2006/relationships/customXml" Target="../ink/ink1809.xml"/><Relationship Id="rId85" Type="http://schemas.openxmlformats.org/officeDocument/2006/relationships/customXml" Target="../ink/ink994.xml"/><Relationship Id="rId150" Type="http://schemas.openxmlformats.org/officeDocument/2006/relationships/customXml" Target="../ink/ink1051.xml"/><Relationship Id="rId595" Type="http://schemas.openxmlformats.org/officeDocument/2006/relationships/customXml" Target="../ink/ink1378.xml"/><Relationship Id="rId816" Type="http://schemas.openxmlformats.org/officeDocument/2006/relationships/customXml" Target="../ink/ink1517.xml"/><Relationship Id="rId1001" Type="http://schemas.openxmlformats.org/officeDocument/2006/relationships/customXml" Target="../ink/ink1670.xml"/><Relationship Id="rId248" Type="http://schemas.openxmlformats.org/officeDocument/2006/relationships/customXml" Target="../ink/ink1141.xml"/><Relationship Id="rId455" Type="http://schemas.openxmlformats.org/officeDocument/2006/relationships/customXml" Target="../ink/ink1274.xml"/><Relationship Id="rId1085" Type="http://schemas.openxmlformats.org/officeDocument/2006/relationships/customXml" Target="../ink/ink1753.xml"/><Relationship Id="rId12" Type="http://schemas.openxmlformats.org/officeDocument/2006/relationships/customXml" Target="../ink/ink945.xml"/><Relationship Id="rId108" Type="http://schemas.openxmlformats.org/officeDocument/2006/relationships/customXml" Target="../ink/ink1016.xml"/><Relationship Id="rId315" Type="http://schemas.openxmlformats.org/officeDocument/2006/relationships/customXml" Target="../ink/ink1153.xml"/><Relationship Id="rId522" Type="http://schemas.openxmlformats.org/officeDocument/2006/relationships/customXml" Target="../ink/ink1307.xml"/><Relationship Id="rId967" Type="http://schemas.openxmlformats.org/officeDocument/2006/relationships/customXml" Target="../ink/ink1640.xml"/><Relationship Id="rId1152" Type="http://schemas.openxmlformats.org/officeDocument/2006/relationships/customXml" Target="../ink/ink1820.xml"/><Relationship Id="rId96" Type="http://schemas.openxmlformats.org/officeDocument/2006/relationships/customXml" Target="../ink/ink1004.xml"/><Relationship Id="rId827" Type="http://schemas.openxmlformats.org/officeDocument/2006/relationships/customXml" Target="../ink/ink1526.xml"/><Relationship Id="rId1012" Type="http://schemas.openxmlformats.org/officeDocument/2006/relationships/customXml" Target="../ink/ink1681.xml"/><Relationship Id="rId466" Type="http://schemas.openxmlformats.org/officeDocument/2006/relationships/customXml" Target="../ink/ink1285.xml"/><Relationship Id="rId1096" Type="http://schemas.openxmlformats.org/officeDocument/2006/relationships/customXml" Target="../ink/ink1764.xml"/><Relationship Id="rId23" Type="http://schemas.openxmlformats.org/officeDocument/2006/relationships/image" Target="../media/image6.png"/><Relationship Id="rId119" Type="http://schemas.openxmlformats.org/officeDocument/2006/relationships/customXml" Target="../ink/ink1027.xml"/><Relationship Id="rId326" Type="http://schemas.openxmlformats.org/officeDocument/2006/relationships/customXml" Target="../ink/ink1164.xml"/><Relationship Id="rId533" Type="http://schemas.openxmlformats.org/officeDocument/2006/relationships/customXml" Target="../ink/ink1318.xml"/><Relationship Id="rId978" Type="http://schemas.openxmlformats.org/officeDocument/2006/relationships/customXml" Target="../ink/ink1650.xml"/><Relationship Id="rId1163" Type="http://schemas.openxmlformats.org/officeDocument/2006/relationships/customXml" Target="../ink/ink1831.xml"/><Relationship Id="rId740" Type="http://schemas.openxmlformats.org/officeDocument/2006/relationships/customXml" Target="../ink/ink1459.xml"/><Relationship Id="rId838" Type="http://schemas.openxmlformats.org/officeDocument/2006/relationships/customXml" Target="../ink/ink1536.xml"/><Relationship Id="rId1023" Type="http://schemas.openxmlformats.org/officeDocument/2006/relationships/customXml" Target="../ink/ink1692.xml"/><Relationship Id="rId172" Type="http://schemas.openxmlformats.org/officeDocument/2006/relationships/customXml" Target="../ink/ink1067.xml"/><Relationship Id="rId600" Type="http://schemas.openxmlformats.org/officeDocument/2006/relationships/customXml" Target="../ink/ink1383.xml"/><Relationship Id="rId337" Type="http://schemas.openxmlformats.org/officeDocument/2006/relationships/customXml" Target="../ink/ink1175.xml"/><Relationship Id="rId891" Type="http://schemas.openxmlformats.org/officeDocument/2006/relationships/customXml" Target="../ink/ink1580.xml"/><Relationship Id="rId905" Type="http://schemas.openxmlformats.org/officeDocument/2006/relationships/image" Target="../media/image49.png"/><Relationship Id="rId989" Type="http://schemas.openxmlformats.org/officeDocument/2006/relationships/customXml" Target="../ink/ink1661.xml"/><Relationship Id="rId34" Type="http://schemas.openxmlformats.org/officeDocument/2006/relationships/customXml" Target="../ink/ink956.xml"/><Relationship Id="rId544" Type="http://schemas.openxmlformats.org/officeDocument/2006/relationships/customXml" Target="../ink/ink1328.xml"/><Relationship Id="rId751" Type="http://schemas.openxmlformats.org/officeDocument/2006/relationships/customXml" Target="../ink/ink1470.xml"/><Relationship Id="rId849" Type="http://schemas.openxmlformats.org/officeDocument/2006/relationships/customXml" Target="../ink/ink1546.xml"/><Relationship Id="rId1174" Type="http://schemas.openxmlformats.org/officeDocument/2006/relationships/customXml" Target="../ink/ink1842.xml"/><Relationship Id="rId183" Type="http://schemas.openxmlformats.org/officeDocument/2006/relationships/customXml" Target="../ink/ink1078.xml"/><Relationship Id="rId404" Type="http://schemas.openxmlformats.org/officeDocument/2006/relationships/customXml" Target="../ink/ink1225.xml"/><Relationship Id="rId611" Type="http://schemas.openxmlformats.org/officeDocument/2006/relationships/customXml" Target="../ink/ink1394.xml"/><Relationship Id="rId1034" Type="http://schemas.openxmlformats.org/officeDocument/2006/relationships/customXml" Target="../ink/ink1703.xml"/><Relationship Id="rId709" Type="http://schemas.openxmlformats.org/officeDocument/2006/relationships/customXml" Target="../ink/ink1428.xml"/><Relationship Id="rId916" Type="http://schemas.openxmlformats.org/officeDocument/2006/relationships/customXml" Target="../ink/ink1592.xml"/><Relationship Id="rId1101" Type="http://schemas.openxmlformats.org/officeDocument/2006/relationships/customXml" Target="../ink/ink1769.xml"/><Relationship Id="rId110" Type="http://schemas.openxmlformats.org/officeDocument/2006/relationships/customXml" Target="../ink/ink1018.xml"/><Relationship Id="rId348" Type="http://schemas.openxmlformats.org/officeDocument/2006/relationships/customXml" Target="../ink/ink1186.xml"/><Relationship Id="rId555" Type="http://schemas.openxmlformats.org/officeDocument/2006/relationships/customXml" Target="../ink/ink1338.xml"/><Relationship Id="rId762" Type="http://schemas.openxmlformats.org/officeDocument/2006/relationships/customXml" Target="../ink/ink1481.xml"/><Relationship Id="rId1185" Type="http://schemas.openxmlformats.org/officeDocument/2006/relationships/customXml" Target="../ink/ink1853.xml"/><Relationship Id="rId194" Type="http://schemas.openxmlformats.org/officeDocument/2006/relationships/customXml" Target="../ink/ink1089.xml"/><Relationship Id="rId208" Type="http://schemas.openxmlformats.org/officeDocument/2006/relationships/customXml" Target="../ink/ink1103.xml"/><Relationship Id="rId415" Type="http://schemas.openxmlformats.org/officeDocument/2006/relationships/customXml" Target="../ink/ink1235.xml"/><Relationship Id="rId622" Type="http://schemas.openxmlformats.org/officeDocument/2006/relationships/customXml" Target="../ink/ink1405.xml"/><Relationship Id="rId1045" Type="http://schemas.openxmlformats.org/officeDocument/2006/relationships/customXml" Target="../ink/ink1714.xml"/><Relationship Id="rId927" Type="http://schemas.openxmlformats.org/officeDocument/2006/relationships/customXml" Target="../ink/ink1601.xml"/><Relationship Id="rId1112" Type="http://schemas.openxmlformats.org/officeDocument/2006/relationships/customXml" Target="../ink/ink1780.xml"/><Relationship Id="rId56" Type="http://schemas.openxmlformats.org/officeDocument/2006/relationships/image" Target="../media/image10.png"/><Relationship Id="rId359" Type="http://schemas.openxmlformats.org/officeDocument/2006/relationships/customXml" Target="../ink/ink1197.xml"/><Relationship Id="rId566" Type="http://schemas.openxmlformats.org/officeDocument/2006/relationships/customXml" Target="../ink/ink1349.xml"/><Relationship Id="rId773" Type="http://schemas.openxmlformats.org/officeDocument/2006/relationships/customXml" Target="../ink/ink1492.xml"/><Relationship Id="rId1196" Type="http://schemas.openxmlformats.org/officeDocument/2006/relationships/customXml" Target="../ink/ink1864.xml"/><Relationship Id="rId121" Type="http://schemas.openxmlformats.org/officeDocument/2006/relationships/customXml" Target="../ink/ink1029.xml"/><Relationship Id="rId219" Type="http://schemas.openxmlformats.org/officeDocument/2006/relationships/customXml" Target="../ink/ink1112.xml"/><Relationship Id="rId426" Type="http://schemas.openxmlformats.org/officeDocument/2006/relationships/customXml" Target="../ink/ink1246.xml"/><Relationship Id="rId633" Type="http://schemas.openxmlformats.org/officeDocument/2006/relationships/customXml" Target="../ink/ink1416.xml"/><Relationship Id="rId980" Type="http://schemas.openxmlformats.org/officeDocument/2006/relationships/customXml" Target="../ink/ink1652.xml"/><Relationship Id="rId1056" Type="http://schemas.openxmlformats.org/officeDocument/2006/relationships/customXml" Target="../ink/ink1725.xml"/><Relationship Id="rId840" Type="http://schemas.openxmlformats.org/officeDocument/2006/relationships/customXml" Target="../ink/ink1538.xml"/><Relationship Id="rId938" Type="http://schemas.openxmlformats.org/officeDocument/2006/relationships/customXml" Target="../ink/ink1612.xml"/><Relationship Id="rId67" Type="http://schemas.openxmlformats.org/officeDocument/2006/relationships/customXml" Target="../ink/ink978.xml"/><Relationship Id="rId577" Type="http://schemas.openxmlformats.org/officeDocument/2006/relationships/customXml" Target="../ink/ink1360.xml"/><Relationship Id="rId1123" Type="http://schemas.openxmlformats.org/officeDocument/2006/relationships/customXml" Target="../ink/ink1791.xml"/><Relationship Id="rId132" Type="http://schemas.openxmlformats.org/officeDocument/2006/relationships/customXml" Target="../ink/ink1033.xml"/><Relationship Id="rId784" Type="http://schemas.openxmlformats.org/officeDocument/2006/relationships/customXml" Target="../ink/ink1503.xml"/><Relationship Id="rId991" Type="http://schemas.openxmlformats.org/officeDocument/2006/relationships/customXml" Target="../ink/ink1662.xml"/><Relationship Id="rId1067" Type="http://schemas.openxmlformats.org/officeDocument/2006/relationships/customXml" Target="../ink/ink1736.xml"/><Relationship Id="rId437" Type="http://schemas.openxmlformats.org/officeDocument/2006/relationships/customXml" Target="../ink/ink1256.xml"/><Relationship Id="rId851" Type="http://schemas.openxmlformats.org/officeDocument/2006/relationships/customXml" Target="../ink/ink1548.xml"/><Relationship Id="rId711" Type="http://schemas.openxmlformats.org/officeDocument/2006/relationships/customXml" Target="../ink/ink1430.xml"/><Relationship Id="rId949" Type="http://schemas.openxmlformats.org/officeDocument/2006/relationships/customXml" Target="../ink/ink1622.xml"/><Relationship Id="rId1134" Type="http://schemas.openxmlformats.org/officeDocument/2006/relationships/customXml" Target="../ink/ink1802.xml"/><Relationship Id="rId78" Type="http://schemas.openxmlformats.org/officeDocument/2006/relationships/customXml" Target="../ink/ink987.xml"/><Relationship Id="rId143" Type="http://schemas.openxmlformats.org/officeDocument/2006/relationships/customXml" Target="../ink/ink1044.xml"/><Relationship Id="rId350" Type="http://schemas.openxmlformats.org/officeDocument/2006/relationships/customXml" Target="../ink/ink1188.xml"/><Relationship Id="rId588" Type="http://schemas.openxmlformats.org/officeDocument/2006/relationships/customXml" Target="../ink/ink1371.xml"/><Relationship Id="rId809" Type="http://schemas.openxmlformats.org/officeDocument/2006/relationships/customXml" Target="../ink/ink1510.xml"/><Relationship Id="rId1201" Type="http://schemas.openxmlformats.org/officeDocument/2006/relationships/customXml" Target="../ink/ink1869.xml"/><Relationship Id="rId9" Type="http://schemas.openxmlformats.org/officeDocument/2006/relationships/customXml" Target="../ink/ink942.xml"/><Relationship Id="rId210" Type="http://schemas.openxmlformats.org/officeDocument/2006/relationships/customXml" Target="../ink/ink1105.xml"/><Relationship Id="rId448" Type="http://schemas.openxmlformats.org/officeDocument/2006/relationships/customXml" Target="../ink/ink1267.xml"/><Relationship Id="rId862" Type="http://schemas.openxmlformats.org/officeDocument/2006/relationships/customXml" Target="../ink/ink1559.xml"/><Relationship Id="rId1078" Type="http://schemas.openxmlformats.org/officeDocument/2006/relationships/customXml" Target="../ink/ink1746.xml"/><Relationship Id="rId308" Type="http://schemas.openxmlformats.org/officeDocument/2006/relationships/customXml" Target="../ink/ink1147.xml"/><Relationship Id="rId515" Type="http://schemas.openxmlformats.org/officeDocument/2006/relationships/customXml" Target="../ink/ink1300.xml"/><Relationship Id="rId722" Type="http://schemas.openxmlformats.org/officeDocument/2006/relationships/customXml" Target="../ink/ink1441.xml"/><Relationship Id="rId1145" Type="http://schemas.openxmlformats.org/officeDocument/2006/relationships/customXml" Target="../ink/ink1813.xml"/><Relationship Id="rId89" Type="http://schemas.openxmlformats.org/officeDocument/2006/relationships/customXml" Target="../ink/ink997.xml"/><Relationship Id="rId154" Type="http://schemas.openxmlformats.org/officeDocument/2006/relationships/customXml" Target="../ink/ink1055.xml"/><Relationship Id="rId361" Type="http://schemas.openxmlformats.org/officeDocument/2006/relationships/customXml" Target="../ink/ink1199.xml"/><Relationship Id="rId599" Type="http://schemas.openxmlformats.org/officeDocument/2006/relationships/customXml" Target="../ink/ink1382.xml"/><Relationship Id="rId1005" Type="http://schemas.openxmlformats.org/officeDocument/2006/relationships/customXml" Target="../ink/ink1674.xml"/><Relationship Id="rId459" Type="http://schemas.openxmlformats.org/officeDocument/2006/relationships/customXml" Target="../ink/ink1278.xml"/><Relationship Id="rId873" Type="http://schemas.openxmlformats.org/officeDocument/2006/relationships/image" Target="../media/image47.png"/><Relationship Id="rId1089" Type="http://schemas.openxmlformats.org/officeDocument/2006/relationships/customXml" Target="../ink/ink1757.xml"/><Relationship Id="rId221" Type="http://schemas.openxmlformats.org/officeDocument/2006/relationships/customXml" Target="../ink/ink1114.xml"/><Relationship Id="rId319" Type="http://schemas.openxmlformats.org/officeDocument/2006/relationships/customXml" Target="../ink/ink1157.xml"/><Relationship Id="rId526" Type="http://schemas.openxmlformats.org/officeDocument/2006/relationships/customXml" Target="../ink/ink1311.xml"/><Relationship Id="rId1156" Type="http://schemas.openxmlformats.org/officeDocument/2006/relationships/customXml" Target="../ink/ink1824.xml"/><Relationship Id="rId733" Type="http://schemas.openxmlformats.org/officeDocument/2006/relationships/customXml" Target="../ink/ink1452.xml"/><Relationship Id="rId940" Type="http://schemas.openxmlformats.org/officeDocument/2006/relationships/customXml" Target="../ink/ink1614.xml"/><Relationship Id="rId1016" Type="http://schemas.openxmlformats.org/officeDocument/2006/relationships/customXml" Target="../ink/ink1685.xml"/><Relationship Id="rId165" Type="http://schemas.openxmlformats.org/officeDocument/2006/relationships/customXml" Target="../ink/ink1061.xml"/><Relationship Id="rId372" Type="http://schemas.openxmlformats.org/officeDocument/2006/relationships/customXml" Target="../ink/ink1210.xml"/><Relationship Id="rId232" Type="http://schemas.openxmlformats.org/officeDocument/2006/relationships/customXml" Target="../ink/ink1125.xml"/><Relationship Id="rId884" Type="http://schemas.openxmlformats.org/officeDocument/2006/relationships/customXml" Target="../ink/ink1573.xml"/><Relationship Id="rId27" Type="http://schemas.openxmlformats.org/officeDocument/2006/relationships/customXml" Target="../ink/ink949.xml"/><Relationship Id="rId537" Type="http://schemas.openxmlformats.org/officeDocument/2006/relationships/customXml" Target="../ink/ink1322.xml"/><Relationship Id="rId744" Type="http://schemas.openxmlformats.org/officeDocument/2006/relationships/customXml" Target="../ink/ink1463.xml"/><Relationship Id="rId951" Type="http://schemas.openxmlformats.org/officeDocument/2006/relationships/customXml" Target="../ink/ink1624.xml"/><Relationship Id="rId1167" Type="http://schemas.openxmlformats.org/officeDocument/2006/relationships/customXml" Target="../ink/ink1835.xml"/><Relationship Id="rId80" Type="http://schemas.openxmlformats.org/officeDocument/2006/relationships/customXml" Target="../ink/ink989.xml"/><Relationship Id="rId176" Type="http://schemas.openxmlformats.org/officeDocument/2006/relationships/customXml" Target="../ink/ink1071.xml"/><Relationship Id="rId383" Type="http://schemas.openxmlformats.org/officeDocument/2006/relationships/customXml" Target="../ink/ink1221.xml"/><Relationship Id="rId590" Type="http://schemas.openxmlformats.org/officeDocument/2006/relationships/customXml" Target="../ink/ink1373.xml"/><Relationship Id="rId604" Type="http://schemas.openxmlformats.org/officeDocument/2006/relationships/customXml" Target="../ink/ink1387.xml"/><Relationship Id="rId811" Type="http://schemas.openxmlformats.org/officeDocument/2006/relationships/customXml" Target="../ink/ink1512.xml"/><Relationship Id="rId1027" Type="http://schemas.openxmlformats.org/officeDocument/2006/relationships/customXml" Target="../ink/ink1696.xml"/><Relationship Id="rId243" Type="http://schemas.openxmlformats.org/officeDocument/2006/relationships/customXml" Target="../ink/ink1136.xml"/><Relationship Id="rId450" Type="http://schemas.openxmlformats.org/officeDocument/2006/relationships/customXml" Target="../ink/ink1269.xml"/><Relationship Id="rId909" Type="http://schemas.openxmlformats.org/officeDocument/2006/relationships/customXml" Target="../ink/ink1585.xml"/><Relationship Id="rId1080" Type="http://schemas.openxmlformats.org/officeDocument/2006/relationships/customXml" Target="../ink/ink1748.xml"/><Relationship Id="rId103" Type="http://schemas.openxmlformats.org/officeDocument/2006/relationships/customXml" Target="../ink/ink1011.xml"/><Relationship Id="rId310" Type="http://schemas.openxmlformats.org/officeDocument/2006/relationships/image" Target="../media/image2.png"/><Relationship Id="rId548" Type="http://schemas.openxmlformats.org/officeDocument/2006/relationships/customXml" Target="../ink/ink1332.xml"/><Relationship Id="rId755" Type="http://schemas.openxmlformats.org/officeDocument/2006/relationships/customXml" Target="../ink/ink1474.xml"/><Relationship Id="rId962" Type="http://schemas.openxmlformats.org/officeDocument/2006/relationships/customXml" Target="../ink/ink1635.xml"/><Relationship Id="rId1178" Type="http://schemas.openxmlformats.org/officeDocument/2006/relationships/customXml" Target="../ink/ink1846.xml"/><Relationship Id="rId91" Type="http://schemas.openxmlformats.org/officeDocument/2006/relationships/customXml" Target="../ink/ink999.xml"/><Relationship Id="rId187" Type="http://schemas.openxmlformats.org/officeDocument/2006/relationships/customXml" Target="../ink/ink1082.xml"/><Relationship Id="rId408" Type="http://schemas.openxmlformats.org/officeDocument/2006/relationships/customXml" Target="../ink/ink1229.xml"/><Relationship Id="rId615" Type="http://schemas.openxmlformats.org/officeDocument/2006/relationships/customXml" Target="../ink/ink1398.xml"/><Relationship Id="rId822" Type="http://schemas.openxmlformats.org/officeDocument/2006/relationships/customXml" Target="../ink/ink1522.xml"/><Relationship Id="rId1038" Type="http://schemas.openxmlformats.org/officeDocument/2006/relationships/customXml" Target="../ink/ink1707.xml"/><Relationship Id="rId1091" Type="http://schemas.openxmlformats.org/officeDocument/2006/relationships/customXml" Target="../ink/ink1759.xml"/><Relationship Id="rId1105" Type="http://schemas.openxmlformats.org/officeDocument/2006/relationships/customXml" Target="../ink/ink1773.xml"/><Relationship Id="rId49" Type="http://schemas.openxmlformats.org/officeDocument/2006/relationships/customXml" Target="../ink/ink965.xml"/><Relationship Id="rId114" Type="http://schemas.openxmlformats.org/officeDocument/2006/relationships/customXml" Target="../ink/ink1022.xml"/><Relationship Id="rId461" Type="http://schemas.openxmlformats.org/officeDocument/2006/relationships/customXml" Target="../ink/ink1280.xml"/><Relationship Id="rId559" Type="http://schemas.openxmlformats.org/officeDocument/2006/relationships/customXml" Target="../ink/ink1342.xml"/><Relationship Id="rId766" Type="http://schemas.openxmlformats.org/officeDocument/2006/relationships/customXml" Target="../ink/ink1485.xml"/><Relationship Id="rId1189" Type="http://schemas.openxmlformats.org/officeDocument/2006/relationships/customXml" Target="../ink/ink1857.xml"/><Relationship Id="rId198" Type="http://schemas.openxmlformats.org/officeDocument/2006/relationships/customXml" Target="../ink/ink1093.xml"/><Relationship Id="rId321" Type="http://schemas.openxmlformats.org/officeDocument/2006/relationships/customXml" Target="../ink/ink1159.xml"/><Relationship Id="rId419" Type="http://schemas.openxmlformats.org/officeDocument/2006/relationships/customXml" Target="../ink/ink1239.xml"/><Relationship Id="rId626" Type="http://schemas.openxmlformats.org/officeDocument/2006/relationships/customXml" Target="../ink/ink1409.xml"/><Relationship Id="rId973" Type="http://schemas.openxmlformats.org/officeDocument/2006/relationships/customXml" Target="../ink/ink1645.xml"/><Relationship Id="rId1049" Type="http://schemas.openxmlformats.org/officeDocument/2006/relationships/customXml" Target="../ink/ink1718.xml"/><Relationship Id="rId833" Type="http://schemas.openxmlformats.org/officeDocument/2006/relationships/customXml" Target="../ink/ink1532.xml"/><Relationship Id="rId1116" Type="http://schemas.openxmlformats.org/officeDocument/2006/relationships/customXml" Target="../ink/ink1784.xml"/><Relationship Id="rId472" Type="http://schemas.openxmlformats.org/officeDocument/2006/relationships/customXml" Target="../ink/ink1291.xml"/><Relationship Id="rId332" Type="http://schemas.openxmlformats.org/officeDocument/2006/relationships/customXml" Target="../ink/ink1170.xml"/><Relationship Id="rId777" Type="http://schemas.openxmlformats.org/officeDocument/2006/relationships/customXml" Target="../ink/ink1496.xml"/><Relationship Id="rId984" Type="http://schemas.openxmlformats.org/officeDocument/2006/relationships/customXml" Target="../ink/ink1656.xml"/><Relationship Id="rId637" Type="http://schemas.openxmlformats.org/officeDocument/2006/relationships/customXml" Target="../ink/ink1420.xml"/><Relationship Id="rId844" Type="http://schemas.openxmlformats.org/officeDocument/2006/relationships/customXml" Target="../ink/ink1541.xml"/><Relationship Id="rId911" Type="http://schemas.openxmlformats.org/officeDocument/2006/relationships/customXml" Target="../ink/ink1587.xml"/><Relationship Id="rId1127" Type="http://schemas.openxmlformats.org/officeDocument/2006/relationships/customXml" Target="../ink/ink1795.xml"/><Relationship Id="rId40" Type="http://schemas.openxmlformats.org/officeDocument/2006/relationships/customXml" Target="../ink/ink958.xml"/><Relationship Id="rId136" Type="http://schemas.openxmlformats.org/officeDocument/2006/relationships/customXml" Target="../ink/ink1037.xml"/><Relationship Id="rId343" Type="http://schemas.openxmlformats.org/officeDocument/2006/relationships/customXml" Target="../ink/ink1181.xml"/><Relationship Id="rId550" Type="http://schemas.openxmlformats.org/officeDocument/2006/relationships/customXml" Target="../ink/ink1333.xml"/><Relationship Id="rId995" Type="http://schemas.openxmlformats.org/officeDocument/2006/relationships/customXml" Target="../ink/ink1666.xml"/><Relationship Id="rId1180" Type="http://schemas.openxmlformats.org/officeDocument/2006/relationships/customXml" Target="../ink/ink1848.xml"/><Relationship Id="rId203" Type="http://schemas.openxmlformats.org/officeDocument/2006/relationships/customXml" Target="../ink/ink1098.xml"/><Relationship Id="rId855" Type="http://schemas.openxmlformats.org/officeDocument/2006/relationships/customXml" Target="../ink/ink1552.xml"/><Relationship Id="rId1040" Type="http://schemas.openxmlformats.org/officeDocument/2006/relationships/customXml" Target="../ink/ink1709.xml"/><Relationship Id="rId410" Type="http://schemas.openxmlformats.org/officeDocument/2006/relationships/customXml" Target="../ink/ink1231.xml"/><Relationship Id="rId508" Type="http://schemas.openxmlformats.org/officeDocument/2006/relationships/customXml" Target="../ink/ink1295.xml"/><Relationship Id="rId715" Type="http://schemas.openxmlformats.org/officeDocument/2006/relationships/customXml" Target="../ink/ink1434.xml"/><Relationship Id="rId922" Type="http://schemas.openxmlformats.org/officeDocument/2006/relationships/image" Target="../media/image50.png"/><Relationship Id="rId1138" Type="http://schemas.openxmlformats.org/officeDocument/2006/relationships/customXml" Target="../ink/ink1806.xml"/><Relationship Id="rId147" Type="http://schemas.openxmlformats.org/officeDocument/2006/relationships/customXml" Target="../ink/ink1048.xml"/><Relationship Id="rId354" Type="http://schemas.openxmlformats.org/officeDocument/2006/relationships/customXml" Target="../ink/ink1192.xml"/><Relationship Id="rId1191" Type="http://schemas.openxmlformats.org/officeDocument/2006/relationships/customXml" Target="../ink/ink1859.xml"/><Relationship Id="rId51" Type="http://schemas.openxmlformats.org/officeDocument/2006/relationships/customXml" Target="../ink/ink966.xml"/><Relationship Id="rId561" Type="http://schemas.openxmlformats.org/officeDocument/2006/relationships/customXml" Target="../ink/ink1344.xml"/><Relationship Id="rId866" Type="http://schemas.openxmlformats.org/officeDocument/2006/relationships/customXml" Target="../ink/ink1563.xml"/><Relationship Id="rId214" Type="http://schemas.openxmlformats.org/officeDocument/2006/relationships/customXml" Target="../ink/ink1107.xml"/><Relationship Id="rId421" Type="http://schemas.openxmlformats.org/officeDocument/2006/relationships/customXml" Target="../ink/ink1241.xml"/><Relationship Id="rId519" Type="http://schemas.openxmlformats.org/officeDocument/2006/relationships/customXml" Target="../ink/ink1304.xml"/><Relationship Id="rId1051" Type="http://schemas.openxmlformats.org/officeDocument/2006/relationships/customXml" Target="../ink/ink1720.xml"/><Relationship Id="rId1149" Type="http://schemas.openxmlformats.org/officeDocument/2006/relationships/customXml" Target="../ink/ink1817.xml"/><Relationship Id="rId158" Type="http://schemas.openxmlformats.org/officeDocument/2006/relationships/customXml" Target="../ink/ink1059.xml"/><Relationship Id="rId726" Type="http://schemas.openxmlformats.org/officeDocument/2006/relationships/customXml" Target="../ink/ink1445.xml"/><Relationship Id="rId933" Type="http://schemas.openxmlformats.org/officeDocument/2006/relationships/customXml" Target="../ink/ink1607.xml"/><Relationship Id="rId1009" Type="http://schemas.openxmlformats.org/officeDocument/2006/relationships/customXml" Target="../ink/ink1678.xml"/><Relationship Id="rId62" Type="http://schemas.openxmlformats.org/officeDocument/2006/relationships/customXml" Target="../ink/ink975.xml"/><Relationship Id="rId365" Type="http://schemas.openxmlformats.org/officeDocument/2006/relationships/customXml" Target="../ink/ink1203.xml"/><Relationship Id="rId572" Type="http://schemas.openxmlformats.org/officeDocument/2006/relationships/customXml" Target="../ink/ink1355.xml"/><Relationship Id="rId225" Type="http://schemas.openxmlformats.org/officeDocument/2006/relationships/customXml" Target="../ink/ink1118.xml"/><Relationship Id="rId432" Type="http://schemas.openxmlformats.org/officeDocument/2006/relationships/customXml" Target="../ink/ink1252.xml"/><Relationship Id="rId1062" Type="http://schemas.openxmlformats.org/officeDocument/2006/relationships/customXml" Target="../ink/ink1731.xml"/><Relationship Id="rId737" Type="http://schemas.openxmlformats.org/officeDocument/2006/relationships/customXml" Target="../ink/ink1456.xml"/><Relationship Id="rId944" Type="http://schemas.openxmlformats.org/officeDocument/2006/relationships/customXml" Target="../ink/ink1618.xml"/><Relationship Id="rId73" Type="http://schemas.openxmlformats.org/officeDocument/2006/relationships/customXml" Target="../ink/ink983.xml"/><Relationship Id="rId169" Type="http://schemas.openxmlformats.org/officeDocument/2006/relationships/customXml" Target="../ink/ink1065.xml"/><Relationship Id="rId376" Type="http://schemas.openxmlformats.org/officeDocument/2006/relationships/customXml" Target="../ink/ink1214.xml"/><Relationship Id="rId583" Type="http://schemas.openxmlformats.org/officeDocument/2006/relationships/customXml" Target="../ink/ink1366.xml"/><Relationship Id="rId804" Type="http://schemas.openxmlformats.org/officeDocument/2006/relationships/image" Target="../media/image41.png"/><Relationship Id="rId4" Type="http://schemas.openxmlformats.org/officeDocument/2006/relationships/image" Target="../media/image4.png"/><Relationship Id="rId236" Type="http://schemas.openxmlformats.org/officeDocument/2006/relationships/customXml" Target="../ink/ink1129.xml"/><Relationship Id="rId443" Type="http://schemas.openxmlformats.org/officeDocument/2006/relationships/customXml" Target="../ink/ink1262.xml"/><Relationship Id="rId888" Type="http://schemas.openxmlformats.org/officeDocument/2006/relationships/customXml" Target="../ink/ink1577.xml"/><Relationship Id="rId1073" Type="http://schemas.openxmlformats.org/officeDocument/2006/relationships/customXml" Target="../ink/ink1741.xml"/><Relationship Id="rId303" Type="http://schemas.openxmlformats.org/officeDocument/2006/relationships/customXml" Target="../ink/ink1142.xml"/><Relationship Id="rId748" Type="http://schemas.openxmlformats.org/officeDocument/2006/relationships/customXml" Target="../ink/ink1467.xml"/><Relationship Id="rId955" Type="http://schemas.openxmlformats.org/officeDocument/2006/relationships/customXml" Target="../ink/ink1628.xml"/><Relationship Id="rId1140" Type="http://schemas.openxmlformats.org/officeDocument/2006/relationships/customXml" Target="../ink/ink1808.xml"/><Relationship Id="rId84" Type="http://schemas.openxmlformats.org/officeDocument/2006/relationships/customXml" Target="../ink/ink993.xml"/><Relationship Id="rId510" Type="http://schemas.openxmlformats.org/officeDocument/2006/relationships/customXml" Target="../ink/ink1297.xml"/><Relationship Id="rId594" Type="http://schemas.openxmlformats.org/officeDocument/2006/relationships/customXml" Target="../ink/ink1377.xml"/><Relationship Id="rId608" Type="http://schemas.openxmlformats.org/officeDocument/2006/relationships/customXml" Target="../ink/ink1391.xml"/><Relationship Id="rId815" Type="http://schemas.openxmlformats.org/officeDocument/2006/relationships/customXml" Target="../ink/ink1516.xml"/><Relationship Id="rId247" Type="http://schemas.openxmlformats.org/officeDocument/2006/relationships/customXml" Target="../ink/ink1140.xml"/><Relationship Id="rId1000" Type="http://schemas.openxmlformats.org/officeDocument/2006/relationships/customXml" Target="../ink/ink1669.xml"/><Relationship Id="rId1084" Type="http://schemas.openxmlformats.org/officeDocument/2006/relationships/customXml" Target="../ink/ink1752.xml"/><Relationship Id="rId107" Type="http://schemas.openxmlformats.org/officeDocument/2006/relationships/customXml" Target="../ink/ink1015.xml"/><Relationship Id="rId454" Type="http://schemas.openxmlformats.org/officeDocument/2006/relationships/customXml" Target="../ink/ink1273.xml"/><Relationship Id="rId759" Type="http://schemas.openxmlformats.org/officeDocument/2006/relationships/customXml" Target="../ink/ink1478.xml"/><Relationship Id="rId966" Type="http://schemas.openxmlformats.org/officeDocument/2006/relationships/customXml" Target="../ink/ink1639.xml"/><Relationship Id="rId11" Type="http://schemas.openxmlformats.org/officeDocument/2006/relationships/customXml" Target="../ink/ink944.xml"/><Relationship Id="rId314" Type="http://schemas.openxmlformats.org/officeDocument/2006/relationships/customXml" Target="../ink/ink1152.xml"/><Relationship Id="rId521" Type="http://schemas.openxmlformats.org/officeDocument/2006/relationships/customXml" Target="../ink/ink1306.xml"/><Relationship Id="rId619" Type="http://schemas.openxmlformats.org/officeDocument/2006/relationships/customXml" Target="../ink/ink1402.xml"/><Relationship Id="rId1151" Type="http://schemas.openxmlformats.org/officeDocument/2006/relationships/customXml" Target="../ink/ink1819.xml"/><Relationship Id="rId95" Type="http://schemas.openxmlformats.org/officeDocument/2006/relationships/customXml" Target="../ink/ink1003.xml"/><Relationship Id="rId826" Type="http://schemas.openxmlformats.org/officeDocument/2006/relationships/customXml" Target="../ink/ink1525.xml"/><Relationship Id="rId1011" Type="http://schemas.openxmlformats.org/officeDocument/2006/relationships/customXml" Target="../ink/ink1680.xml"/><Relationship Id="rId1109" Type="http://schemas.openxmlformats.org/officeDocument/2006/relationships/customXml" Target="../ink/ink1777.xml"/><Relationship Id="rId465" Type="http://schemas.openxmlformats.org/officeDocument/2006/relationships/customXml" Target="../ink/ink1284.xml"/><Relationship Id="rId1095" Type="http://schemas.openxmlformats.org/officeDocument/2006/relationships/customXml" Target="../ink/ink1763.xml"/><Relationship Id="rId118" Type="http://schemas.openxmlformats.org/officeDocument/2006/relationships/customXml" Target="../ink/ink1026.xml"/><Relationship Id="rId325" Type="http://schemas.openxmlformats.org/officeDocument/2006/relationships/customXml" Target="../ink/ink1163.xml"/><Relationship Id="rId532" Type="http://schemas.openxmlformats.org/officeDocument/2006/relationships/customXml" Target="../ink/ink1317.xml"/><Relationship Id="rId977" Type="http://schemas.openxmlformats.org/officeDocument/2006/relationships/customXml" Target="../ink/ink1649.xml"/><Relationship Id="rId1162" Type="http://schemas.openxmlformats.org/officeDocument/2006/relationships/customXml" Target="../ink/ink1830.xml"/><Relationship Id="rId171" Type="http://schemas.openxmlformats.org/officeDocument/2006/relationships/customXml" Target="../ink/ink1066.xml"/><Relationship Id="rId837" Type="http://schemas.openxmlformats.org/officeDocument/2006/relationships/image" Target="../media/image45.png"/><Relationship Id="rId1022" Type="http://schemas.openxmlformats.org/officeDocument/2006/relationships/customXml" Target="../ink/ink1691.xml"/><Relationship Id="rId890" Type="http://schemas.openxmlformats.org/officeDocument/2006/relationships/customXml" Target="../ink/ink1579.xml"/><Relationship Id="rId33" Type="http://schemas.openxmlformats.org/officeDocument/2006/relationships/customXml" Target="../ink/ink955.xml"/><Relationship Id="rId129" Type="http://schemas.openxmlformats.org/officeDocument/2006/relationships/image" Target="../media/image17.png"/><Relationship Id="rId336" Type="http://schemas.openxmlformats.org/officeDocument/2006/relationships/customXml" Target="../ink/ink1174.xml"/><Relationship Id="rId543" Type="http://schemas.openxmlformats.org/officeDocument/2006/relationships/customXml" Target="../ink/ink1327.xml"/><Relationship Id="rId988" Type="http://schemas.openxmlformats.org/officeDocument/2006/relationships/customXml" Target="../ink/ink1660.xml"/><Relationship Id="rId1173" Type="http://schemas.openxmlformats.org/officeDocument/2006/relationships/customXml" Target="../ink/ink1841.xml"/><Relationship Id="rId182" Type="http://schemas.openxmlformats.org/officeDocument/2006/relationships/customXml" Target="../ink/ink1077.xml"/><Relationship Id="rId403" Type="http://schemas.openxmlformats.org/officeDocument/2006/relationships/customXml" Target="../ink/ink1224.xml"/><Relationship Id="rId750" Type="http://schemas.openxmlformats.org/officeDocument/2006/relationships/customXml" Target="../ink/ink1469.xml"/><Relationship Id="rId848" Type="http://schemas.openxmlformats.org/officeDocument/2006/relationships/customXml" Target="../ink/ink1545.xml"/><Relationship Id="rId1033" Type="http://schemas.openxmlformats.org/officeDocument/2006/relationships/customXml" Target="../ink/ink1702.xml"/><Relationship Id="rId610" Type="http://schemas.openxmlformats.org/officeDocument/2006/relationships/customXml" Target="../ink/ink1393.xml"/><Relationship Id="rId708" Type="http://schemas.openxmlformats.org/officeDocument/2006/relationships/customXml" Target="../ink/ink1427.xml"/><Relationship Id="rId915" Type="http://schemas.openxmlformats.org/officeDocument/2006/relationships/customXml" Target="../ink/ink1591.xml"/><Relationship Id="rId347" Type="http://schemas.openxmlformats.org/officeDocument/2006/relationships/customXml" Target="../ink/ink1185.xml"/><Relationship Id="rId999" Type="http://schemas.openxmlformats.org/officeDocument/2006/relationships/image" Target="../media/image29.png"/><Relationship Id="rId1100" Type="http://schemas.openxmlformats.org/officeDocument/2006/relationships/customXml" Target="../ink/ink1768.xml"/><Relationship Id="rId1184" Type="http://schemas.openxmlformats.org/officeDocument/2006/relationships/customXml" Target="../ink/ink1852.xml"/><Relationship Id="rId44" Type="http://schemas.openxmlformats.org/officeDocument/2006/relationships/customXml" Target="../ink/ink962.xml"/><Relationship Id="rId554" Type="http://schemas.openxmlformats.org/officeDocument/2006/relationships/customXml" Target="../ink/ink1337.xml"/><Relationship Id="rId761" Type="http://schemas.openxmlformats.org/officeDocument/2006/relationships/customXml" Target="../ink/ink1480.xml"/><Relationship Id="rId859" Type="http://schemas.openxmlformats.org/officeDocument/2006/relationships/customXml" Target="../ink/ink1556.xml"/><Relationship Id="rId193" Type="http://schemas.openxmlformats.org/officeDocument/2006/relationships/customXml" Target="../ink/ink1088.xml"/><Relationship Id="rId207" Type="http://schemas.openxmlformats.org/officeDocument/2006/relationships/customXml" Target="../ink/ink1102.xml"/><Relationship Id="rId414" Type="http://schemas.openxmlformats.org/officeDocument/2006/relationships/customXml" Target="../ink/ink1234.xml"/><Relationship Id="rId621" Type="http://schemas.openxmlformats.org/officeDocument/2006/relationships/customXml" Target="../ink/ink1404.xml"/><Relationship Id="rId1044" Type="http://schemas.openxmlformats.org/officeDocument/2006/relationships/customXml" Target="../ink/ink1713.xml"/><Relationship Id="rId719" Type="http://schemas.openxmlformats.org/officeDocument/2006/relationships/customXml" Target="../ink/ink1438.xml"/><Relationship Id="rId926" Type="http://schemas.openxmlformats.org/officeDocument/2006/relationships/customXml" Target="../ink/ink1600.xml"/><Relationship Id="rId1111" Type="http://schemas.openxmlformats.org/officeDocument/2006/relationships/customXml" Target="../ink/ink1779.xml"/><Relationship Id="rId55" Type="http://schemas.openxmlformats.org/officeDocument/2006/relationships/customXml" Target="../ink/ink970.xml"/><Relationship Id="rId120" Type="http://schemas.openxmlformats.org/officeDocument/2006/relationships/customXml" Target="../ink/ink1028.xml"/><Relationship Id="rId358" Type="http://schemas.openxmlformats.org/officeDocument/2006/relationships/customXml" Target="../ink/ink1196.xml"/><Relationship Id="rId565" Type="http://schemas.openxmlformats.org/officeDocument/2006/relationships/customXml" Target="../ink/ink1348.xml"/><Relationship Id="rId772" Type="http://schemas.openxmlformats.org/officeDocument/2006/relationships/customXml" Target="../ink/ink1491.xml"/><Relationship Id="rId1195" Type="http://schemas.openxmlformats.org/officeDocument/2006/relationships/customXml" Target="../ink/ink1863.xml"/><Relationship Id="rId218" Type="http://schemas.openxmlformats.org/officeDocument/2006/relationships/customXml" Target="../ink/ink1111.xml"/><Relationship Id="rId425" Type="http://schemas.openxmlformats.org/officeDocument/2006/relationships/customXml" Target="../ink/ink1245.xml"/><Relationship Id="rId632" Type="http://schemas.openxmlformats.org/officeDocument/2006/relationships/customXml" Target="../ink/ink1415.xml"/><Relationship Id="rId1055" Type="http://schemas.openxmlformats.org/officeDocument/2006/relationships/customXml" Target="../ink/ink1724.xml"/><Relationship Id="rId937" Type="http://schemas.openxmlformats.org/officeDocument/2006/relationships/customXml" Target="../ink/ink1611.xml"/><Relationship Id="rId1122" Type="http://schemas.openxmlformats.org/officeDocument/2006/relationships/customXml" Target="../ink/ink1790.xml"/><Relationship Id="rId66" Type="http://schemas.openxmlformats.org/officeDocument/2006/relationships/image" Target="../media/image13.png"/><Relationship Id="rId131" Type="http://schemas.openxmlformats.org/officeDocument/2006/relationships/customXml" Target="../ink/ink1032.xml"/><Relationship Id="rId369" Type="http://schemas.openxmlformats.org/officeDocument/2006/relationships/customXml" Target="../ink/ink1207.xml"/><Relationship Id="rId576" Type="http://schemas.openxmlformats.org/officeDocument/2006/relationships/customXml" Target="../ink/ink1359.xml"/><Relationship Id="rId783" Type="http://schemas.openxmlformats.org/officeDocument/2006/relationships/customXml" Target="../ink/ink1502.xml"/><Relationship Id="rId990" Type="http://schemas.openxmlformats.org/officeDocument/2006/relationships/image" Target="../media/image24.png"/><Relationship Id="rId229" Type="http://schemas.openxmlformats.org/officeDocument/2006/relationships/customXml" Target="../ink/ink1122.xml"/><Relationship Id="rId436" Type="http://schemas.openxmlformats.org/officeDocument/2006/relationships/image" Target="../media/image3.png"/><Relationship Id="rId643" Type="http://schemas.openxmlformats.org/officeDocument/2006/relationships/customXml" Target="../ink/ink1426.xml"/><Relationship Id="rId1066" Type="http://schemas.openxmlformats.org/officeDocument/2006/relationships/customXml" Target="../ink/ink1735.xml"/><Relationship Id="rId850" Type="http://schemas.openxmlformats.org/officeDocument/2006/relationships/customXml" Target="../ink/ink1547.xml"/><Relationship Id="rId948" Type="http://schemas.openxmlformats.org/officeDocument/2006/relationships/image" Target="../media/image22.png"/><Relationship Id="rId1133" Type="http://schemas.openxmlformats.org/officeDocument/2006/relationships/customXml" Target="../ink/ink1801.xml"/><Relationship Id="rId77" Type="http://schemas.openxmlformats.org/officeDocument/2006/relationships/customXml" Target="../ink/ink986.xml"/><Relationship Id="rId587" Type="http://schemas.openxmlformats.org/officeDocument/2006/relationships/customXml" Target="../ink/ink1370.xml"/><Relationship Id="rId710" Type="http://schemas.openxmlformats.org/officeDocument/2006/relationships/customXml" Target="../ink/ink1429.xml"/><Relationship Id="rId808" Type="http://schemas.openxmlformats.org/officeDocument/2006/relationships/customXml" Target="../ink/ink1509.xml"/><Relationship Id="rId8" Type="http://schemas.openxmlformats.org/officeDocument/2006/relationships/customXml" Target="../ink/ink941.xml"/><Relationship Id="rId142" Type="http://schemas.openxmlformats.org/officeDocument/2006/relationships/customXml" Target="../ink/ink1043.xml"/><Relationship Id="rId447" Type="http://schemas.openxmlformats.org/officeDocument/2006/relationships/customXml" Target="../ink/ink1266.xml"/><Relationship Id="rId1077" Type="http://schemas.openxmlformats.org/officeDocument/2006/relationships/customXml" Target="../ink/ink1745.xml"/><Relationship Id="rId1200" Type="http://schemas.openxmlformats.org/officeDocument/2006/relationships/customXml" Target="../ink/ink1868.xml"/><Relationship Id="rId861" Type="http://schemas.openxmlformats.org/officeDocument/2006/relationships/customXml" Target="../ink/ink1558.xml"/><Relationship Id="rId959" Type="http://schemas.openxmlformats.org/officeDocument/2006/relationships/customXml" Target="../ink/ink1632.xml"/><Relationship Id="rId307" Type="http://schemas.openxmlformats.org/officeDocument/2006/relationships/customXml" Target="../ink/ink1146.xml"/><Relationship Id="rId514" Type="http://schemas.openxmlformats.org/officeDocument/2006/relationships/image" Target="../media/image32.png"/><Relationship Id="rId721" Type="http://schemas.openxmlformats.org/officeDocument/2006/relationships/customXml" Target="../ink/ink1440.xml"/><Relationship Id="rId1144" Type="http://schemas.openxmlformats.org/officeDocument/2006/relationships/customXml" Target="../ink/ink1812.xml"/><Relationship Id="rId88" Type="http://schemas.openxmlformats.org/officeDocument/2006/relationships/image" Target="../media/image16.png"/><Relationship Id="rId153" Type="http://schemas.openxmlformats.org/officeDocument/2006/relationships/customXml" Target="../ink/ink1054.xml"/><Relationship Id="rId360" Type="http://schemas.openxmlformats.org/officeDocument/2006/relationships/customXml" Target="../ink/ink1198.xml"/><Relationship Id="rId598" Type="http://schemas.openxmlformats.org/officeDocument/2006/relationships/customXml" Target="../ink/ink1381.xml"/><Relationship Id="rId819" Type="http://schemas.openxmlformats.org/officeDocument/2006/relationships/customXml" Target="../ink/ink1520.xml"/><Relationship Id="rId1004" Type="http://schemas.openxmlformats.org/officeDocument/2006/relationships/customXml" Target="../ink/ink1673.xml"/><Relationship Id="rId220" Type="http://schemas.openxmlformats.org/officeDocument/2006/relationships/customXml" Target="../ink/ink1113.xml"/><Relationship Id="rId458" Type="http://schemas.openxmlformats.org/officeDocument/2006/relationships/customXml" Target="../ink/ink1277.xml"/><Relationship Id="rId1088" Type="http://schemas.openxmlformats.org/officeDocument/2006/relationships/customXml" Target="../ink/ink1756.xml"/><Relationship Id="rId318" Type="http://schemas.openxmlformats.org/officeDocument/2006/relationships/customXml" Target="../ink/ink1156.xml"/><Relationship Id="rId525" Type="http://schemas.openxmlformats.org/officeDocument/2006/relationships/customXml" Target="../ink/ink1310.xml"/><Relationship Id="rId732" Type="http://schemas.openxmlformats.org/officeDocument/2006/relationships/customXml" Target="../ink/ink1451.xml"/><Relationship Id="rId1155" Type="http://schemas.openxmlformats.org/officeDocument/2006/relationships/customXml" Target="../ink/ink1823.xml"/><Relationship Id="rId99" Type="http://schemas.openxmlformats.org/officeDocument/2006/relationships/customXml" Target="../ink/ink1007.xml"/><Relationship Id="rId164" Type="http://schemas.openxmlformats.org/officeDocument/2006/relationships/image" Target="../media/image18.png"/><Relationship Id="rId371" Type="http://schemas.openxmlformats.org/officeDocument/2006/relationships/customXml" Target="../ink/ink1209.xml"/><Relationship Id="rId1015" Type="http://schemas.openxmlformats.org/officeDocument/2006/relationships/customXml" Target="../ink/ink1684.xml"/><Relationship Id="rId469" Type="http://schemas.openxmlformats.org/officeDocument/2006/relationships/customXml" Target="../ink/ink1288.xml"/><Relationship Id="rId883" Type="http://schemas.openxmlformats.org/officeDocument/2006/relationships/customXml" Target="../ink/ink1572.xml"/><Relationship Id="rId1099" Type="http://schemas.openxmlformats.org/officeDocument/2006/relationships/customXml" Target="../ink/ink1767.xml"/><Relationship Id="rId26" Type="http://schemas.openxmlformats.org/officeDocument/2006/relationships/customXml" Target="../ink/ink948.xml"/><Relationship Id="rId231" Type="http://schemas.openxmlformats.org/officeDocument/2006/relationships/customXml" Target="../ink/ink1124.xml"/><Relationship Id="rId329" Type="http://schemas.openxmlformats.org/officeDocument/2006/relationships/customXml" Target="../ink/ink1167.xml"/><Relationship Id="rId536" Type="http://schemas.openxmlformats.org/officeDocument/2006/relationships/customXml" Target="../ink/ink1321.xml"/><Relationship Id="rId1166" Type="http://schemas.openxmlformats.org/officeDocument/2006/relationships/customXml" Target="../ink/ink1834.xml"/><Relationship Id="rId175" Type="http://schemas.openxmlformats.org/officeDocument/2006/relationships/customXml" Target="../ink/ink1070.xml"/><Relationship Id="rId743" Type="http://schemas.openxmlformats.org/officeDocument/2006/relationships/customXml" Target="../ink/ink1462.xml"/><Relationship Id="rId950" Type="http://schemas.openxmlformats.org/officeDocument/2006/relationships/customXml" Target="../ink/ink1623.xml"/><Relationship Id="rId1026" Type="http://schemas.openxmlformats.org/officeDocument/2006/relationships/customXml" Target="../ink/ink1695.xml"/><Relationship Id="rId382" Type="http://schemas.openxmlformats.org/officeDocument/2006/relationships/customXml" Target="../ink/ink1220.xml"/><Relationship Id="rId603" Type="http://schemas.openxmlformats.org/officeDocument/2006/relationships/customXml" Target="../ink/ink1386.xml"/><Relationship Id="rId810" Type="http://schemas.openxmlformats.org/officeDocument/2006/relationships/customXml" Target="../ink/ink1511.xml"/><Relationship Id="rId908" Type="http://schemas.openxmlformats.org/officeDocument/2006/relationships/customXml" Target="../ink/ink1584.xml"/><Relationship Id="rId242" Type="http://schemas.openxmlformats.org/officeDocument/2006/relationships/customXml" Target="../ink/ink1135.xml"/><Relationship Id="rId1177" Type="http://schemas.openxmlformats.org/officeDocument/2006/relationships/customXml" Target="../ink/ink1845.xml"/><Relationship Id="rId102" Type="http://schemas.openxmlformats.org/officeDocument/2006/relationships/customXml" Target="../ink/ink1010.xml"/><Relationship Id="rId547" Type="http://schemas.openxmlformats.org/officeDocument/2006/relationships/customXml" Target="../ink/ink1331.xml"/><Relationship Id="rId754" Type="http://schemas.openxmlformats.org/officeDocument/2006/relationships/customXml" Target="../ink/ink1473.xml"/><Relationship Id="rId961" Type="http://schemas.openxmlformats.org/officeDocument/2006/relationships/customXml" Target="../ink/ink1634.xml"/><Relationship Id="rId90" Type="http://schemas.openxmlformats.org/officeDocument/2006/relationships/customXml" Target="../ink/ink998.xml"/><Relationship Id="rId186" Type="http://schemas.openxmlformats.org/officeDocument/2006/relationships/customXml" Target="../ink/ink1081.xml"/><Relationship Id="rId407" Type="http://schemas.openxmlformats.org/officeDocument/2006/relationships/customXml" Target="../ink/ink1228.xml"/><Relationship Id="rId614" Type="http://schemas.openxmlformats.org/officeDocument/2006/relationships/customXml" Target="../ink/ink1397.xml"/><Relationship Id="rId821" Type="http://schemas.openxmlformats.org/officeDocument/2006/relationships/image" Target="../media/image43.png"/><Relationship Id="rId1037" Type="http://schemas.openxmlformats.org/officeDocument/2006/relationships/customXml" Target="../ink/ink1706.xml"/><Relationship Id="rId460" Type="http://schemas.openxmlformats.org/officeDocument/2006/relationships/customXml" Target="../ink/ink1279.xml"/><Relationship Id="rId919" Type="http://schemas.openxmlformats.org/officeDocument/2006/relationships/customXml" Target="../ink/ink1595.xml"/><Relationship Id="rId1090" Type="http://schemas.openxmlformats.org/officeDocument/2006/relationships/customXml" Target="../ink/ink1758.xml"/><Relationship Id="rId1104" Type="http://schemas.openxmlformats.org/officeDocument/2006/relationships/customXml" Target="../ink/ink1772.xml"/><Relationship Id="rId48" Type="http://schemas.openxmlformats.org/officeDocument/2006/relationships/customXml" Target="../ink/ink964.xml"/><Relationship Id="rId113" Type="http://schemas.openxmlformats.org/officeDocument/2006/relationships/customXml" Target="../ink/ink1021.xml"/><Relationship Id="rId320" Type="http://schemas.openxmlformats.org/officeDocument/2006/relationships/customXml" Target="../ink/ink1158.xml"/><Relationship Id="rId558" Type="http://schemas.openxmlformats.org/officeDocument/2006/relationships/customXml" Target="../ink/ink1341.xml"/><Relationship Id="rId765" Type="http://schemas.openxmlformats.org/officeDocument/2006/relationships/customXml" Target="../ink/ink1484.xml"/><Relationship Id="rId972" Type="http://schemas.openxmlformats.org/officeDocument/2006/relationships/customXml" Target="../ink/ink1644.xml"/><Relationship Id="rId1188" Type="http://schemas.openxmlformats.org/officeDocument/2006/relationships/customXml" Target="../ink/ink1856.xml"/><Relationship Id="rId197" Type="http://schemas.openxmlformats.org/officeDocument/2006/relationships/customXml" Target="../ink/ink1092.xml"/><Relationship Id="rId418" Type="http://schemas.openxmlformats.org/officeDocument/2006/relationships/customXml" Target="../ink/ink1238.xml"/><Relationship Id="rId625" Type="http://schemas.openxmlformats.org/officeDocument/2006/relationships/customXml" Target="../ink/ink1408.xml"/><Relationship Id="rId832" Type="http://schemas.openxmlformats.org/officeDocument/2006/relationships/customXml" Target="../ink/ink1531.xml"/><Relationship Id="rId1048" Type="http://schemas.openxmlformats.org/officeDocument/2006/relationships/customXml" Target="../ink/ink1717.xml"/><Relationship Id="rId471" Type="http://schemas.openxmlformats.org/officeDocument/2006/relationships/customXml" Target="../ink/ink1290.xml"/><Relationship Id="rId1115" Type="http://schemas.openxmlformats.org/officeDocument/2006/relationships/customXml" Target="../ink/ink1783.xml"/><Relationship Id="rId59" Type="http://schemas.openxmlformats.org/officeDocument/2006/relationships/customXml" Target="../ink/ink972.xml"/><Relationship Id="rId569" Type="http://schemas.openxmlformats.org/officeDocument/2006/relationships/customXml" Target="../ink/ink1352.xml"/><Relationship Id="rId776" Type="http://schemas.openxmlformats.org/officeDocument/2006/relationships/customXml" Target="../ink/ink1495.xml"/><Relationship Id="rId983" Type="http://schemas.openxmlformats.org/officeDocument/2006/relationships/customXml" Target="../ink/ink1655.xml"/><Relationship Id="rId1199" Type="http://schemas.openxmlformats.org/officeDocument/2006/relationships/customXml" Target="../ink/ink1867.xml"/><Relationship Id="rId331" Type="http://schemas.openxmlformats.org/officeDocument/2006/relationships/customXml" Target="../ink/ink1169.xml"/><Relationship Id="rId429" Type="http://schemas.openxmlformats.org/officeDocument/2006/relationships/customXml" Target="../ink/ink1249.xml"/><Relationship Id="rId636" Type="http://schemas.openxmlformats.org/officeDocument/2006/relationships/customXml" Target="../ink/ink1419.xml"/><Relationship Id="rId1059" Type="http://schemas.openxmlformats.org/officeDocument/2006/relationships/customXml" Target="../ink/ink1728.xml"/><Relationship Id="rId843" Type="http://schemas.openxmlformats.org/officeDocument/2006/relationships/customXml" Target="../ink/ink1540.xml"/><Relationship Id="rId1126" Type="http://schemas.openxmlformats.org/officeDocument/2006/relationships/customXml" Target="../ink/ink1794.xml"/><Relationship Id="rId910" Type="http://schemas.openxmlformats.org/officeDocument/2006/relationships/customXml" Target="../ink/ink1586.xml"/><Relationship Id="rId135" Type="http://schemas.openxmlformats.org/officeDocument/2006/relationships/customXml" Target="../ink/ink1036.xml"/><Relationship Id="rId342" Type="http://schemas.openxmlformats.org/officeDocument/2006/relationships/customXml" Target="../ink/ink1180.xml"/><Relationship Id="rId787" Type="http://schemas.openxmlformats.org/officeDocument/2006/relationships/customXml" Target="../ink/ink1506.xml"/><Relationship Id="rId994" Type="http://schemas.openxmlformats.org/officeDocument/2006/relationships/customXml" Target="../ink/ink1665.xml"/><Relationship Id="rId202" Type="http://schemas.openxmlformats.org/officeDocument/2006/relationships/customXml" Target="../ink/ink1097.xml"/><Relationship Id="rId854" Type="http://schemas.openxmlformats.org/officeDocument/2006/relationships/customXml" Target="../ink/ink1551.xml"/><Relationship Id="rId507" Type="http://schemas.openxmlformats.org/officeDocument/2006/relationships/image" Target="../media/image30.png"/><Relationship Id="rId714" Type="http://schemas.openxmlformats.org/officeDocument/2006/relationships/customXml" Target="../ink/ink1433.xml"/><Relationship Id="rId921" Type="http://schemas.openxmlformats.org/officeDocument/2006/relationships/customXml" Target="../ink/ink1597.xml"/><Relationship Id="rId1137" Type="http://schemas.openxmlformats.org/officeDocument/2006/relationships/customXml" Target="../ink/ink1805.xml"/><Relationship Id="rId50" Type="http://schemas.openxmlformats.org/officeDocument/2006/relationships/image" Target="../media/image9.png"/><Relationship Id="rId146" Type="http://schemas.openxmlformats.org/officeDocument/2006/relationships/customXml" Target="../ink/ink1047.xml"/><Relationship Id="rId353" Type="http://schemas.openxmlformats.org/officeDocument/2006/relationships/customXml" Target="../ink/ink1191.xml"/><Relationship Id="rId560" Type="http://schemas.openxmlformats.org/officeDocument/2006/relationships/customXml" Target="../ink/ink1343.xml"/><Relationship Id="rId1190" Type="http://schemas.openxmlformats.org/officeDocument/2006/relationships/customXml" Target="../ink/ink1858.xml"/><Relationship Id="rId1204" Type="http://schemas.openxmlformats.org/officeDocument/2006/relationships/customXml" Target="../ink/ink1872.xml"/><Relationship Id="rId213" Type="http://schemas.openxmlformats.org/officeDocument/2006/relationships/image" Target="../media/image21.png"/><Relationship Id="rId420" Type="http://schemas.openxmlformats.org/officeDocument/2006/relationships/customXml" Target="../ink/ink1240.xml"/><Relationship Id="rId865" Type="http://schemas.openxmlformats.org/officeDocument/2006/relationships/customXml" Target="../ink/ink1562.xml"/><Relationship Id="rId1050" Type="http://schemas.openxmlformats.org/officeDocument/2006/relationships/customXml" Target="../ink/ink1719.xml"/><Relationship Id="rId518" Type="http://schemas.openxmlformats.org/officeDocument/2006/relationships/customXml" Target="../ink/ink1303.xml"/><Relationship Id="rId725" Type="http://schemas.openxmlformats.org/officeDocument/2006/relationships/customXml" Target="../ink/ink1444.xml"/><Relationship Id="rId932" Type="http://schemas.openxmlformats.org/officeDocument/2006/relationships/customXml" Target="../ink/ink1606.xml"/><Relationship Id="rId1148" Type="http://schemas.openxmlformats.org/officeDocument/2006/relationships/customXml" Target="../ink/ink1816.xml"/><Relationship Id="rId157" Type="http://schemas.openxmlformats.org/officeDocument/2006/relationships/customXml" Target="../ink/ink1058.xml"/><Relationship Id="rId364" Type="http://schemas.openxmlformats.org/officeDocument/2006/relationships/customXml" Target="../ink/ink1202.xml"/><Relationship Id="rId1008" Type="http://schemas.openxmlformats.org/officeDocument/2006/relationships/customXml" Target="../ink/ink1677.xml"/><Relationship Id="rId61" Type="http://schemas.openxmlformats.org/officeDocument/2006/relationships/customXml" Target="../ink/ink974.xml"/><Relationship Id="rId571" Type="http://schemas.openxmlformats.org/officeDocument/2006/relationships/customXml" Target="../ink/ink1354.xml"/><Relationship Id="rId224" Type="http://schemas.openxmlformats.org/officeDocument/2006/relationships/customXml" Target="../ink/ink1117.xml"/><Relationship Id="rId431" Type="http://schemas.openxmlformats.org/officeDocument/2006/relationships/customXml" Target="../ink/ink1251.xml"/><Relationship Id="rId529" Type="http://schemas.openxmlformats.org/officeDocument/2006/relationships/customXml" Target="../ink/ink1314.xml"/><Relationship Id="rId736" Type="http://schemas.openxmlformats.org/officeDocument/2006/relationships/customXml" Target="../ink/ink1455.xml"/><Relationship Id="rId1061" Type="http://schemas.openxmlformats.org/officeDocument/2006/relationships/customXml" Target="../ink/ink1730.xml"/><Relationship Id="rId1159" Type="http://schemas.openxmlformats.org/officeDocument/2006/relationships/customXml" Target="../ink/ink18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7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>
            <a:extLst>
              <a:ext uri="{FF2B5EF4-FFF2-40B4-BE49-F238E27FC236}">
                <a16:creationId xmlns:a16="http://schemas.microsoft.com/office/drawing/2014/main" id="{D8F3A1E5-60EC-7ACF-0269-1A08DE4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3005" y="974898"/>
            <a:ext cx="10349689" cy="1929179"/>
          </a:xfrm>
        </p:spPr>
        <p:txBody>
          <a:bodyPr>
            <a:noAutofit/>
          </a:bodyPr>
          <a:lstStyle/>
          <a:p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Christmas @ Grace</a:t>
            </a:r>
            <a:b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</a:br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2023!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5596348"/>
            <a:ext cx="12328187" cy="1339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14:cNvPr>
              <p14:cNvContentPartPr/>
              <p14:nvPr/>
            </p14:nvContentPartPr>
            <p14:xfrm>
              <a:off x="755139" y="6436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39" y="607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14:cNvPr>
              <p14:cNvContentPartPr/>
              <p14:nvPr/>
            </p14:nvContentPartPr>
            <p14:xfrm>
              <a:off x="293979" y="70732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3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14:cNvPr>
              <p14:cNvContentPartPr/>
              <p14:nvPr/>
            </p14:nvContentPartPr>
            <p14:xfrm>
              <a:off x="349419" y="4528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79" y="41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14:cNvPr>
              <p14:cNvContentPartPr/>
              <p14:nvPr/>
            </p14:nvContentPartPr>
            <p14:xfrm>
              <a:off x="953859" y="2699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14:cNvPr>
              <p14:cNvContentPartPr/>
              <p14:nvPr/>
            </p14:nvContentPartPr>
            <p14:xfrm>
              <a:off x="611859" y="26200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14:cNvPr>
              <p14:cNvContentPartPr/>
              <p14:nvPr/>
            </p14:nvContentPartPr>
            <p14:xfrm>
              <a:off x="1025499" y="56404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499" y="528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14:cNvPr>
              <p14:cNvContentPartPr/>
              <p14:nvPr/>
            </p14:nvContentPartPr>
            <p14:xfrm>
              <a:off x="905979" y="88228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14:cNvPr>
              <p14:cNvContentPartPr/>
              <p14:nvPr/>
            </p14:nvContentPartPr>
            <p14:xfrm>
              <a:off x="1184259" y="88228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61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14:cNvPr>
              <p14:cNvContentPartPr/>
              <p14:nvPr/>
            </p14:nvContentPartPr>
            <p14:xfrm>
              <a:off x="269859" y="1701282"/>
              <a:ext cx="36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219" y="166528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14:cNvPr>
              <p14:cNvContentPartPr/>
              <p14:nvPr/>
            </p14:nvContentPartPr>
            <p14:xfrm>
              <a:off x="278139" y="217036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39" y="213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14:cNvPr>
              <p14:cNvContentPartPr/>
              <p14:nvPr/>
            </p14:nvContentPartPr>
            <p14:xfrm>
              <a:off x="619779" y="23532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79" y="231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14:cNvPr>
              <p14:cNvContentPartPr/>
              <p14:nvPr/>
            </p14:nvContentPartPr>
            <p14:xfrm>
              <a:off x="397299" y="283024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2794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14:cNvPr>
              <p14:cNvContentPartPr/>
              <p14:nvPr/>
            </p14:nvContentPartPr>
            <p14:xfrm>
              <a:off x="198579" y="128008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9" y="124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14:cNvPr>
              <p14:cNvContentPartPr/>
              <p14:nvPr/>
            </p14:nvContentPartPr>
            <p14:xfrm>
              <a:off x="87339" y="90604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870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14:cNvPr>
              <p14:cNvContentPartPr/>
              <p14:nvPr/>
            </p14:nvContentPartPr>
            <p14:xfrm>
              <a:off x="15699" y="445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40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14:cNvPr>
              <p14:cNvContentPartPr/>
              <p14:nvPr/>
            </p14:nvContentPartPr>
            <p14:xfrm>
              <a:off x="254019" y="949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1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14:cNvPr>
              <p14:cNvContentPartPr/>
              <p14:nvPr/>
            </p14:nvContentPartPr>
            <p14:xfrm>
              <a:off x="1446699" y="3952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05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14:cNvPr>
              <p14:cNvContentPartPr/>
              <p14:nvPr/>
            </p14:nvContentPartPr>
            <p14:xfrm>
              <a:off x="1415019" y="2461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019" y="21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14:cNvPr>
              <p14:cNvContentPartPr/>
              <p14:nvPr/>
            </p14:nvContentPartPr>
            <p14:xfrm>
              <a:off x="1327539" y="40528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53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14:cNvPr>
              <p14:cNvContentPartPr/>
              <p14:nvPr/>
            </p14:nvContentPartPr>
            <p14:xfrm>
              <a:off x="1494579" y="70732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57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14:cNvPr>
              <p14:cNvContentPartPr/>
              <p14:nvPr/>
            </p14:nvContentPartPr>
            <p14:xfrm>
              <a:off x="1189659" y="2130762"/>
              <a:ext cx="1116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53659" y="2094762"/>
                <a:ext cx="82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14:cNvPr>
              <p14:cNvContentPartPr/>
              <p14:nvPr/>
            </p14:nvContentPartPr>
            <p14:xfrm>
              <a:off x="778899" y="242488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259" y="238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14:cNvPr>
              <p14:cNvContentPartPr/>
              <p14:nvPr/>
            </p14:nvContentPartPr>
            <p14:xfrm>
              <a:off x="858459" y="22258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59" y="219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14:cNvPr>
              <p14:cNvContentPartPr/>
              <p14:nvPr/>
            </p14:nvContentPartPr>
            <p14:xfrm>
              <a:off x="747219" y="20033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19" y="1967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14:cNvPr>
              <p14:cNvContentPartPr/>
              <p14:nvPr/>
            </p14:nvContentPartPr>
            <p14:xfrm>
              <a:off x="1373979" y="2472402"/>
              <a:ext cx="18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7979" y="2436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14:cNvPr>
              <p14:cNvContentPartPr/>
              <p14:nvPr/>
            </p14:nvContentPartPr>
            <p14:xfrm>
              <a:off x="1486299" y="2719002"/>
              <a:ext cx="36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659" y="2683362"/>
                <a:ext cx="7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14:cNvPr>
              <p14:cNvContentPartPr/>
              <p14:nvPr/>
            </p14:nvContentPartPr>
            <p14:xfrm>
              <a:off x="1200459" y="285400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281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14:cNvPr>
              <p14:cNvContentPartPr/>
              <p14:nvPr/>
            </p14:nvContentPartPr>
            <p14:xfrm>
              <a:off x="1065099" y="266320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5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14:cNvPr>
              <p14:cNvContentPartPr/>
              <p14:nvPr/>
            </p14:nvContentPartPr>
            <p14:xfrm>
              <a:off x="834699" y="2917722"/>
              <a:ext cx="36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8699" y="2882082"/>
                <a:ext cx="72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14:cNvPr>
              <p14:cNvContentPartPr/>
              <p14:nvPr/>
            </p14:nvContentPartPr>
            <p14:xfrm>
              <a:off x="444819" y="310852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9" y="3072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14:cNvPr>
              <p14:cNvContentPartPr/>
              <p14:nvPr/>
            </p14:nvContentPartPr>
            <p14:xfrm>
              <a:off x="763059" y="270316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41B8CD1-2E0B-4CFB-1909-201F09D03F9B}"/>
              </a:ext>
            </a:extLst>
          </p:cNvPr>
          <p:cNvGrpSpPr/>
          <p:nvPr/>
        </p:nvGrpSpPr>
        <p:grpSpPr>
          <a:xfrm>
            <a:off x="262299" y="2504082"/>
            <a:ext cx="127440" cy="16560"/>
            <a:chOff x="262299" y="2504082"/>
            <a:chExt cx="12744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14:cNvPr>
                <p14:cNvContentPartPr/>
                <p14:nvPr/>
              </p14:nvContentPartPr>
              <p14:xfrm>
                <a:off x="389379" y="252028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379" y="24842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14:cNvPr>
                <p14:cNvContentPartPr/>
                <p14:nvPr/>
              </p14:nvContentPartPr>
              <p14:xfrm>
                <a:off x="262299" y="250408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99" y="24684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14:cNvPr>
              <p14:cNvContentPartPr/>
              <p14:nvPr/>
            </p14:nvContentPartPr>
            <p14:xfrm>
              <a:off x="246099" y="2854002"/>
              <a:ext cx="3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459" y="2818362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14:cNvPr>
              <p14:cNvContentPartPr/>
              <p14:nvPr/>
            </p14:nvContentPartPr>
            <p14:xfrm>
              <a:off x="206499" y="3092682"/>
              <a:ext cx="360" cy="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0859" y="3056682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14:cNvPr>
              <p14:cNvContentPartPr/>
              <p14:nvPr/>
            </p14:nvContentPartPr>
            <p14:xfrm>
              <a:off x="214419" y="3418842"/>
              <a:ext cx="360" cy="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419" y="338284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14:cNvPr>
              <p14:cNvContentPartPr/>
              <p14:nvPr/>
            </p14:nvContentPartPr>
            <p14:xfrm>
              <a:off x="834699" y="348256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699" y="3446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14:cNvPr>
              <p14:cNvContentPartPr/>
              <p14:nvPr/>
            </p14:nvContentPartPr>
            <p14:xfrm>
              <a:off x="802659" y="32356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19" y="3199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14:cNvPr>
              <p14:cNvContentPartPr/>
              <p14:nvPr/>
            </p14:nvContentPartPr>
            <p14:xfrm>
              <a:off x="1224219" y="3164322"/>
              <a:ext cx="1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219" y="3128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14:cNvPr>
              <p14:cNvContentPartPr/>
              <p14:nvPr/>
            </p14:nvContentPartPr>
            <p14:xfrm>
              <a:off x="1283259" y="3370962"/>
              <a:ext cx="5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619" y="3334962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14:cNvPr>
              <p14:cNvContentPartPr/>
              <p14:nvPr/>
            </p14:nvContentPartPr>
            <p14:xfrm>
              <a:off x="1088859" y="3568602"/>
              <a:ext cx="360" cy="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3219" y="35326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14:cNvPr>
              <p14:cNvContentPartPr/>
              <p14:nvPr/>
            </p14:nvContentPartPr>
            <p14:xfrm>
              <a:off x="1017219" y="330760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579" y="3271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14:cNvPr>
              <p14:cNvContentPartPr/>
              <p14:nvPr/>
            </p14:nvContentPartPr>
            <p14:xfrm>
              <a:off x="1526259" y="3029322"/>
              <a:ext cx="360" cy="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90619" y="29933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14:cNvPr>
              <p14:cNvContentPartPr/>
              <p14:nvPr/>
            </p14:nvContentPartPr>
            <p14:xfrm>
              <a:off x="1526259" y="326764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231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14:cNvPr>
              <p14:cNvContentPartPr/>
              <p14:nvPr/>
            </p14:nvContentPartPr>
            <p14:xfrm>
              <a:off x="1343379" y="3665082"/>
              <a:ext cx="180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7739" y="362944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14:cNvPr>
              <p14:cNvContentPartPr/>
              <p14:nvPr/>
            </p14:nvContentPartPr>
            <p14:xfrm>
              <a:off x="678819" y="3850122"/>
              <a:ext cx="468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3179" y="3814482"/>
                <a:ext cx="76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14:cNvPr>
              <p14:cNvContentPartPr/>
              <p14:nvPr/>
            </p14:nvContentPartPr>
            <p14:xfrm>
              <a:off x="588099" y="3512802"/>
              <a:ext cx="360" cy="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9" y="34768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14:cNvPr>
              <p14:cNvContentPartPr/>
              <p14:nvPr/>
            </p14:nvContentPartPr>
            <p14:xfrm>
              <a:off x="483339" y="3347202"/>
              <a:ext cx="180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699" y="33115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14:cNvPr>
              <p14:cNvContentPartPr/>
              <p14:nvPr/>
            </p14:nvContentPartPr>
            <p14:xfrm>
              <a:off x="475419" y="3601722"/>
              <a:ext cx="180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9419" y="3566082"/>
                <a:ext cx="73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14:cNvPr>
              <p14:cNvContentPartPr/>
              <p14:nvPr/>
            </p14:nvContentPartPr>
            <p14:xfrm>
              <a:off x="285699" y="364132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59" y="3605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14:cNvPr>
              <p14:cNvContentPartPr/>
              <p14:nvPr/>
            </p14:nvContentPartPr>
            <p14:xfrm>
              <a:off x="269859" y="3887922"/>
              <a:ext cx="360" cy="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219" y="38519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14:cNvPr>
              <p14:cNvContentPartPr/>
              <p14:nvPr/>
            </p14:nvContentPartPr>
            <p14:xfrm>
              <a:off x="94899" y="4118322"/>
              <a:ext cx="180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59" y="40826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14:cNvPr>
              <p14:cNvContentPartPr/>
              <p14:nvPr/>
            </p14:nvContentPartPr>
            <p14:xfrm>
              <a:off x="341499" y="4277442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14:cNvPr>
              <p14:cNvContentPartPr/>
              <p14:nvPr/>
            </p14:nvContentPartPr>
            <p14:xfrm>
              <a:off x="182379" y="455608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39" y="4520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14:cNvPr>
              <p14:cNvContentPartPr/>
              <p14:nvPr/>
            </p14:nvContentPartPr>
            <p14:xfrm>
              <a:off x="111099" y="4324962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4289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14:cNvPr>
              <p14:cNvContentPartPr/>
              <p14:nvPr/>
            </p14:nvContentPartPr>
            <p14:xfrm>
              <a:off x="556419" y="411832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19" y="4082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14:cNvPr>
              <p14:cNvContentPartPr/>
              <p14:nvPr/>
            </p14:nvContentPartPr>
            <p14:xfrm>
              <a:off x="389379" y="388792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79" y="3851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14:cNvPr>
              <p14:cNvContentPartPr/>
              <p14:nvPr/>
            </p14:nvContentPartPr>
            <p14:xfrm>
              <a:off x="818859" y="3689202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59" y="3653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14:cNvPr>
              <p14:cNvContentPartPr/>
              <p14:nvPr/>
            </p14:nvContentPartPr>
            <p14:xfrm>
              <a:off x="985899" y="3903762"/>
              <a:ext cx="360" cy="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9899" y="3868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14:cNvPr>
              <p14:cNvContentPartPr/>
              <p14:nvPr/>
            </p14:nvContentPartPr>
            <p14:xfrm>
              <a:off x="839379" y="4078722"/>
              <a:ext cx="3600" cy="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3379" y="4042722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14:cNvPr>
              <p14:cNvContentPartPr/>
              <p14:nvPr/>
            </p14:nvContentPartPr>
            <p14:xfrm>
              <a:off x="723099" y="427744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14:cNvPr>
              <p14:cNvContentPartPr/>
              <p14:nvPr/>
            </p14:nvContentPartPr>
            <p14:xfrm>
              <a:off x="572259" y="4412442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19" y="4376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14:cNvPr>
              <p14:cNvContentPartPr/>
              <p14:nvPr/>
            </p14:nvContentPartPr>
            <p14:xfrm>
              <a:off x="453099" y="4516122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9" y="448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14:cNvPr>
              <p14:cNvContentPartPr/>
              <p14:nvPr/>
            </p14:nvContentPartPr>
            <p14:xfrm>
              <a:off x="1160859" y="427744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14:cNvPr>
              <p14:cNvContentPartPr/>
              <p14:nvPr/>
            </p14:nvContentPartPr>
            <p14:xfrm>
              <a:off x="1422939" y="4078722"/>
              <a:ext cx="180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87299" y="40427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14:cNvPr>
              <p14:cNvContentPartPr/>
              <p14:nvPr/>
            </p14:nvContentPartPr>
            <p14:xfrm>
              <a:off x="1677459" y="400708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459" y="397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14:cNvPr>
              <p14:cNvContentPartPr/>
              <p14:nvPr/>
            </p14:nvContentPartPr>
            <p14:xfrm>
              <a:off x="1645779" y="377668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779" y="3740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14:cNvPr>
              <p14:cNvContentPartPr/>
              <p14:nvPr/>
            </p14:nvContentPartPr>
            <p14:xfrm>
              <a:off x="1605819" y="353008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819" y="349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14:cNvPr>
              <p14:cNvContentPartPr/>
              <p14:nvPr/>
            </p14:nvContentPartPr>
            <p14:xfrm>
              <a:off x="2051139" y="2186202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139" y="2150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14:cNvPr>
              <p14:cNvContentPartPr/>
              <p14:nvPr/>
            </p14:nvContentPartPr>
            <p14:xfrm>
              <a:off x="1510419" y="2234082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779" y="219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14:cNvPr>
              <p14:cNvContentPartPr/>
              <p14:nvPr/>
            </p14:nvContentPartPr>
            <p14:xfrm>
              <a:off x="1661259" y="237700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234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14:cNvPr>
              <p14:cNvContentPartPr/>
              <p14:nvPr/>
            </p14:nvContentPartPr>
            <p14:xfrm>
              <a:off x="1772859" y="2679042"/>
              <a:ext cx="180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6859" y="2643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14:cNvPr>
              <p14:cNvContentPartPr/>
              <p14:nvPr/>
            </p14:nvContentPartPr>
            <p14:xfrm>
              <a:off x="1804539" y="2997282"/>
              <a:ext cx="18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68899" y="2961642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440F178-9DCC-BA08-8163-93F26E4135B7}"/>
              </a:ext>
            </a:extLst>
          </p:cNvPr>
          <p:cNvGrpSpPr/>
          <p:nvPr/>
        </p:nvGrpSpPr>
        <p:grpSpPr>
          <a:xfrm>
            <a:off x="2019099" y="2893962"/>
            <a:ext cx="16560" cy="32400"/>
            <a:chOff x="2019099" y="2893962"/>
            <a:chExt cx="1656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14:cNvPr>
                <p14:cNvContentPartPr/>
                <p14:nvPr/>
              </p14:nvContentPartPr>
              <p14:xfrm>
                <a:off x="2019099" y="2926002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3459" y="28900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14:cNvPr>
                <p14:cNvContentPartPr/>
                <p14:nvPr/>
              </p14:nvContentPartPr>
              <p14:xfrm>
                <a:off x="2035299" y="2893962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9299" y="28583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14:cNvPr>
              <p14:cNvContentPartPr/>
              <p14:nvPr/>
            </p14:nvContentPartPr>
            <p14:xfrm>
              <a:off x="2106579" y="270316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93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14:cNvPr>
              <p14:cNvContentPartPr/>
              <p14:nvPr/>
            </p14:nvContentPartPr>
            <p14:xfrm>
              <a:off x="2066979" y="2590482"/>
              <a:ext cx="360" cy="1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339" y="25544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14:cNvPr>
              <p14:cNvContentPartPr/>
              <p14:nvPr/>
            </p14:nvContentPartPr>
            <p14:xfrm>
              <a:off x="1884099" y="24644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2428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14:cNvPr>
              <p14:cNvContentPartPr/>
              <p14:nvPr/>
            </p14:nvContentPartPr>
            <p14:xfrm>
              <a:off x="1804539" y="69148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899" y="65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14:cNvPr>
              <p14:cNvContentPartPr/>
              <p14:nvPr/>
            </p14:nvContentPartPr>
            <p14:xfrm>
              <a:off x="1924059" y="508602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0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14:cNvPr>
              <p14:cNvContentPartPr/>
              <p14:nvPr/>
            </p14:nvContentPartPr>
            <p14:xfrm>
              <a:off x="1828299" y="4132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659" y="3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14:cNvPr>
              <p14:cNvContentPartPr/>
              <p14:nvPr/>
            </p14:nvContentPartPr>
            <p14:xfrm>
              <a:off x="1216299" y="197202"/>
              <a:ext cx="360" cy="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299" y="161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14:cNvPr>
              <p14:cNvContentPartPr/>
              <p14:nvPr/>
            </p14:nvContentPartPr>
            <p14:xfrm>
              <a:off x="1033419" y="79122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419" y="43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14:cNvPr>
              <p14:cNvContentPartPr/>
              <p14:nvPr/>
            </p14:nvContentPartPr>
            <p14:xfrm>
              <a:off x="659739" y="7482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39" y="-281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14:cNvPr>
              <p14:cNvContentPartPr/>
              <p14:nvPr/>
            </p14:nvContentPartPr>
            <p14:xfrm>
              <a:off x="2130699" y="31780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059" y="281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14:cNvPr>
              <p14:cNvContentPartPr/>
              <p14:nvPr/>
            </p14:nvContentPartPr>
            <p14:xfrm>
              <a:off x="-141" y="1319682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283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14:cNvPr>
              <p14:cNvContentPartPr/>
              <p14:nvPr/>
            </p14:nvContentPartPr>
            <p14:xfrm>
              <a:off x="39459" y="1454682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" y="1419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14:cNvPr>
              <p14:cNvContentPartPr/>
              <p14:nvPr/>
            </p14:nvContentPartPr>
            <p14:xfrm>
              <a:off x="-141" y="1915842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879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14:cNvPr>
              <p14:cNvContentPartPr/>
              <p14:nvPr/>
            </p14:nvContentPartPr>
            <p14:xfrm>
              <a:off x="111099" y="22499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2214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14:cNvPr>
              <p14:cNvContentPartPr/>
              <p14:nvPr/>
            </p14:nvContentPartPr>
            <p14:xfrm>
              <a:off x="47379" y="24407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2405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14:cNvPr>
              <p14:cNvContentPartPr/>
              <p14:nvPr/>
            </p14:nvContentPartPr>
            <p14:xfrm>
              <a:off x="-15981" y="279064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981" y="2755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14:cNvPr>
              <p14:cNvContentPartPr/>
              <p14:nvPr/>
            </p14:nvContentPartPr>
            <p14:xfrm>
              <a:off x="55299" y="3005202"/>
              <a:ext cx="360" cy="1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659" y="29695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14:cNvPr>
              <p14:cNvContentPartPr/>
              <p14:nvPr/>
            </p14:nvContentPartPr>
            <p14:xfrm>
              <a:off x="87339" y="3585882"/>
              <a:ext cx="180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35498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14:cNvPr>
              <p14:cNvContentPartPr/>
              <p14:nvPr/>
            </p14:nvContentPartPr>
            <p14:xfrm>
              <a:off x="90579" y="3323082"/>
              <a:ext cx="468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9" y="3287442"/>
                <a:ext cx="7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14:cNvPr>
              <p14:cNvContentPartPr/>
              <p14:nvPr/>
            </p14:nvContentPartPr>
            <p14:xfrm>
              <a:off x="15699" y="383212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3796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14:cNvPr>
              <p14:cNvContentPartPr/>
              <p14:nvPr/>
            </p14:nvContentPartPr>
            <p14:xfrm>
              <a:off x="-24261" y="3967482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261" y="3931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14:cNvPr>
              <p14:cNvContentPartPr/>
              <p14:nvPr/>
            </p14:nvContentPartPr>
            <p14:xfrm>
              <a:off x="1749099" y="230322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4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14:cNvPr>
              <p14:cNvContentPartPr/>
              <p14:nvPr/>
            </p14:nvContentPartPr>
            <p14:xfrm>
              <a:off x="1661259" y="10324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14:cNvPr>
              <p14:cNvContentPartPr/>
              <p14:nvPr/>
            </p14:nvContentPartPr>
            <p14:xfrm>
              <a:off x="1526259" y="397362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6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14:cNvPr>
              <p14:cNvContentPartPr/>
              <p14:nvPr/>
            </p14:nvContentPartPr>
            <p14:xfrm>
              <a:off x="1621659" y="500682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019" y="464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14:cNvPr>
              <p14:cNvContentPartPr/>
              <p14:nvPr/>
            </p14:nvContentPartPr>
            <p14:xfrm>
              <a:off x="1971579" y="228882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5579" y="1928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14:cNvPr>
              <p14:cNvContentPartPr/>
              <p14:nvPr/>
            </p14:nvContentPartPr>
            <p14:xfrm>
              <a:off x="2297379" y="3952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73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14:cNvPr>
              <p14:cNvContentPartPr/>
              <p14:nvPr/>
            </p14:nvContentPartPr>
            <p14:xfrm>
              <a:off x="2456499" y="230322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8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14:cNvPr>
              <p14:cNvContentPartPr/>
              <p14:nvPr/>
            </p14:nvContentPartPr>
            <p14:xfrm>
              <a:off x="2528139" y="619842"/>
              <a:ext cx="360" cy="1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2139" y="58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14:cNvPr>
              <p14:cNvContentPartPr/>
              <p14:nvPr/>
            </p14:nvContentPartPr>
            <p14:xfrm>
              <a:off x="2234019" y="73108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019" y="695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14:cNvPr>
              <p14:cNvContentPartPr/>
              <p14:nvPr/>
            </p14:nvContentPartPr>
            <p14:xfrm>
              <a:off x="2138619" y="890202"/>
              <a:ext cx="360" cy="1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2619" y="85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14:cNvPr>
              <p14:cNvContentPartPr/>
              <p14:nvPr/>
            </p14:nvContentPartPr>
            <p14:xfrm>
              <a:off x="2512299" y="826842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6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14:cNvPr>
              <p14:cNvContentPartPr/>
              <p14:nvPr/>
            </p14:nvContentPartPr>
            <p14:xfrm>
              <a:off x="2424819" y="469002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14:cNvPr>
              <p14:cNvContentPartPr/>
              <p14:nvPr/>
            </p14:nvContentPartPr>
            <p14:xfrm>
              <a:off x="2154459" y="556122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819" y="520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14:cNvPr>
              <p14:cNvContentPartPr/>
              <p14:nvPr/>
            </p14:nvContentPartPr>
            <p14:xfrm>
              <a:off x="6304899" y="604002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9259" y="56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14:cNvPr>
              <p14:cNvContentPartPr/>
              <p14:nvPr/>
            </p14:nvContentPartPr>
            <p14:xfrm>
              <a:off x="7108059" y="80272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2059" y="766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14:cNvPr>
              <p14:cNvContentPartPr/>
              <p14:nvPr/>
            </p14:nvContentPartPr>
            <p14:xfrm>
              <a:off x="6329019" y="961842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3379" y="92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14:cNvPr>
              <p14:cNvContentPartPr/>
              <p14:nvPr/>
            </p14:nvContentPartPr>
            <p14:xfrm>
              <a:off x="6654819" y="747282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179" y="711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14:cNvPr>
              <p14:cNvContentPartPr/>
              <p14:nvPr/>
            </p14:nvContentPartPr>
            <p14:xfrm>
              <a:off x="7338819" y="492402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2819" y="456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14:cNvPr>
              <p14:cNvContentPartPr/>
              <p14:nvPr/>
            </p14:nvContentPartPr>
            <p14:xfrm>
              <a:off x="7950819" y="675642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179" y="639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14:cNvPr>
              <p14:cNvContentPartPr/>
              <p14:nvPr/>
            </p14:nvContentPartPr>
            <p14:xfrm>
              <a:off x="8420259" y="524442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259" y="48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14:cNvPr>
              <p14:cNvContentPartPr/>
              <p14:nvPr/>
            </p14:nvContentPartPr>
            <p14:xfrm>
              <a:off x="1200459" y="4889802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485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14:cNvPr>
              <p14:cNvContentPartPr/>
              <p14:nvPr/>
            </p14:nvContentPartPr>
            <p14:xfrm>
              <a:off x="563979" y="4921482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39" y="488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14:cNvPr>
              <p14:cNvContentPartPr/>
              <p14:nvPr/>
            </p14:nvContentPartPr>
            <p14:xfrm>
              <a:off x="428979" y="5120202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79" y="5084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14:cNvPr>
              <p14:cNvContentPartPr/>
              <p14:nvPr/>
            </p14:nvContentPartPr>
            <p14:xfrm>
              <a:off x="333579" y="5438082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9" y="5402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14:cNvPr>
              <p14:cNvContentPartPr/>
              <p14:nvPr/>
            </p14:nvContentPartPr>
            <p14:xfrm>
              <a:off x="166539" y="574840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99" y="5712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14:cNvPr>
              <p14:cNvContentPartPr/>
              <p14:nvPr/>
            </p14:nvContentPartPr>
            <p14:xfrm>
              <a:off x="683499" y="5764242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99" y="5728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14:cNvPr>
              <p14:cNvContentPartPr/>
              <p14:nvPr/>
            </p14:nvContentPartPr>
            <p14:xfrm>
              <a:off x="611859" y="5645082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5609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14:cNvPr>
              <p14:cNvContentPartPr/>
              <p14:nvPr/>
            </p14:nvContentPartPr>
            <p14:xfrm>
              <a:off x="707259" y="5443482"/>
              <a:ext cx="504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259" y="5407842"/>
                <a:ext cx="76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14:cNvPr>
              <p14:cNvContentPartPr/>
              <p14:nvPr/>
            </p14:nvContentPartPr>
            <p14:xfrm>
              <a:off x="866379" y="5238282"/>
              <a:ext cx="360" cy="1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0739" y="52022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14:cNvPr>
              <p14:cNvContentPartPr/>
              <p14:nvPr/>
            </p14:nvContentPartPr>
            <p14:xfrm>
              <a:off x="786819" y="5080602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179" y="5044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14:cNvPr>
              <p14:cNvContentPartPr/>
              <p14:nvPr/>
            </p14:nvContentPartPr>
            <p14:xfrm>
              <a:off x="905979" y="4714842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467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14:cNvPr>
              <p14:cNvContentPartPr/>
              <p14:nvPr/>
            </p14:nvContentPartPr>
            <p14:xfrm>
              <a:off x="874299" y="4579482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99" y="4543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14:cNvPr>
              <p14:cNvContentPartPr/>
              <p14:nvPr/>
            </p14:nvContentPartPr>
            <p14:xfrm>
              <a:off x="1033419" y="4498842"/>
              <a:ext cx="1800" cy="18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7419" y="4462842"/>
                <a:ext cx="734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416F4D5-6350-09BD-4122-EA2F6EFC82CF}"/>
              </a:ext>
            </a:extLst>
          </p:cNvPr>
          <p:cNvGrpSpPr/>
          <p:nvPr/>
        </p:nvGrpSpPr>
        <p:grpSpPr>
          <a:xfrm>
            <a:off x="1279659" y="4508202"/>
            <a:ext cx="1800" cy="360"/>
            <a:chOff x="1279659" y="4508202"/>
            <a:chExt cx="1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4019" y="44722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18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4019" y="4472202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14:cNvPr>
              <p14:cNvContentPartPr/>
              <p14:nvPr/>
            </p14:nvContentPartPr>
            <p14:xfrm>
              <a:off x="1534179" y="4516122"/>
              <a:ext cx="18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8539" y="44801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14:cNvPr>
              <p14:cNvContentPartPr/>
              <p14:nvPr/>
            </p14:nvContentPartPr>
            <p14:xfrm>
              <a:off x="1693299" y="4333242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299" y="429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14:cNvPr>
              <p14:cNvContentPartPr/>
              <p14:nvPr/>
            </p14:nvContentPartPr>
            <p14:xfrm>
              <a:off x="1772859" y="4205802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859" y="417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14:cNvPr>
              <p14:cNvContentPartPr/>
              <p14:nvPr/>
            </p14:nvContentPartPr>
            <p14:xfrm>
              <a:off x="1884099" y="4539882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4504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14:cNvPr>
              <p14:cNvContentPartPr/>
              <p14:nvPr/>
            </p14:nvContentPartPr>
            <p14:xfrm>
              <a:off x="1757019" y="4834362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19" y="479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14:cNvPr>
              <p14:cNvContentPartPr/>
              <p14:nvPr/>
            </p14:nvContentPartPr>
            <p14:xfrm>
              <a:off x="1589979" y="4848402"/>
              <a:ext cx="360" cy="1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53979" y="48127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14:cNvPr>
              <p14:cNvContentPartPr/>
              <p14:nvPr/>
            </p14:nvContentPartPr>
            <p14:xfrm>
              <a:off x="1462539" y="469900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466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14:cNvPr>
              <p14:cNvContentPartPr/>
              <p14:nvPr/>
            </p14:nvContentPartPr>
            <p14:xfrm>
              <a:off x="1462539" y="5207682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5172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14:cNvPr>
              <p14:cNvContentPartPr/>
              <p14:nvPr/>
            </p14:nvContentPartPr>
            <p14:xfrm>
              <a:off x="1286499" y="5295162"/>
              <a:ext cx="180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0499" y="52595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14:cNvPr>
              <p14:cNvContentPartPr/>
              <p14:nvPr/>
            </p14:nvContentPartPr>
            <p14:xfrm>
              <a:off x="1136739" y="5159802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739" y="512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14:cNvPr>
              <p14:cNvContentPartPr/>
              <p14:nvPr/>
            </p14:nvContentPartPr>
            <p14:xfrm>
              <a:off x="1057179" y="504892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39" y="5012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14:cNvPr>
              <p14:cNvContentPartPr/>
              <p14:nvPr/>
            </p14:nvContentPartPr>
            <p14:xfrm>
              <a:off x="953859" y="492940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4893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14:cNvPr>
              <p14:cNvContentPartPr/>
              <p14:nvPr/>
            </p14:nvContentPartPr>
            <p14:xfrm>
              <a:off x="651459" y="4706922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19" y="467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14:cNvPr>
              <p14:cNvContentPartPr/>
              <p14:nvPr/>
            </p14:nvContentPartPr>
            <p14:xfrm>
              <a:off x="1128819" y="4110402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179" y="4074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14:cNvPr>
              <p14:cNvContentPartPr/>
              <p14:nvPr/>
            </p14:nvContentPartPr>
            <p14:xfrm>
              <a:off x="1311699" y="3864162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699" y="3828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14:cNvPr>
              <p14:cNvContentPartPr/>
              <p14:nvPr/>
            </p14:nvContentPartPr>
            <p14:xfrm>
              <a:off x="309819" y="4913562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79" y="48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14:cNvPr>
              <p14:cNvContentPartPr/>
              <p14:nvPr/>
            </p14:nvContentPartPr>
            <p14:xfrm>
              <a:off x="47379" y="4953162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491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14:cNvPr>
              <p14:cNvContentPartPr/>
              <p14:nvPr/>
            </p14:nvContentPartPr>
            <p14:xfrm>
              <a:off x="111099" y="5199762"/>
              <a:ext cx="360" cy="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99" y="5164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14:cNvPr>
              <p14:cNvContentPartPr/>
              <p14:nvPr/>
            </p14:nvContentPartPr>
            <p14:xfrm>
              <a:off x="-8421" y="5390922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061" y="5354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14:cNvPr>
              <p14:cNvContentPartPr/>
              <p14:nvPr/>
            </p14:nvContentPartPr>
            <p14:xfrm>
              <a:off x="31539" y="5637162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5601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14:cNvPr>
              <p14:cNvContentPartPr/>
              <p14:nvPr/>
            </p14:nvContentPartPr>
            <p14:xfrm>
              <a:off x="397299" y="5708802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5672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14:cNvPr>
              <p14:cNvContentPartPr/>
              <p14:nvPr/>
            </p14:nvContentPartPr>
            <p14:xfrm>
              <a:off x="31539" y="4603242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456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14:cNvPr>
              <p14:cNvContentPartPr/>
              <p14:nvPr/>
            </p14:nvContentPartPr>
            <p14:xfrm>
              <a:off x="3108819" y="262002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8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14:cNvPr>
              <p14:cNvContentPartPr/>
              <p14:nvPr/>
            </p14:nvContentPartPr>
            <p14:xfrm>
              <a:off x="2623539" y="55362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7899" y="19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14:cNvPr>
              <p14:cNvContentPartPr/>
              <p14:nvPr/>
            </p14:nvContentPartPr>
            <p14:xfrm>
              <a:off x="2885979" y="-24198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0339" y="-59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14:cNvPr>
              <p14:cNvContentPartPr/>
              <p14:nvPr/>
            </p14:nvContentPartPr>
            <p14:xfrm>
              <a:off x="3872019" y="-9583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019" y="-131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14:cNvPr>
              <p14:cNvContentPartPr/>
              <p14:nvPr/>
            </p14:nvContentPartPr>
            <p14:xfrm>
              <a:off x="3832419" y="15762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419" y="-202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14:cNvPr>
              <p14:cNvContentPartPr/>
              <p14:nvPr/>
            </p14:nvContentPartPr>
            <p14:xfrm>
              <a:off x="3450819" y="23322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-12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14:cNvPr>
              <p14:cNvContentPartPr/>
              <p14:nvPr/>
            </p14:nvContentPartPr>
            <p14:xfrm>
              <a:off x="3482139" y="333642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6499" y="297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14:cNvPr>
              <p14:cNvContentPartPr/>
              <p14:nvPr/>
            </p14:nvContentPartPr>
            <p14:xfrm>
              <a:off x="4158219" y="294042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219" y="25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14:cNvPr>
              <p14:cNvContentPartPr/>
              <p14:nvPr/>
            </p14:nvContentPartPr>
            <p14:xfrm>
              <a:off x="4833939" y="71202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299" y="35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14:cNvPr>
              <p14:cNvContentPartPr/>
              <p14:nvPr/>
            </p14:nvContentPartPr>
            <p14:xfrm>
              <a:off x="4722699" y="421122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059" y="38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14:cNvPr>
              <p14:cNvContentPartPr/>
              <p14:nvPr/>
            </p14:nvContentPartPr>
            <p14:xfrm>
              <a:off x="4523979" y="269922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97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14:cNvPr>
              <p14:cNvContentPartPr/>
              <p14:nvPr/>
            </p14:nvContentPartPr>
            <p14:xfrm>
              <a:off x="4500219" y="16696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19" y="13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14:cNvPr>
              <p14:cNvContentPartPr/>
              <p14:nvPr/>
            </p14:nvContentPartPr>
            <p14:xfrm>
              <a:off x="4293219" y="127002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579" y="9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14:cNvPr>
              <p14:cNvContentPartPr/>
              <p14:nvPr/>
            </p14:nvContentPartPr>
            <p14:xfrm>
              <a:off x="4205739" y="39522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09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14:cNvPr>
              <p14:cNvContentPartPr/>
              <p14:nvPr/>
            </p14:nvContentPartPr>
            <p14:xfrm>
              <a:off x="3712899" y="405282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25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14:cNvPr>
              <p14:cNvContentPartPr/>
              <p14:nvPr/>
            </p14:nvContentPartPr>
            <p14:xfrm>
              <a:off x="3784539" y="818562"/>
              <a:ext cx="5760" cy="1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48899" y="782922"/>
                <a:ext cx="7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14:cNvPr>
              <p14:cNvContentPartPr/>
              <p14:nvPr/>
            </p14:nvContentPartPr>
            <p14:xfrm>
              <a:off x="4253619" y="957522"/>
              <a:ext cx="3240" cy="4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17979" y="921882"/>
                <a:ext cx="74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14:cNvPr>
              <p14:cNvContentPartPr/>
              <p14:nvPr/>
            </p14:nvContentPartPr>
            <p14:xfrm>
              <a:off x="4317339" y="76312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6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14:cNvPr>
              <p14:cNvContentPartPr/>
              <p14:nvPr/>
            </p14:nvContentPartPr>
            <p14:xfrm>
              <a:off x="4818099" y="763122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20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14:cNvPr>
              <p14:cNvContentPartPr/>
              <p14:nvPr/>
            </p14:nvContentPartPr>
            <p14:xfrm>
              <a:off x="4539819" y="683562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64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14:cNvPr>
              <p14:cNvContentPartPr/>
              <p14:nvPr/>
            </p14:nvContentPartPr>
            <p14:xfrm>
              <a:off x="4229859" y="460722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21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14:cNvPr>
              <p14:cNvContentPartPr/>
              <p14:nvPr/>
            </p14:nvContentPartPr>
            <p14:xfrm>
              <a:off x="3895779" y="667362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779" y="631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14:cNvPr>
              <p14:cNvContentPartPr/>
              <p14:nvPr/>
            </p14:nvContentPartPr>
            <p14:xfrm>
              <a:off x="3339219" y="739362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219" y="70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14:cNvPr>
              <p14:cNvContentPartPr/>
              <p14:nvPr/>
            </p14:nvContentPartPr>
            <p14:xfrm>
              <a:off x="3275859" y="619842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9859" y="584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14:cNvPr>
              <p14:cNvContentPartPr/>
              <p14:nvPr/>
            </p14:nvContentPartPr>
            <p14:xfrm>
              <a:off x="2830539" y="572322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539" y="536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14:cNvPr>
              <p14:cNvContentPartPr/>
              <p14:nvPr/>
            </p14:nvContentPartPr>
            <p14:xfrm>
              <a:off x="2901819" y="301602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17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14:cNvPr>
              <p14:cNvContentPartPr/>
              <p14:nvPr/>
            </p14:nvContentPartPr>
            <p14:xfrm>
              <a:off x="3005139" y="93016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499" y="89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14:cNvPr>
              <p14:cNvContentPartPr/>
              <p14:nvPr/>
            </p14:nvContentPartPr>
            <p14:xfrm>
              <a:off x="3140499" y="2305722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4859" y="2269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14:cNvPr>
              <p14:cNvContentPartPr/>
              <p14:nvPr/>
            </p14:nvContentPartPr>
            <p14:xfrm>
              <a:off x="2615619" y="2266122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619" y="223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14:cNvPr>
              <p14:cNvContentPartPr/>
              <p14:nvPr/>
            </p14:nvContentPartPr>
            <p14:xfrm>
              <a:off x="2424819" y="2456922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242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14:cNvPr>
              <p14:cNvContentPartPr/>
              <p14:nvPr/>
            </p14:nvContentPartPr>
            <p14:xfrm>
              <a:off x="2663139" y="2735202"/>
              <a:ext cx="36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499" y="269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14:cNvPr>
              <p14:cNvContentPartPr/>
              <p14:nvPr/>
            </p14:nvContentPartPr>
            <p14:xfrm>
              <a:off x="2774739" y="2926002"/>
              <a:ext cx="360" cy="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099" y="2890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14:cNvPr>
              <p14:cNvContentPartPr/>
              <p14:nvPr/>
            </p14:nvContentPartPr>
            <p14:xfrm>
              <a:off x="2369019" y="2106642"/>
              <a:ext cx="360" cy="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379" y="207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14:cNvPr>
              <p14:cNvContentPartPr/>
              <p14:nvPr/>
            </p14:nvContentPartPr>
            <p14:xfrm>
              <a:off x="3450819" y="969762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934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14:cNvPr>
              <p14:cNvContentPartPr/>
              <p14:nvPr/>
            </p14:nvContentPartPr>
            <p14:xfrm>
              <a:off x="3347139" y="2146602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499" y="211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14:cNvPr>
              <p14:cNvContentPartPr/>
              <p14:nvPr/>
            </p14:nvContentPartPr>
            <p14:xfrm>
              <a:off x="2838099" y="2400762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459" y="236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14:cNvPr>
              <p14:cNvContentPartPr/>
              <p14:nvPr/>
            </p14:nvContentPartPr>
            <p14:xfrm>
              <a:off x="2965539" y="2671482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899" y="263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14:cNvPr>
              <p14:cNvContentPartPr/>
              <p14:nvPr/>
            </p14:nvContentPartPr>
            <p14:xfrm>
              <a:off x="3172539" y="2663202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53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14:cNvPr>
              <p14:cNvContentPartPr/>
              <p14:nvPr/>
            </p14:nvContentPartPr>
            <p14:xfrm>
              <a:off x="5175939" y="707322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29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14:cNvPr>
              <p14:cNvContentPartPr/>
              <p14:nvPr/>
            </p14:nvContentPartPr>
            <p14:xfrm>
              <a:off x="5088459" y="540282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819" y="5046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104C7A1-DAF7-A1DC-D294-9E78CDF6D238}"/>
              </a:ext>
            </a:extLst>
          </p:cNvPr>
          <p:cNvGrpSpPr/>
          <p:nvPr/>
        </p:nvGrpSpPr>
        <p:grpSpPr>
          <a:xfrm>
            <a:off x="5207979" y="222402"/>
            <a:ext cx="143280" cy="72000"/>
            <a:chOff x="5207979" y="222402"/>
            <a:chExt cx="14328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14:cNvPr>
                <p14:cNvContentPartPr/>
                <p14:nvPr/>
              </p14:nvContentPartPr>
              <p14:xfrm>
                <a:off x="5207979" y="29404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1979" y="2580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14:cNvPr>
                <p14:cNvContentPartPr/>
                <p14:nvPr/>
              </p14:nvContentPartPr>
              <p14:xfrm>
                <a:off x="5350899" y="222402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4899" y="1864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14:cNvPr>
              <p14:cNvContentPartPr/>
              <p14:nvPr/>
            </p14:nvContentPartPr>
            <p14:xfrm>
              <a:off x="5533779" y="222402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8139" y="18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14:cNvPr>
              <p14:cNvContentPartPr/>
              <p14:nvPr/>
            </p14:nvContentPartPr>
            <p14:xfrm>
              <a:off x="5152179" y="94962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53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14:cNvPr>
              <p14:cNvContentPartPr/>
              <p14:nvPr/>
            </p14:nvContentPartPr>
            <p14:xfrm>
              <a:off x="4945539" y="254082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539" y="21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14:cNvPr>
              <p14:cNvContentPartPr/>
              <p14:nvPr/>
            </p14:nvContentPartPr>
            <p14:xfrm>
              <a:off x="4921419" y="469002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14:cNvPr>
              <p14:cNvContentPartPr/>
              <p14:nvPr/>
            </p14:nvContentPartPr>
            <p14:xfrm>
              <a:off x="4881819" y="1009362"/>
              <a:ext cx="360" cy="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819" y="973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14:cNvPr>
              <p14:cNvContentPartPr/>
              <p14:nvPr/>
            </p14:nvContentPartPr>
            <p14:xfrm>
              <a:off x="4539819" y="91432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878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14:cNvPr>
              <p14:cNvContentPartPr/>
              <p14:nvPr/>
            </p14:nvContentPartPr>
            <p14:xfrm>
              <a:off x="4078659" y="778962"/>
              <a:ext cx="36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019" y="742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14:cNvPr>
              <p14:cNvContentPartPr/>
              <p14:nvPr/>
            </p14:nvContentPartPr>
            <p14:xfrm>
              <a:off x="5446299" y="1041402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659" y="1005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14:cNvPr>
              <p14:cNvContentPartPr/>
              <p14:nvPr/>
            </p14:nvContentPartPr>
            <p14:xfrm>
              <a:off x="5637099" y="826842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4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14:cNvPr>
              <p14:cNvContentPartPr/>
              <p14:nvPr/>
            </p14:nvContentPartPr>
            <p14:xfrm>
              <a:off x="5446299" y="683922"/>
              <a:ext cx="12600" cy="15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10659" y="647922"/>
                <a:ext cx="84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14:cNvPr>
              <p14:cNvContentPartPr/>
              <p14:nvPr/>
            </p14:nvContentPartPr>
            <p14:xfrm>
              <a:off x="5390499" y="508602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8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14:cNvPr>
              <p14:cNvContentPartPr/>
              <p14:nvPr/>
            </p14:nvContentPartPr>
            <p14:xfrm>
              <a:off x="5748339" y="429042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699" y="393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14:cNvPr>
              <p14:cNvContentPartPr/>
              <p14:nvPr/>
            </p14:nvContentPartPr>
            <p14:xfrm>
              <a:off x="5804139" y="301602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13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14:cNvPr>
              <p14:cNvContentPartPr/>
              <p14:nvPr/>
            </p14:nvContentPartPr>
            <p14:xfrm>
              <a:off x="6026619" y="190362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97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14:cNvPr>
              <p14:cNvContentPartPr/>
              <p14:nvPr/>
            </p14:nvContentPartPr>
            <p14:xfrm>
              <a:off x="5931579" y="46072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57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14:cNvPr>
              <p14:cNvContentPartPr/>
              <p14:nvPr/>
            </p14:nvContentPartPr>
            <p14:xfrm>
              <a:off x="6400659" y="214122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659" y="178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14:cNvPr>
              <p14:cNvContentPartPr/>
              <p14:nvPr/>
            </p14:nvContentPartPr>
            <p14:xfrm>
              <a:off x="6702699" y="190362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669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8453310" y="690692"/>
            <a:ext cx="3674028" cy="552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14:cNvPr>
              <p14:cNvContentPartPr/>
              <p14:nvPr/>
            </p14:nvContentPartPr>
            <p14:xfrm>
              <a:off x="2848809" y="3673440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169" y="363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14:cNvPr>
              <p14:cNvContentPartPr/>
              <p14:nvPr/>
            </p14:nvContentPartPr>
            <p14:xfrm>
              <a:off x="2604369" y="3263760"/>
              <a:ext cx="360" cy="1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68369" y="3228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14:cNvPr>
              <p14:cNvContentPartPr/>
              <p14:nvPr/>
            </p14:nvContentPartPr>
            <p14:xfrm>
              <a:off x="2383689" y="2751120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68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14:cNvPr>
              <p14:cNvContentPartPr/>
              <p14:nvPr/>
            </p14:nvContentPartPr>
            <p14:xfrm>
              <a:off x="2334369" y="2873520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729" y="2837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14:cNvPr>
              <p14:cNvContentPartPr/>
              <p14:nvPr/>
            </p14:nvContentPartPr>
            <p14:xfrm>
              <a:off x="2179569" y="3085560"/>
              <a:ext cx="360" cy="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92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14:cNvPr>
              <p14:cNvContentPartPr/>
              <p14:nvPr/>
            </p14:nvContentPartPr>
            <p14:xfrm>
              <a:off x="1902009" y="3346920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14:cNvPr>
              <p14:cNvContentPartPr/>
              <p14:nvPr/>
            </p14:nvContentPartPr>
            <p14:xfrm>
              <a:off x="2016489" y="3167280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489" y="3131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14:cNvPr>
              <p14:cNvContentPartPr/>
              <p14:nvPr/>
            </p14:nvContentPartPr>
            <p14:xfrm>
              <a:off x="2065089" y="3559320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44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14:cNvPr>
              <p14:cNvContentPartPr/>
              <p14:nvPr/>
            </p14:nvContentPartPr>
            <p14:xfrm>
              <a:off x="1885449" y="3606840"/>
              <a:ext cx="360" cy="18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49809" y="3571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14:cNvPr>
              <p14:cNvContentPartPr/>
              <p14:nvPr/>
            </p14:nvContentPartPr>
            <p14:xfrm>
              <a:off x="1804089" y="3926880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089" y="389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14:cNvPr>
              <p14:cNvContentPartPr/>
              <p14:nvPr/>
            </p14:nvContentPartPr>
            <p14:xfrm>
              <a:off x="1942689" y="3853080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14:cNvPr>
              <p14:cNvContentPartPr/>
              <p14:nvPr/>
            </p14:nvContentPartPr>
            <p14:xfrm>
              <a:off x="2163369" y="3934800"/>
              <a:ext cx="360" cy="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14:cNvPr>
              <p14:cNvContentPartPr/>
              <p14:nvPr/>
            </p14:nvContentPartPr>
            <p14:xfrm>
              <a:off x="2293689" y="3549960"/>
              <a:ext cx="360" cy="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58049" y="3513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14:cNvPr>
              <p14:cNvContentPartPr/>
              <p14:nvPr/>
            </p14:nvContentPartPr>
            <p14:xfrm>
              <a:off x="2236809" y="3265200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80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14:cNvPr>
              <p14:cNvContentPartPr/>
              <p14:nvPr/>
            </p14:nvContentPartPr>
            <p14:xfrm>
              <a:off x="2399889" y="3085560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24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14:cNvPr>
              <p14:cNvContentPartPr/>
              <p14:nvPr/>
            </p14:nvContentPartPr>
            <p14:xfrm>
              <a:off x="2563329" y="2946960"/>
              <a:ext cx="360" cy="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329" y="2911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14:cNvPr>
              <p14:cNvContentPartPr/>
              <p14:nvPr/>
            </p14:nvContentPartPr>
            <p14:xfrm>
              <a:off x="2783649" y="3208320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0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14:cNvPr>
              <p14:cNvContentPartPr/>
              <p14:nvPr/>
            </p14:nvContentPartPr>
            <p14:xfrm>
              <a:off x="3045009" y="3200040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14:cNvPr>
              <p14:cNvContentPartPr/>
              <p14:nvPr/>
            </p14:nvContentPartPr>
            <p14:xfrm>
              <a:off x="3175689" y="3002760"/>
              <a:ext cx="360" cy="1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39689" y="2967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14:cNvPr>
              <p14:cNvContentPartPr/>
              <p14:nvPr/>
            </p14:nvContentPartPr>
            <p14:xfrm>
              <a:off x="3084609" y="2914560"/>
              <a:ext cx="1800" cy="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48609" y="2878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14:cNvPr>
              <p14:cNvContentPartPr/>
              <p14:nvPr/>
            </p14:nvContentPartPr>
            <p14:xfrm>
              <a:off x="9004809" y="51408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169" y="47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14:cNvPr>
              <p14:cNvContentPartPr/>
              <p14:nvPr/>
            </p14:nvContentPartPr>
            <p14:xfrm>
              <a:off x="8270049" y="309960"/>
              <a:ext cx="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409" y="2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14:cNvPr>
              <p14:cNvContentPartPr/>
              <p14:nvPr/>
            </p14:nvContentPartPr>
            <p14:xfrm>
              <a:off x="7617009" y="130320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9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14:cNvPr>
              <p14:cNvContentPartPr/>
              <p14:nvPr/>
            </p14:nvContentPartPr>
            <p14:xfrm>
              <a:off x="7673889" y="268920"/>
              <a:ext cx="360" cy="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23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14:cNvPr>
              <p14:cNvContentPartPr/>
              <p14:nvPr/>
            </p14:nvContentPartPr>
            <p14:xfrm>
              <a:off x="7894569" y="187560"/>
              <a:ext cx="360" cy="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929" y="15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14:cNvPr>
              <p14:cNvContentPartPr/>
              <p14:nvPr/>
            </p14:nvContentPartPr>
            <p14:xfrm>
              <a:off x="7919049" y="105840"/>
              <a:ext cx="36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30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14:cNvPr>
              <p14:cNvContentPartPr/>
              <p14:nvPr/>
            </p14:nvContentPartPr>
            <p14:xfrm>
              <a:off x="8335209" y="138600"/>
              <a:ext cx="1800" cy="3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569" y="102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14:cNvPr>
              <p14:cNvContentPartPr/>
              <p14:nvPr/>
            </p14:nvContentPartPr>
            <p14:xfrm>
              <a:off x="8146209" y="448560"/>
              <a:ext cx="180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0569" y="41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14:cNvPr>
              <p14:cNvContentPartPr/>
              <p14:nvPr/>
            </p14:nvContentPartPr>
            <p14:xfrm>
              <a:off x="7208769" y="220320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769" y="18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14:cNvPr>
              <p14:cNvContentPartPr/>
              <p14:nvPr/>
            </p14:nvContentPartPr>
            <p14:xfrm>
              <a:off x="6906729" y="456840"/>
              <a:ext cx="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42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14:cNvPr>
              <p14:cNvContentPartPr/>
              <p14:nvPr/>
            </p14:nvContentPartPr>
            <p14:xfrm>
              <a:off x="6490209" y="440640"/>
              <a:ext cx="360" cy="3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56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14:cNvPr>
              <p14:cNvContentPartPr/>
              <p14:nvPr/>
            </p14:nvContentPartPr>
            <p14:xfrm>
              <a:off x="6555369" y="24480"/>
              <a:ext cx="360" cy="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14:cNvPr>
              <p14:cNvContentPartPr/>
              <p14:nvPr/>
            </p14:nvContentPartPr>
            <p14:xfrm>
              <a:off x="6016809" y="73080"/>
              <a:ext cx="360" cy="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0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14:cNvPr>
              <p14:cNvContentPartPr/>
              <p14:nvPr/>
            </p14:nvContentPartPr>
            <p14:xfrm>
              <a:off x="5706489" y="4860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8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14:cNvPr>
              <p14:cNvContentPartPr/>
              <p14:nvPr/>
            </p14:nvContentPartPr>
            <p14:xfrm>
              <a:off x="6351609" y="1584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609" y="-1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14:cNvPr>
              <p14:cNvContentPartPr/>
              <p14:nvPr/>
            </p14:nvContentPartPr>
            <p14:xfrm>
              <a:off x="6971889" y="48600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14:cNvPr>
              <p14:cNvContentPartPr/>
              <p14:nvPr/>
            </p14:nvContentPartPr>
            <p14:xfrm>
              <a:off x="7021209" y="301680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209" y="26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14:cNvPr>
              <p14:cNvContentPartPr/>
              <p14:nvPr/>
            </p14:nvContentPartPr>
            <p14:xfrm>
              <a:off x="7396689" y="186120"/>
              <a:ext cx="360" cy="1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60689" y="1504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14:cNvPr>
              <p14:cNvContentPartPr/>
              <p14:nvPr/>
            </p14:nvContentPartPr>
            <p14:xfrm>
              <a:off x="7437369" y="-73800"/>
              <a:ext cx="360" cy="3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369" y="-10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14:cNvPr>
              <p14:cNvContentPartPr/>
              <p14:nvPr/>
            </p14:nvContentPartPr>
            <p14:xfrm>
              <a:off x="8506929" y="24480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14:cNvPr>
              <p14:cNvContentPartPr/>
              <p14:nvPr/>
            </p14:nvContentPartPr>
            <p14:xfrm>
              <a:off x="8114889" y="-8280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249" y="-4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14:cNvPr>
              <p14:cNvContentPartPr/>
              <p14:nvPr/>
            </p14:nvContentPartPr>
            <p14:xfrm>
              <a:off x="8097249" y="244800"/>
              <a:ext cx="180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61609" y="208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14:cNvPr>
              <p14:cNvContentPartPr/>
              <p14:nvPr/>
            </p14:nvContentPartPr>
            <p14:xfrm>
              <a:off x="7861809" y="506160"/>
              <a:ext cx="360" cy="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6169" y="47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14:cNvPr>
              <p14:cNvContentPartPr/>
              <p14:nvPr/>
            </p14:nvContentPartPr>
            <p14:xfrm>
              <a:off x="7298409" y="946800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769" y="91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14:cNvPr>
              <p14:cNvContentPartPr/>
              <p14:nvPr/>
            </p14:nvContentPartPr>
            <p14:xfrm>
              <a:off x="6081969" y="732960"/>
              <a:ext cx="360" cy="1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46329" y="697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14:cNvPr>
              <p14:cNvContentPartPr/>
              <p14:nvPr/>
            </p14:nvContentPartPr>
            <p14:xfrm>
              <a:off x="10988769" y="1550880"/>
              <a:ext cx="360" cy="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2769" y="151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14:cNvPr>
              <p14:cNvContentPartPr/>
              <p14:nvPr/>
            </p14:nvContentPartPr>
            <p14:xfrm>
              <a:off x="10833969" y="1387440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969" y="1351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14:cNvPr>
              <p14:cNvContentPartPr/>
              <p14:nvPr/>
            </p14:nvContentPartPr>
            <p14:xfrm>
              <a:off x="10809129" y="1534320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3129" y="149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14:cNvPr>
              <p14:cNvContentPartPr/>
              <p14:nvPr/>
            </p14:nvContentPartPr>
            <p14:xfrm>
              <a:off x="10678449" y="1355040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809" y="131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14:cNvPr>
              <p14:cNvContentPartPr/>
              <p14:nvPr/>
            </p14:nvContentPartPr>
            <p14:xfrm>
              <a:off x="10801209" y="930240"/>
              <a:ext cx="3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8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14:cNvPr>
              <p14:cNvContentPartPr/>
              <p14:nvPr/>
            </p14:nvContentPartPr>
            <p14:xfrm>
              <a:off x="10939809" y="1118160"/>
              <a:ext cx="360" cy="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41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14:cNvPr>
              <p14:cNvContentPartPr/>
              <p14:nvPr/>
            </p14:nvContentPartPr>
            <p14:xfrm>
              <a:off x="10735689" y="1126080"/>
              <a:ext cx="360" cy="3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9689" y="109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14:cNvPr>
              <p14:cNvContentPartPr/>
              <p14:nvPr/>
            </p14:nvContentPartPr>
            <p14:xfrm>
              <a:off x="10801209" y="563040"/>
              <a:ext cx="360" cy="3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14:cNvPr>
              <p14:cNvContentPartPr/>
              <p14:nvPr/>
            </p14:nvContentPartPr>
            <p14:xfrm>
              <a:off x="10898769" y="775440"/>
              <a:ext cx="360" cy="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3129" y="73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14:cNvPr>
              <p14:cNvContentPartPr/>
              <p14:nvPr/>
            </p14:nvContentPartPr>
            <p14:xfrm>
              <a:off x="11029809" y="603720"/>
              <a:ext cx="360" cy="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80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14:cNvPr>
              <p14:cNvContentPartPr/>
              <p14:nvPr/>
            </p14:nvContentPartPr>
            <p14:xfrm>
              <a:off x="10972209" y="236160"/>
              <a:ext cx="360" cy="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569" y="20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14:cNvPr>
              <p14:cNvContentPartPr/>
              <p14:nvPr/>
            </p14:nvContentPartPr>
            <p14:xfrm>
              <a:off x="10711209" y="252720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556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14:cNvPr>
              <p14:cNvContentPartPr/>
              <p14:nvPr/>
            </p14:nvContentPartPr>
            <p14:xfrm>
              <a:off x="10229529" y="293760"/>
              <a:ext cx="36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25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14:cNvPr>
              <p14:cNvContentPartPr/>
              <p14:nvPr/>
            </p14:nvContentPartPr>
            <p14:xfrm>
              <a:off x="9935409" y="146520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769" y="11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14:cNvPr>
              <p14:cNvContentPartPr/>
              <p14:nvPr/>
            </p14:nvContentPartPr>
            <p14:xfrm>
              <a:off x="10531569" y="171360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5929" y="135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14:cNvPr>
              <p14:cNvContentPartPr/>
              <p14:nvPr/>
            </p14:nvContentPartPr>
            <p14:xfrm>
              <a:off x="10368129" y="114120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489" y="7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14:cNvPr>
              <p14:cNvContentPartPr/>
              <p14:nvPr/>
            </p14:nvContentPartPr>
            <p14:xfrm>
              <a:off x="10539849" y="391680"/>
              <a:ext cx="360" cy="3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849" y="35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14:cNvPr>
              <p14:cNvContentPartPr/>
              <p14:nvPr/>
            </p14:nvContentPartPr>
            <p14:xfrm>
              <a:off x="10229529" y="603720"/>
              <a:ext cx="360" cy="3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14:cNvPr>
              <p14:cNvContentPartPr/>
              <p14:nvPr/>
            </p14:nvContentPartPr>
            <p14:xfrm>
              <a:off x="10596729" y="644400"/>
              <a:ext cx="360" cy="3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1089" y="60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14:cNvPr>
              <p14:cNvContentPartPr/>
              <p14:nvPr/>
            </p14:nvContentPartPr>
            <p14:xfrm>
              <a:off x="10792929" y="40320"/>
              <a:ext cx="360" cy="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929" y="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14:cNvPr>
              <p14:cNvContentPartPr/>
              <p14:nvPr/>
            </p14:nvContentPartPr>
            <p14:xfrm>
              <a:off x="10980849" y="32400"/>
              <a:ext cx="360" cy="3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849" y="-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14:cNvPr>
              <p14:cNvContentPartPr/>
              <p14:nvPr/>
            </p14:nvContentPartPr>
            <p14:xfrm>
              <a:off x="10082289" y="32400"/>
              <a:ext cx="1800" cy="3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46649" y="-3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14:cNvPr>
              <p14:cNvContentPartPr/>
              <p14:nvPr/>
            </p14:nvContentPartPr>
            <p14:xfrm>
              <a:off x="9976449" y="326160"/>
              <a:ext cx="360" cy="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0449" y="29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14:cNvPr>
              <p14:cNvContentPartPr/>
              <p14:nvPr/>
            </p14:nvContentPartPr>
            <p14:xfrm>
              <a:off x="9788529" y="563040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288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14:cNvPr>
              <p14:cNvContentPartPr/>
              <p14:nvPr/>
            </p14:nvContentPartPr>
            <p14:xfrm>
              <a:off x="9576489" y="25272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48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14:cNvPr>
              <p14:cNvContentPartPr/>
              <p14:nvPr/>
            </p14:nvContentPartPr>
            <p14:xfrm>
              <a:off x="9747849" y="261000"/>
              <a:ext cx="360" cy="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2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14:cNvPr>
              <p14:cNvContentPartPr/>
              <p14:nvPr/>
            </p14:nvContentPartPr>
            <p14:xfrm>
              <a:off x="9697449" y="440640"/>
              <a:ext cx="1800" cy="3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1809" y="4046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14:cNvPr>
              <p14:cNvContentPartPr/>
              <p14:nvPr/>
            </p14:nvContentPartPr>
            <p14:xfrm>
              <a:off x="9747849" y="38880"/>
              <a:ext cx="3600" cy="18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712209" y="3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14:cNvPr>
              <p14:cNvContentPartPr/>
              <p14:nvPr/>
            </p14:nvContentPartPr>
            <p14:xfrm>
              <a:off x="9535809" y="-360"/>
              <a:ext cx="360" cy="3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-3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14:cNvPr>
              <p14:cNvContentPartPr/>
              <p14:nvPr/>
            </p14:nvContentPartPr>
            <p14:xfrm>
              <a:off x="9045489" y="105840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98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14:cNvPr>
              <p14:cNvContentPartPr/>
              <p14:nvPr/>
            </p14:nvContentPartPr>
            <p14:xfrm>
              <a:off x="9225129" y="-49320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-8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14:cNvPr>
              <p14:cNvContentPartPr/>
              <p14:nvPr/>
            </p14:nvContentPartPr>
            <p14:xfrm>
              <a:off x="8800689" y="73080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468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14:cNvPr>
              <p14:cNvContentPartPr/>
              <p14:nvPr/>
            </p14:nvContentPartPr>
            <p14:xfrm>
              <a:off x="8678289" y="334440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298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14:cNvPr>
              <p14:cNvContentPartPr/>
              <p14:nvPr/>
            </p14:nvContentPartPr>
            <p14:xfrm>
              <a:off x="8531409" y="210600"/>
              <a:ext cx="360" cy="1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95409" y="1746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14:cNvPr>
              <p14:cNvContentPartPr/>
              <p14:nvPr/>
            </p14:nvContentPartPr>
            <p14:xfrm>
              <a:off x="8988609" y="261000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6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14:cNvPr>
              <p14:cNvContentPartPr/>
              <p14:nvPr/>
            </p14:nvContentPartPr>
            <p14:xfrm>
              <a:off x="8849649" y="465120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009" y="42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14:cNvPr>
              <p14:cNvContentPartPr/>
              <p14:nvPr/>
            </p14:nvContentPartPr>
            <p14:xfrm>
              <a:off x="8645889" y="709920"/>
              <a:ext cx="360" cy="3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67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14:cNvPr>
              <p14:cNvContentPartPr/>
              <p14:nvPr/>
            </p14:nvContentPartPr>
            <p14:xfrm>
              <a:off x="9225129" y="440640"/>
              <a:ext cx="360" cy="3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14:cNvPr>
              <p14:cNvContentPartPr/>
              <p14:nvPr/>
            </p14:nvContentPartPr>
            <p14:xfrm>
              <a:off x="9388569" y="416160"/>
              <a:ext cx="360" cy="1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52569" y="38052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3DD55B0-A698-7E9C-3E5C-1DD54586A3FC}"/>
              </a:ext>
            </a:extLst>
          </p:cNvPr>
          <p:cNvGrpSpPr/>
          <p:nvPr/>
        </p:nvGrpSpPr>
        <p:grpSpPr>
          <a:xfrm>
            <a:off x="9274449" y="171360"/>
            <a:ext cx="147240" cy="32760"/>
            <a:chOff x="9274449" y="171360"/>
            <a:chExt cx="14724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14:cNvPr>
                <p14:cNvContentPartPr/>
                <p14:nvPr/>
              </p14:nvContentPartPr>
              <p14:xfrm>
                <a:off x="9274449" y="199080"/>
                <a:ext cx="504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38449" y="16344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14:cNvPr>
                <p14:cNvContentPartPr/>
                <p14:nvPr/>
              </p14:nvContentPartPr>
              <p14:xfrm>
                <a:off x="9421329" y="171360"/>
                <a:ext cx="360" cy="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85329" y="135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14:cNvPr>
              <p14:cNvContentPartPr/>
              <p14:nvPr/>
            </p14:nvContentPartPr>
            <p14:xfrm>
              <a:off x="9552009" y="497520"/>
              <a:ext cx="360" cy="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009" y="4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14:cNvPr>
              <p14:cNvContentPartPr/>
              <p14:nvPr/>
            </p14:nvContentPartPr>
            <p14:xfrm>
              <a:off x="9535809" y="693720"/>
              <a:ext cx="360" cy="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65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14:cNvPr>
              <p14:cNvContentPartPr/>
              <p14:nvPr/>
            </p14:nvContentPartPr>
            <p14:xfrm>
              <a:off x="9600609" y="930240"/>
              <a:ext cx="1800" cy="3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64969" y="89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14:cNvPr>
              <p14:cNvContentPartPr/>
              <p14:nvPr/>
            </p14:nvContentPartPr>
            <p14:xfrm>
              <a:off x="10049889" y="538560"/>
              <a:ext cx="360" cy="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4249" y="50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14:cNvPr>
              <p14:cNvContentPartPr/>
              <p14:nvPr/>
            </p14:nvContentPartPr>
            <p14:xfrm>
              <a:off x="9625449" y="1265040"/>
              <a:ext cx="360" cy="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9449" y="122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14:cNvPr>
              <p14:cNvContentPartPr/>
              <p14:nvPr/>
            </p14:nvContentPartPr>
            <p14:xfrm>
              <a:off x="9674409" y="1118160"/>
              <a:ext cx="360" cy="3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87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14:cNvPr>
              <p14:cNvContentPartPr/>
              <p14:nvPr/>
            </p14:nvContentPartPr>
            <p14:xfrm>
              <a:off x="9086529" y="2318400"/>
              <a:ext cx="360" cy="3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889" y="2282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14:cNvPr>
              <p14:cNvContentPartPr/>
              <p14:nvPr/>
            </p14:nvContentPartPr>
            <p14:xfrm>
              <a:off x="9184449" y="2065320"/>
              <a:ext cx="360" cy="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809" y="202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14:cNvPr>
              <p14:cNvContentPartPr/>
              <p14:nvPr/>
            </p14:nvContentPartPr>
            <p14:xfrm>
              <a:off x="8825169" y="2563200"/>
              <a:ext cx="1800" cy="3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89529" y="2527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14:cNvPr>
              <p14:cNvContentPartPr/>
              <p14:nvPr/>
            </p14:nvContentPartPr>
            <p14:xfrm>
              <a:off x="8980689" y="2612160"/>
              <a:ext cx="360" cy="3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689" y="2576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14:cNvPr>
              <p14:cNvContentPartPr/>
              <p14:nvPr/>
            </p14:nvContentPartPr>
            <p14:xfrm>
              <a:off x="8996529" y="2782080"/>
              <a:ext cx="360" cy="1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60889" y="27464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14:cNvPr>
              <p14:cNvContentPartPr/>
              <p14:nvPr/>
            </p14:nvContentPartPr>
            <p14:xfrm>
              <a:off x="8710689" y="3004200"/>
              <a:ext cx="360" cy="3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504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14:cNvPr>
              <p14:cNvContentPartPr/>
              <p14:nvPr/>
            </p14:nvContentPartPr>
            <p14:xfrm>
              <a:off x="8555889" y="2905920"/>
              <a:ext cx="360" cy="3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0249" y="2870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14:cNvPr>
              <p14:cNvContentPartPr/>
              <p14:nvPr/>
            </p14:nvContentPartPr>
            <p14:xfrm>
              <a:off x="8311089" y="3265200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14:cNvPr>
              <p14:cNvContentPartPr/>
              <p14:nvPr/>
            </p14:nvContentPartPr>
            <p14:xfrm>
              <a:off x="8645889" y="3224520"/>
              <a:ext cx="360" cy="3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14:cNvPr>
              <p14:cNvContentPartPr/>
              <p14:nvPr/>
            </p14:nvContentPartPr>
            <p14:xfrm>
              <a:off x="8580369" y="3346920"/>
              <a:ext cx="360" cy="3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14:cNvPr>
              <p14:cNvContentPartPr/>
              <p14:nvPr/>
            </p14:nvContentPartPr>
            <p14:xfrm>
              <a:off x="8311089" y="3641040"/>
              <a:ext cx="360" cy="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75089" y="3605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14:cNvPr>
              <p14:cNvContentPartPr/>
              <p14:nvPr/>
            </p14:nvContentPartPr>
            <p14:xfrm>
              <a:off x="8302809" y="3902040"/>
              <a:ext cx="360" cy="3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7169" y="3866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14:cNvPr>
              <p14:cNvContentPartPr/>
              <p14:nvPr/>
            </p14:nvContentPartPr>
            <p14:xfrm>
              <a:off x="8482449" y="3894120"/>
              <a:ext cx="360" cy="3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68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14:cNvPr>
              <p14:cNvContentPartPr/>
              <p14:nvPr/>
            </p14:nvContentPartPr>
            <p14:xfrm>
              <a:off x="8621049" y="4000320"/>
              <a:ext cx="360" cy="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04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14:cNvPr>
              <p14:cNvContentPartPr/>
              <p14:nvPr/>
            </p14:nvContentPartPr>
            <p14:xfrm>
              <a:off x="8474169" y="4081680"/>
              <a:ext cx="180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438169" y="4045680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A9E5776-107E-D80D-9F93-BB4423499655}"/>
              </a:ext>
            </a:extLst>
          </p:cNvPr>
          <p:cNvGrpSpPr/>
          <p:nvPr/>
        </p:nvGrpSpPr>
        <p:grpSpPr>
          <a:xfrm>
            <a:off x="8327289" y="4326840"/>
            <a:ext cx="98280" cy="65520"/>
            <a:chOff x="8327289" y="4326840"/>
            <a:chExt cx="982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14:cNvPr>
                <p14:cNvContentPartPr/>
                <p14:nvPr/>
              </p14:nvContentPartPr>
              <p14:xfrm>
                <a:off x="8425209" y="4326840"/>
                <a:ext cx="3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09" y="4290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14:cNvPr>
                <p14:cNvContentPartPr/>
                <p14:nvPr/>
              </p14:nvContentPartPr>
              <p14:xfrm>
                <a:off x="8327289" y="4392000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1289" y="4356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14:cNvPr>
              <p14:cNvContentPartPr/>
              <p14:nvPr/>
            </p14:nvContentPartPr>
            <p14:xfrm>
              <a:off x="8049729" y="4449240"/>
              <a:ext cx="360" cy="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41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14:cNvPr>
              <p14:cNvContentPartPr/>
              <p14:nvPr/>
            </p14:nvContentPartPr>
            <p14:xfrm>
              <a:off x="8049729" y="4628880"/>
              <a:ext cx="1800" cy="3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592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14:cNvPr>
              <p14:cNvContentPartPr/>
              <p14:nvPr/>
            </p14:nvContentPartPr>
            <p14:xfrm>
              <a:off x="8212809" y="4677840"/>
              <a:ext cx="5040" cy="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76809" y="46422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14:cNvPr>
              <p14:cNvContentPartPr/>
              <p14:nvPr/>
            </p14:nvContentPartPr>
            <p14:xfrm>
              <a:off x="8082129" y="4996440"/>
              <a:ext cx="360" cy="100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6489" y="4960440"/>
                <a:ext cx="72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14:cNvPr>
              <p14:cNvContentPartPr/>
              <p14:nvPr/>
            </p14:nvContentPartPr>
            <p14:xfrm>
              <a:off x="8049729" y="5510880"/>
              <a:ext cx="360" cy="36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547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14:cNvPr>
              <p14:cNvContentPartPr/>
              <p14:nvPr/>
            </p14:nvContentPartPr>
            <p14:xfrm>
              <a:off x="8441409" y="4906440"/>
              <a:ext cx="360" cy="3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5769" y="487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14:cNvPr>
              <p14:cNvContentPartPr/>
              <p14:nvPr/>
            </p14:nvContentPartPr>
            <p14:xfrm>
              <a:off x="8425209" y="4514760"/>
              <a:ext cx="360" cy="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209" y="447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14:cNvPr>
              <p14:cNvContentPartPr/>
              <p14:nvPr/>
            </p14:nvContentPartPr>
            <p14:xfrm>
              <a:off x="8212809" y="4139280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9" y="410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14:cNvPr>
              <p14:cNvContentPartPr/>
              <p14:nvPr/>
            </p14:nvContentPartPr>
            <p14:xfrm>
              <a:off x="8678289" y="3820680"/>
              <a:ext cx="360" cy="3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14:cNvPr>
              <p14:cNvContentPartPr/>
              <p14:nvPr/>
            </p14:nvContentPartPr>
            <p14:xfrm>
              <a:off x="8499009" y="3543120"/>
              <a:ext cx="360" cy="36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00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14:cNvPr>
              <p14:cNvContentPartPr/>
              <p14:nvPr/>
            </p14:nvContentPartPr>
            <p14:xfrm>
              <a:off x="8816889" y="3273480"/>
              <a:ext cx="360" cy="36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1249" y="323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14:cNvPr>
              <p14:cNvContentPartPr/>
              <p14:nvPr/>
            </p14:nvContentPartPr>
            <p14:xfrm>
              <a:off x="3338769" y="2751120"/>
              <a:ext cx="360" cy="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12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14:cNvPr>
              <p14:cNvContentPartPr/>
              <p14:nvPr/>
            </p14:nvContentPartPr>
            <p14:xfrm>
              <a:off x="5763729" y="963000"/>
              <a:ext cx="360" cy="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7729" y="92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14:cNvPr>
              <p14:cNvContentPartPr/>
              <p14:nvPr/>
            </p14:nvContentPartPr>
            <p14:xfrm>
              <a:off x="6620889" y="1004040"/>
              <a:ext cx="36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889" y="96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14:cNvPr>
              <p14:cNvContentPartPr/>
              <p14:nvPr/>
            </p14:nvContentPartPr>
            <p14:xfrm>
              <a:off x="7331169" y="726480"/>
              <a:ext cx="1800" cy="3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529" y="690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14:cNvPr>
              <p14:cNvContentPartPr/>
              <p14:nvPr/>
            </p14:nvContentPartPr>
            <p14:xfrm>
              <a:off x="6922929" y="620280"/>
              <a:ext cx="360" cy="3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58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14:cNvPr>
              <p14:cNvContentPartPr/>
              <p14:nvPr/>
            </p14:nvContentPartPr>
            <p14:xfrm>
              <a:off x="7690449" y="603720"/>
              <a:ext cx="360" cy="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444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14:cNvPr>
              <p14:cNvContentPartPr/>
              <p14:nvPr/>
            </p14:nvContentPartPr>
            <p14:xfrm>
              <a:off x="7673889" y="824040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78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14:cNvPr>
              <p14:cNvContentPartPr/>
              <p14:nvPr/>
            </p14:nvContentPartPr>
            <p14:xfrm>
              <a:off x="8074209" y="881640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69" y="84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14:cNvPr>
              <p14:cNvContentPartPr/>
              <p14:nvPr/>
            </p14:nvContentPartPr>
            <p14:xfrm>
              <a:off x="8164209" y="716760"/>
              <a:ext cx="360" cy="18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209" y="680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14:cNvPr>
              <p14:cNvContentPartPr/>
              <p14:nvPr/>
            </p14:nvContentPartPr>
            <p14:xfrm>
              <a:off x="8506929" y="987840"/>
              <a:ext cx="360" cy="3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95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14:cNvPr>
              <p14:cNvContentPartPr/>
              <p14:nvPr/>
            </p14:nvContentPartPr>
            <p14:xfrm>
              <a:off x="9013089" y="873360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7089" y="83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14:cNvPr>
              <p14:cNvContentPartPr/>
              <p14:nvPr/>
            </p14:nvContentPartPr>
            <p14:xfrm>
              <a:off x="9118929" y="726480"/>
              <a:ext cx="360" cy="3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32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14:cNvPr>
              <p14:cNvContentPartPr/>
              <p14:nvPr/>
            </p14:nvContentPartPr>
            <p14:xfrm>
              <a:off x="9274449" y="905760"/>
              <a:ext cx="1800" cy="3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8449" y="8701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14:cNvPr>
              <p14:cNvContentPartPr/>
              <p14:nvPr/>
            </p14:nvContentPartPr>
            <p14:xfrm>
              <a:off x="7731129" y="5249520"/>
              <a:ext cx="360" cy="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5129" y="52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14:cNvPr>
              <p14:cNvContentPartPr/>
              <p14:nvPr/>
            </p14:nvContentPartPr>
            <p14:xfrm>
              <a:off x="7926969" y="5216760"/>
              <a:ext cx="360" cy="36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3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14:cNvPr>
              <p14:cNvContentPartPr/>
              <p14:nvPr/>
            </p14:nvContentPartPr>
            <p14:xfrm>
              <a:off x="7452129" y="5559480"/>
              <a:ext cx="1800" cy="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6489" y="5523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14:cNvPr>
              <p14:cNvContentPartPr/>
              <p14:nvPr/>
            </p14:nvContentPartPr>
            <p14:xfrm>
              <a:off x="7371849" y="5224680"/>
              <a:ext cx="360" cy="3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6209" y="518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14:cNvPr>
              <p14:cNvContentPartPr/>
              <p14:nvPr/>
            </p14:nvContentPartPr>
            <p14:xfrm>
              <a:off x="7217049" y="4947120"/>
              <a:ext cx="360" cy="3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049" y="491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14:cNvPr>
              <p14:cNvContentPartPr/>
              <p14:nvPr/>
            </p14:nvContentPartPr>
            <p14:xfrm>
              <a:off x="7510809" y="4367520"/>
              <a:ext cx="360" cy="3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14:cNvPr>
              <p14:cNvContentPartPr/>
              <p14:nvPr/>
            </p14:nvContentPartPr>
            <p14:xfrm>
              <a:off x="7478049" y="4710600"/>
              <a:ext cx="360" cy="3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2409" y="467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14:cNvPr>
              <p14:cNvContentPartPr/>
              <p14:nvPr/>
            </p14:nvContentPartPr>
            <p14:xfrm>
              <a:off x="7274289" y="4612320"/>
              <a:ext cx="360" cy="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289" y="457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14:cNvPr>
              <p14:cNvContentPartPr/>
              <p14:nvPr/>
            </p14:nvContentPartPr>
            <p14:xfrm>
              <a:off x="7551489" y="4914720"/>
              <a:ext cx="360" cy="36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849" y="4878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14:cNvPr>
              <p14:cNvContentPartPr/>
              <p14:nvPr/>
            </p14:nvContentPartPr>
            <p14:xfrm>
              <a:off x="7845609" y="4979880"/>
              <a:ext cx="360" cy="3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14:cNvPr>
              <p14:cNvContentPartPr/>
              <p14:nvPr/>
            </p14:nvContentPartPr>
            <p14:xfrm>
              <a:off x="7739409" y="4645080"/>
              <a:ext cx="360" cy="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769" y="460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14:cNvPr>
              <p14:cNvContentPartPr/>
              <p14:nvPr/>
            </p14:nvContentPartPr>
            <p14:xfrm>
              <a:off x="7780089" y="4392000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444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14:cNvPr>
              <p14:cNvContentPartPr/>
              <p14:nvPr/>
            </p14:nvContentPartPr>
            <p14:xfrm>
              <a:off x="7894569" y="4710600"/>
              <a:ext cx="8640" cy="50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858929" y="4674600"/>
                <a:ext cx="80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14:cNvPr>
              <p14:cNvContentPartPr/>
              <p14:nvPr/>
            </p14:nvContentPartPr>
            <p14:xfrm>
              <a:off x="7673889" y="5437080"/>
              <a:ext cx="360" cy="36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14:cNvPr>
              <p14:cNvContentPartPr/>
              <p14:nvPr/>
            </p14:nvContentPartPr>
            <p14:xfrm>
              <a:off x="1616169" y="5551560"/>
              <a:ext cx="360" cy="36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551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14:cNvPr>
              <p14:cNvContentPartPr/>
              <p14:nvPr/>
            </p14:nvContentPartPr>
            <p14:xfrm>
              <a:off x="1182009" y="5483520"/>
              <a:ext cx="1800" cy="190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146369" y="5447880"/>
                <a:ext cx="73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14:cNvPr>
              <p14:cNvContentPartPr/>
              <p14:nvPr/>
            </p14:nvContentPartPr>
            <p14:xfrm>
              <a:off x="1125129" y="5355360"/>
              <a:ext cx="1800" cy="3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9129" y="5319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14:cNvPr>
              <p14:cNvContentPartPr/>
              <p14:nvPr/>
            </p14:nvContentPartPr>
            <p14:xfrm>
              <a:off x="977889" y="5478120"/>
              <a:ext cx="1800" cy="1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42249" y="5442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14:cNvPr>
              <p14:cNvContentPartPr/>
              <p14:nvPr/>
            </p14:nvContentPartPr>
            <p14:xfrm>
              <a:off x="938649" y="5641200"/>
              <a:ext cx="360" cy="3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6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14:cNvPr>
              <p14:cNvContentPartPr/>
              <p14:nvPr/>
            </p14:nvContentPartPr>
            <p14:xfrm>
              <a:off x="1175169" y="5706720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52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14:cNvPr>
              <p14:cNvContentPartPr/>
              <p14:nvPr/>
            </p14:nvContentPartPr>
            <p14:xfrm>
              <a:off x="1493769" y="5803200"/>
              <a:ext cx="360" cy="18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57769" y="5767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14:cNvPr>
              <p14:cNvContentPartPr/>
              <p14:nvPr/>
            </p14:nvContentPartPr>
            <p14:xfrm>
              <a:off x="1428609" y="5584320"/>
              <a:ext cx="360" cy="3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0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14:cNvPr>
              <p14:cNvContentPartPr/>
              <p14:nvPr/>
            </p14:nvContentPartPr>
            <p14:xfrm>
              <a:off x="1958889" y="5232960"/>
              <a:ext cx="360" cy="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32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14:cNvPr>
              <p14:cNvContentPartPr/>
              <p14:nvPr/>
            </p14:nvContentPartPr>
            <p14:xfrm>
              <a:off x="2416449" y="5861520"/>
              <a:ext cx="360" cy="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44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14:cNvPr>
              <p14:cNvContentPartPr/>
              <p14:nvPr/>
            </p14:nvContentPartPr>
            <p14:xfrm>
              <a:off x="318009" y="5869800"/>
              <a:ext cx="360" cy="3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009" y="583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14:cNvPr>
              <p14:cNvContentPartPr/>
              <p14:nvPr/>
            </p14:nvContentPartPr>
            <p14:xfrm>
              <a:off x="3412209" y="5069880"/>
              <a:ext cx="360" cy="36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9" y="503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14:cNvPr>
              <p14:cNvContentPartPr/>
              <p14:nvPr/>
            </p14:nvContentPartPr>
            <p14:xfrm>
              <a:off x="3061209" y="5575680"/>
              <a:ext cx="360" cy="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14:cNvPr>
              <p14:cNvContentPartPr/>
              <p14:nvPr/>
            </p14:nvContentPartPr>
            <p14:xfrm>
              <a:off x="2718489" y="5200200"/>
              <a:ext cx="360" cy="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489" y="516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14:cNvPr>
              <p14:cNvContentPartPr/>
              <p14:nvPr/>
            </p14:nvContentPartPr>
            <p14:xfrm>
              <a:off x="2685729" y="5665680"/>
              <a:ext cx="360" cy="3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72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14:cNvPr>
              <p14:cNvContentPartPr/>
              <p14:nvPr/>
            </p14:nvContentPartPr>
            <p14:xfrm>
              <a:off x="2873649" y="5828760"/>
              <a:ext cx="360" cy="3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649" y="579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14:cNvPr>
              <p14:cNvContentPartPr/>
              <p14:nvPr/>
            </p14:nvContentPartPr>
            <p14:xfrm>
              <a:off x="2285769" y="5649120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769" y="561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14:cNvPr>
              <p14:cNvContentPartPr/>
              <p14:nvPr/>
            </p14:nvContentPartPr>
            <p14:xfrm>
              <a:off x="1902009" y="5714640"/>
              <a:ext cx="1800" cy="3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6009" y="5679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14:cNvPr>
              <p14:cNvContentPartPr/>
              <p14:nvPr/>
            </p14:nvContentPartPr>
            <p14:xfrm>
              <a:off x="2040609" y="5878080"/>
              <a:ext cx="360" cy="3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96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14:cNvPr>
              <p14:cNvContentPartPr/>
              <p14:nvPr/>
            </p14:nvContentPartPr>
            <p14:xfrm>
              <a:off x="2318529" y="5004360"/>
              <a:ext cx="360" cy="36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529" y="4968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14:cNvPr>
              <p14:cNvContentPartPr/>
              <p14:nvPr/>
            </p14:nvContentPartPr>
            <p14:xfrm>
              <a:off x="2604369" y="4653360"/>
              <a:ext cx="360" cy="36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6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14:cNvPr>
              <p14:cNvContentPartPr/>
              <p14:nvPr/>
            </p14:nvContentPartPr>
            <p14:xfrm>
              <a:off x="2465409" y="4473720"/>
              <a:ext cx="360" cy="36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09" y="443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14:cNvPr>
              <p14:cNvContentPartPr/>
              <p14:nvPr/>
            </p14:nvContentPartPr>
            <p14:xfrm>
              <a:off x="2163369" y="4383720"/>
              <a:ext cx="360" cy="3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434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14:cNvPr>
              <p14:cNvContentPartPr/>
              <p14:nvPr/>
            </p14:nvContentPartPr>
            <p14:xfrm>
              <a:off x="2163369" y="4733640"/>
              <a:ext cx="360" cy="18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27369" y="4697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14:cNvPr>
              <p14:cNvContentPartPr/>
              <p14:nvPr/>
            </p14:nvContentPartPr>
            <p14:xfrm>
              <a:off x="1902009" y="4988160"/>
              <a:ext cx="360" cy="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14:cNvPr>
              <p14:cNvContentPartPr/>
              <p14:nvPr/>
            </p14:nvContentPartPr>
            <p14:xfrm>
              <a:off x="1763049" y="5135040"/>
              <a:ext cx="360" cy="3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14:cNvPr>
              <p14:cNvContentPartPr/>
              <p14:nvPr/>
            </p14:nvContentPartPr>
            <p14:xfrm>
              <a:off x="1730649" y="5437080"/>
              <a:ext cx="360" cy="36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6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14:cNvPr>
              <p14:cNvContentPartPr/>
              <p14:nvPr/>
            </p14:nvContentPartPr>
            <p14:xfrm>
              <a:off x="1967169" y="5494320"/>
              <a:ext cx="360" cy="36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529" y="545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14:cNvPr>
              <p14:cNvContentPartPr/>
              <p14:nvPr/>
            </p14:nvContentPartPr>
            <p14:xfrm>
              <a:off x="2097849" y="5347080"/>
              <a:ext cx="360" cy="36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8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14:cNvPr>
              <p14:cNvContentPartPr/>
              <p14:nvPr/>
            </p14:nvContentPartPr>
            <p14:xfrm>
              <a:off x="2408169" y="5339160"/>
              <a:ext cx="3600" cy="504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72529" y="5303160"/>
                <a:ext cx="75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14:cNvPr>
              <p14:cNvContentPartPr/>
              <p14:nvPr/>
            </p14:nvContentPartPr>
            <p14:xfrm>
              <a:off x="2448849" y="5575680"/>
              <a:ext cx="360" cy="36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14:cNvPr>
              <p14:cNvContentPartPr/>
              <p14:nvPr/>
            </p14:nvContentPartPr>
            <p14:xfrm>
              <a:off x="2840889" y="5420520"/>
              <a:ext cx="360" cy="3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889" y="538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14:cNvPr>
              <p14:cNvContentPartPr/>
              <p14:nvPr/>
            </p14:nvContentPartPr>
            <p14:xfrm>
              <a:off x="3020529" y="5216760"/>
              <a:ext cx="360" cy="3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5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14:cNvPr>
              <p14:cNvContentPartPr/>
              <p14:nvPr/>
            </p14:nvContentPartPr>
            <p14:xfrm>
              <a:off x="3298089" y="5298480"/>
              <a:ext cx="360" cy="3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262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14:cNvPr>
              <p14:cNvContentPartPr/>
              <p14:nvPr/>
            </p14:nvContentPartPr>
            <p14:xfrm>
              <a:off x="3086049" y="4996440"/>
              <a:ext cx="360" cy="36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49" y="496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14:cNvPr>
              <p14:cNvContentPartPr/>
              <p14:nvPr/>
            </p14:nvContentPartPr>
            <p14:xfrm>
              <a:off x="2947089" y="4898160"/>
              <a:ext cx="360" cy="3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089" y="486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14:cNvPr>
              <p14:cNvContentPartPr/>
              <p14:nvPr/>
            </p14:nvContentPartPr>
            <p14:xfrm>
              <a:off x="2481609" y="4829760"/>
              <a:ext cx="3240" cy="360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445969" y="4793760"/>
                <a:ext cx="74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14:cNvPr>
              <p14:cNvContentPartPr/>
              <p14:nvPr/>
            </p14:nvContentPartPr>
            <p14:xfrm>
              <a:off x="2694009" y="4988160"/>
              <a:ext cx="360" cy="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8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14:cNvPr>
              <p14:cNvContentPartPr/>
              <p14:nvPr/>
            </p14:nvContentPartPr>
            <p14:xfrm>
              <a:off x="2857089" y="4440960"/>
              <a:ext cx="360" cy="36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44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14:cNvPr>
              <p14:cNvContentPartPr/>
              <p14:nvPr/>
            </p14:nvContentPartPr>
            <p14:xfrm>
              <a:off x="2661249" y="4179960"/>
              <a:ext cx="360" cy="36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609" y="414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14:cNvPr>
              <p14:cNvContentPartPr/>
              <p14:nvPr/>
            </p14:nvContentPartPr>
            <p14:xfrm>
              <a:off x="2432649" y="4155120"/>
              <a:ext cx="360" cy="3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64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14:cNvPr>
              <p14:cNvContentPartPr/>
              <p14:nvPr/>
            </p14:nvContentPartPr>
            <p14:xfrm>
              <a:off x="2522289" y="3885840"/>
              <a:ext cx="360" cy="3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649" y="384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14:cNvPr>
              <p14:cNvContentPartPr/>
              <p14:nvPr/>
            </p14:nvContentPartPr>
            <p14:xfrm>
              <a:off x="2440569" y="3709800"/>
              <a:ext cx="360" cy="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04929" y="3674160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14:cNvPr>
              <p14:cNvContentPartPr/>
              <p14:nvPr/>
            </p14:nvContentPartPr>
            <p14:xfrm>
              <a:off x="2628489" y="3469680"/>
              <a:ext cx="360" cy="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8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14:cNvPr>
              <p14:cNvContentPartPr/>
              <p14:nvPr/>
            </p14:nvContentPartPr>
            <p14:xfrm>
              <a:off x="2889849" y="3420360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209" y="3384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14:cNvPr>
              <p14:cNvContentPartPr/>
              <p14:nvPr/>
            </p14:nvContentPartPr>
            <p14:xfrm>
              <a:off x="3102249" y="3534840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34992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oup 541">
            <a:extLst>
              <a:ext uri="{FF2B5EF4-FFF2-40B4-BE49-F238E27FC236}">
                <a16:creationId xmlns:a16="http://schemas.microsoft.com/office/drawing/2014/main" id="{98AC6214-A749-4EF0-4612-D36F787342A8}"/>
              </a:ext>
            </a:extLst>
          </p:cNvPr>
          <p:cNvGrpSpPr/>
          <p:nvPr/>
        </p:nvGrpSpPr>
        <p:grpSpPr>
          <a:xfrm>
            <a:off x="2791929" y="3853080"/>
            <a:ext cx="138960" cy="16560"/>
            <a:chOff x="2791929" y="3853080"/>
            <a:chExt cx="13896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14:cNvPr>
                <p14:cNvContentPartPr/>
                <p14:nvPr/>
              </p14:nvContentPartPr>
              <p14:xfrm>
                <a:off x="2930529" y="3853080"/>
                <a:ext cx="360" cy="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4889" y="3817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14:cNvPr>
                <p14:cNvContentPartPr/>
                <p14:nvPr/>
              </p14:nvContentPartPr>
              <p14:xfrm>
                <a:off x="2791929" y="3869280"/>
                <a:ext cx="3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5929" y="3833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14:cNvPr>
              <p14:cNvContentPartPr/>
              <p14:nvPr/>
            </p14:nvContentPartPr>
            <p14:xfrm>
              <a:off x="2865369" y="4187880"/>
              <a:ext cx="360" cy="36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369" y="415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14:cNvPr>
              <p14:cNvContentPartPr/>
              <p14:nvPr/>
            </p14:nvContentPartPr>
            <p14:xfrm>
              <a:off x="3045009" y="4089960"/>
              <a:ext cx="360" cy="3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405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14:cNvPr>
              <p14:cNvContentPartPr/>
              <p14:nvPr/>
            </p14:nvContentPartPr>
            <p14:xfrm>
              <a:off x="3216369" y="4286160"/>
              <a:ext cx="360" cy="180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4250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14:cNvPr>
              <p14:cNvContentPartPr/>
              <p14:nvPr/>
            </p14:nvContentPartPr>
            <p14:xfrm>
              <a:off x="3102249" y="4457160"/>
              <a:ext cx="360" cy="36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442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14:cNvPr>
              <p14:cNvContentPartPr/>
              <p14:nvPr/>
            </p14:nvContentPartPr>
            <p14:xfrm>
              <a:off x="2996049" y="4620960"/>
              <a:ext cx="360" cy="3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409" y="458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14:cNvPr>
              <p14:cNvContentPartPr/>
              <p14:nvPr/>
            </p14:nvContentPartPr>
            <p14:xfrm>
              <a:off x="3159489" y="4702320"/>
              <a:ext cx="360" cy="36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489" y="466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14:cNvPr>
              <p14:cNvContentPartPr/>
              <p14:nvPr/>
            </p14:nvContentPartPr>
            <p14:xfrm>
              <a:off x="3379809" y="4759200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80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14:cNvPr>
              <p14:cNvContentPartPr/>
              <p14:nvPr/>
            </p14:nvContentPartPr>
            <p14:xfrm>
              <a:off x="3469449" y="4873680"/>
              <a:ext cx="360" cy="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449" y="483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14:cNvPr>
              <p14:cNvContentPartPr/>
              <p14:nvPr/>
            </p14:nvContentPartPr>
            <p14:xfrm>
              <a:off x="3257049" y="4963680"/>
              <a:ext cx="360" cy="36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14:cNvPr>
              <p14:cNvContentPartPr/>
              <p14:nvPr/>
            </p14:nvContentPartPr>
            <p14:xfrm>
              <a:off x="3330489" y="5535000"/>
              <a:ext cx="360" cy="36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849" y="549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14:cNvPr>
              <p14:cNvContentPartPr/>
              <p14:nvPr/>
            </p14:nvContentPartPr>
            <p14:xfrm>
              <a:off x="3526689" y="5461560"/>
              <a:ext cx="360" cy="36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14:cNvPr>
              <p14:cNvContentPartPr/>
              <p14:nvPr/>
            </p14:nvContentPartPr>
            <p14:xfrm>
              <a:off x="3298089" y="5657760"/>
              <a:ext cx="360" cy="36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621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14:cNvPr>
              <p14:cNvContentPartPr/>
              <p14:nvPr/>
            </p14:nvContentPartPr>
            <p14:xfrm>
              <a:off x="3665289" y="5608440"/>
              <a:ext cx="360" cy="3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4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14:cNvPr>
              <p14:cNvContentPartPr/>
              <p14:nvPr/>
            </p14:nvContentPartPr>
            <p14:xfrm>
              <a:off x="3910449" y="5664240"/>
              <a:ext cx="1800" cy="1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74449" y="562860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14:cNvPr>
              <p14:cNvContentPartPr/>
              <p14:nvPr/>
            </p14:nvContentPartPr>
            <p14:xfrm>
              <a:off x="3632529" y="5755320"/>
              <a:ext cx="36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14:cNvPr>
              <p14:cNvContentPartPr/>
              <p14:nvPr/>
            </p14:nvContentPartPr>
            <p14:xfrm>
              <a:off x="3477729" y="5673960"/>
              <a:ext cx="360" cy="36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14:cNvPr>
              <p14:cNvContentPartPr/>
              <p14:nvPr/>
            </p14:nvContentPartPr>
            <p14:xfrm>
              <a:off x="3216369" y="5853600"/>
              <a:ext cx="360" cy="3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5817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14:cNvPr>
              <p14:cNvContentPartPr/>
              <p14:nvPr/>
            </p14:nvContentPartPr>
            <p14:xfrm>
              <a:off x="3061209" y="5739120"/>
              <a:ext cx="360" cy="3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70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14:cNvPr>
              <p14:cNvContentPartPr/>
              <p14:nvPr/>
            </p14:nvContentPartPr>
            <p14:xfrm>
              <a:off x="7878369" y="1101960"/>
              <a:ext cx="360" cy="3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14:cNvPr>
              <p14:cNvContentPartPr/>
              <p14:nvPr/>
            </p14:nvContentPartPr>
            <p14:xfrm>
              <a:off x="7559769" y="1061280"/>
              <a:ext cx="360" cy="36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129" y="102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14:cNvPr>
              <p14:cNvContentPartPr/>
              <p14:nvPr/>
            </p14:nvContentPartPr>
            <p14:xfrm>
              <a:off x="8253849" y="1101960"/>
              <a:ext cx="360" cy="3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784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14:cNvPr>
              <p14:cNvContentPartPr/>
              <p14:nvPr/>
            </p14:nvContentPartPr>
            <p14:xfrm>
              <a:off x="9388569" y="1118160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14:cNvPr>
              <p14:cNvContentPartPr/>
              <p14:nvPr/>
            </p14:nvContentPartPr>
            <p14:xfrm>
              <a:off x="8629329" y="2326680"/>
              <a:ext cx="360" cy="3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689" y="22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14:cNvPr>
              <p14:cNvContentPartPr/>
              <p14:nvPr/>
            </p14:nvContentPartPr>
            <p14:xfrm>
              <a:off x="8923089" y="2138760"/>
              <a:ext cx="360" cy="3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7449" y="210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14:cNvPr>
              <p14:cNvContentPartPr/>
              <p14:nvPr/>
            </p14:nvContentPartPr>
            <p14:xfrm>
              <a:off x="7706649" y="2383560"/>
              <a:ext cx="360" cy="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009" y="2347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14:cNvPr>
              <p14:cNvContentPartPr/>
              <p14:nvPr/>
            </p14:nvContentPartPr>
            <p14:xfrm>
              <a:off x="8172129" y="2285640"/>
              <a:ext cx="360" cy="3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12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14:cNvPr>
              <p14:cNvContentPartPr/>
              <p14:nvPr/>
            </p14:nvContentPartPr>
            <p14:xfrm>
              <a:off x="8384529" y="2432880"/>
              <a:ext cx="360" cy="36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529" y="239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14:cNvPr>
              <p14:cNvContentPartPr/>
              <p14:nvPr/>
            </p14:nvContentPartPr>
            <p14:xfrm>
              <a:off x="8490369" y="2253240"/>
              <a:ext cx="360" cy="3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4729" y="2217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14:cNvPr>
              <p14:cNvContentPartPr/>
              <p14:nvPr/>
            </p14:nvContentPartPr>
            <p14:xfrm>
              <a:off x="8580369" y="2677320"/>
              <a:ext cx="360" cy="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2641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14:cNvPr>
              <p14:cNvContentPartPr/>
              <p14:nvPr/>
            </p14:nvContentPartPr>
            <p14:xfrm>
              <a:off x="8531409" y="2424240"/>
              <a:ext cx="360" cy="3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409" y="2388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14:cNvPr>
              <p14:cNvContentPartPr/>
              <p14:nvPr/>
            </p14:nvContentPartPr>
            <p14:xfrm>
              <a:off x="8760009" y="2824560"/>
              <a:ext cx="360" cy="36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4009" y="278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14:cNvPr>
              <p14:cNvContentPartPr/>
              <p14:nvPr/>
            </p14:nvContentPartPr>
            <p14:xfrm>
              <a:off x="8196609" y="2800080"/>
              <a:ext cx="360" cy="36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969" y="2764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14:cNvPr>
              <p14:cNvContentPartPr/>
              <p14:nvPr/>
            </p14:nvContentPartPr>
            <p14:xfrm>
              <a:off x="8311089" y="2636640"/>
              <a:ext cx="360" cy="36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260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14:cNvPr>
              <p14:cNvContentPartPr/>
              <p14:nvPr/>
            </p14:nvContentPartPr>
            <p14:xfrm>
              <a:off x="8351769" y="3012120"/>
              <a:ext cx="360" cy="36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5769" y="297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14:cNvPr>
              <p14:cNvContentPartPr/>
              <p14:nvPr/>
            </p14:nvContentPartPr>
            <p14:xfrm>
              <a:off x="8106969" y="3143160"/>
              <a:ext cx="360" cy="3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0969" y="310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14:cNvPr>
              <p14:cNvContentPartPr/>
              <p14:nvPr/>
            </p14:nvContentPartPr>
            <p14:xfrm>
              <a:off x="7935249" y="3477600"/>
              <a:ext cx="360" cy="36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09" y="344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14:cNvPr>
              <p14:cNvContentPartPr/>
              <p14:nvPr/>
            </p14:nvContentPartPr>
            <p14:xfrm>
              <a:off x="8188329" y="3379680"/>
              <a:ext cx="1800" cy="36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2689" y="334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14:cNvPr>
              <p14:cNvContentPartPr/>
              <p14:nvPr/>
            </p14:nvContentPartPr>
            <p14:xfrm>
              <a:off x="8082129" y="3731040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48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14:cNvPr>
              <p14:cNvContentPartPr/>
              <p14:nvPr/>
            </p14:nvContentPartPr>
            <p14:xfrm>
              <a:off x="7837329" y="4016520"/>
              <a:ext cx="360" cy="36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329" y="398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14:cNvPr>
              <p14:cNvContentPartPr/>
              <p14:nvPr/>
            </p14:nvContentPartPr>
            <p14:xfrm>
              <a:off x="8065929" y="4000320"/>
              <a:ext cx="360" cy="36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92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14:cNvPr>
              <p14:cNvContentPartPr/>
              <p14:nvPr/>
            </p14:nvContentPartPr>
            <p14:xfrm>
              <a:off x="7943529" y="4245120"/>
              <a:ext cx="360" cy="36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420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14:cNvPr>
              <p14:cNvContentPartPr/>
              <p14:nvPr/>
            </p14:nvContentPartPr>
            <p14:xfrm>
              <a:off x="7804929" y="3681720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14:cNvPr>
              <p14:cNvContentPartPr/>
              <p14:nvPr/>
            </p14:nvContentPartPr>
            <p14:xfrm>
              <a:off x="7690449" y="3247920"/>
              <a:ext cx="360" cy="1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54449" y="3211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14:cNvPr>
              <p14:cNvContentPartPr/>
              <p14:nvPr/>
            </p14:nvContentPartPr>
            <p14:xfrm>
              <a:off x="8016969" y="2849040"/>
              <a:ext cx="360" cy="3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0969" y="281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14:cNvPr>
              <p14:cNvContentPartPr/>
              <p14:nvPr/>
            </p14:nvContentPartPr>
            <p14:xfrm>
              <a:off x="7976289" y="2359440"/>
              <a:ext cx="360" cy="360"/>
            </p14:xfrm>
          </p:contentPart>
        </mc:Choice>
        <mc:Fallback xmlns=""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289" y="2323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14:cNvPr>
              <p14:cNvContentPartPr/>
              <p14:nvPr/>
            </p14:nvContentPartPr>
            <p14:xfrm>
              <a:off x="8130009" y="2481480"/>
              <a:ext cx="1800" cy="36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94009" y="2445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14:cNvPr>
              <p14:cNvContentPartPr/>
              <p14:nvPr/>
            </p14:nvContentPartPr>
            <p14:xfrm>
              <a:off x="7943529" y="2702160"/>
              <a:ext cx="360" cy="36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266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14:cNvPr>
              <p14:cNvContentPartPr/>
              <p14:nvPr/>
            </p14:nvContentPartPr>
            <p14:xfrm>
              <a:off x="7682529" y="2571480"/>
              <a:ext cx="360" cy="36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529" y="2535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14:cNvPr>
              <p14:cNvContentPartPr/>
              <p14:nvPr/>
            </p14:nvContentPartPr>
            <p14:xfrm>
              <a:off x="7870089" y="2530440"/>
              <a:ext cx="360" cy="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4089" y="2494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14:cNvPr>
              <p14:cNvContentPartPr/>
              <p14:nvPr/>
            </p14:nvContentPartPr>
            <p14:xfrm>
              <a:off x="7502889" y="2277360"/>
              <a:ext cx="360" cy="3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6889" y="2241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14:cNvPr>
              <p14:cNvContentPartPr/>
              <p14:nvPr/>
            </p14:nvContentPartPr>
            <p14:xfrm>
              <a:off x="7314969" y="2236680"/>
              <a:ext cx="360" cy="36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969" y="2201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14:cNvPr>
              <p14:cNvContentPartPr/>
              <p14:nvPr/>
            </p14:nvContentPartPr>
            <p14:xfrm>
              <a:off x="6988449" y="2226960"/>
              <a:ext cx="360" cy="18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52449" y="2191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14:cNvPr>
              <p14:cNvContentPartPr/>
              <p14:nvPr/>
            </p14:nvContentPartPr>
            <p14:xfrm>
              <a:off x="6898449" y="758880"/>
              <a:ext cx="360" cy="36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72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14:cNvPr>
              <p14:cNvContentPartPr/>
              <p14:nvPr/>
            </p14:nvContentPartPr>
            <p14:xfrm>
              <a:off x="6743289" y="2285640"/>
              <a:ext cx="360" cy="36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14:cNvPr>
              <p14:cNvContentPartPr/>
              <p14:nvPr/>
            </p14:nvContentPartPr>
            <p14:xfrm>
              <a:off x="7118769" y="2514240"/>
              <a:ext cx="360" cy="360"/>
            </p14:xfrm>
          </p:contentPart>
        </mc:Choice>
        <mc:Fallback xmlns=""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129" y="247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14:cNvPr>
              <p14:cNvContentPartPr/>
              <p14:nvPr/>
            </p14:nvContentPartPr>
            <p14:xfrm>
              <a:off x="7494609" y="2473560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609" y="243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14:cNvPr>
              <p14:cNvContentPartPr/>
              <p14:nvPr/>
            </p14:nvContentPartPr>
            <p14:xfrm>
              <a:off x="7445289" y="2742840"/>
              <a:ext cx="360" cy="36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649" y="270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14:cNvPr>
              <p14:cNvContentPartPr/>
              <p14:nvPr/>
            </p14:nvContentPartPr>
            <p14:xfrm>
              <a:off x="7649769" y="2832480"/>
              <a:ext cx="360" cy="36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769" y="279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14:cNvPr>
              <p14:cNvContentPartPr/>
              <p14:nvPr/>
            </p14:nvContentPartPr>
            <p14:xfrm>
              <a:off x="7845609" y="2824560"/>
              <a:ext cx="360" cy="180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09609" y="2788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14:cNvPr>
              <p14:cNvContentPartPr/>
              <p14:nvPr/>
            </p14:nvContentPartPr>
            <p14:xfrm>
              <a:off x="7878369" y="3044880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00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14:cNvPr>
              <p14:cNvContentPartPr/>
              <p14:nvPr/>
            </p14:nvContentPartPr>
            <p14:xfrm>
              <a:off x="7568049" y="3093840"/>
              <a:ext cx="360" cy="36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204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14:cNvPr>
              <p14:cNvContentPartPr/>
              <p14:nvPr/>
            </p14:nvContentPartPr>
            <p14:xfrm>
              <a:off x="7878369" y="3224520"/>
              <a:ext cx="360" cy="36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14:cNvPr>
              <p14:cNvContentPartPr/>
              <p14:nvPr/>
            </p14:nvContentPartPr>
            <p14:xfrm>
              <a:off x="7641489" y="3543120"/>
              <a:ext cx="360" cy="36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48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14:cNvPr>
              <p14:cNvContentPartPr/>
              <p14:nvPr/>
            </p14:nvContentPartPr>
            <p14:xfrm>
              <a:off x="3698049" y="3093840"/>
              <a:ext cx="360" cy="36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40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14:cNvPr>
              <p14:cNvContentPartPr/>
              <p14:nvPr/>
            </p14:nvContentPartPr>
            <p14:xfrm>
              <a:off x="3567729" y="2888280"/>
              <a:ext cx="360" cy="18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1729" y="2852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14:cNvPr>
              <p14:cNvContentPartPr/>
              <p14:nvPr/>
            </p14:nvContentPartPr>
            <p14:xfrm>
              <a:off x="4179729" y="3445200"/>
              <a:ext cx="1800" cy="3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44089" y="3409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14:cNvPr>
              <p14:cNvContentPartPr/>
              <p14:nvPr/>
            </p14:nvContentPartPr>
            <p14:xfrm>
              <a:off x="4890009" y="3559320"/>
              <a:ext cx="360" cy="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36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14:cNvPr>
              <p14:cNvContentPartPr/>
              <p14:nvPr/>
            </p14:nvContentPartPr>
            <p14:xfrm>
              <a:off x="4816569" y="4212720"/>
              <a:ext cx="360" cy="3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417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14:cNvPr>
              <p14:cNvContentPartPr/>
              <p14:nvPr/>
            </p14:nvContentPartPr>
            <p14:xfrm>
              <a:off x="5077569" y="4596120"/>
              <a:ext cx="360" cy="36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14:cNvPr>
              <p14:cNvContentPartPr/>
              <p14:nvPr/>
            </p14:nvContentPartPr>
            <p14:xfrm>
              <a:off x="5779929" y="4253400"/>
              <a:ext cx="360" cy="3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289" y="421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14:cNvPr>
              <p14:cNvContentPartPr/>
              <p14:nvPr/>
            </p14:nvContentPartPr>
            <p14:xfrm>
              <a:off x="5657529" y="3836880"/>
              <a:ext cx="360" cy="3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14:cNvPr>
              <p14:cNvContentPartPr/>
              <p14:nvPr/>
            </p14:nvContentPartPr>
            <p14:xfrm>
              <a:off x="5502369" y="3281760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36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14:cNvPr>
              <p14:cNvContentPartPr/>
              <p14:nvPr/>
            </p14:nvContentPartPr>
            <p14:xfrm>
              <a:off x="6498489" y="2783520"/>
              <a:ext cx="360" cy="180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62489" y="27478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14:cNvPr>
              <p14:cNvContentPartPr/>
              <p14:nvPr/>
            </p14:nvContentPartPr>
            <p14:xfrm>
              <a:off x="6522969" y="2619000"/>
              <a:ext cx="360" cy="180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87329" y="2583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14:cNvPr>
              <p14:cNvContentPartPr/>
              <p14:nvPr/>
            </p14:nvContentPartPr>
            <p14:xfrm>
              <a:off x="6547449" y="2391840"/>
              <a:ext cx="360" cy="18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235584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F8D32627-E36F-40E1-EFCB-DF06FF6299B5}"/>
              </a:ext>
            </a:extLst>
          </p:cNvPr>
          <p:cNvGrpSpPr/>
          <p:nvPr/>
        </p:nvGrpSpPr>
        <p:grpSpPr>
          <a:xfrm>
            <a:off x="6751569" y="2628720"/>
            <a:ext cx="114840" cy="8280"/>
            <a:chOff x="6751569" y="2628720"/>
            <a:chExt cx="11484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14:cNvPr>
                <p14:cNvContentPartPr/>
                <p14:nvPr/>
              </p14:nvContentPartPr>
              <p14:xfrm>
                <a:off x="6751569" y="2628720"/>
                <a:ext cx="5040" cy="3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5569" y="2592720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14:cNvPr>
                <p14:cNvContentPartPr/>
                <p14:nvPr/>
              </p14:nvContentPartPr>
              <p14:xfrm>
                <a:off x="6866049" y="2636640"/>
                <a:ext cx="360" cy="36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0049" y="2601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14:cNvPr>
              <p14:cNvContentPartPr/>
              <p14:nvPr/>
            </p14:nvContentPartPr>
            <p14:xfrm>
              <a:off x="6882249" y="2416320"/>
              <a:ext cx="1800" cy="3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249" y="23806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14:cNvPr>
              <p14:cNvContentPartPr/>
              <p14:nvPr/>
            </p14:nvContentPartPr>
            <p14:xfrm>
              <a:off x="7168089" y="3159360"/>
              <a:ext cx="360" cy="3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089" y="3123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14:cNvPr>
              <p14:cNvContentPartPr/>
              <p14:nvPr/>
            </p14:nvContentPartPr>
            <p14:xfrm>
              <a:off x="7264569" y="2832480"/>
              <a:ext cx="1800" cy="3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69" y="27968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14:cNvPr>
              <p14:cNvContentPartPr/>
              <p14:nvPr/>
            </p14:nvContentPartPr>
            <p14:xfrm>
              <a:off x="6996369" y="2759040"/>
              <a:ext cx="360" cy="3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729" y="272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14:cNvPr>
              <p14:cNvContentPartPr/>
              <p14:nvPr/>
            </p14:nvContentPartPr>
            <p14:xfrm>
              <a:off x="6906729" y="3502080"/>
              <a:ext cx="360" cy="36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346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14:cNvPr>
              <p14:cNvContentPartPr/>
              <p14:nvPr/>
            </p14:nvContentPartPr>
            <p14:xfrm>
              <a:off x="7429089" y="3504240"/>
              <a:ext cx="6840" cy="64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393089" y="3468600"/>
                <a:ext cx="78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14:cNvPr>
              <p14:cNvContentPartPr/>
              <p14:nvPr/>
            </p14:nvContentPartPr>
            <p14:xfrm>
              <a:off x="7429089" y="3281760"/>
              <a:ext cx="360" cy="36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08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14:cNvPr>
              <p14:cNvContentPartPr/>
              <p14:nvPr/>
            </p14:nvContentPartPr>
            <p14:xfrm>
              <a:off x="7282209" y="3036960"/>
              <a:ext cx="360" cy="3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6209" y="300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14:cNvPr>
              <p14:cNvContentPartPr/>
              <p14:nvPr/>
            </p14:nvContentPartPr>
            <p14:xfrm>
              <a:off x="7421169" y="2955240"/>
              <a:ext cx="360" cy="36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5169" y="291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14:cNvPr>
              <p14:cNvContentPartPr/>
              <p14:nvPr/>
            </p14:nvContentPartPr>
            <p14:xfrm>
              <a:off x="7306689" y="3934800"/>
              <a:ext cx="360" cy="18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71049" y="3899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14:cNvPr>
              <p14:cNvContentPartPr/>
              <p14:nvPr/>
            </p14:nvContentPartPr>
            <p14:xfrm>
              <a:off x="7510809" y="3681720"/>
              <a:ext cx="360" cy="3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14:cNvPr>
              <p14:cNvContentPartPr/>
              <p14:nvPr/>
            </p14:nvContentPartPr>
            <p14:xfrm>
              <a:off x="7535289" y="3820680"/>
              <a:ext cx="360" cy="3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14:cNvPr>
              <p14:cNvContentPartPr/>
              <p14:nvPr/>
            </p14:nvContentPartPr>
            <p14:xfrm>
              <a:off x="7747329" y="3853080"/>
              <a:ext cx="360" cy="3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14:cNvPr>
              <p14:cNvContentPartPr/>
              <p14:nvPr/>
            </p14:nvContentPartPr>
            <p14:xfrm>
              <a:off x="7542129" y="4253400"/>
              <a:ext cx="1800" cy="36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6129" y="421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14:cNvPr>
              <p14:cNvContentPartPr/>
              <p14:nvPr/>
            </p14:nvContentPartPr>
            <p14:xfrm>
              <a:off x="7617009" y="3983760"/>
              <a:ext cx="360" cy="3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14:cNvPr>
              <p14:cNvContentPartPr/>
              <p14:nvPr/>
            </p14:nvContentPartPr>
            <p14:xfrm>
              <a:off x="7215609" y="4343040"/>
              <a:ext cx="1800" cy="36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969" y="430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14:cNvPr>
              <p14:cNvContentPartPr/>
              <p14:nvPr/>
            </p14:nvContentPartPr>
            <p14:xfrm>
              <a:off x="7395249" y="4081680"/>
              <a:ext cx="1800" cy="18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9249" y="404604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14:cNvPr>
              <p14:cNvContentPartPr/>
              <p14:nvPr/>
            </p14:nvContentPartPr>
            <p14:xfrm>
              <a:off x="6743289" y="4286160"/>
              <a:ext cx="360" cy="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425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14:cNvPr>
              <p14:cNvContentPartPr/>
              <p14:nvPr/>
            </p14:nvContentPartPr>
            <p14:xfrm>
              <a:off x="6890169" y="4555440"/>
              <a:ext cx="360" cy="360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529" y="451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14:cNvPr>
              <p14:cNvContentPartPr/>
              <p14:nvPr/>
            </p14:nvContentPartPr>
            <p14:xfrm>
              <a:off x="6833289" y="4784040"/>
              <a:ext cx="360" cy="36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28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14:cNvPr>
              <p14:cNvContentPartPr/>
              <p14:nvPr/>
            </p14:nvContentPartPr>
            <p14:xfrm>
              <a:off x="7086369" y="4685760"/>
              <a:ext cx="360" cy="36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65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14:cNvPr>
              <p14:cNvContentPartPr/>
              <p14:nvPr/>
            </p14:nvContentPartPr>
            <p14:xfrm>
              <a:off x="6841209" y="5257440"/>
              <a:ext cx="360" cy="36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20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14:cNvPr>
              <p14:cNvContentPartPr/>
              <p14:nvPr/>
            </p14:nvContentPartPr>
            <p14:xfrm>
              <a:off x="6955689" y="5339160"/>
              <a:ext cx="360" cy="36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5303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14:cNvPr>
              <p14:cNvContentPartPr/>
              <p14:nvPr/>
            </p14:nvContentPartPr>
            <p14:xfrm>
              <a:off x="7143249" y="5412600"/>
              <a:ext cx="360" cy="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6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14:cNvPr>
              <p14:cNvContentPartPr/>
              <p14:nvPr/>
            </p14:nvContentPartPr>
            <p14:xfrm>
              <a:off x="6971889" y="5600520"/>
              <a:ext cx="360" cy="36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556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14:cNvPr>
              <p14:cNvContentPartPr/>
              <p14:nvPr/>
            </p14:nvContentPartPr>
            <p14:xfrm>
              <a:off x="6547449" y="5755320"/>
              <a:ext cx="360" cy="36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14:cNvPr>
              <p14:cNvContentPartPr/>
              <p14:nvPr/>
            </p14:nvContentPartPr>
            <p14:xfrm>
              <a:off x="6531249" y="5878080"/>
              <a:ext cx="360" cy="36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14:cNvPr>
              <p14:cNvContentPartPr/>
              <p14:nvPr/>
            </p14:nvContentPartPr>
            <p14:xfrm>
              <a:off x="6915009" y="5755320"/>
              <a:ext cx="360" cy="3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900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14:cNvPr>
              <p14:cNvContentPartPr/>
              <p14:nvPr/>
            </p14:nvContentPartPr>
            <p14:xfrm>
              <a:off x="7192209" y="5706720"/>
              <a:ext cx="360" cy="3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56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14:cNvPr>
              <p14:cNvContentPartPr/>
              <p14:nvPr/>
            </p14:nvContentPartPr>
            <p14:xfrm>
              <a:off x="6653649" y="5314680"/>
              <a:ext cx="360" cy="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52790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3" name="Group 712">
            <a:extLst>
              <a:ext uri="{FF2B5EF4-FFF2-40B4-BE49-F238E27FC236}">
                <a16:creationId xmlns:a16="http://schemas.microsoft.com/office/drawing/2014/main" id="{578C99C1-2ED1-26C1-563A-CE537334D5F2}"/>
              </a:ext>
            </a:extLst>
          </p:cNvPr>
          <p:cNvGrpSpPr/>
          <p:nvPr/>
        </p:nvGrpSpPr>
        <p:grpSpPr>
          <a:xfrm>
            <a:off x="6612969" y="5510880"/>
            <a:ext cx="73800" cy="41040"/>
            <a:chOff x="6612969" y="5510880"/>
            <a:chExt cx="7380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14:cNvPr>
                <p14:cNvContentPartPr/>
                <p14:nvPr/>
              </p14:nvContentPartPr>
              <p14:xfrm>
                <a:off x="6612969" y="5510880"/>
                <a:ext cx="360" cy="3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6969" y="54748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14:cNvPr>
                <p14:cNvContentPartPr/>
                <p14:nvPr/>
              </p14:nvContentPartPr>
              <p14:xfrm>
                <a:off x="6686409" y="5551560"/>
                <a:ext cx="360" cy="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0409" y="5515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14:cNvPr>
              <p14:cNvContentPartPr/>
              <p14:nvPr/>
            </p14:nvContentPartPr>
            <p14:xfrm>
              <a:off x="6375729" y="5445360"/>
              <a:ext cx="360" cy="36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540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14:cNvPr>
              <p14:cNvContentPartPr/>
              <p14:nvPr/>
            </p14:nvContentPartPr>
            <p14:xfrm>
              <a:off x="6555369" y="5086080"/>
              <a:ext cx="360" cy="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505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14:cNvPr>
              <p14:cNvContentPartPr/>
              <p14:nvPr/>
            </p14:nvContentPartPr>
            <p14:xfrm>
              <a:off x="6212649" y="5045040"/>
              <a:ext cx="360" cy="36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64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14:cNvPr>
              <p14:cNvContentPartPr/>
              <p14:nvPr/>
            </p14:nvContentPartPr>
            <p14:xfrm>
              <a:off x="6065769" y="5306400"/>
              <a:ext cx="360" cy="36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14:cNvPr>
              <p14:cNvContentPartPr/>
              <p14:nvPr/>
            </p14:nvContentPartPr>
            <p14:xfrm>
              <a:off x="6123009" y="5461560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0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14:cNvPr>
              <p14:cNvContentPartPr/>
              <p14:nvPr/>
            </p14:nvContentPartPr>
            <p14:xfrm>
              <a:off x="6171969" y="5632920"/>
              <a:ext cx="360" cy="360"/>
            </p14:xfrm>
          </p:contentPart>
        </mc:Choice>
        <mc:Fallback xmlns=""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69" y="5596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14:cNvPr>
              <p14:cNvContentPartPr/>
              <p14:nvPr/>
            </p14:nvContentPartPr>
            <p14:xfrm>
              <a:off x="6335049" y="5559480"/>
              <a:ext cx="360" cy="36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409" y="552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14:cNvPr>
              <p14:cNvContentPartPr/>
              <p14:nvPr/>
            </p14:nvContentPartPr>
            <p14:xfrm>
              <a:off x="6269889" y="5780160"/>
              <a:ext cx="360" cy="36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889" y="574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14:cNvPr>
              <p14:cNvContentPartPr/>
              <p14:nvPr/>
            </p14:nvContentPartPr>
            <p14:xfrm>
              <a:off x="6163689" y="5861520"/>
              <a:ext cx="360" cy="36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68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14:cNvPr>
              <p14:cNvContentPartPr/>
              <p14:nvPr/>
            </p14:nvContentPartPr>
            <p14:xfrm>
              <a:off x="5992329" y="5934960"/>
              <a:ext cx="360" cy="36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589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14:cNvPr>
              <p14:cNvContentPartPr/>
              <p14:nvPr/>
            </p14:nvContentPartPr>
            <p14:xfrm>
              <a:off x="5543409" y="5698440"/>
              <a:ext cx="360" cy="36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566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14:cNvPr>
              <p14:cNvContentPartPr/>
              <p14:nvPr/>
            </p14:nvContentPartPr>
            <p14:xfrm>
              <a:off x="5461689" y="5363640"/>
              <a:ext cx="360" cy="3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68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14:cNvPr>
              <p14:cNvContentPartPr/>
              <p14:nvPr/>
            </p14:nvContentPartPr>
            <p14:xfrm>
              <a:off x="5829249" y="5347080"/>
              <a:ext cx="360" cy="3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2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4184D87-827C-3E89-7C85-AB570C275B76}"/>
              </a:ext>
            </a:extLst>
          </p:cNvPr>
          <p:cNvGrpSpPr/>
          <p:nvPr/>
        </p:nvGrpSpPr>
        <p:grpSpPr>
          <a:xfrm>
            <a:off x="5682009" y="5428800"/>
            <a:ext cx="131040" cy="34560"/>
            <a:chOff x="5682009" y="5428800"/>
            <a:chExt cx="131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14:cNvPr>
                <p14:cNvContentPartPr/>
                <p14:nvPr/>
              </p14:nvContentPartPr>
              <p14:xfrm>
                <a:off x="5812689" y="5461560"/>
                <a:ext cx="360" cy="180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7049" y="542592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14:cNvPr>
                <p14:cNvContentPartPr/>
                <p14:nvPr/>
              </p14:nvContentPartPr>
              <p14:xfrm>
                <a:off x="5682009" y="5428800"/>
                <a:ext cx="360" cy="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009" y="53931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14:cNvPr>
              <p14:cNvContentPartPr/>
              <p14:nvPr/>
            </p14:nvContentPartPr>
            <p14:xfrm>
              <a:off x="5845449" y="5641200"/>
              <a:ext cx="360" cy="36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94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14:cNvPr>
              <p14:cNvContentPartPr/>
              <p14:nvPr/>
            </p14:nvContentPartPr>
            <p14:xfrm>
              <a:off x="6000249" y="5673960"/>
              <a:ext cx="360" cy="360"/>
            </p14:xfrm>
          </p:contentPart>
        </mc:Choice>
        <mc:Fallback xmlns=""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60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14:cNvPr>
              <p14:cNvContentPartPr/>
              <p14:nvPr/>
            </p14:nvContentPartPr>
            <p14:xfrm>
              <a:off x="5886129" y="4963680"/>
              <a:ext cx="360" cy="36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14:cNvPr>
              <p14:cNvContentPartPr/>
              <p14:nvPr/>
            </p14:nvContentPartPr>
            <p14:xfrm>
              <a:off x="5526849" y="4988160"/>
              <a:ext cx="360" cy="3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2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14:cNvPr>
              <p14:cNvContentPartPr/>
              <p14:nvPr/>
            </p14:nvContentPartPr>
            <p14:xfrm>
              <a:off x="5443689" y="5110560"/>
              <a:ext cx="1800" cy="3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8049" y="5074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14:cNvPr>
              <p14:cNvContentPartPr/>
              <p14:nvPr/>
            </p14:nvContentPartPr>
            <p14:xfrm>
              <a:off x="5723049" y="5135040"/>
              <a:ext cx="360" cy="360"/>
            </p14:xfrm>
          </p:contentPart>
        </mc:Choice>
        <mc:Fallback xmlns=""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14:cNvPr>
              <p14:cNvContentPartPr/>
              <p14:nvPr/>
            </p14:nvContentPartPr>
            <p14:xfrm>
              <a:off x="4980009" y="5412600"/>
              <a:ext cx="360" cy="3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14:cNvPr>
              <p14:cNvContentPartPr/>
              <p14:nvPr/>
            </p14:nvContentPartPr>
            <p14:xfrm>
              <a:off x="5338929" y="5584320"/>
              <a:ext cx="360" cy="36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28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14:cNvPr>
              <p14:cNvContentPartPr/>
              <p14:nvPr/>
            </p14:nvContentPartPr>
            <p14:xfrm>
              <a:off x="5224809" y="5714640"/>
              <a:ext cx="360" cy="36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67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14:cNvPr>
              <p14:cNvContentPartPr/>
              <p14:nvPr/>
            </p14:nvContentPartPr>
            <p14:xfrm>
              <a:off x="4816569" y="5788080"/>
              <a:ext cx="360" cy="36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575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14:cNvPr>
              <p14:cNvContentPartPr/>
              <p14:nvPr/>
            </p14:nvContentPartPr>
            <p14:xfrm>
              <a:off x="4146969" y="5608440"/>
              <a:ext cx="360" cy="3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32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14:cNvPr>
              <p14:cNvContentPartPr/>
              <p14:nvPr/>
            </p14:nvContentPartPr>
            <p14:xfrm>
              <a:off x="4310409" y="5665680"/>
              <a:ext cx="360" cy="3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14:cNvPr>
              <p14:cNvContentPartPr/>
              <p14:nvPr/>
            </p14:nvContentPartPr>
            <p14:xfrm>
              <a:off x="4424889" y="5747400"/>
              <a:ext cx="360" cy="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89" y="5711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14:cNvPr>
              <p14:cNvContentPartPr/>
              <p14:nvPr/>
            </p14:nvContentPartPr>
            <p14:xfrm>
              <a:off x="4645209" y="5281920"/>
              <a:ext cx="360" cy="3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20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14:cNvPr>
              <p14:cNvContentPartPr/>
              <p14:nvPr/>
            </p14:nvContentPartPr>
            <p14:xfrm>
              <a:off x="4228689" y="5035680"/>
              <a:ext cx="360" cy="180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93049" y="49996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14:cNvPr>
              <p14:cNvContentPartPr/>
              <p14:nvPr/>
            </p14:nvContentPartPr>
            <p14:xfrm>
              <a:off x="4245249" y="5281920"/>
              <a:ext cx="360" cy="36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24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14:cNvPr>
              <p14:cNvContentPartPr/>
              <p14:nvPr/>
            </p14:nvContentPartPr>
            <p14:xfrm>
              <a:off x="4465569" y="5469840"/>
              <a:ext cx="360" cy="3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569" y="5433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14:cNvPr>
              <p14:cNvContentPartPr/>
              <p14:nvPr/>
            </p14:nvContentPartPr>
            <p14:xfrm>
              <a:off x="4734849" y="5461560"/>
              <a:ext cx="360" cy="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92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14:cNvPr>
              <p14:cNvContentPartPr/>
              <p14:nvPr/>
            </p14:nvContentPartPr>
            <p14:xfrm>
              <a:off x="4677969" y="5625000"/>
              <a:ext cx="360" cy="3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58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14:cNvPr>
              <p14:cNvContentPartPr/>
              <p14:nvPr/>
            </p14:nvContentPartPr>
            <p14:xfrm>
              <a:off x="4464129" y="5159520"/>
              <a:ext cx="1800" cy="3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8489" y="5123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14:cNvPr>
              <p14:cNvContentPartPr/>
              <p14:nvPr/>
            </p14:nvContentPartPr>
            <p14:xfrm>
              <a:off x="4000089" y="5232960"/>
              <a:ext cx="360" cy="3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4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14:cNvPr>
              <p14:cNvContentPartPr/>
              <p14:nvPr/>
            </p14:nvContentPartPr>
            <p14:xfrm>
              <a:off x="4024569" y="5363640"/>
              <a:ext cx="360" cy="36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56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14:cNvPr>
              <p14:cNvContentPartPr/>
              <p14:nvPr/>
            </p14:nvContentPartPr>
            <p14:xfrm>
              <a:off x="3861489" y="5411160"/>
              <a:ext cx="360" cy="18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5489" y="53755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14:cNvPr>
              <p14:cNvContentPartPr/>
              <p14:nvPr/>
            </p14:nvContentPartPr>
            <p14:xfrm>
              <a:off x="3771489" y="5184000"/>
              <a:ext cx="360" cy="36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849" y="514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14:cNvPr>
              <p14:cNvContentPartPr/>
              <p14:nvPr/>
            </p14:nvContentPartPr>
            <p14:xfrm>
              <a:off x="3575649" y="5257440"/>
              <a:ext cx="360" cy="36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964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14:cNvPr>
              <p14:cNvContentPartPr/>
              <p14:nvPr/>
            </p14:nvContentPartPr>
            <p14:xfrm>
              <a:off x="3600129" y="5045040"/>
              <a:ext cx="360" cy="36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14:cNvPr>
              <p14:cNvContentPartPr/>
              <p14:nvPr/>
            </p14:nvContentPartPr>
            <p14:xfrm>
              <a:off x="3844929" y="4979880"/>
              <a:ext cx="360" cy="3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928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14:cNvPr>
              <p14:cNvContentPartPr/>
              <p14:nvPr/>
            </p14:nvContentPartPr>
            <p14:xfrm>
              <a:off x="3885969" y="4604400"/>
              <a:ext cx="360" cy="36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329" y="456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14:cNvPr>
              <p14:cNvContentPartPr/>
              <p14:nvPr/>
            </p14:nvContentPartPr>
            <p14:xfrm>
              <a:off x="3632529" y="4759200"/>
              <a:ext cx="360" cy="3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14:cNvPr>
              <p14:cNvContentPartPr/>
              <p14:nvPr/>
            </p14:nvContentPartPr>
            <p14:xfrm>
              <a:off x="1158969" y="2447640"/>
              <a:ext cx="360" cy="18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2969" y="2412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14:cNvPr>
              <p14:cNvContentPartPr/>
              <p14:nvPr/>
            </p14:nvContentPartPr>
            <p14:xfrm>
              <a:off x="1616169" y="922320"/>
              <a:ext cx="360" cy="36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88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14:cNvPr>
              <p14:cNvContentPartPr/>
              <p14:nvPr/>
            </p14:nvContentPartPr>
            <p14:xfrm>
              <a:off x="8874489" y="726480"/>
              <a:ext cx="360" cy="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4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14:cNvPr>
              <p14:cNvContentPartPr/>
              <p14:nvPr/>
            </p14:nvContentPartPr>
            <p14:xfrm>
              <a:off x="3967329" y="3151080"/>
              <a:ext cx="360" cy="3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689" y="311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14:cNvPr>
              <p14:cNvContentPartPr/>
              <p14:nvPr/>
            </p14:nvContentPartPr>
            <p14:xfrm>
              <a:off x="3265329" y="3379680"/>
              <a:ext cx="360" cy="324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29689" y="3344040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14:cNvPr>
              <p14:cNvContentPartPr/>
              <p14:nvPr/>
            </p14:nvContentPartPr>
            <p14:xfrm>
              <a:off x="3461529" y="3567240"/>
              <a:ext cx="360" cy="36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5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14:cNvPr>
              <p14:cNvContentPartPr/>
              <p14:nvPr/>
            </p14:nvContentPartPr>
            <p14:xfrm>
              <a:off x="3600129" y="3445200"/>
              <a:ext cx="360" cy="36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340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14:cNvPr>
              <p14:cNvContentPartPr/>
              <p14:nvPr/>
            </p14:nvContentPartPr>
            <p14:xfrm>
              <a:off x="3526689" y="3224520"/>
              <a:ext cx="360" cy="36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14:cNvPr>
              <p14:cNvContentPartPr/>
              <p14:nvPr/>
            </p14:nvContentPartPr>
            <p14:xfrm>
              <a:off x="3796329" y="3339000"/>
              <a:ext cx="11160" cy="36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760329" y="3303000"/>
                <a:ext cx="8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14:cNvPr>
              <p14:cNvContentPartPr/>
              <p14:nvPr/>
            </p14:nvContentPartPr>
            <p14:xfrm>
              <a:off x="3909009" y="3567240"/>
              <a:ext cx="1800" cy="3096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873009" y="353160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14:cNvPr>
              <p14:cNvContentPartPr/>
              <p14:nvPr/>
            </p14:nvContentPartPr>
            <p14:xfrm>
              <a:off x="3820449" y="3934800"/>
              <a:ext cx="360" cy="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80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14:cNvPr>
              <p14:cNvContentPartPr/>
              <p14:nvPr/>
            </p14:nvContentPartPr>
            <p14:xfrm>
              <a:off x="3657369" y="3781440"/>
              <a:ext cx="10080" cy="68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621369" y="3745800"/>
                <a:ext cx="8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14:cNvPr>
              <p14:cNvContentPartPr/>
              <p14:nvPr/>
            </p14:nvContentPartPr>
            <p14:xfrm>
              <a:off x="3755289" y="3641040"/>
              <a:ext cx="360" cy="3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8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14:cNvPr>
              <p14:cNvContentPartPr/>
              <p14:nvPr/>
            </p14:nvContentPartPr>
            <p14:xfrm>
              <a:off x="3298089" y="3910320"/>
              <a:ext cx="360" cy="36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387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14:cNvPr>
              <p14:cNvContentPartPr/>
              <p14:nvPr/>
            </p14:nvContentPartPr>
            <p14:xfrm>
              <a:off x="3583929" y="4098240"/>
              <a:ext cx="360" cy="36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2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14:cNvPr>
              <p14:cNvContentPartPr/>
              <p14:nvPr/>
            </p14:nvContentPartPr>
            <p14:xfrm>
              <a:off x="3257049" y="3731040"/>
              <a:ext cx="360" cy="36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14:cNvPr>
              <p14:cNvContentPartPr/>
              <p14:nvPr/>
            </p14:nvContentPartPr>
            <p14:xfrm>
              <a:off x="3551169" y="3933360"/>
              <a:ext cx="360" cy="180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5529" y="3897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14:cNvPr>
              <p14:cNvContentPartPr/>
              <p14:nvPr/>
            </p14:nvContentPartPr>
            <p14:xfrm>
              <a:off x="3477729" y="3853080"/>
              <a:ext cx="360" cy="3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14:cNvPr>
              <p14:cNvContentPartPr/>
              <p14:nvPr/>
            </p14:nvContentPartPr>
            <p14:xfrm>
              <a:off x="3388089" y="4433040"/>
              <a:ext cx="360" cy="36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08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14:cNvPr>
              <p14:cNvContentPartPr/>
              <p14:nvPr/>
            </p14:nvContentPartPr>
            <p14:xfrm>
              <a:off x="3444969" y="4228920"/>
              <a:ext cx="360" cy="36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32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14:cNvPr>
              <p14:cNvContentPartPr/>
              <p14:nvPr/>
            </p14:nvContentPartPr>
            <p14:xfrm>
              <a:off x="4098009" y="4407120"/>
              <a:ext cx="1800" cy="180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62009" y="4371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14:cNvPr>
              <p14:cNvContentPartPr/>
              <p14:nvPr/>
            </p14:nvContentPartPr>
            <p14:xfrm>
              <a:off x="4334889" y="3967560"/>
              <a:ext cx="360" cy="3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24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14:cNvPr>
              <p14:cNvContentPartPr/>
              <p14:nvPr/>
            </p14:nvContentPartPr>
            <p14:xfrm>
              <a:off x="4432809" y="3738960"/>
              <a:ext cx="360" cy="36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9" y="370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14:cNvPr>
              <p14:cNvContentPartPr/>
              <p14:nvPr/>
            </p14:nvContentPartPr>
            <p14:xfrm>
              <a:off x="5363769" y="3804480"/>
              <a:ext cx="1800" cy="36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776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14:cNvPr>
              <p14:cNvContentPartPr/>
              <p14:nvPr/>
            </p14:nvContentPartPr>
            <p14:xfrm>
              <a:off x="5200329" y="4105080"/>
              <a:ext cx="3240" cy="18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164329" y="4069080"/>
                <a:ext cx="74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14:cNvPr>
              <p14:cNvContentPartPr/>
              <p14:nvPr/>
            </p14:nvContentPartPr>
            <p14:xfrm>
              <a:off x="5298249" y="4284360"/>
              <a:ext cx="6840" cy="1008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262609" y="4248720"/>
                <a:ext cx="78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14:cNvPr>
              <p14:cNvContentPartPr/>
              <p14:nvPr/>
            </p14:nvContentPartPr>
            <p14:xfrm>
              <a:off x="5485809" y="4269600"/>
              <a:ext cx="360" cy="36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169" y="423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14:cNvPr>
              <p14:cNvContentPartPr/>
              <p14:nvPr/>
            </p14:nvContentPartPr>
            <p14:xfrm>
              <a:off x="5652849" y="4555440"/>
              <a:ext cx="5040" cy="36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17209" y="45194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14:cNvPr>
              <p14:cNvContentPartPr/>
              <p14:nvPr/>
            </p14:nvContentPartPr>
            <p14:xfrm>
              <a:off x="5241369" y="4751280"/>
              <a:ext cx="360" cy="360"/>
            </p14:xfrm>
          </p:contentPart>
        </mc:Choice>
        <mc:Fallback xmlns="">
          <p:pic>
            <p:nvPicPr>
              <p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369" y="471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14:cNvPr>
              <p14:cNvContentPartPr/>
              <p14:nvPr/>
            </p14:nvContentPartPr>
            <p14:xfrm>
              <a:off x="5224809" y="5037120"/>
              <a:ext cx="360" cy="360"/>
            </p14:xfrm>
          </p:contentPart>
        </mc:Choice>
        <mc:Fallback xmlns="">
          <p:pic>
            <p:nvPicPr>
              <p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00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14:cNvPr>
              <p14:cNvContentPartPr/>
              <p14:nvPr/>
            </p14:nvContentPartPr>
            <p14:xfrm>
              <a:off x="5175849" y="5306400"/>
              <a:ext cx="360" cy="36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14:cNvPr>
              <p14:cNvContentPartPr/>
              <p14:nvPr/>
            </p14:nvContentPartPr>
            <p14:xfrm>
              <a:off x="5698209" y="4775760"/>
              <a:ext cx="360" cy="36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569" y="473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14:cNvPr>
              <p14:cNvContentPartPr/>
              <p14:nvPr/>
            </p14:nvContentPartPr>
            <p14:xfrm>
              <a:off x="5453409" y="4725360"/>
              <a:ext cx="360" cy="1800"/>
            </p14:xfrm>
          </p:contentPart>
        </mc:Choice>
        <mc:Fallback xmlns="">
          <p:pic>
            <p:nvPicPr>
              <p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17769" y="4689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14:cNvPr>
              <p14:cNvContentPartPr/>
              <p14:nvPr/>
            </p14:nvContentPartPr>
            <p14:xfrm>
              <a:off x="6065769" y="4784040"/>
              <a:ext cx="360" cy="360"/>
            </p14:xfrm>
          </p:contentPart>
        </mc:Choice>
        <mc:Fallback xmlns="">
          <p:pic>
            <p:nvPicPr>
              <p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14:cNvPr>
              <p14:cNvContentPartPr/>
              <p14:nvPr/>
            </p14:nvContentPartPr>
            <p14:xfrm>
              <a:off x="6359529" y="4743000"/>
              <a:ext cx="360" cy="360"/>
            </p14:xfrm>
          </p:contentPart>
        </mc:Choice>
        <mc:Fallback xmlns="">
          <p:pic>
            <p:nvPicPr>
              <p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529" y="470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14:cNvPr>
              <p14:cNvContentPartPr/>
              <p14:nvPr/>
            </p14:nvContentPartPr>
            <p14:xfrm>
              <a:off x="6490209" y="4832640"/>
              <a:ext cx="504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54569" y="47970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14:cNvPr>
              <p14:cNvContentPartPr/>
              <p14:nvPr/>
            </p14:nvContentPartPr>
            <p14:xfrm>
              <a:off x="6816729" y="4890240"/>
              <a:ext cx="3600" cy="180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6781089" y="4854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14:cNvPr>
              <p14:cNvContentPartPr/>
              <p14:nvPr/>
            </p14:nvContentPartPr>
            <p14:xfrm>
              <a:off x="6898449" y="5020560"/>
              <a:ext cx="360" cy="36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98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14:cNvPr>
              <p14:cNvContentPartPr/>
              <p14:nvPr/>
            </p14:nvContentPartPr>
            <p14:xfrm>
              <a:off x="6980169" y="5145480"/>
              <a:ext cx="20160" cy="1476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944169" y="5109480"/>
                <a:ext cx="9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14:cNvPr>
              <p14:cNvContentPartPr/>
              <p14:nvPr/>
            </p14:nvContentPartPr>
            <p14:xfrm>
              <a:off x="7257729" y="5176080"/>
              <a:ext cx="360" cy="360"/>
            </p14:xfrm>
          </p:contentPart>
        </mc:Choice>
        <mc:Fallback xmlns="">
          <p:pic>
            <p:nvPicPr>
              <p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2089" y="514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14:cNvPr>
              <p14:cNvContentPartPr/>
              <p14:nvPr/>
            </p14:nvContentPartPr>
            <p14:xfrm>
              <a:off x="7110849" y="4392000"/>
              <a:ext cx="360" cy="360"/>
            </p14:xfrm>
          </p:contentPart>
        </mc:Choice>
        <mc:Fallback xmlns="">
          <p:pic>
            <p:nvPicPr>
              <p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520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14:cNvPr>
              <p14:cNvContentPartPr/>
              <p14:nvPr/>
            </p14:nvContentPartPr>
            <p14:xfrm>
              <a:off x="7086369" y="4155120"/>
              <a:ext cx="360" cy="360"/>
            </p14:xfrm>
          </p:contentPart>
        </mc:Choice>
        <mc:Fallback xmlns="">
          <p:pic>
            <p:nvPicPr>
              <p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14:cNvPr>
              <p14:cNvContentPartPr/>
              <p14:nvPr/>
            </p14:nvContentPartPr>
            <p14:xfrm>
              <a:off x="7222449" y="4029840"/>
              <a:ext cx="3240" cy="115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186449" y="3994200"/>
                <a:ext cx="7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14:cNvPr>
              <p14:cNvContentPartPr/>
              <p14:nvPr/>
            </p14:nvContentPartPr>
            <p14:xfrm>
              <a:off x="6800529" y="3836880"/>
              <a:ext cx="360" cy="36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14:cNvPr>
              <p14:cNvContentPartPr/>
              <p14:nvPr/>
            </p14:nvContentPartPr>
            <p14:xfrm>
              <a:off x="7306689" y="3648960"/>
              <a:ext cx="360" cy="36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10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14:cNvPr>
              <p14:cNvContentPartPr/>
              <p14:nvPr/>
            </p14:nvContentPartPr>
            <p14:xfrm>
              <a:off x="6947409" y="3894120"/>
              <a:ext cx="360" cy="360"/>
            </p14:xfrm>
          </p:contentPart>
        </mc:Choice>
        <mc:Fallback xmlns="">
          <p:pic>
            <p:nvPicPr>
              <p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4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14:cNvPr>
              <p14:cNvContentPartPr/>
              <p14:nvPr/>
            </p14:nvContentPartPr>
            <p14:xfrm>
              <a:off x="7224969" y="3567240"/>
              <a:ext cx="360" cy="360"/>
            </p14:xfrm>
          </p:contentPart>
        </mc:Choice>
        <mc:Fallback xmlns="">
          <p:pic>
            <p:nvPicPr>
              <p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14:cNvPr>
              <p14:cNvContentPartPr/>
              <p14:nvPr/>
            </p14:nvContentPartPr>
            <p14:xfrm>
              <a:off x="6955689" y="3265200"/>
              <a:ext cx="360" cy="36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14:cNvPr>
              <p14:cNvContentPartPr/>
              <p14:nvPr/>
            </p14:nvContentPartPr>
            <p14:xfrm>
              <a:off x="6922929" y="3004200"/>
              <a:ext cx="360" cy="3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14:cNvPr>
              <p14:cNvContentPartPr/>
              <p14:nvPr/>
            </p14:nvContentPartPr>
            <p14:xfrm>
              <a:off x="7200849" y="2922480"/>
              <a:ext cx="360" cy="36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849" y="28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14:cNvPr>
              <p14:cNvContentPartPr/>
              <p14:nvPr/>
            </p14:nvContentPartPr>
            <p14:xfrm>
              <a:off x="6751569" y="2751120"/>
              <a:ext cx="360" cy="360"/>
            </p14:xfrm>
          </p:contentPart>
        </mc:Choice>
        <mc:Fallback xmlns="">
          <p:pic>
            <p:nvPicPr>
              <p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14:cNvPr>
              <p14:cNvContentPartPr/>
              <p14:nvPr/>
            </p14:nvContentPartPr>
            <p14:xfrm>
              <a:off x="6653649" y="3134880"/>
              <a:ext cx="360" cy="3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14:cNvPr>
              <p14:cNvContentPartPr/>
              <p14:nvPr/>
            </p14:nvContentPartPr>
            <p14:xfrm>
              <a:off x="6327129" y="3763440"/>
              <a:ext cx="360" cy="3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29" y="372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14:cNvPr>
              <p14:cNvContentPartPr/>
              <p14:nvPr/>
            </p14:nvContentPartPr>
            <p14:xfrm>
              <a:off x="6694329" y="3567240"/>
              <a:ext cx="360" cy="36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14:cNvPr>
              <p14:cNvContentPartPr/>
              <p14:nvPr/>
            </p14:nvContentPartPr>
            <p14:xfrm>
              <a:off x="6571929" y="3877920"/>
              <a:ext cx="360" cy="36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929" y="3841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14:cNvPr>
              <p14:cNvContentPartPr/>
              <p14:nvPr/>
            </p14:nvContentPartPr>
            <p14:xfrm>
              <a:off x="6531249" y="4098240"/>
              <a:ext cx="360" cy="36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14:cNvPr>
              <p14:cNvContentPartPr/>
              <p14:nvPr/>
            </p14:nvContentPartPr>
            <p14:xfrm>
              <a:off x="6751569" y="4065480"/>
              <a:ext cx="360" cy="3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402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14:cNvPr>
              <p14:cNvContentPartPr/>
              <p14:nvPr/>
            </p14:nvContentPartPr>
            <p14:xfrm>
              <a:off x="6898449" y="4261320"/>
              <a:ext cx="360" cy="360"/>
            </p14:xfrm>
          </p:contentPart>
        </mc:Choice>
        <mc:Fallback xmlns="">
          <p:pic>
            <p:nvPicPr>
              <p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14:cNvPr>
              <p14:cNvContentPartPr/>
              <p14:nvPr/>
            </p14:nvContentPartPr>
            <p14:xfrm>
              <a:off x="6539529" y="4653360"/>
              <a:ext cx="360" cy="36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52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14:cNvPr>
              <p14:cNvContentPartPr/>
              <p14:nvPr/>
            </p14:nvContentPartPr>
            <p14:xfrm>
              <a:off x="6343329" y="4367520"/>
              <a:ext cx="360" cy="3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68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14:cNvPr>
              <p14:cNvContentPartPr/>
              <p14:nvPr/>
            </p14:nvContentPartPr>
            <p14:xfrm>
              <a:off x="6481929" y="4261320"/>
              <a:ext cx="360" cy="360"/>
            </p14:xfrm>
          </p:contentPart>
        </mc:Choice>
        <mc:Fallback xmlns="">
          <p:pic>
            <p:nvPicPr>
              <p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28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14:cNvPr>
              <p14:cNvContentPartPr/>
              <p14:nvPr/>
            </p14:nvContentPartPr>
            <p14:xfrm>
              <a:off x="6588129" y="4433040"/>
              <a:ext cx="1800" cy="36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2489" y="4397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14:cNvPr>
              <p14:cNvContentPartPr/>
              <p14:nvPr/>
            </p14:nvContentPartPr>
            <p14:xfrm>
              <a:off x="6106449" y="4465440"/>
              <a:ext cx="360" cy="36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0809" y="442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14:cNvPr>
              <p14:cNvContentPartPr/>
              <p14:nvPr/>
            </p14:nvContentPartPr>
            <p14:xfrm>
              <a:off x="5869929" y="4596120"/>
              <a:ext cx="360" cy="3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14:cNvPr>
              <p14:cNvContentPartPr/>
              <p14:nvPr/>
            </p14:nvContentPartPr>
            <p14:xfrm>
              <a:off x="5853369" y="4440960"/>
              <a:ext cx="360" cy="36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72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14:cNvPr>
              <p14:cNvContentPartPr/>
              <p14:nvPr/>
            </p14:nvContentPartPr>
            <p14:xfrm>
              <a:off x="5992329" y="4318560"/>
              <a:ext cx="360" cy="360"/>
            </p14:xfrm>
          </p:contentPart>
        </mc:Choice>
        <mc:Fallback xmlns="">
          <p:pic>
            <p:nvPicPr>
              <p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428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14:cNvPr>
              <p14:cNvContentPartPr/>
              <p14:nvPr/>
            </p14:nvContentPartPr>
            <p14:xfrm>
              <a:off x="6090249" y="4228920"/>
              <a:ext cx="1800" cy="360"/>
            </p14:xfrm>
          </p:contentPart>
        </mc:Choice>
        <mc:Fallback xmlns="">
          <p:pic>
            <p:nvPicPr>
              <p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4249" y="419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14:cNvPr>
              <p14:cNvContentPartPr/>
              <p14:nvPr/>
            </p14:nvContentPartPr>
            <p14:xfrm>
              <a:off x="6375729" y="4122720"/>
              <a:ext cx="360" cy="36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408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14:cNvPr>
              <p14:cNvContentPartPr/>
              <p14:nvPr/>
            </p14:nvContentPartPr>
            <p14:xfrm>
              <a:off x="5984049" y="3943080"/>
              <a:ext cx="360" cy="36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49" y="390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14:cNvPr>
              <p14:cNvContentPartPr/>
              <p14:nvPr/>
            </p14:nvContentPartPr>
            <p14:xfrm>
              <a:off x="6090249" y="3592080"/>
              <a:ext cx="360" cy="360"/>
            </p14:xfrm>
          </p:contentPart>
        </mc:Choice>
        <mc:Fallback xmlns="">
          <p:pic>
            <p:nvPicPr>
              <p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249" y="355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14:cNvPr>
              <p14:cNvContentPartPr/>
              <p14:nvPr/>
            </p14:nvContentPartPr>
            <p14:xfrm>
              <a:off x="5771649" y="3575520"/>
              <a:ext cx="360" cy="3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3539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14:cNvPr>
              <p14:cNvContentPartPr/>
              <p14:nvPr/>
            </p14:nvContentPartPr>
            <p14:xfrm>
              <a:off x="5861649" y="3234960"/>
              <a:ext cx="12960" cy="14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825649" y="3198960"/>
                <a:ext cx="84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14:cNvPr>
              <p14:cNvContentPartPr/>
              <p14:nvPr/>
            </p14:nvContentPartPr>
            <p14:xfrm>
              <a:off x="6294369" y="3355200"/>
              <a:ext cx="360" cy="36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31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14:cNvPr>
              <p14:cNvContentPartPr/>
              <p14:nvPr/>
            </p14:nvContentPartPr>
            <p14:xfrm>
              <a:off x="6449169" y="3411000"/>
              <a:ext cx="3600" cy="180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6413529" y="337536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14:cNvPr>
              <p14:cNvContentPartPr/>
              <p14:nvPr/>
            </p14:nvContentPartPr>
            <p14:xfrm>
              <a:off x="6735369" y="3412440"/>
              <a:ext cx="360" cy="36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369" y="337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14:cNvPr>
              <p14:cNvContentPartPr/>
              <p14:nvPr/>
            </p14:nvContentPartPr>
            <p14:xfrm>
              <a:off x="5175849" y="3648960"/>
              <a:ext cx="360" cy="36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14:cNvPr>
              <p14:cNvContentPartPr/>
              <p14:nvPr/>
            </p14:nvContentPartPr>
            <p14:xfrm>
              <a:off x="5036889" y="3469680"/>
              <a:ext cx="360" cy="3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12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14:cNvPr>
              <p14:cNvContentPartPr/>
              <p14:nvPr/>
            </p14:nvContentPartPr>
            <p14:xfrm>
              <a:off x="5314809" y="3453120"/>
              <a:ext cx="1800" cy="36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8809" y="3417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14:cNvPr>
              <p14:cNvContentPartPr/>
              <p14:nvPr/>
            </p14:nvContentPartPr>
            <p14:xfrm>
              <a:off x="5135169" y="3200040"/>
              <a:ext cx="360" cy="36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16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14:cNvPr>
              <p14:cNvContentPartPr/>
              <p14:nvPr/>
            </p14:nvContentPartPr>
            <p14:xfrm>
              <a:off x="4595889" y="3297960"/>
              <a:ext cx="360" cy="36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249" y="3261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14:cNvPr>
              <p14:cNvContentPartPr/>
              <p14:nvPr/>
            </p14:nvContentPartPr>
            <p14:xfrm>
              <a:off x="4359369" y="3290040"/>
              <a:ext cx="1800" cy="36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3369" y="325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14:cNvPr>
              <p14:cNvContentPartPr/>
              <p14:nvPr/>
            </p14:nvContentPartPr>
            <p14:xfrm>
              <a:off x="4326609" y="3134880"/>
              <a:ext cx="360" cy="3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96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14:cNvPr>
              <p14:cNvContentPartPr/>
              <p14:nvPr/>
            </p14:nvContentPartPr>
            <p14:xfrm>
              <a:off x="4269729" y="3681720"/>
              <a:ext cx="360" cy="36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7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14:cNvPr>
              <p14:cNvContentPartPr/>
              <p14:nvPr/>
            </p14:nvContentPartPr>
            <p14:xfrm>
              <a:off x="4090089" y="3804480"/>
              <a:ext cx="1800" cy="36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08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14:cNvPr>
              <p14:cNvContentPartPr/>
              <p14:nvPr/>
            </p14:nvContentPartPr>
            <p14:xfrm>
              <a:off x="4065609" y="4016520"/>
              <a:ext cx="3600" cy="684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4029609" y="3980880"/>
                <a:ext cx="75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14:cNvPr>
              <p14:cNvContentPartPr/>
              <p14:nvPr/>
            </p14:nvContentPartPr>
            <p14:xfrm>
              <a:off x="3902169" y="4228920"/>
              <a:ext cx="360" cy="3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1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14:cNvPr>
              <p14:cNvContentPartPr/>
              <p14:nvPr/>
            </p14:nvContentPartPr>
            <p14:xfrm>
              <a:off x="3730809" y="4335120"/>
              <a:ext cx="360" cy="3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809" y="429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14:cNvPr>
              <p14:cNvContentPartPr/>
              <p14:nvPr/>
            </p14:nvContentPartPr>
            <p14:xfrm>
              <a:off x="3583929" y="4482000"/>
              <a:ext cx="1800" cy="36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7929" y="4446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14:cNvPr>
              <p14:cNvContentPartPr/>
              <p14:nvPr/>
            </p14:nvContentPartPr>
            <p14:xfrm>
              <a:off x="4024569" y="4710600"/>
              <a:ext cx="1800" cy="3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8569" y="467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14:cNvPr>
              <p14:cNvContentPartPr/>
              <p14:nvPr/>
            </p14:nvContentPartPr>
            <p14:xfrm>
              <a:off x="4155249" y="4849200"/>
              <a:ext cx="360" cy="36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609" y="48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14:cNvPr>
              <p14:cNvContentPartPr/>
              <p14:nvPr/>
            </p14:nvContentPartPr>
            <p14:xfrm>
              <a:off x="4465569" y="4865400"/>
              <a:ext cx="1800" cy="36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9569" y="48297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14:cNvPr>
              <p14:cNvContentPartPr/>
              <p14:nvPr/>
            </p14:nvContentPartPr>
            <p14:xfrm>
              <a:off x="4677969" y="5077800"/>
              <a:ext cx="1800" cy="3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041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14:cNvPr>
              <p14:cNvContentPartPr/>
              <p14:nvPr/>
            </p14:nvContentPartPr>
            <p14:xfrm>
              <a:off x="4881729" y="5192280"/>
              <a:ext cx="360" cy="3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6089" y="515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14:cNvPr>
              <p14:cNvContentPartPr/>
              <p14:nvPr/>
            </p14:nvContentPartPr>
            <p14:xfrm>
              <a:off x="5045169" y="4971600"/>
              <a:ext cx="360" cy="36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529" y="493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14:cNvPr>
              <p14:cNvContentPartPr/>
              <p14:nvPr/>
            </p14:nvContentPartPr>
            <p14:xfrm>
              <a:off x="4839609" y="4702320"/>
              <a:ext cx="1800" cy="36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03969" y="46663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14:cNvPr>
              <p14:cNvContentPartPr/>
              <p14:nvPr/>
            </p14:nvContentPartPr>
            <p14:xfrm>
              <a:off x="4702089" y="4857480"/>
              <a:ext cx="360" cy="36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449" y="482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14:cNvPr>
              <p14:cNvContentPartPr/>
              <p14:nvPr/>
            </p14:nvContentPartPr>
            <p14:xfrm>
              <a:off x="4236969" y="4433040"/>
              <a:ext cx="360" cy="360"/>
            </p14:xfrm>
          </p:contentPart>
        </mc:Choice>
        <mc:Fallback xmlns=""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96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14:cNvPr>
              <p14:cNvContentPartPr/>
              <p14:nvPr/>
            </p14:nvContentPartPr>
            <p14:xfrm>
              <a:off x="4506249" y="4343040"/>
              <a:ext cx="360" cy="1800"/>
            </p14:xfrm>
          </p:contentPart>
        </mc:Choice>
        <mc:Fallback xmlns=""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0249" y="4307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14:cNvPr>
              <p14:cNvContentPartPr/>
              <p14:nvPr/>
            </p14:nvContentPartPr>
            <p14:xfrm>
              <a:off x="4310409" y="4694400"/>
              <a:ext cx="360" cy="360"/>
            </p14:xfrm>
          </p:contentPart>
        </mc:Choice>
        <mc:Fallback xmlns="">
          <p:pic>
            <p:nvPicPr>
              <p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46584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80F5F11-3283-DD86-194A-EB87D734B8C7}"/>
              </a:ext>
            </a:extLst>
          </p:cNvPr>
          <p:cNvGrpSpPr/>
          <p:nvPr/>
        </p:nvGrpSpPr>
        <p:grpSpPr>
          <a:xfrm>
            <a:off x="4506249" y="4555440"/>
            <a:ext cx="149040" cy="24840"/>
            <a:chOff x="4506249" y="4555440"/>
            <a:chExt cx="1490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14:cNvPr>
                <p14:cNvContentPartPr/>
                <p14:nvPr/>
              </p14:nvContentPartPr>
              <p14:xfrm>
                <a:off x="4506249" y="4555440"/>
                <a:ext cx="360" cy="3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0249" y="4519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14:cNvPr>
                <p14:cNvContentPartPr/>
                <p14:nvPr/>
              </p14:nvContentPartPr>
              <p14:xfrm>
                <a:off x="4645209" y="4575240"/>
                <a:ext cx="10080" cy="504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609209" y="4539240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14:cNvPr>
              <p14:cNvContentPartPr/>
              <p14:nvPr/>
            </p14:nvContentPartPr>
            <p14:xfrm>
              <a:off x="4971729" y="4338360"/>
              <a:ext cx="5040" cy="12960"/>
            </p14:xfrm>
          </p:contentPart>
        </mc:Choice>
        <mc:Fallback xmlns="">
          <p:pic>
            <p:nvPicPr>
              <p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936089" y="4302720"/>
                <a:ext cx="7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14:cNvPr>
              <p14:cNvContentPartPr/>
              <p14:nvPr/>
            </p14:nvContentPartPr>
            <p14:xfrm>
              <a:off x="5167929" y="4465440"/>
              <a:ext cx="1800" cy="360"/>
            </p14:xfrm>
          </p:contentPart>
        </mc:Choice>
        <mc:Fallback xmlns="">
          <p:pic>
            <p:nvPicPr>
              <p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1929" y="4429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14:cNvPr>
              <p14:cNvContentPartPr/>
              <p14:nvPr/>
            </p14:nvContentPartPr>
            <p14:xfrm>
              <a:off x="4841049" y="3983760"/>
              <a:ext cx="360" cy="3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04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14:cNvPr>
              <p14:cNvContentPartPr/>
              <p14:nvPr/>
            </p14:nvContentPartPr>
            <p14:xfrm>
              <a:off x="4531089" y="3934800"/>
              <a:ext cx="360" cy="3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08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14:cNvPr>
              <p14:cNvContentPartPr/>
              <p14:nvPr/>
            </p14:nvContentPartPr>
            <p14:xfrm>
              <a:off x="4563489" y="4122720"/>
              <a:ext cx="360" cy="18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849" y="40870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14:cNvPr>
              <p14:cNvContentPartPr/>
              <p14:nvPr/>
            </p14:nvContentPartPr>
            <p14:xfrm>
              <a:off x="4196289" y="4212720"/>
              <a:ext cx="180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0289" y="4176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14:cNvPr>
              <p14:cNvContentPartPr/>
              <p14:nvPr/>
            </p14:nvContentPartPr>
            <p14:xfrm>
              <a:off x="4816569" y="3771720"/>
              <a:ext cx="360" cy="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14:cNvPr>
              <p14:cNvContentPartPr/>
              <p14:nvPr/>
            </p14:nvContentPartPr>
            <p14:xfrm>
              <a:off x="5053449" y="3795840"/>
              <a:ext cx="1800" cy="3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7449" y="3760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14:cNvPr>
              <p14:cNvContentPartPr/>
              <p14:nvPr/>
            </p14:nvContentPartPr>
            <p14:xfrm>
              <a:off x="5543409" y="4033080"/>
              <a:ext cx="360" cy="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399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14:cNvPr>
              <p14:cNvContentPartPr/>
              <p14:nvPr/>
            </p14:nvContentPartPr>
            <p14:xfrm>
              <a:off x="5771649" y="4048920"/>
              <a:ext cx="360" cy="3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401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14:cNvPr>
              <p14:cNvContentPartPr/>
              <p14:nvPr/>
            </p14:nvContentPartPr>
            <p14:xfrm>
              <a:off x="5886129" y="3428640"/>
              <a:ext cx="360" cy="36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3393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14:cNvPr>
              <p14:cNvContentPartPr/>
              <p14:nvPr/>
            </p14:nvContentPartPr>
            <p14:xfrm>
              <a:off x="5641329" y="3559320"/>
              <a:ext cx="360" cy="36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32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14:cNvPr>
              <p14:cNvContentPartPr/>
              <p14:nvPr/>
            </p14:nvContentPartPr>
            <p14:xfrm>
              <a:off x="5347569" y="3641040"/>
              <a:ext cx="360" cy="3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56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14:cNvPr>
              <p14:cNvContentPartPr/>
              <p14:nvPr/>
            </p14:nvContentPartPr>
            <p14:xfrm>
              <a:off x="4857249" y="3208320"/>
              <a:ext cx="360" cy="360"/>
            </p14:xfrm>
          </p:contentPart>
        </mc:Choice>
        <mc:Fallback xmlns="">
          <p:pic>
            <p:nvPicPr>
              <p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16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14:cNvPr>
              <p14:cNvContentPartPr/>
              <p14:nvPr/>
            </p14:nvContentPartPr>
            <p14:xfrm>
              <a:off x="4694169" y="3526560"/>
              <a:ext cx="360" cy="36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169" y="349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14:cNvPr>
              <p14:cNvContentPartPr/>
              <p14:nvPr/>
            </p14:nvContentPartPr>
            <p14:xfrm>
              <a:off x="4457649" y="3543120"/>
              <a:ext cx="360" cy="3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164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14:cNvPr>
              <p14:cNvContentPartPr/>
              <p14:nvPr/>
            </p14:nvContentPartPr>
            <p14:xfrm>
              <a:off x="6294369" y="3967560"/>
              <a:ext cx="360" cy="36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14:cNvPr>
              <p14:cNvContentPartPr/>
              <p14:nvPr/>
            </p14:nvContentPartPr>
            <p14:xfrm>
              <a:off x="6980169" y="3722400"/>
              <a:ext cx="360" cy="360"/>
            </p14:xfrm>
          </p:contentPart>
        </mc:Choice>
        <mc:Fallback xmlns="">
          <p:pic>
            <p:nvPicPr>
              <p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169" y="3686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14:cNvPr>
              <p14:cNvContentPartPr/>
              <p14:nvPr/>
            </p14:nvContentPartPr>
            <p14:xfrm>
              <a:off x="5004129" y="4081680"/>
              <a:ext cx="360" cy="3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489" y="404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14:cNvPr>
              <p14:cNvContentPartPr/>
              <p14:nvPr/>
            </p14:nvContentPartPr>
            <p14:xfrm>
              <a:off x="5902689" y="3771720"/>
              <a:ext cx="360" cy="360"/>
            </p14:xfrm>
          </p:contentPart>
        </mc:Choice>
        <mc:Fallback xmlns="">
          <p:pic>
            <p:nvPicPr>
              <p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68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14:cNvPr>
              <p14:cNvContentPartPr/>
              <p14:nvPr/>
            </p14:nvContentPartPr>
            <p14:xfrm>
              <a:off x="6114729" y="3265200"/>
              <a:ext cx="360" cy="36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9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14:cNvPr>
              <p14:cNvContentPartPr/>
              <p14:nvPr/>
            </p14:nvContentPartPr>
            <p14:xfrm>
              <a:off x="4783809" y="4424760"/>
              <a:ext cx="360" cy="3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169" y="438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14:cNvPr>
              <p14:cNvContentPartPr/>
              <p14:nvPr/>
            </p14:nvContentPartPr>
            <p14:xfrm>
              <a:off x="5437209" y="4522680"/>
              <a:ext cx="360" cy="36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09" y="448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14:cNvPr>
              <p14:cNvContentPartPr/>
              <p14:nvPr/>
            </p14:nvContentPartPr>
            <p14:xfrm>
              <a:off x="10954971" y="4090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919331" y="373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14:cNvPr>
              <p14:cNvContentPartPr/>
              <p14:nvPr/>
            </p14:nvContentPartPr>
            <p14:xfrm>
              <a:off x="11425131" y="330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14:cNvPr>
              <p14:cNvContentPartPr/>
              <p14:nvPr/>
            </p14:nvContentPartPr>
            <p14:xfrm>
              <a:off x="11250891" y="191280"/>
              <a:ext cx="360" cy="3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1525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14:cNvPr>
              <p14:cNvContentPartPr/>
              <p14:nvPr/>
            </p14:nvContentPartPr>
            <p14:xfrm>
              <a:off x="11216331" y="365520"/>
              <a:ext cx="360" cy="36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03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14:cNvPr>
              <p14:cNvContentPartPr/>
              <p14:nvPr/>
            </p14:nvContentPartPr>
            <p14:xfrm>
              <a:off x="11268531" y="635520"/>
              <a:ext cx="360" cy="3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14:cNvPr>
              <p14:cNvContentPartPr/>
              <p14:nvPr/>
            </p14:nvContentPartPr>
            <p14:xfrm>
              <a:off x="11199051" y="1462800"/>
              <a:ext cx="360" cy="36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63051" y="142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14:cNvPr>
              <p14:cNvContentPartPr/>
              <p14:nvPr/>
            </p14:nvContentPartPr>
            <p14:xfrm>
              <a:off x="11146851" y="1166520"/>
              <a:ext cx="360" cy="36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10851" y="113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14:cNvPr>
              <p14:cNvContentPartPr/>
              <p14:nvPr/>
            </p14:nvContentPartPr>
            <p14:xfrm>
              <a:off x="11111931" y="931800"/>
              <a:ext cx="360" cy="36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7593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14:cNvPr>
              <p14:cNvContentPartPr/>
              <p14:nvPr/>
            </p14:nvContentPartPr>
            <p14:xfrm>
              <a:off x="11442771" y="931800"/>
              <a:ext cx="360" cy="3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0677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14:cNvPr>
              <p14:cNvContentPartPr/>
              <p14:nvPr/>
            </p14:nvContentPartPr>
            <p14:xfrm>
              <a:off x="11617011" y="739560"/>
              <a:ext cx="360" cy="3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70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14:cNvPr>
              <p14:cNvContentPartPr/>
              <p14:nvPr/>
            </p14:nvContentPartPr>
            <p14:xfrm>
              <a:off x="11520891" y="591960"/>
              <a:ext cx="360" cy="36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85251" y="55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14:cNvPr>
              <p14:cNvContentPartPr/>
              <p14:nvPr/>
            </p14:nvContentPartPr>
            <p14:xfrm>
              <a:off x="11956491" y="191280"/>
              <a:ext cx="360" cy="360"/>
            </p14:xfrm>
          </p:contentPart>
        </mc:Choice>
        <mc:Fallback xmlns="">
          <p:pic>
            <p:nvPicPr>
              <p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14:cNvPr>
              <p14:cNvContentPartPr/>
              <p14:nvPr/>
            </p14:nvContentPartPr>
            <p14:xfrm>
              <a:off x="11617011" y="208920"/>
              <a:ext cx="360" cy="36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17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14:cNvPr>
              <p14:cNvContentPartPr/>
              <p14:nvPr/>
            </p14:nvContentPartPr>
            <p14:xfrm>
              <a:off x="11599731" y="43320"/>
              <a:ext cx="360" cy="36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14:cNvPr>
              <p14:cNvContentPartPr/>
              <p14:nvPr/>
            </p14:nvContentPartPr>
            <p14:xfrm>
              <a:off x="11355651" y="43320"/>
              <a:ext cx="360" cy="360"/>
            </p14:xfrm>
          </p:contentPart>
        </mc:Choice>
        <mc:Fallback xmlns="">
          <p:pic>
            <p:nvPicPr>
              <p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2001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14:cNvPr>
              <p14:cNvContentPartPr/>
              <p14:nvPr/>
            </p14:nvContentPartPr>
            <p14:xfrm>
              <a:off x="11181771" y="-17520"/>
              <a:ext cx="360" cy="360"/>
            </p14:xfrm>
          </p:contentPart>
        </mc:Choice>
        <mc:Fallback xmlns="">
          <p:pic>
            <p:nvPicPr>
              <p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5771" y="-5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14:cNvPr>
              <p14:cNvContentPartPr/>
              <p14:nvPr/>
            </p14:nvContentPartPr>
            <p14:xfrm>
              <a:off x="12113451" y="86880"/>
              <a:ext cx="360" cy="3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5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14:cNvPr>
              <p14:cNvContentPartPr/>
              <p14:nvPr/>
            </p14:nvContentPartPr>
            <p14:xfrm>
              <a:off x="11826171" y="165000"/>
              <a:ext cx="360" cy="36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90171" y="12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14:cNvPr>
              <p14:cNvContentPartPr/>
              <p14:nvPr/>
            </p14:nvContentPartPr>
            <p14:xfrm>
              <a:off x="11938851" y="774480"/>
              <a:ext cx="360" cy="36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14:cNvPr>
              <p14:cNvContentPartPr/>
              <p14:nvPr/>
            </p14:nvContentPartPr>
            <p14:xfrm>
              <a:off x="11747331" y="504840"/>
              <a:ext cx="360" cy="3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11691" y="46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14:cNvPr>
              <p14:cNvContentPartPr/>
              <p14:nvPr/>
            </p14:nvContentPartPr>
            <p14:xfrm>
              <a:off x="11921931" y="330600"/>
              <a:ext cx="360" cy="360"/>
            </p14:xfrm>
          </p:contentPart>
        </mc:Choice>
        <mc:Fallback xmlns="">
          <p:pic>
            <p:nvPicPr>
              <p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8593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14:cNvPr>
              <p14:cNvContentPartPr/>
              <p14:nvPr/>
            </p14:nvContentPartPr>
            <p14:xfrm>
              <a:off x="12137931" y="469920"/>
              <a:ext cx="1800" cy="540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2102291" y="433920"/>
                <a:ext cx="73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14:cNvPr>
              <p14:cNvContentPartPr/>
              <p14:nvPr/>
            </p14:nvContentPartPr>
            <p14:xfrm>
              <a:off x="11955051" y="661440"/>
              <a:ext cx="1800" cy="36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919051" y="625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14:cNvPr>
              <p14:cNvContentPartPr/>
              <p14:nvPr/>
            </p14:nvContentPartPr>
            <p14:xfrm>
              <a:off x="11712771" y="1254000"/>
              <a:ext cx="360" cy="36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14:cNvPr>
              <p14:cNvContentPartPr/>
              <p14:nvPr/>
            </p14:nvContentPartPr>
            <p14:xfrm>
              <a:off x="11756331" y="940080"/>
              <a:ext cx="360" cy="36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0331" y="904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oup 945">
            <a:extLst>
              <a:ext uri="{FF2B5EF4-FFF2-40B4-BE49-F238E27FC236}">
                <a16:creationId xmlns:a16="http://schemas.microsoft.com/office/drawing/2014/main" id="{70F76171-7CE8-092C-13F3-49E446F43853}"/>
              </a:ext>
            </a:extLst>
          </p:cNvPr>
          <p:cNvGrpSpPr/>
          <p:nvPr/>
        </p:nvGrpSpPr>
        <p:grpSpPr>
          <a:xfrm>
            <a:off x="11921931" y="1070760"/>
            <a:ext cx="139320" cy="35280"/>
            <a:chOff x="11921931" y="1070760"/>
            <a:chExt cx="13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14:cNvPr>
                <p14:cNvContentPartPr/>
                <p14:nvPr/>
              </p14:nvContentPartPr>
              <p14:xfrm>
                <a:off x="12060891" y="1070760"/>
                <a:ext cx="360" cy="3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2025251" y="1035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14:cNvPr>
                <p14:cNvContentPartPr/>
                <p14:nvPr/>
              </p14:nvContentPartPr>
              <p14:xfrm>
                <a:off x="11921931" y="1105680"/>
                <a:ext cx="360" cy="3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885931" y="1070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14:cNvPr>
              <p14:cNvContentPartPr/>
              <p14:nvPr/>
            </p14:nvContentPartPr>
            <p14:xfrm>
              <a:off x="12034971" y="1427880"/>
              <a:ext cx="360" cy="3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14:cNvPr>
              <p14:cNvContentPartPr/>
              <p14:nvPr/>
            </p14:nvContentPartPr>
            <p14:xfrm>
              <a:off x="11676411" y="1732800"/>
              <a:ext cx="1800" cy="36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640771" y="1696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14:cNvPr>
              <p14:cNvContentPartPr/>
              <p14:nvPr/>
            </p14:nvContentPartPr>
            <p14:xfrm>
              <a:off x="11425131" y="1245000"/>
              <a:ext cx="360" cy="36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120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14:cNvPr>
              <p14:cNvContentPartPr/>
              <p14:nvPr/>
            </p14:nvContentPartPr>
            <p14:xfrm>
              <a:off x="11599731" y="1079400"/>
              <a:ext cx="360" cy="36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104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14:cNvPr>
              <p14:cNvContentPartPr/>
              <p14:nvPr/>
            </p14:nvContentPartPr>
            <p14:xfrm>
              <a:off x="11486331" y="1863480"/>
              <a:ext cx="360" cy="36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50691" y="182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14:cNvPr>
              <p14:cNvContentPartPr/>
              <p14:nvPr/>
            </p14:nvContentPartPr>
            <p14:xfrm>
              <a:off x="11564811" y="1427880"/>
              <a:ext cx="360" cy="360"/>
            </p14:xfrm>
          </p:contentPart>
        </mc:Choice>
        <mc:Fallback xmlns="">
          <p:pic>
            <p:nvPicPr>
              <p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881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14:cNvPr>
              <p14:cNvContentPartPr/>
              <p14:nvPr/>
            </p14:nvContentPartPr>
            <p14:xfrm>
              <a:off x="11381571" y="1619400"/>
              <a:ext cx="360" cy="36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45931" y="158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14:cNvPr>
              <p14:cNvContentPartPr/>
              <p14:nvPr/>
            </p14:nvContentPartPr>
            <p14:xfrm>
              <a:off x="11224971" y="1819560"/>
              <a:ext cx="360" cy="3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9331" y="178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14:cNvPr>
              <p14:cNvContentPartPr/>
              <p14:nvPr/>
            </p14:nvContentPartPr>
            <p14:xfrm>
              <a:off x="11102931" y="1654320"/>
              <a:ext cx="360" cy="36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7291" y="161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14:cNvPr>
              <p14:cNvContentPartPr/>
              <p14:nvPr/>
            </p14:nvContentPartPr>
            <p14:xfrm>
              <a:off x="11233611" y="2211600"/>
              <a:ext cx="360" cy="3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97611" y="217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14:cNvPr>
              <p14:cNvContentPartPr/>
              <p14:nvPr/>
            </p14:nvContentPartPr>
            <p14:xfrm>
              <a:off x="11094291" y="2055000"/>
              <a:ext cx="360" cy="36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5865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14:cNvPr>
              <p14:cNvContentPartPr/>
              <p14:nvPr/>
            </p14:nvContentPartPr>
            <p14:xfrm>
              <a:off x="11660571" y="2533800"/>
              <a:ext cx="360" cy="36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24571" y="2498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14:cNvPr>
              <p14:cNvContentPartPr/>
              <p14:nvPr/>
            </p14:nvContentPartPr>
            <p14:xfrm>
              <a:off x="11808531" y="2055000"/>
              <a:ext cx="360" cy="36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14:cNvPr>
              <p14:cNvContentPartPr/>
              <p14:nvPr/>
            </p14:nvContentPartPr>
            <p14:xfrm>
              <a:off x="11547171" y="2141760"/>
              <a:ext cx="360" cy="18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11511531" y="2106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14:cNvPr>
              <p14:cNvContentPartPr/>
              <p14:nvPr/>
            </p14:nvContentPartPr>
            <p14:xfrm>
              <a:off x="11477331" y="2516520"/>
              <a:ext cx="360" cy="360"/>
            </p14:xfrm>
          </p:contentPart>
        </mc:Choice>
        <mc:Fallback xmlns="">
          <p:pic>
            <p:nvPicPr>
              <p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41691" y="24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14:cNvPr>
              <p14:cNvContentPartPr/>
              <p14:nvPr/>
            </p14:nvContentPartPr>
            <p14:xfrm>
              <a:off x="11294811" y="2542440"/>
              <a:ext cx="360" cy="360"/>
            </p14:xfrm>
          </p:contentPart>
        </mc:Choice>
        <mc:Fallback xmlns="">
          <p:pic>
            <p:nvPicPr>
              <p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59171" y="2506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14:cNvPr>
              <p14:cNvContentPartPr/>
              <p14:nvPr/>
            </p14:nvContentPartPr>
            <p14:xfrm>
              <a:off x="11451411" y="2342280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15771" y="230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14:cNvPr>
              <p14:cNvContentPartPr/>
              <p14:nvPr/>
            </p14:nvContentPartPr>
            <p14:xfrm>
              <a:off x="11730051" y="2229240"/>
              <a:ext cx="360" cy="36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94051" y="219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14:cNvPr>
              <p14:cNvContentPartPr/>
              <p14:nvPr/>
            </p14:nvContentPartPr>
            <p14:xfrm>
              <a:off x="11860731" y="2316000"/>
              <a:ext cx="360" cy="1800"/>
            </p14:xfrm>
          </p:contentPart>
        </mc:Choice>
        <mc:Fallback xmlns="">
          <p:pic>
            <p:nvPicPr>
              <p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280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14:cNvPr>
              <p14:cNvContentPartPr/>
              <p14:nvPr/>
            </p14:nvContentPartPr>
            <p14:xfrm>
              <a:off x="11860731" y="2507880"/>
              <a:ext cx="360" cy="1800"/>
            </p14:xfrm>
          </p:contentPart>
        </mc:Choice>
        <mc:Fallback xmlns="">
          <p:pic>
            <p:nvPicPr>
              <p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4722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14:cNvPr>
              <p14:cNvContentPartPr/>
              <p14:nvPr/>
            </p14:nvContentPartPr>
            <p14:xfrm>
              <a:off x="11734011" y="2969400"/>
              <a:ext cx="5400" cy="360"/>
            </p14:xfrm>
          </p:contentPart>
        </mc:Choice>
        <mc:Fallback xmlns="">
          <p:pic>
            <p:nvPicPr>
              <p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11698011" y="2933400"/>
                <a:ext cx="77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14:cNvPr>
              <p14:cNvContentPartPr/>
              <p14:nvPr/>
            </p14:nvContentPartPr>
            <p14:xfrm>
              <a:off x="11503971" y="2890920"/>
              <a:ext cx="360" cy="360"/>
            </p14:xfrm>
          </p:contentPart>
        </mc:Choice>
        <mc:Fallback xmlns="">
          <p:pic>
            <p:nvPicPr>
              <p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67971" y="28552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3E3B58E-9C71-772D-73C0-B156ED4861E0}"/>
              </a:ext>
            </a:extLst>
          </p:cNvPr>
          <p:cNvGrpSpPr/>
          <p:nvPr/>
        </p:nvGrpSpPr>
        <p:grpSpPr>
          <a:xfrm>
            <a:off x="11634291" y="2708040"/>
            <a:ext cx="113400" cy="43920"/>
            <a:chOff x="11634291" y="2708040"/>
            <a:chExt cx="11340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14:cNvPr>
                <p14:cNvContentPartPr/>
                <p14:nvPr/>
              </p14:nvContentPartPr>
              <p14:xfrm>
                <a:off x="11634291" y="2708040"/>
                <a:ext cx="360" cy="36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598291" y="2672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14:cNvPr>
                <p14:cNvContentPartPr/>
                <p14:nvPr/>
              </p14:nvContentPartPr>
              <p14:xfrm>
                <a:off x="11747331" y="2751600"/>
                <a:ext cx="360" cy="36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711691" y="2715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14:cNvPr>
              <p14:cNvContentPartPr/>
              <p14:nvPr/>
            </p14:nvContentPartPr>
            <p14:xfrm>
              <a:off x="11912931" y="2882280"/>
              <a:ext cx="360" cy="360"/>
            </p14:xfrm>
          </p:contentPart>
        </mc:Choice>
        <mc:Fallback xmlns="">
          <p:pic>
            <p:nvPicPr>
              <p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77291" y="28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14:cNvPr>
              <p14:cNvContentPartPr/>
              <p14:nvPr/>
            </p14:nvContentPartPr>
            <p14:xfrm>
              <a:off x="11930571" y="2647200"/>
              <a:ext cx="360" cy="36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94571" y="261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14:cNvPr>
              <p14:cNvContentPartPr/>
              <p14:nvPr/>
            </p14:nvContentPartPr>
            <p14:xfrm>
              <a:off x="12113451" y="2333280"/>
              <a:ext cx="360" cy="360"/>
            </p14:xfrm>
          </p:contentPart>
        </mc:Choice>
        <mc:Fallback xmlns="">
          <p:pic>
            <p:nvPicPr>
              <p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229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14:cNvPr>
              <p14:cNvContentPartPr/>
              <p14:nvPr/>
            </p14:nvContentPartPr>
            <p14:xfrm>
              <a:off x="12043611" y="2072280"/>
              <a:ext cx="360" cy="36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07971" y="203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14:cNvPr>
              <p14:cNvContentPartPr/>
              <p14:nvPr/>
            </p14:nvContentPartPr>
            <p14:xfrm>
              <a:off x="12200211" y="1802280"/>
              <a:ext cx="360" cy="360"/>
            </p14:xfrm>
          </p:contentPart>
        </mc:Choice>
        <mc:Fallback xmlns="">
          <p:pic>
            <p:nvPicPr>
              <p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64571" y="176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14:cNvPr>
              <p14:cNvContentPartPr/>
              <p14:nvPr/>
            </p14:nvContentPartPr>
            <p14:xfrm>
              <a:off x="12052251" y="1697880"/>
              <a:ext cx="360" cy="360"/>
            </p14:xfrm>
          </p:contentPart>
        </mc:Choice>
        <mc:Fallback xmlns="">
          <p:pic>
            <p:nvPicPr>
              <p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16251" y="16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14:cNvPr>
              <p14:cNvContentPartPr/>
              <p14:nvPr/>
            </p14:nvContentPartPr>
            <p14:xfrm>
              <a:off x="11799891" y="1549920"/>
              <a:ext cx="360" cy="360"/>
            </p14:xfrm>
          </p:contentPart>
        </mc:Choice>
        <mc:Fallback xmlns="">
          <p:pic>
            <p:nvPicPr>
              <p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63891" y="151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14:cNvPr>
              <p14:cNvContentPartPr/>
              <p14:nvPr/>
            </p14:nvContentPartPr>
            <p14:xfrm>
              <a:off x="12174291" y="1254000"/>
              <a:ext cx="360" cy="360"/>
            </p14:xfrm>
          </p:contentPart>
        </mc:Choice>
        <mc:Fallback xmlns="">
          <p:pic>
            <p:nvPicPr>
              <p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3865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14:cNvPr>
              <p14:cNvContentPartPr/>
              <p14:nvPr/>
            </p14:nvContentPartPr>
            <p14:xfrm>
              <a:off x="12157011" y="835680"/>
              <a:ext cx="360" cy="360"/>
            </p14:xfrm>
          </p:contentPart>
        </mc:Choice>
        <mc:Fallback xmlns="">
          <p:pic>
            <p:nvPicPr>
              <p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14:cNvPr>
              <p14:cNvContentPartPr/>
              <p14:nvPr/>
            </p14:nvContentPartPr>
            <p14:xfrm>
              <a:off x="12104451" y="2777880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68811" y="274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14:cNvPr>
              <p14:cNvContentPartPr/>
              <p14:nvPr/>
            </p14:nvContentPartPr>
            <p14:xfrm>
              <a:off x="12191571" y="2551440"/>
              <a:ext cx="360" cy="36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251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14:cNvPr>
              <p14:cNvContentPartPr/>
              <p14:nvPr/>
            </p14:nvContentPartPr>
            <p14:xfrm>
              <a:off x="11869371" y="3604800"/>
              <a:ext cx="360" cy="360"/>
            </p14:xfrm>
          </p:contentPart>
        </mc:Choice>
        <mc:Fallback xmlns="">
          <p:pic>
            <p:nvPicPr>
              <p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33731" y="356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14:cNvPr>
              <p14:cNvContentPartPr/>
              <p14:nvPr/>
            </p14:nvContentPartPr>
            <p14:xfrm>
              <a:off x="11721411" y="3273960"/>
              <a:ext cx="360" cy="360"/>
            </p14:xfrm>
          </p:contentPart>
        </mc:Choice>
        <mc:Fallback xmlns="">
          <p:pic>
            <p:nvPicPr>
              <p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85411" y="323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14:cNvPr>
              <p14:cNvContentPartPr/>
              <p14:nvPr/>
            </p14:nvContentPartPr>
            <p14:xfrm>
              <a:off x="11599731" y="3422280"/>
              <a:ext cx="360" cy="360"/>
            </p14:xfrm>
          </p:contentPart>
        </mc:Choice>
        <mc:Fallback xmlns="">
          <p:pic>
            <p:nvPicPr>
              <p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338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14:cNvPr>
              <p14:cNvContentPartPr/>
              <p14:nvPr/>
            </p14:nvContentPartPr>
            <p14:xfrm>
              <a:off x="11408211" y="5581920"/>
              <a:ext cx="360" cy="1800"/>
            </p14:xfrm>
          </p:contentPart>
        </mc:Choice>
        <mc:Fallback xmlns="">
          <p:pic>
            <p:nvPicPr>
              <p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372211" y="5545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14:cNvPr>
              <p14:cNvContentPartPr/>
              <p14:nvPr/>
            </p14:nvContentPartPr>
            <p14:xfrm>
              <a:off x="11416491" y="5721240"/>
              <a:ext cx="360" cy="360"/>
            </p14:xfrm>
          </p:contentPart>
        </mc:Choice>
        <mc:Fallback xmlns="">
          <p:pic>
            <p:nvPicPr>
              <p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0851" y="568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14:cNvPr>
              <p14:cNvContentPartPr/>
              <p14:nvPr/>
            </p14:nvContentPartPr>
            <p14:xfrm>
              <a:off x="11634291" y="5747160"/>
              <a:ext cx="360" cy="360"/>
            </p14:xfrm>
          </p:contentPart>
        </mc:Choice>
        <mc:Fallback xmlns="">
          <p:pic>
            <p:nvPicPr>
              <p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9829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14:cNvPr>
              <p14:cNvContentPartPr/>
              <p14:nvPr/>
            </p14:nvContentPartPr>
            <p14:xfrm>
              <a:off x="11938851" y="5729880"/>
              <a:ext cx="360" cy="36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569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14:cNvPr>
              <p14:cNvContentPartPr/>
              <p14:nvPr/>
            </p14:nvContentPartPr>
            <p14:xfrm>
              <a:off x="11712771" y="5599200"/>
              <a:ext cx="360" cy="360"/>
            </p14:xfrm>
          </p:contentPart>
        </mc:Choice>
        <mc:Fallback xmlns="">
          <p:pic>
            <p:nvPicPr>
              <p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556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14:cNvPr>
              <p14:cNvContentPartPr/>
              <p14:nvPr/>
            </p14:nvContentPartPr>
            <p14:xfrm>
              <a:off x="11268531" y="5782080"/>
              <a:ext cx="360" cy="360"/>
            </p14:xfrm>
          </p:contentPart>
        </mc:Choice>
        <mc:Fallback xmlns="">
          <p:pic>
            <p:nvPicPr>
              <p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74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14:cNvPr>
              <p14:cNvContentPartPr/>
              <p14:nvPr/>
            </p14:nvContentPartPr>
            <p14:xfrm>
              <a:off x="12060891" y="5076840"/>
              <a:ext cx="360" cy="360"/>
            </p14:xfrm>
          </p:contentPart>
        </mc:Choice>
        <mc:Fallback xmlns="">
          <p:pic>
            <p:nvPicPr>
              <p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04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14:cNvPr>
              <p14:cNvContentPartPr/>
              <p14:nvPr/>
            </p14:nvContentPartPr>
            <p14:xfrm>
              <a:off x="12060891" y="5547000"/>
              <a:ext cx="360" cy="360"/>
            </p14:xfrm>
          </p:contentPart>
        </mc:Choice>
        <mc:Fallback xmlns="">
          <p:pic>
            <p:nvPicPr>
              <p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14:cNvPr>
              <p14:cNvContentPartPr/>
              <p14:nvPr/>
            </p14:nvContentPartPr>
            <p14:xfrm>
              <a:off x="11878011" y="5547000"/>
              <a:ext cx="360" cy="360"/>
            </p14:xfrm>
          </p:contentPart>
        </mc:Choice>
        <mc:Fallback xmlns="">
          <p:pic>
            <p:nvPicPr>
              <p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4237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14:cNvPr>
              <p14:cNvContentPartPr/>
              <p14:nvPr/>
            </p14:nvContentPartPr>
            <p14:xfrm>
              <a:off x="12087171" y="5747160"/>
              <a:ext cx="360" cy="360"/>
            </p14:xfrm>
          </p:contentPart>
        </mc:Choice>
        <mc:Fallback xmlns="">
          <p:pic>
            <p:nvPicPr>
              <p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5117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14:cNvPr>
              <p14:cNvContentPartPr/>
              <p14:nvPr/>
            </p14:nvContentPartPr>
            <p14:xfrm>
              <a:off x="12148011" y="5877840"/>
              <a:ext cx="360" cy="360"/>
            </p14:xfrm>
          </p:contentPart>
        </mc:Choice>
        <mc:Fallback xmlns="">
          <p:pic>
            <p:nvPicPr>
              <p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5842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14:cNvPr>
              <p14:cNvContentPartPr/>
              <p14:nvPr/>
            </p14:nvContentPartPr>
            <p14:xfrm>
              <a:off x="12017691" y="4780560"/>
              <a:ext cx="360" cy="3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81691" y="474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14:cNvPr>
              <p14:cNvContentPartPr/>
              <p14:nvPr/>
            </p14:nvContentPartPr>
            <p14:xfrm>
              <a:off x="12148011" y="4345320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30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14:cNvPr>
              <p14:cNvContentPartPr/>
              <p14:nvPr/>
            </p14:nvContentPartPr>
            <p14:xfrm>
              <a:off x="12191571" y="4623960"/>
              <a:ext cx="360" cy="36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458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14:cNvPr>
              <p14:cNvContentPartPr/>
              <p14:nvPr/>
            </p14:nvContentPartPr>
            <p14:xfrm>
              <a:off x="12148011" y="4902600"/>
              <a:ext cx="360" cy="36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86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14:cNvPr>
              <p14:cNvContentPartPr/>
              <p14:nvPr/>
            </p14:nvContentPartPr>
            <p14:xfrm>
              <a:off x="12182931" y="5390040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46931" y="535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14:cNvPr>
              <p14:cNvContentPartPr/>
              <p14:nvPr/>
            </p14:nvContentPartPr>
            <p14:xfrm>
              <a:off x="12209211" y="3788040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73211" y="375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14:cNvPr>
              <p14:cNvContentPartPr/>
              <p14:nvPr/>
            </p14:nvContentPartPr>
            <p14:xfrm>
              <a:off x="12026331" y="3526680"/>
              <a:ext cx="360" cy="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0331" y="34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14:cNvPr>
              <p14:cNvContentPartPr/>
              <p14:nvPr/>
            </p14:nvContentPartPr>
            <p14:xfrm>
              <a:off x="12157011" y="3221760"/>
              <a:ext cx="360" cy="3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318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14:cNvPr>
              <p14:cNvContentPartPr/>
              <p14:nvPr/>
            </p14:nvContentPartPr>
            <p14:xfrm>
              <a:off x="11982771" y="3151920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46771" y="311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14:cNvPr>
              <p14:cNvContentPartPr/>
              <p14:nvPr/>
            </p14:nvContentPartPr>
            <p14:xfrm>
              <a:off x="11956491" y="3326520"/>
              <a:ext cx="360" cy="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329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14:cNvPr>
              <p14:cNvContentPartPr/>
              <p14:nvPr/>
            </p14:nvContentPartPr>
            <p14:xfrm>
              <a:off x="11791251" y="3491760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55251" y="345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14:cNvPr>
              <p14:cNvContentPartPr/>
              <p14:nvPr/>
            </p14:nvContentPartPr>
            <p14:xfrm>
              <a:off x="11887011" y="4057680"/>
              <a:ext cx="36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51011" y="402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14:cNvPr>
              <p14:cNvContentPartPr/>
              <p14:nvPr/>
            </p14:nvContentPartPr>
            <p14:xfrm>
              <a:off x="11808531" y="3874800"/>
              <a:ext cx="36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383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14:cNvPr>
              <p14:cNvContentPartPr/>
              <p14:nvPr/>
            </p14:nvContentPartPr>
            <p14:xfrm>
              <a:off x="12034971" y="3735480"/>
              <a:ext cx="360" cy="3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369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14:cNvPr>
              <p14:cNvContentPartPr/>
              <p14:nvPr/>
            </p14:nvContentPartPr>
            <p14:xfrm>
              <a:off x="12078531" y="4031760"/>
              <a:ext cx="3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42531" y="399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14:cNvPr>
              <p14:cNvContentPartPr/>
              <p14:nvPr/>
            </p14:nvContentPartPr>
            <p14:xfrm>
              <a:off x="12000051" y="4275840"/>
              <a:ext cx="360" cy="3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64411" y="423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14:cNvPr>
              <p14:cNvContentPartPr/>
              <p14:nvPr/>
            </p14:nvContentPartPr>
            <p14:xfrm>
              <a:off x="3186891" y="400440"/>
              <a:ext cx="36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36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14:cNvPr>
              <p14:cNvContentPartPr/>
              <p14:nvPr/>
            </p14:nvContentPartPr>
            <p14:xfrm>
              <a:off x="2995371" y="635520"/>
              <a:ext cx="36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9597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14:cNvPr>
              <p14:cNvContentPartPr/>
              <p14:nvPr/>
            </p14:nvContentPartPr>
            <p14:xfrm>
              <a:off x="3186891" y="12144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8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14:cNvPr>
              <p14:cNvContentPartPr/>
              <p14:nvPr/>
            </p14:nvContentPartPr>
            <p14:xfrm>
              <a:off x="3822651" y="295680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786651" y="26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14:cNvPr>
              <p14:cNvContentPartPr/>
              <p14:nvPr/>
            </p14:nvContentPartPr>
            <p14:xfrm>
              <a:off x="234531" y="365520"/>
              <a:ext cx="36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889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14:cNvPr>
              <p14:cNvContentPartPr/>
              <p14:nvPr/>
            </p14:nvContentPartPr>
            <p14:xfrm>
              <a:off x="8451" y="17040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-27189" y="-1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14:cNvPr>
              <p14:cNvContentPartPr/>
              <p14:nvPr/>
            </p14:nvContentPartPr>
            <p14:xfrm>
              <a:off x="3962331" y="426360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26331" y="39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14:cNvPr>
              <p14:cNvContentPartPr/>
              <p14:nvPr/>
            </p14:nvContentPartPr>
            <p14:xfrm>
              <a:off x="565731" y="2673120"/>
              <a:ext cx="360" cy="36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0091" y="263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14:cNvPr>
              <p14:cNvContentPartPr/>
              <p14:nvPr/>
            </p14:nvContentPartPr>
            <p14:xfrm>
              <a:off x="583371" y="2115840"/>
              <a:ext cx="36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7371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14:cNvPr>
              <p14:cNvContentPartPr/>
              <p14:nvPr/>
            </p14:nvContentPartPr>
            <p14:xfrm>
              <a:off x="252171" y="1941600"/>
              <a:ext cx="360" cy="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6171" y="190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14:cNvPr>
              <p14:cNvContentPartPr/>
              <p14:nvPr/>
            </p14:nvContentPartPr>
            <p14:xfrm>
              <a:off x="2908440" y="2124480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24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14:cNvPr>
              <p14:cNvContentPartPr/>
              <p14:nvPr/>
            </p14:nvContentPartPr>
            <p14:xfrm>
              <a:off x="1724040" y="2124480"/>
              <a:ext cx="36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68840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14:cNvPr>
              <p14:cNvContentPartPr/>
              <p14:nvPr/>
            </p14:nvContentPartPr>
            <p14:xfrm>
              <a:off x="2220480" y="2359920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8448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14:cNvPr>
              <p14:cNvContentPartPr/>
              <p14:nvPr/>
            </p14:nvContentPartPr>
            <p14:xfrm>
              <a:off x="2812680" y="774480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76680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14:cNvPr>
              <p14:cNvContentPartPr/>
              <p14:nvPr/>
            </p14:nvContentPartPr>
            <p14:xfrm>
              <a:off x="2742840" y="381360"/>
              <a:ext cx="360" cy="18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2706840" y="345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14:cNvPr>
              <p14:cNvContentPartPr/>
              <p14:nvPr/>
            </p14:nvContentPartPr>
            <p14:xfrm>
              <a:off x="565920" y="522120"/>
              <a:ext cx="360" cy="3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9920" y="4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14:cNvPr>
              <p14:cNvContentPartPr/>
              <p14:nvPr/>
            </p14:nvContentPartPr>
            <p14:xfrm>
              <a:off x="505080" y="835680"/>
              <a:ext cx="360" cy="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69080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14:cNvPr>
              <p14:cNvContentPartPr/>
              <p14:nvPr/>
            </p14:nvContentPartPr>
            <p14:xfrm>
              <a:off x="3622680" y="60060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86680" y="56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14:cNvPr>
              <p14:cNvContentPartPr/>
              <p14:nvPr/>
            </p14:nvContentPartPr>
            <p14:xfrm>
              <a:off x="5433840" y="1314840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97840" y="127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14:cNvPr>
              <p14:cNvContentPartPr/>
              <p14:nvPr/>
            </p14:nvContentPartPr>
            <p14:xfrm>
              <a:off x="7732800" y="2089920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697160" y="205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14:cNvPr>
              <p14:cNvContentPartPr/>
              <p14:nvPr/>
            </p14:nvContentPartPr>
            <p14:xfrm>
              <a:off x="8334000" y="2115840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298000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14:cNvPr>
              <p14:cNvContentPartPr/>
              <p14:nvPr/>
            </p14:nvContentPartPr>
            <p14:xfrm>
              <a:off x="6591960" y="2106840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56320" y="207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14:cNvPr>
              <p14:cNvContentPartPr/>
              <p14:nvPr/>
            </p14:nvContentPartPr>
            <p14:xfrm>
              <a:off x="3439440" y="2359920"/>
              <a:ext cx="360" cy="3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40380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14:cNvPr>
              <p14:cNvContentPartPr/>
              <p14:nvPr/>
            </p14:nvContentPartPr>
            <p14:xfrm>
              <a:off x="3247920" y="242940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12280" y="239340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83" name="Picture 1082">
            <a:extLst>
              <a:ext uri="{FF2B5EF4-FFF2-40B4-BE49-F238E27FC236}">
                <a16:creationId xmlns:a16="http://schemas.microsoft.com/office/drawing/2014/main" id="{76A360B8-BC8F-7689-A1C9-8F246466FC43}"/>
              </a:ext>
            </a:extLst>
          </p:cNvPr>
          <p:cNvPicPr>
            <a:picLocks noChangeAspect="1"/>
          </p:cNvPicPr>
          <p:nvPr/>
        </p:nvPicPr>
        <p:blipFill>
          <a:blip r:embed="rId10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14:cNvPr>
              <p14:cNvContentPartPr/>
              <p14:nvPr/>
            </p14:nvContentPartPr>
            <p14:xfrm>
              <a:off x="323220" y="1018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982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14:cNvPr>
              <p14:cNvContentPartPr/>
              <p14:nvPr/>
            </p14:nvContentPartPr>
            <p14:xfrm>
              <a:off x="551820" y="17716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6180" y="1735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14:cNvPr>
              <p14:cNvContentPartPr/>
              <p14:nvPr/>
            </p14:nvContentPartPr>
            <p14:xfrm>
              <a:off x="1047180" y="187636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1154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14:cNvPr>
              <p14:cNvContentPartPr/>
              <p14:nvPr/>
            </p14:nvContentPartPr>
            <p14:xfrm>
              <a:off x="1418700" y="181912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830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14:cNvPr>
              <p14:cNvContentPartPr/>
              <p14:nvPr/>
            </p14:nvContentPartPr>
            <p14:xfrm>
              <a:off x="1409340" y="199048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1954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14:cNvPr>
              <p14:cNvContentPartPr/>
              <p14:nvPr/>
            </p14:nvContentPartPr>
            <p14:xfrm>
              <a:off x="1780500" y="187636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4486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14:cNvPr>
              <p14:cNvContentPartPr/>
              <p14:nvPr/>
            </p14:nvContentPartPr>
            <p14:xfrm>
              <a:off x="1609140" y="192388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573500" y="1887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14:cNvPr>
              <p14:cNvContentPartPr/>
              <p14:nvPr/>
            </p14:nvContentPartPr>
            <p14:xfrm>
              <a:off x="2113860" y="183820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0782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14:cNvPr>
              <p14:cNvContentPartPr/>
              <p14:nvPr/>
            </p14:nvContentPartPr>
            <p14:xfrm>
              <a:off x="1990380" y="173344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54740" y="1697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14:cNvPr>
              <p14:cNvContentPartPr/>
              <p14:nvPr/>
            </p14:nvContentPartPr>
            <p14:xfrm>
              <a:off x="2590140" y="182848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5450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14:cNvPr>
              <p14:cNvContentPartPr/>
              <p14:nvPr/>
            </p14:nvContentPartPr>
            <p14:xfrm>
              <a:off x="2647380" y="206680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61174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14:cNvPr>
              <p14:cNvContentPartPr/>
              <p14:nvPr/>
            </p14:nvContentPartPr>
            <p14:xfrm>
              <a:off x="2923500" y="183820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878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14:cNvPr>
              <p14:cNvContentPartPr/>
              <p14:nvPr/>
            </p14:nvContentPartPr>
            <p14:xfrm>
              <a:off x="3265140" y="1904805"/>
              <a:ext cx="2160" cy="57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3229140" y="1868805"/>
                <a:ext cx="73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14:cNvPr>
              <p14:cNvContentPartPr/>
              <p14:nvPr/>
            </p14:nvContentPartPr>
            <p14:xfrm>
              <a:off x="3085500" y="203800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049860" y="20020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14:cNvPr>
              <p14:cNvContentPartPr/>
              <p14:nvPr/>
            </p14:nvContentPartPr>
            <p14:xfrm>
              <a:off x="3655740" y="1800045"/>
              <a:ext cx="21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619740" y="1764045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14:cNvPr>
              <p14:cNvContentPartPr/>
              <p14:nvPr/>
            </p14:nvContentPartPr>
            <p14:xfrm>
              <a:off x="3999900" y="180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64260" y="1773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14:cNvPr>
              <p14:cNvContentPartPr/>
              <p14:nvPr/>
            </p14:nvContentPartPr>
            <p14:xfrm>
              <a:off x="4200060" y="1962045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164420" y="192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14:cNvPr>
              <p14:cNvContentPartPr/>
              <p14:nvPr/>
            </p14:nvContentPartPr>
            <p14:xfrm>
              <a:off x="4371420" y="1800045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335780" y="1764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14:cNvPr>
              <p14:cNvContentPartPr/>
              <p14:nvPr/>
            </p14:nvContentPartPr>
            <p14:xfrm>
              <a:off x="4571580" y="1866645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35940" y="1830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14:cNvPr>
              <p14:cNvContentPartPr/>
              <p14:nvPr/>
            </p14:nvContentPartPr>
            <p14:xfrm>
              <a:off x="4628460" y="1752525"/>
              <a:ext cx="36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92820" y="17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14:cNvPr>
              <p14:cNvContentPartPr/>
              <p14:nvPr/>
            </p14:nvContentPartPr>
            <p14:xfrm>
              <a:off x="4962180" y="1838205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2654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14:cNvPr>
              <p14:cNvContentPartPr/>
              <p14:nvPr/>
            </p14:nvContentPartPr>
            <p14:xfrm>
              <a:off x="4809540" y="1922085"/>
              <a:ext cx="360" cy="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773900" y="1886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14:cNvPr>
              <p14:cNvContentPartPr/>
              <p14:nvPr/>
            </p14:nvContentPartPr>
            <p14:xfrm>
              <a:off x="5505060" y="183820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69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14:cNvPr>
              <p14:cNvContentPartPr/>
              <p14:nvPr/>
            </p14:nvContentPartPr>
            <p14:xfrm>
              <a:off x="5485980" y="1495125"/>
              <a:ext cx="36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50340" y="1459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14:cNvPr>
              <p14:cNvContentPartPr/>
              <p14:nvPr/>
            </p14:nvContentPartPr>
            <p14:xfrm>
              <a:off x="5266740" y="1857285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3110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14:cNvPr>
              <p14:cNvContentPartPr/>
              <p14:nvPr/>
            </p14:nvContentPartPr>
            <p14:xfrm>
              <a:off x="6400380" y="1895445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859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14:cNvPr>
              <p14:cNvContentPartPr/>
              <p14:nvPr/>
            </p14:nvContentPartPr>
            <p14:xfrm>
              <a:off x="6533580" y="155236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97940" y="1516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14:cNvPr>
              <p14:cNvContentPartPr/>
              <p14:nvPr/>
            </p14:nvContentPartPr>
            <p14:xfrm>
              <a:off x="6400380" y="133348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14:cNvPr>
              <p14:cNvContentPartPr/>
              <p14:nvPr/>
            </p14:nvContentPartPr>
            <p14:xfrm>
              <a:off x="6524220" y="114268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88580" y="1106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14:cNvPr>
              <p14:cNvContentPartPr/>
              <p14:nvPr/>
            </p14:nvContentPartPr>
            <p14:xfrm>
              <a:off x="6162060" y="1857285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2642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14:cNvPr>
              <p14:cNvContentPartPr/>
              <p14:nvPr/>
            </p14:nvContentPartPr>
            <p14:xfrm>
              <a:off x="5952540" y="197140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16900" y="1935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14:cNvPr>
              <p14:cNvContentPartPr/>
              <p14:nvPr/>
            </p14:nvContentPartPr>
            <p14:xfrm>
              <a:off x="5752740" y="1790685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717100" y="17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14:cNvPr>
              <p14:cNvContentPartPr/>
              <p14:nvPr/>
            </p14:nvContentPartPr>
            <p14:xfrm>
              <a:off x="6924180" y="194296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888540" y="1906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14:cNvPr>
              <p14:cNvContentPartPr/>
              <p14:nvPr/>
            </p14:nvContentPartPr>
            <p14:xfrm>
              <a:off x="6628980" y="1828485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9334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14:cNvPr>
              <p14:cNvContentPartPr/>
              <p14:nvPr/>
            </p14:nvContentPartPr>
            <p14:xfrm>
              <a:off x="7257540" y="1838205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2190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14:cNvPr>
              <p14:cNvContentPartPr/>
              <p14:nvPr/>
            </p14:nvContentPartPr>
            <p14:xfrm>
              <a:off x="7200300" y="2019285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64660" y="1983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14:cNvPr>
              <p14:cNvContentPartPr/>
              <p14:nvPr/>
            </p14:nvContentPartPr>
            <p14:xfrm>
              <a:off x="7495500" y="1819125"/>
              <a:ext cx="360" cy="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4598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14:cNvPr>
              <p14:cNvContentPartPr/>
              <p14:nvPr/>
            </p14:nvContentPartPr>
            <p14:xfrm>
              <a:off x="7486140" y="2057085"/>
              <a:ext cx="360" cy="2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450500" y="2021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14:cNvPr>
              <p14:cNvContentPartPr/>
              <p14:nvPr/>
            </p14:nvContentPartPr>
            <p14:xfrm>
              <a:off x="7791060" y="1838205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755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14:cNvPr>
              <p14:cNvContentPartPr/>
              <p14:nvPr/>
            </p14:nvContentPartPr>
            <p14:xfrm>
              <a:off x="7943340" y="2066805"/>
              <a:ext cx="360" cy="3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0770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14:cNvPr>
              <p14:cNvContentPartPr/>
              <p14:nvPr/>
            </p14:nvContentPartPr>
            <p14:xfrm>
              <a:off x="8029020" y="1828485"/>
              <a:ext cx="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9338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14:cNvPr>
              <p14:cNvContentPartPr/>
              <p14:nvPr/>
            </p14:nvContentPartPr>
            <p14:xfrm>
              <a:off x="8381460" y="174280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4582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14:cNvPr>
              <p14:cNvContentPartPr/>
              <p14:nvPr/>
            </p14:nvContentPartPr>
            <p14:xfrm>
              <a:off x="8219460" y="1952325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14:cNvPr>
              <p14:cNvContentPartPr/>
              <p14:nvPr/>
            </p14:nvContentPartPr>
            <p14:xfrm>
              <a:off x="8571900" y="2047725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36260" y="201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14:cNvPr>
              <p14:cNvContentPartPr/>
              <p14:nvPr/>
            </p14:nvContentPartPr>
            <p14:xfrm>
              <a:off x="8667300" y="1885725"/>
              <a:ext cx="36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31660" y="1849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14:cNvPr>
              <p14:cNvContentPartPr/>
              <p14:nvPr/>
            </p14:nvContentPartPr>
            <p14:xfrm>
              <a:off x="9019740" y="1847565"/>
              <a:ext cx="360" cy="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8410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14:cNvPr>
              <p14:cNvContentPartPr/>
              <p14:nvPr/>
            </p14:nvContentPartPr>
            <p14:xfrm>
              <a:off x="9353100" y="1847565"/>
              <a:ext cx="360" cy="3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1746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14:cNvPr>
              <p14:cNvContentPartPr/>
              <p14:nvPr/>
            </p14:nvContentPartPr>
            <p14:xfrm>
              <a:off x="8914980" y="1133325"/>
              <a:ext cx="360" cy="3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1097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14:cNvPr>
              <p14:cNvContentPartPr/>
              <p14:nvPr/>
            </p14:nvContentPartPr>
            <p14:xfrm>
              <a:off x="9095700" y="1076085"/>
              <a:ext cx="360" cy="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60060" y="104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14:cNvPr>
              <p14:cNvContentPartPr/>
              <p14:nvPr/>
            </p14:nvContentPartPr>
            <p14:xfrm>
              <a:off x="8819580" y="961965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9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14:cNvPr>
              <p14:cNvContentPartPr/>
              <p14:nvPr/>
            </p14:nvContentPartPr>
            <p14:xfrm>
              <a:off x="8428980" y="809325"/>
              <a:ext cx="360" cy="3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773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14:cNvPr>
              <p14:cNvContentPartPr/>
              <p14:nvPr/>
            </p14:nvContentPartPr>
            <p14:xfrm>
              <a:off x="5257380" y="952245"/>
              <a:ext cx="360" cy="3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21740" y="916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14:cNvPr>
              <p14:cNvContentPartPr/>
              <p14:nvPr/>
            </p14:nvContentPartPr>
            <p14:xfrm>
              <a:off x="4495260" y="1104885"/>
              <a:ext cx="360" cy="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5962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14:cNvPr>
              <p14:cNvContentPartPr/>
              <p14:nvPr/>
            </p14:nvContentPartPr>
            <p14:xfrm>
              <a:off x="3933300" y="971325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97660" y="935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14:cNvPr>
              <p14:cNvContentPartPr/>
              <p14:nvPr/>
            </p14:nvContentPartPr>
            <p14:xfrm>
              <a:off x="3647460" y="1114245"/>
              <a:ext cx="360" cy="3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611820" y="1078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14:cNvPr>
              <p14:cNvContentPartPr/>
              <p14:nvPr/>
            </p14:nvContentPartPr>
            <p14:xfrm>
              <a:off x="2771220" y="1104885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3558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14:cNvPr>
              <p14:cNvContentPartPr/>
              <p14:nvPr/>
            </p14:nvContentPartPr>
            <p14:xfrm>
              <a:off x="2599860" y="1028565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6422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14:cNvPr>
              <p14:cNvContentPartPr/>
              <p14:nvPr/>
            </p14:nvContentPartPr>
            <p14:xfrm>
              <a:off x="1809300" y="1009485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7366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14:cNvPr>
              <p14:cNvContentPartPr/>
              <p14:nvPr/>
            </p14:nvContentPartPr>
            <p14:xfrm>
              <a:off x="1409340" y="1009485"/>
              <a:ext cx="360" cy="36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8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14:cNvPr>
              <p14:cNvContentPartPr/>
              <p14:nvPr/>
            </p14:nvContentPartPr>
            <p14:xfrm>
              <a:off x="1256700" y="666405"/>
              <a:ext cx="360" cy="36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21060" y="630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14:cNvPr>
              <p14:cNvContentPartPr/>
              <p14:nvPr/>
            </p14:nvContentPartPr>
            <p14:xfrm>
              <a:off x="323220" y="1476045"/>
              <a:ext cx="360" cy="3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0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14:cNvPr>
              <p14:cNvContentPartPr/>
              <p14:nvPr/>
            </p14:nvContentPartPr>
            <p14:xfrm>
              <a:off x="5276460" y="3019365"/>
              <a:ext cx="360" cy="3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40820" y="2983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14:cNvPr>
              <p14:cNvContentPartPr/>
              <p14:nvPr/>
            </p14:nvContentPartPr>
            <p14:xfrm>
              <a:off x="4466820" y="2962125"/>
              <a:ext cx="360" cy="3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3118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14:cNvPr>
              <p14:cNvContentPartPr/>
              <p14:nvPr/>
            </p14:nvContentPartPr>
            <p14:xfrm>
              <a:off x="4323900" y="2752605"/>
              <a:ext cx="360" cy="36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28826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14:cNvPr>
              <p14:cNvContentPartPr/>
              <p14:nvPr/>
            </p14:nvContentPartPr>
            <p14:xfrm>
              <a:off x="4018980" y="2914605"/>
              <a:ext cx="360" cy="36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83340" y="28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14:cNvPr>
              <p14:cNvContentPartPr/>
              <p14:nvPr/>
            </p14:nvContentPartPr>
            <p14:xfrm>
              <a:off x="3876060" y="2809845"/>
              <a:ext cx="360" cy="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40420" y="2773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14:cNvPr>
              <p14:cNvContentPartPr/>
              <p14:nvPr/>
            </p14:nvContentPartPr>
            <p14:xfrm>
              <a:off x="3628380" y="2314485"/>
              <a:ext cx="360" cy="3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92740" y="22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14:cNvPr>
              <p14:cNvContentPartPr/>
              <p14:nvPr/>
            </p14:nvContentPartPr>
            <p14:xfrm>
              <a:off x="3552420" y="2000205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16780" y="1964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14:cNvPr>
              <p14:cNvContentPartPr/>
              <p14:nvPr/>
            </p14:nvContentPartPr>
            <p14:xfrm>
              <a:off x="7324140" y="2533365"/>
              <a:ext cx="360" cy="3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88500" y="2497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14:cNvPr>
              <p14:cNvContentPartPr/>
              <p14:nvPr/>
            </p14:nvContentPartPr>
            <p14:xfrm>
              <a:off x="6600180" y="2943045"/>
              <a:ext cx="360" cy="3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64540" y="290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14:cNvPr>
              <p14:cNvContentPartPr/>
              <p14:nvPr/>
            </p14:nvContentPartPr>
            <p14:xfrm>
              <a:off x="6371580" y="3152565"/>
              <a:ext cx="360" cy="3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35940" y="3116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14:cNvPr>
              <p14:cNvContentPartPr/>
              <p14:nvPr/>
            </p14:nvContentPartPr>
            <p14:xfrm>
              <a:off x="6228660" y="2895525"/>
              <a:ext cx="360" cy="3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93020" y="2859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14:cNvPr>
              <p14:cNvContentPartPr/>
              <p14:nvPr/>
            </p14:nvContentPartPr>
            <p14:xfrm>
              <a:off x="5924100" y="2761965"/>
              <a:ext cx="360" cy="3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888460" y="27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14:cNvPr>
              <p14:cNvContentPartPr/>
              <p14:nvPr/>
            </p14:nvContentPartPr>
            <p14:xfrm>
              <a:off x="5638260" y="2952405"/>
              <a:ext cx="360" cy="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602620" y="291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14:cNvPr>
              <p14:cNvContentPartPr/>
              <p14:nvPr/>
            </p14:nvContentPartPr>
            <p14:xfrm>
              <a:off x="5981340" y="298120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45700" y="2945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4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14:cNvPr>
              <p14:cNvContentPartPr/>
              <p14:nvPr/>
            </p14:nvContentPartPr>
            <p14:xfrm>
              <a:off x="5542860" y="2752605"/>
              <a:ext cx="360" cy="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50722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14:cNvPr>
              <p14:cNvContentPartPr/>
              <p14:nvPr/>
            </p14:nvContentPartPr>
            <p14:xfrm>
              <a:off x="5228580" y="2819205"/>
              <a:ext cx="360" cy="3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92940" y="27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6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14:cNvPr>
              <p14:cNvContentPartPr/>
              <p14:nvPr/>
            </p14:nvContentPartPr>
            <p14:xfrm>
              <a:off x="4838340" y="2714445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802700" y="2678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14:cNvPr>
              <p14:cNvContentPartPr/>
              <p14:nvPr/>
            </p14:nvContentPartPr>
            <p14:xfrm>
              <a:off x="4828620" y="2933685"/>
              <a:ext cx="360" cy="3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792980" y="2897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14:cNvPr>
              <p14:cNvContentPartPr/>
              <p14:nvPr/>
            </p14:nvContentPartPr>
            <p14:xfrm>
              <a:off x="5028780" y="2962125"/>
              <a:ext cx="360" cy="3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9314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14:cNvPr>
              <p14:cNvContentPartPr/>
              <p14:nvPr/>
            </p14:nvContentPartPr>
            <p14:xfrm>
              <a:off x="4666620" y="3103245"/>
              <a:ext cx="360" cy="2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630980" y="306724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14:cNvPr>
              <p14:cNvContentPartPr/>
              <p14:nvPr/>
            </p14:nvContentPartPr>
            <p14:xfrm>
              <a:off x="9324300" y="2781045"/>
              <a:ext cx="360" cy="3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88660" y="2745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14:cNvPr>
              <p14:cNvContentPartPr/>
              <p14:nvPr/>
            </p14:nvContentPartPr>
            <p14:xfrm>
              <a:off x="9314940" y="2295405"/>
              <a:ext cx="360" cy="3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2259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2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14:cNvPr>
              <p14:cNvContentPartPr/>
              <p14:nvPr/>
            </p14:nvContentPartPr>
            <p14:xfrm>
              <a:off x="9562620" y="2028645"/>
              <a:ext cx="360" cy="36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26980" y="1992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14:cNvPr>
              <p14:cNvContentPartPr/>
              <p14:nvPr/>
            </p14:nvContentPartPr>
            <p14:xfrm>
              <a:off x="9657660" y="1647765"/>
              <a:ext cx="360" cy="36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22020" y="1611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14:cNvPr>
              <p14:cNvContentPartPr/>
              <p14:nvPr/>
            </p14:nvContentPartPr>
            <p14:xfrm>
              <a:off x="9552900" y="1828485"/>
              <a:ext cx="360" cy="3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1726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14:cNvPr>
              <p14:cNvContentPartPr/>
              <p14:nvPr/>
            </p14:nvContentPartPr>
            <p14:xfrm>
              <a:off x="9915060" y="1476045"/>
              <a:ext cx="360" cy="36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7942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14:cNvPr>
              <p14:cNvContentPartPr/>
              <p14:nvPr/>
            </p14:nvContentPartPr>
            <p14:xfrm>
              <a:off x="9934140" y="1209645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98500" y="1173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14:cNvPr>
              <p14:cNvContentPartPr/>
              <p14:nvPr/>
            </p14:nvContentPartPr>
            <p14:xfrm>
              <a:off x="9857820" y="847485"/>
              <a:ext cx="360" cy="36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22180" y="811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14:cNvPr>
              <p14:cNvContentPartPr/>
              <p14:nvPr/>
            </p14:nvContentPartPr>
            <p14:xfrm>
              <a:off x="9838740" y="1047645"/>
              <a:ext cx="360" cy="36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03100" y="1011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14:cNvPr>
              <p14:cNvContentPartPr/>
              <p14:nvPr/>
            </p14:nvContentPartPr>
            <p14:xfrm>
              <a:off x="10524540" y="1028565"/>
              <a:ext cx="360" cy="36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8890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14:cNvPr>
              <p14:cNvContentPartPr/>
              <p14:nvPr/>
            </p14:nvContentPartPr>
            <p14:xfrm>
              <a:off x="11181900" y="2771685"/>
              <a:ext cx="360" cy="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6260" y="2735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14:cNvPr>
              <p14:cNvContentPartPr/>
              <p14:nvPr/>
            </p14:nvContentPartPr>
            <p14:xfrm>
              <a:off x="11543700" y="3105045"/>
              <a:ext cx="360" cy="3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08060" y="3069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14:cNvPr>
              <p14:cNvContentPartPr/>
              <p14:nvPr/>
            </p14:nvContentPartPr>
            <p14:xfrm>
              <a:off x="11391420" y="3390885"/>
              <a:ext cx="360" cy="36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55780" y="3354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14:cNvPr>
              <p14:cNvContentPartPr/>
              <p14:nvPr/>
            </p14:nvContentPartPr>
            <p14:xfrm>
              <a:off x="11648460" y="3705165"/>
              <a:ext cx="360" cy="36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12820" y="36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14:cNvPr>
              <p14:cNvContentPartPr/>
              <p14:nvPr/>
            </p14:nvContentPartPr>
            <p14:xfrm>
              <a:off x="11572500" y="4038525"/>
              <a:ext cx="360" cy="36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36860" y="4002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14:cNvPr>
              <p14:cNvContentPartPr/>
              <p14:nvPr/>
            </p14:nvContentPartPr>
            <p14:xfrm>
              <a:off x="11820180" y="4381245"/>
              <a:ext cx="360" cy="360"/>
            </p14:xfrm>
          </p:contentPart>
        </mc:Choice>
        <mc:Fallback xmlns=""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345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14:cNvPr>
              <p14:cNvContentPartPr/>
              <p14:nvPr/>
            </p14:nvContentPartPr>
            <p14:xfrm>
              <a:off x="11820180" y="4590765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554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14:cNvPr>
              <p14:cNvContentPartPr/>
              <p14:nvPr/>
            </p14:nvContentPartPr>
            <p14:xfrm>
              <a:off x="11762940" y="4714605"/>
              <a:ext cx="360" cy="3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7300" y="46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14:cNvPr>
              <p14:cNvContentPartPr/>
              <p14:nvPr/>
            </p14:nvContentPartPr>
            <p14:xfrm>
              <a:off x="11848620" y="5009805"/>
              <a:ext cx="360" cy="36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1298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14:cNvPr>
              <p14:cNvContentPartPr/>
              <p14:nvPr/>
            </p14:nvContentPartPr>
            <p14:xfrm>
              <a:off x="11562780" y="4676445"/>
              <a:ext cx="360" cy="3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7140" y="4640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14:cNvPr>
              <p14:cNvContentPartPr/>
              <p14:nvPr/>
            </p14:nvContentPartPr>
            <p14:xfrm>
              <a:off x="11105580" y="5562405"/>
              <a:ext cx="360" cy="36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9940" y="552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14:cNvPr>
              <p14:cNvContentPartPr/>
              <p14:nvPr/>
            </p14:nvContentPartPr>
            <p14:xfrm>
              <a:off x="11553420" y="5486085"/>
              <a:ext cx="360" cy="36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17780" y="545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14:cNvPr>
              <p14:cNvContentPartPr/>
              <p14:nvPr/>
            </p14:nvContentPartPr>
            <p14:xfrm>
              <a:off x="10876980" y="5553045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841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14:cNvPr>
              <p14:cNvContentPartPr/>
              <p14:nvPr/>
            </p14:nvContentPartPr>
            <p14:xfrm>
              <a:off x="9733980" y="5553045"/>
              <a:ext cx="360" cy="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98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14:cNvPr>
              <p14:cNvContentPartPr/>
              <p14:nvPr/>
            </p14:nvContentPartPr>
            <p14:xfrm>
              <a:off x="9476940" y="5476725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441300" y="5440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14:cNvPr>
              <p14:cNvContentPartPr/>
              <p14:nvPr/>
            </p14:nvContentPartPr>
            <p14:xfrm>
              <a:off x="9314940" y="5667165"/>
              <a:ext cx="360" cy="3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5631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14:cNvPr>
              <p14:cNvContentPartPr/>
              <p14:nvPr/>
            </p14:nvContentPartPr>
            <p14:xfrm>
              <a:off x="8971860" y="5638725"/>
              <a:ext cx="360" cy="3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5602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14:cNvPr>
              <p14:cNvContentPartPr/>
              <p14:nvPr/>
            </p14:nvContentPartPr>
            <p14:xfrm>
              <a:off x="8810220" y="5505165"/>
              <a:ext cx="360" cy="36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7458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14:cNvPr>
              <p14:cNvContentPartPr/>
              <p14:nvPr/>
            </p14:nvContentPartPr>
            <p14:xfrm>
              <a:off x="9086340" y="5505165"/>
              <a:ext cx="360" cy="3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5070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14:cNvPr>
              <p14:cNvContentPartPr/>
              <p14:nvPr/>
            </p14:nvContentPartPr>
            <p14:xfrm>
              <a:off x="8428980" y="5495805"/>
              <a:ext cx="360" cy="3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5459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14:cNvPr>
              <p14:cNvContentPartPr/>
              <p14:nvPr/>
            </p14:nvContentPartPr>
            <p14:xfrm>
              <a:off x="8219460" y="5286285"/>
              <a:ext cx="360" cy="36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5250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14:cNvPr>
              <p14:cNvContentPartPr/>
              <p14:nvPr/>
            </p14:nvContentPartPr>
            <p14:xfrm>
              <a:off x="8400540" y="5112765"/>
              <a:ext cx="360" cy="180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8364900" y="507712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14:cNvPr>
              <p14:cNvContentPartPr/>
              <p14:nvPr/>
            </p14:nvContentPartPr>
            <p14:xfrm>
              <a:off x="8590980" y="5133645"/>
              <a:ext cx="360" cy="36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55340" y="5097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14:cNvPr>
              <p14:cNvContentPartPr/>
              <p14:nvPr/>
            </p14:nvContentPartPr>
            <p14:xfrm>
              <a:off x="8819580" y="4800285"/>
              <a:ext cx="360" cy="36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4764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14:cNvPr>
              <p14:cNvContentPartPr/>
              <p14:nvPr/>
            </p14:nvContentPartPr>
            <p14:xfrm>
              <a:off x="8743260" y="5009805"/>
              <a:ext cx="360" cy="3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0762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14:cNvPr>
              <p14:cNvContentPartPr/>
              <p14:nvPr/>
            </p14:nvContentPartPr>
            <p14:xfrm>
              <a:off x="8638500" y="4752765"/>
              <a:ext cx="360" cy="36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02860" y="4716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14:cNvPr>
              <p14:cNvContentPartPr/>
              <p14:nvPr/>
            </p14:nvContentPartPr>
            <p14:xfrm>
              <a:off x="8895900" y="4705245"/>
              <a:ext cx="360" cy="36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60260" y="4669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14:cNvPr>
              <p14:cNvContentPartPr/>
              <p14:nvPr/>
            </p14:nvContentPartPr>
            <p14:xfrm>
              <a:off x="8705460" y="4362165"/>
              <a:ext cx="360" cy="36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4326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14:cNvPr>
              <p14:cNvContentPartPr/>
              <p14:nvPr/>
            </p14:nvContentPartPr>
            <p14:xfrm>
              <a:off x="8971860" y="4114485"/>
              <a:ext cx="360" cy="360"/>
            </p14:xfrm>
          </p:contentPart>
        </mc:Choice>
        <mc:Fallback xmlns=""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40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14:cNvPr>
              <p14:cNvContentPartPr/>
              <p14:nvPr/>
            </p14:nvContentPartPr>
            <p14:xfrm>
              <a:off x="8886180" y="3971565"/>
              <a:ext cx="360" cy="36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50540" y="3935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14:cNvPr>
              <p14:cNvContentPartPr/>
              <p14:nvPr/>
            </p14:nvContentPartPr>
            <p14:xfrm>
              <a:off x="9038820" y="3904965"/>
              <a:ext cx="360" cy="36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868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14:cNvPr>
              <p14:cNvContentPartPr/>
              <p14:nvPr/>
            </p14:nvContentPartPr>
            <p14:xfrm>
              <a:off x="8914980" y="3552525"/>
              <a:ext cx="360" cy="3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35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14:cNvPr>
              <p14:cNvContentPartPr/>
              <p14:nvPr/>
            </p14:nvContentPartPr>
            <p14:xfrm>
              <a:off x="8705460" y="3590685"/>
              <a:ext cx="360" cy="36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35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14:cNvPr>
              <p14:cNvContentPartPr/>
              <p14:nvPr/>
            </p14:nvContentPartPr>
            <p14:xfrm>
              <a:off x="9038820" y="3257325"/>
              <a:ext cx="360" cy="36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221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14:cNvPr>
              <p14:cNvContentPartPr/>
              <p14:nvPr/>
            </p14:nvContentPartPr>
            <p14:xfrm>
              <a:off x="9114780" y="3362085"/>
              <a:ext cx="360" cy="36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79140" y="3326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14:cNvPr>
              <p14:cNvContentPartPr/>
              <p14:nvPr/>
            </p14:nvContentPartPr>
            <p14:xfrm>
              <a:off x="9267420" y="3343005"/>
              <a:ext cx="360" cy="360"/>
            </p14:xfrm>
          </p:contentPart>
        </mc:Choice>
        <mc:Fallback xmlns="">
          <p:pic>
            <p:nvPicPr>
              <p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31780" y="330700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5" name="Group 864">
            <a:extLst>
              <a:ext uri="{FF2B5EF4-FFF2-40B4-BE49-F238E27FC236}">
                <a16:creationId xmlns:a16="http://schemas.microsoft.com/office/drawing/2014/main" id="{91F7EE9B-8FE1-51F6-6B00-A7BA5412F6CA}"/>
              </a:ext>
            </a:extLst>
          </p:cNvPr>
          <p:cNvGrpSpPr/>
          <p:nvPr/>
        </p:nvGrpSpPr>
        <p:grpSpPr>
          <a:xfrm>
            <a:off x="8934060" y="3000285"/>
            <a:ext cx="143280" cy="38520"/>
            <a:chOff x="8934060" y="3000285"/>
            <a:chExt cx="1432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14:cNvPr>
                <p14:cNvContentPartPr/>
                <p14:nvPr/>
              </p14:nvContentPartPr>
              <p14:xfrm>
                <a:off x="9076980" y="3000285"/>
                <a:ext cx="360" cy="36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041340" y="2964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14:cNvPr>
                <p14:cNvContentPartPr/>
                <p14:nvPr/>
              </p14:nvContentPartPr>
              <p14:xfrm>
                <a:off x="8934060" y="3038445"/>
                <a:ext cx="360" cy="36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98420" y="30024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14:cNvPr>
              <p14:cNvContentPartPr/>
              <p14:nvPr/>
            </p14:nvContentPartPr>
            <p14:xfrm>
              <a:off x="9219540" y="2552445"/>
              <a:ext cx="360" cy="36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183900" y="2516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14:cNvPr>
              <p14:cNvContentPartPr/>
              <p14:nvPr/>
            </p14:nvContentPartPr>
            <p14:xfrm>
              <a:off x="9410340" y="2076165"/>
              <a:ext cx="360" cy="3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74700" y="2040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14:cNvPr>
              <p14:cNvContentPartPr/>
              <p14:nvPr/>
            </p14:nvContentPartPr>
            <p14:xfrm>
              <a:off x="8838660" y="1952325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030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14:cNvPr>
              <p14:cNvContentPartPr/>
              <p14:nvPr/>
            </p14:nvContentPartPr>
            <p14:xfrm>
              <a:off x="8848380" y="2342925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12740" y="230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14:cNvPr>
              <p14:cNvContentPartPr/>
              <p14:nvPr/>
            </p14:nvContentPartPr>
            <p14:xfrm>
              <a:off x="10953300" y="1838205"/>
              <a:ext cx="360" cy="180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0917660" y="180220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14:cNvPr>
              <p14:cNvContentPartPr/>
              <p14:nvPr/>
            </p14:nvContentPartPr>
            <p14:xfrm>
              <a:off x="10753140" y="1742805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750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14:cNvPr>
              <p14:cNvContentPartPr/>
              <p14:nvPr/>
            </p14:nvContentPartPr>
            <p14:xfrm>
              <a:off x="10496100" y="1333485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60460" y="1297485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343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separate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5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5E5D17-9C06-A5E2-3588-C97651185928}"/>
              </a:ext>
            </a:extLst>
          </p:cNvPr>
          <p:cNvSpPr/>
          <p:nvPr/>
        </p:nvSpPr>
        <p:spPr>
          <a:xfrm>
            <a:off x="7703778" y="1857368"/>
            <a:ext cx="1340850" cy="1211431"/>
          </a:xfrm>
          <a:prstGeom prst="triangl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919BE-C4DD-BAD4-E1CC-5A99C3D56DD1}"/>
              </a:ext>
            </a:extLst>
          </p:cNvPr>
          <p:cNvSpPr txBox="1"/>
          <p:nvPr/>
        </p:nvSpPr>
        <p:spPr>
          <a:xfrm>
            <a:off x="7932184" y="2458393"/>
            <a:ext cx="949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Allah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9AD2F-7E9E-057C-C691-C2D562D4C6A7}"/>
              </a:ext>
            </a:extLst>
          </p:cNvPr>
          <p:cNvSpPr txBox="1"/>
          <p:nvPr/>
        </p:nvSpPr>
        <p:spPr>
          <a:xfrm>
            <a:off x="10189812" y="2034951"/>
            <a:ext cx="86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God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686CF-4E5E-0996-F888-697297703F7A}"/>
              </a:ext>
            </a:extLst>
          </p:cNvPr>
          <p:cNvSpPr txBox="1"/>
          <p:nvPr/>
        </p:nvSpPr>
        <p:spPr>
          <a:xfrm>
            <a:off x="10038577" y="1361308"/>
            <a:ext cx="125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Father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C33F2-A6F5-F3F5-7EB8-1B6622EFDD7B}"/>
              </a:ext>
            </a:extLst>
          </p:cNvPr>
          <p:cNvSpPr txBox="1"/>
          <p:nvPr/>
        </p:nvSpPr>
        <p:spPr>
          <a:xfrm>
            <a:off x="11130284" y="2662955"/>
            <a:ext cx="809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C623A-224D-094E-97F4-B28EB592687E}"/>
              </a:ext>
            </a:extLst>
          </p:cNvPr>
          <p:cNvSpPr txBox="1"/>
          <p:nvPr/>
        </p:nvSpPr>
        <p:spPr>
          <a:xfrm>
            <a:off x="9207785" y="2662955"/>
            <a:ext cx="949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Spirit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BC43BE-CBC1-C75E-A4F6-B25254A3DD88}"/>
              </a:ext>
            </a:extLst>
          </p:cNvPr>
          <p:cNvCxnSpPr>
            <a:cxnSpLocks/>
          </p:cNvCxnSpPr>
          <p:nvPr/>
        </p:nvCxnSpPr>
        <p:spPr>
          <a:xfrm flipV="1">
            <a:off x="9926743" y="1869139"/>
            <a:ext cx="469584" cy="807887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F84DA6-03DA-B5DB-F76A-D1176787DFC1}"/>
              </a:ext>
            </a:extLst>
          </p:cNvPr>
          <p:cNvCxnSpPr>
            <a:cxnSpLocks/>
          </p:cNvCxnSpPr>
          <p:nvPr/>
        </p:nvCxnSpPr>
        <p:spPr>
          <a:xfrm flipH="1" flipV="1">
            <a:off x="10829023" y="1857368"/>
            <a:ext cx="514821" cy="819658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29CCBF-D162-D5B2-31EC-186F9BA2A3F6}"/>
              </a:ext>
            </a:extLst>
          </p:cNvPr>
          <p:cNvCxnSpPr>
            <a:cxnSpLocks/>
          </p:cNvCxnSpPr>
          <p:nvPr/>
        </p:nvCxnSpPr>
        <p:spPr>
          <a:xfrm flipH="1">
            <a:off x="10157420" y="2950836"/>
            <a:ext cx="960190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F1940DF-8961-3AE3-1CE1-91536EAFD5D9}"/>
              </a:ext>
            </a:extLst>
          </p:cNvPr>
          <p:cNvSpPr txBox="1"/>
          <p:nvPr/>
        </p:nvSpPr>
        <p:spPr>
          <a:xfrm>
            <a:off x="237466" y="3244220"/>
            <a:ext cx="74663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“Let </a:t>
            </a:r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us</a:t>
            </a:r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make mankind in </a:t>
            </a:r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our</a:t>
            </a:r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image...”</a:t>
            </a:r>
          </a:p>
          <a:p>
            <a:pPr algn="ctr"/>
            <a:r>
              <a:rPr lang="en-GB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Genesis 1:26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FC3F511-ECD0-7AE4-D13B-93AB12342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2" grpId="0"/>
      <p:bldP spid="13" grpId="0"/>
      <p:bldP spid="14" grpId="0"/>
      <p:bldP spid="15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separate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5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5E5D17-9C06-A5E2-3588-C97651185928}"/>
              </a:ext>
            </a:extLst>
          </p:cNvPr>
          <p:cNvSpPr/>
          <p:nvPr/>
        </p:nvSpPr>
        <p:spPr>
          <a:xfrm>
            <a:off x="7703778" y="1857368"/>
            <a:ext cx="1340850" cy="1211431"/>
          </a:xfrm>
          <a:prstGeom prst="triangl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919BE-C4DD-BAD4-E1CC-5A99C3D56DD1}"/>
              </a:ext>
            </a:extLst>
          </p:cNvPr>
          <p:cNvSpPr txBox="1"/>
          <p:nvPr/>
        </p:nvSpPr>
        <p:spPr>
          <a:xfrm>
            <a:off x="7932184" y="2458393"/>
            <a:ext cx="949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Allah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1940DF-8961-3AE3-1CE1-91536EAFD5D9}"/>
              </a:ext>
            </a:extLst>
          </p:cNvPr>
          <p:cNvSpPr txBox="1"/>
          <p:nvPr/>
        </p:nvSpPr>
        <p:spPr>
          <a:xfrm>
            <a:off x="178855" y="3068799"/>
            <a:ext cx="746631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‘For through Him, we both have access to the Father by one Spirit.’</a:t>
            </a:r>
          </a:p>
          <a:p>
            <a:pPr algn="ctr"/>
            <a:r>
              <a:rPr lang="en-GB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Ephesians 2:18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C208C-8A35-E5E6-5C9A-693895B0DF77}"/>
              </a:ext>
            </a:extLst>
          </p:cNvPr>
          <p:cNvSpPr txBox="1"/>
          <p:nvPr/>
        </p:nvSpPr>
        <p:spPr>
          <a:xfrm>
            <a:off x="10189812" y="2034951"/>
            <a:ext cx="86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God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5182C-B928-BA92-0550-A2D1CE4B5B4B}"/>
              </a:ext>
            </a:extLst>
          </p:cNvPr>
          <p:cNvSpPr txBox="1"/>
          <p:nvPr/>
        </p:nvSpPr>
        <p:spPr>
          <a:xfrm>
            <a:off x="10038577" y="1361308"/>
            <a:ext cx="125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Father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E76590-AD79-3DC9-C7FF-3B6FBE9CADB4}"/>
              </a:ext>
            </a:extLst>
          </p:cNvPr>
          <p:cNvSpPr txBox="1"/>
          <p:nvPr/>
        </p:nvSpPr>
        <p:spPr>
          <a:xfrm>
            <a:off x="11130284" y="2662955"/>
            <a:ext cx="809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6328E6-8380-AA03-BFD3-7255BEA49C29}"/>
              </a:ext>
            </a:extLst>
          </p:cNvPr>
          <p:cNvSpPr txBox="1"/>
          <p:nvPr/>
        </p:nvSpPr>
        <p:spPr>
          <a:xfrm>
            <a:off x="9207785" y="2662955"/>
            <a:ext cx="949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Spirit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14AB65-2701-541F-8681-7587D7914EF3}"/>
              </a:ext>
            </a:extLst>
          </p:cNvPr>
          <p:cNvCxnSpPr>
            <a:cxnSpLocks/>
          </p:cNvCxnSpPr>
          <p:nvPr/>
        </p:nvCxnSpPr>
        <p:spPr>
          <a:xfrm flipV="1">
            <a:off x="9926743" y="1869139"/>
            <a:ext cx="469584" cy="807887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3F1C30-FC15-AE2F-0D07-E0791AE72A4C}"/>
              </a:ext>
            </a:extLst>
          </p:cNvPr>
          <p:cNvCxnSpPr>
            <a:cxnSpLocks/>
          </p:cNvCxnSpPr>
          <p:nvPr/>
        </p:nvCxnSpPr>
        <p:spPr>
          <a:xfrm flipH="1" flipV="1">
            <a:off x="10829023" y="1857368"/>
            <a:ext cx="514821" cy="819658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FF9828-1606-F1E0-F776-E7C0BA2D9890}"/>
              </a:ext>
            </a:extLst>
          </p:cNvPr>
          <p:cNvCxnSpPr>
            <a:cxnSpLocks/>
          </p:cNvCxnSpPr>
          <p:nvPr/>
        </p:nvCxnSpPr>
        <p:spPr>
          <a:xfrm flipH="1">
            <a:off x="10157420" y="2950836"/>
            <a:ext cx="960190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852F03D-E3BD-9BB3-0F40-2D95E2F6E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separate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5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5E5D17-9C06-A5E2-3588-C97651185928}"/>
              </a:ext>
            </a:extLst>
          </p:cNvPr>
          <p:cNvSpPr/>
          <p:nvPr/>
        </p:nvSpPr>
        <p:spPr>
          <a:xfrm>
            <a:off x="7703778" y="1857368"/>
            <a:ext cx="1340850" cy="1211431"/>
          </a:xfrm>
          <a:prstGeom prst="triangl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8559D5-7069-709B-6047-7A11FE99CD89}"/>
              </a:ext>
            </a:extLst>
          </p:cNvPr>
          <p:cNvCxnSpPr>
            <a:cxnSpLocks/>
          </p:cNvCxnSpPr>
          <p:nvPr/>
        </p:nvCxnSpPr>
        <p:spPr>
          <a:xfrm>
            <a:off x="8366062" y="3068799"/>
            <a:ext cx="0" cy="17551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A919BE-C4DD-BAD4-E1CC-5A99C3D56DD1}"/>
              </a:ext>
            </a:extLst>
          </p:cNvPr>
          <p:cNvSpPr txBox="1"/>
          <p:nvPr/>
        </p:nvSpPr>
        <p:spPr>
          <a:xfrm>
            <a:off x="7932184" y="2458393"/>
            <a:ext cx="949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Allah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5523B0-16B5-1F04-8D61-D4278857E279}"/>
              </a:ext>
            </a:extLst>
          </p:cNvPr>
          <p:cNvSpPr txBox="1"/>
          <p:nvPr/>
        </p:nvSpPr>
        <p:spPr>
          <a:xfrm>
            <a:off x="8382849" y="3549477"/>
            <a:ext cx="8043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610E9-F442-4B0F-0DE9-42AB375CE79B}"/>
              </a:ext>
            </a:extLst>
          </p:cNvPr>
          <p:cNvSpPr txBox="1"/>
          <p:nvPr/>
        </p:nvSpPr>
        <p:spPr>
          <a:xfrm>
            <a:off x="7782534" y="4821575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/>
              <a:t>Muslim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DEE088-1F30-365B-39F4-5357235ED404}"/>
              </a:ext>
            </a:extLst>
          </p:cNvPr>
          <p:cNvCxnSpPr>
            <a:cxnSpLocks/>
          </p:cNvCxnSpPr>
          <p:nvPr/>
        </p:nvCxnSpPr>
        <p:spPr>
          <a:xfrm>
            <a:off x="10636549" y="2950836"/>
            <a:ext cx="966" cy="18851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308CF7-2349-BA55-E85D-D5B3604384D4}"/>
              </a:ext>
            </a:extLst>
          </p:cNvPr>
          <p:cNvSpPr txBox="1"/>
          <p:nvPr/>
        </p:nvSpPr>
        <p:spPr>
          <a:xfrm>
            <a:off x="9976247" y="4835979"/>
            <a:ext cx="13624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/>
              <a:t>Christian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A48A43-A536-88DD-0D74-45E761909DCA}"/>
              </a:ext>
            </a:extLst>
          </p:cNvPr>
          <p:cNvSpPr txBox="1"/>
          <p:nvPr/>
        </p:nvSpPr>
        <p:spPr>
          <a:xfrm>
            <a:off x="10636549" y="3550368"/>
            <a:ext cx="8043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1940DF-8961-3AE3-1CE1-91536EAFD5D9}"/>
              </a:ext>
            </a:extLst>
          </p:cNvPr>
          <p:cNvSpPr txBox="1"/>
          <p:nvPr/>
        </p:nvSpPr>
        <p:spPr>
          <a:xfrm>
            <a:off x="111514" y="2810444"/>
            <a:ext cx="74663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7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‘And in Him you too are being built together to become a dwelling in which God lives by His Spirit.’ </a:t>
            </a:r>
            <a:r>
              <a:rPr lang="en-GB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Ephesians 2:22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31FFC-3FDF-00CE-9B09-20EF27DE5F21}"/>
              </a:ext>
            </a:extLst>
          </p:cNvPr>
          <p:cNvSpPr txBox="1"/>
          <p:nvPr/>
        </p:nvSpPr>
        <p:spPr>
          <a:xfrm>
            <a:off x="10189812" y="2034951"/>
            <a:ext cx="86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God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ED44AC-2FE7-52B8-6F53-D9A9B2061014}"/>
              </a:ext>
            </a:extLst>
          </p:cNvPr>
          <p:cNvSpPr txBox="1"/>
          <p:nvPr/>
        </p:nvSpPr>
        <p:spPr>
          <a:xfrm>
            <a:off x="10038577" y="1361308"/>
            <a:ext cx="125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Father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BB34B-B6DD-112F-0324-9D5576408734}"/>
              </a:ext>
            </a:extLst>
          </p:cNvPr>
          <p:cNvSpPr txBox="1"/>
          <p:nvPr/>
        </p:nvSpPr>
        <p:spPr>
          <a:xfrm>
            <a:off x="11130284" y="2662955"/>
            <a:ext cx="809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F3280E-2BC6-37DA-2F87-6031D8342737}"/>
              </a:ext>
            </a:extLst>
          </p:cNvPr>
          <p:cNvSpPr txBox="1"/>
          <p:nvPr/>
        </p:nvSpPr>
        <p:spPr>
          <a:xfrm>
            <a:off x="9207785" y="2662955"/>
            <a:ext cx="949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Spirit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33E669-356F-32FD-71D4-614DC1BD8F95}"/>
              </a:ext>
            </a:extLst>
          </p:cNvPr>
          <p:cNvCxnSpPr>
            <a:cxnSpLocks/>
          </p:cNvCxnSpPr>
          <p:nvPr/>
        </p:nvCxnSpPr>
        <p:spPr>
          <a:xfrm flipV="1">
            <a:off x="9926743" y="1869139"/>
            <a:ext cx="469584" cy="807887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7EFB33-69C3-7E74-A3C9-F5E34844553A}"/>
              </a:ext>
            </a:extLst>
          </p:cNvPr>
          <p:cNvCxnSpPr>
            <a:cxnSpLocks/>
          </p:cNvCxnSpPr>
          <p:nvPr/>
        </p:nvCxnSpPr>
        <p:spPr>
          <a:xfrm flipH="1" flipV="1">
            <a:off x="10829023" y="1857368"/>
            <a:ext cx="514821" cy="819658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4C3F13-4CAD-D225-769A-8854BFADF7D2}"/>
              </a:ext>
            </a:extLst>
          </p:cNvPr>
          <p:cNvCxnSpPr>
            <a:cxnSpLocks/>
          </p:cNvCxnSpPr>
          <p:nvPr/>
        </p:nvCxnSpPr>
        <p:spPr>
          <a:xfrm flipH="1">
            <a:off x="10157420" y="2950836"/>
            <a:ext cx="960190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03EB536-C970-0C8B-850A-F64185946B1B}"/>
              </a:ext>
            </a:extLst>
          </p:cNvPr>
          <p:cNvCxnSpPr>
            <a:cxnSpLocks/>
          </p:cNvCxnSpPr>
          <p:nvPr/>
        </p:nvCxnSpPr>
        <p:spPr>
          <a:xfrm>
            <a:off x="10987406" y="1927850"/>
            <a:ext cx="457340" cy="6992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BA5D42-5643-32F8-1979-7BB796B47E3D}"/>
              </a:ext>
            </a:extLst>
          </p:cNvPr>
          <p:cNvCxnSpPr>
            <a:cxnSpLocks/>
          </p:cNvCxnSpPr>
          <p:nvPr/>
        </p:nvCxnSpPr>
        <p:spPr>
          <a:xfrm flipH="1" flipV="1">
            <a:off x="11073910" y="1831228"/>
            <a:ext cx="442662" cy="6951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2E4ECB-ECFC-C45F-E502-CBB56FE44866}"/>
              </a:ext>
            </a:extLst>
          </p:cNvPr>
          <p:cNvCxnSpPr>
            <a:cxnSpLocks/>
          </p:cNvCxnSpPr>
          <p:nvPr/>
        </p:nvCxnSpPr>
        <p:spPr>
          <a:xfrm flipV="1">
            <a:off x="9689649" y="1820217"/>
            <a:ext cx="455004" cy="742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89FF1D-B050-C799-0B31-F0D5812FB693}"/>
              </a:ext>
            </a:extLst>
          </p:cNvPr>
          <p:cNvCxnSpPr>
            <a:cxnSpLocks/>
          </p:cNvCxnSpPr>
          <p:nvPr/>
        </p:nvCxnSpPr>
        <p:spPr>
          <a:xfrm flipH="1">
            <a:off x="9789720" y="1888778"/>
            <a:ext cx="442986" cy="765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C8E52-E1E7-2316-96A7-7ED391DA709A}"/>
              </a:ext>
            </a:extLst>
          </p:cNvPr>
          <p:cNvCxnSpPr>
            <a:cxnSpLocks/>
          </p:cNvCxnSpPr>
          <p:nvPr/>
        </p:nvCxnSpPr>
        <p:spPr>
          <a:xfrm>
            <a:off x="10232706" y="2725948"/>
            <a:ext cx="8412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EDCD62-4356-3C1A-9A2C-D000C7BE3A01}"/>
              </a:ext>
            </a:extLst>
          </p:cNvPr>
          <p:cNvCxnSpPr>
            <a:cxnSpLocks/>
          </p:cNvCxnSpPr>
          <p:nvPr/>
        </p:nvCxnSpPr>
        <p:spPr>
          <a:xfrm flipH="1">
            <a:off x="10189812" y="2811013"/>
            <a:ext cx="8840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F01F2D2-B497-5204-804B-F1A1389A29FD}"/>
              </a:ext>
            </a:extLst>
          </p:cNvPr>
          <p:cNvSpPr txBox="1"/>
          <p:nvPr/>
        </p:nvSpPr>
        <p:spPr>
          <a:xfrm>
            <a:off x="11283646" y="1783266"/>
            <a:ext cx="68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77A9AA-0CDC-428C-96D2-27A6ABA0EC8E}"/>
              </a:ext>
            </a:extLst>
          </p:cNvPr>
          <p:cNvSpPr txBox="1"/>
          <p:nvPr/>
        </p:nvSpPr>
        <p:spPr>
          <a:xfrm>
            <a:off x="9172594" y="1755849"/>
            <a:ext cx="68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981E9F-E051-B986-A8F2-5FE10A37E8D6}"/>
              </a:ext>
            </a:extLst>
          </p:cNvPr>
          <p:cNvSpPr txBox="1"/>
          <p:nvPr/>
        </p:nvSpPr>
        <p:spPr>
          <a:xfrm>
            <a:off x="10291660" y="2400546"/>
            <a:ext cx="62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Love</a:t>
            </a: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31E6372A-35AB-59F4-C1D7-7E70305A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35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separate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5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5E5D17-9C06-A5E2-3588-C97651185928}"/>
              </a:ext>
            </a:extLst>
          </p:cNvPr>
          <p:cNvSpPr/>
          <p:nvPr/>
        </p:nvSpPr>
        <p:spPr>
          <a:xfrm>
            <a:off x="7703778" y="1857368"/>
            <a:ext cx="1340850" cy="1211431"/>
          </a:xfrm>
          <a:prstGeom prst="triangl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8559D5-7069-709B-6047-7A11FE99CD89}"/>
              </a:ext>
            </a:extLst>
          </p:cNvPr>
          <p:cNvCxnSpPr>
            <a:cxnSpLocks/>
          </p:cNvCxnSpPr>
          <p:nvPr/>
        </p:nvCxnSpPr>
        <p:spPr>
          <a:xfrm>
            <a:off x="8366062" y="3068799"/>
            <a:ext cx="0" cy="17551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A919BE-C4DD-BAD4-E1CC-5A99C3D56DD1}"/>
              </a:ext>
            </a:extLst>
          </p:cNvPr>
          <p:cNvSpPr txBox="1"/>
          <p:nvPr/>
        </p:nvSpPr>
        <p:spPr>
          <a:xfrm>
            <a:off x="7932184" y="2458393"/>
            <a:ext cx="949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Allah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610E9-F442-4B0F-0DE9-42AB375CE79B}"/>
              </a:ext>
            </a:extLst>
          </p:cNvPr>
          <p:cNvSpPr txBox="1"/>
          <p:nvPr/>
        </p:nvSpPr>
        <p:spPr>
          <a:xfrm>
            <a:off x="7782534" y="4821575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/>
              <a:t>Muslim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DEE088-1F30-365B-39F4-5357235ED404}"/>
              </a:ext>
            </a:extLst>
          </p:cNvPr>
          <p:cNvCxnSpPr>
            <a:cxnSpLocks/>
          </p:cNvCxnSpPr>
          <p:nvPr/>
        </p:nvCxnSpPr>
        <p:spPr>
          <a:xfrm>
            <a:off x="10636549" y="2950836"/>
            <a:ext cx="966" cy="18851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308CF7-2349-BA55-E85D-D5B3604384D4}"/>
              </a:ext>
            </a:extLst>
          </p:cNvPr>
          <p:cNvSpPr txBox="1"/>
          <p:nvPr/>
        </p:nvSpPr>
        <p:spPr>
          <a:xfrm>
            <a:off x="9976247" y="4835979"/>
            <a:ext cx="13624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/>
              <a:t>Christian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1940DF-8961-3AE3-1CE1-91536EAFD5D9}"/>
              </a:ext>
            </a:extLst>
          </p:cNvPr>
          <p:cNvSpPr txBox="1"/>
          <p:nvPr/>
        </p:nvSpPr>
        <p:spPr>
          <a:xfrm>
            <a:off x="33789" y="2811013"/>
            <a:ext cx="746631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“…so that the world may learn that I love the Father and do exactly what my Father has commanded me.” </a:t>
            </a:r>
            <a:r>
              <a:rPr lang="en-GB" sz="37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John 14:31</a:t>
            </a:r>
            <a:endParaRPr lang="en-GB" sz="32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31FFC-3FDF-00CE-9B09-20EF27DE5F21}"/>
              </a:ext>
            </a:extLst>
          </p:cNvPr>
          <p:cNvSpPr txBox="1"/>
          <p:nvPr/>
        </p:nvSpPr>
        <p:spPr>
          <a:xfrm>
            <a:off x="10189812" y="2034951"/>
            <a:ext cx="86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God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ED44AC-2FE7-52B8-6F53-D9A9B2061014}"/>
              </a:ext>
            </a:extLst>
          </p:cNvPr>
          <p:cNvSpPr txBox="1"/>
          <p:nvPr/>
        </p:nvSpPr>
        <p:spPr>
          <a:xfrm>
            <a:off x="10038577" y="1361308"/>
            <a:ext cx="125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Father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BB34B-B6DD-112F-0324-9D5576408734}"/>
              </a:ext>
            </a:extLst>
          </p:cNvPr>
          <p:cNvSpPr txBox="1"/>
          <p:nvPr/>
        </p:nvSpPr>
        <p:spPr>
          <a:xfrm>
            <a:off x="11130284" y="2662955"/>
            <a:ext cx="809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F3280E-2BC6-37DA-2F87-6031D8342737}"/>
              </a:ext>
            </a:extLst>
          </p:cNvPr>
          <p:cNvSpPr txBox="1"/>
          <p:nvPr/>
        </p:nvSpPr>
        <p:spPr>
          <a:xfrm>
            <a:off x="9207785" y="2662955"/>
            <a:ext cx="949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Spirit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33E669-356F-32FD-71D4-614DC1BD8F95}"/>
              </a:ext>
            </a:extLst>
          </p:cNvPr>
          <p:cNvCxnSpPr>
            <a:cxnSpLocks/>
          </p:cNvCxnSpPr>
          <p:nvPr/>
        </p:nvCxnSpPr>
        <p:spPr>
          <a:xfrm flipV="1">
            <a:off x="9926743" y="1869139"/>
            <a:ext cx="469584" cy="807887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7EFB33-69C3-7E74-A3C9-F5E34844553A}"/>
              </a:ext>
            </a:extLst>
          </p:cNvPr>
          <p:cNvCxnSpPr>
            <a:cxnSpLocks/>
          </p:cNvCxnSpPr>
          <p:nvPr/>
        </p:nvCxnSpPr>
        <p:spPr>
          <a:xfrm flipH="1" flipV="1">
            <a:off x="10829023" y="1857368"/>
            <a:ext cx="514821" cy="819658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4C3F13-4CAD-D225-769A-8854BFADF7D2}"/>
              </a:ext>
            </a:extLst>
          </p:cNvPr>
          <p:cNvCxnSpPr>
            <a:cxnSpLocks/>
          </p:cNvCxnSpPr>
          <p:nvPr/>
        </p:nvCxnSpPr>
        <p:spPr>
          <a:xfrm flipH="1">
            <a:off x="10157420" y="2950836"/>
            <a:ext cx="960190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03EB536-C970-0C8B-850A-F64185946B1B}"/>
              </a:ext>
            </a:extLst>
          </p:cNvPr>
          <p:cNvCxnSpPr>
            <a:cxnSpLocks/>
          </p:cNvCxnSpPr>
          <p:nvPr/>
        </p:nvCxnSpPr>
        <p:spPr>
          <a:xfrm>
            <a:off x="10987406" y="1927850"/>
            <a:ext cx="457340" cy="6992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BA5D42-5643-32F8-1979-7BB796B47E3D}"/>
              </a:ext>
            </a:extLst>
          </p:cNvPr>
          <p:cNvCxnSpPr>
            <a:cxnSpLocks/>
          </p:cNvCxnSpPr>
          <p:nvPr/>
        </p:nvCxnSpPr>
        <p:spPr>
          <a:xfrm flipH="1" flipV="1">
            <a:off x="11073910" y="1831228"/>
            <a:ext cx="442662" cy="6951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2E4ECB-ECFC-C45F-E502-CBB56FE44866}"/>
              </a:ext>
            </a:extLst>
          </p:cNvPr>
          <p:cNvCxnSpPr>
            <a:cxnSpLocks/>
          </p:cNvCxnSpPr>
          <p:nvPr/>
        </p:nvCxnSpPr>
        <p:spPr>
          <a:xfrm flipV="1">
            <a:off x="9689649" y="1820217"/>
            <a:ext cx="455004" cy="742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89FF1D-B050-C799-0B31-F0D5812FB693}"/>
              </a:ext>
            </a:extLst>
          </p:cNvPr>
          <p:cNvCxnSpPr>
            <a:cxnSpLocks/>
          </p:cNvCxnSpPr>
          <p:nvPr/>
        </p:nvCxnSpPr>
        <p:spPr>
          <a:xfrm flipH="1">
            <a:off x="9789720" y="1888778"/>
            <a:ext cx="442986" cy="765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C8E52-E1E7-2316-96A7-7ED391DA709A}"/>
              </a:ext>
            </a:extLst>
          </p:cNvPr>
          <p:cNvCxnSpPr>
            <a:cxnSpLocks/>
          </p:cNvCxnSpPr>
          <p:nvPr/>
        </p:nvCxnSpPr>
        <p:spPr>
          <a:xfrm>
            <a:off x="10232706" y="2725948"/>
            <a:ext cx="8412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EDCD62-4356-3C1A-9A2C-D000C7BE3A01}"/>
              </a:ext>
            </a:extLst>
          </p:cNvPr>
          <p:cNvCxnSpPr>
            <a:cxnSpLocks/>
          </p:cNvCxnSpPr>
          <p:nvPr/>
        </p:nvCxnSpPr>
        <p:spPr>
          <a:xfrm flipH="1">
            <a:off x="10189812" y="2811013"/>
            <a:ext cx="8840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F01F2D2-B497-5204-804B-F1A1389A29FD}"/>
              </a:ext>
            </a:extLst>
          </p:cNvPr>
          <p:cNvSpPr txBox="1"/>
          <p:nvPr/>
        </p:nvSpPr>
        <p:spPr>
          <a:xfrm>
            <a:off x="11283646" y="1783266"/>
            <a:ext cx="68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77A9AA-0CDC-428C-96D2-27A6ABA0EC8E}"/>
              </a:ext>
            </a:extLst>
          </p:cNvPr>
          <p:cNvSpPr txBox="1"/>
          <p:nvPr/>
        </p:nvSpPr>
        <p:spPr>
          <a:xfrm>
            <a:off x="9172594" y="1755849"/>
            <a:ext cx="68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981E9F-E051-B986-A8F2-5FE10A37E8D6}"/>
              </a:ext>
            </a:extLst>
          </p:cNvPr>
          <p:cNvSpPr txBox="1"/>
          <p:nvPr/>
        </p:nvSpPr>
        <p:spPr>
          <a:xfrm>
            <a:off x="10291660" y="2400546"/>
            <a:ext cx="62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83A97-35C4-FCF4-F626-AFD66B54BF6D}"/>
              </a:ext>
            </a:extLst>
          </p:cNvPr>
          <p:cNvSpPr txBox="1"/>
          <p:nvPr/>
        </p:nvSpPr>
        <p:spPr>
          <a:xfrm>
            <a:off x="8382849" y="3549477"/>
            <a:ext cx="8043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803F6-65F3-A0FF-8EF4-6CE259C2B1DA}"/>
              </a:ext>
            </a:extLst>
          </p:cNvPr>
          <p:cNvSpPr txBox="1"/>
          <p:nvPr/>
        </p:nvSpPr>
        <p:spPr>
          <a:xfrm>
            <a:off x="10636549" y="3550368"/>
            <a:ext cx="8043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40590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separate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5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5E5D17-9C06-A5E2-3588-C97651185928}"/>
              </a:ext>
            </a:extLst>
          </p:cNvPr>
          <p:cNvSpPr/>
          <p:nvPr/>
        </p:nvSpPr>
        <p:spPr>
          <a:xfrm>
            <a:off x="7703778" y="1857368"/>
            <a:ext cx="1340850" cy="1211431"/>
          </a:xfrm>
          <a:prstGeom prst="triangl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8559D5-7069-709B-6047-7A11FE99CD89}"/>
              </a:ext>
            </a:extLst>
          </p:cNvPr>
          <p:cNvCxnSpPr>
            <a:cxnSpLocks/>
          </p:cNvCxnSpPr>
          <p:nvPr/>
        </p:nvCxnSpPr>
        <p:spPr>
          <a:xfrm>
            <a:off x="8366062" y="3068799"/>
            <a:ext cx="0" cy="17551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A919BE-C4DD-BAD4-E1CC-5A99C3D56DD1}"/>
              </a:ext>
            </a:extLst>
          </p:cNvPr>
          <p:cNvSpPr txBox="1"/>
          <p:nvPr/>
        </p:nvSpPr>
        <p:spPr>
          <a:xfrm>
            <a:off x="7932184" y="2458393"/>
            <a:ext cx="949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Allah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610E9-F442-4B0F-0DE9-42AB375CE79B}"/>
              </a:ext>
            </a:extLst>
          </p:cNvPr>
          <p:cNvSpPr txBox="1"/>
          <p:nvPr/>
        </p:nvSpPr>
        <p:spPr>
          <a:xfrm>
            <a:off x="7782534" y="4821575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/>
              <a:t>Muslim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DEE088-1F30-365B-39F4-5357235ED404}"/>
              </a:ext>
            </a:extLst>
          </p:cNvPr>
          <p:cNvCxnSpPr>
            <a:cxnSpLocks/>
          </p:cNvCxnSpPr>
          <p:nvPr/>
        </p:nvCxnSpPr>
        <p:spPr>
          <a:xfrm>
            <a:off x="10637515" y="2950836"/>
            <a:ext cx="0" cy="18851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308CF7-2349-BA55-E85D-D5B3604384D4}"/>
              </a:ext>
            </a:extLst>
          </p:cNvPr>
          <p:cNvSpPr txBox="1"/>
          <p:nvPr/>
        </p:nvSpPr>
        <p:spPr>
          <a:xfrm>
            <a:off x="9976247" y="4835979"/>
            <a:ext cx="13624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/>
              <a:t>Christian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1940DF-8961-3AE3-1CE1-91536EAFD5D9}"/>
              </a:ext>
            </a:extLst>
          </p:cNvPr>
          <p:cNvSpPr txBox="1"/>
          <p:nvPr/>
        </p:nvSpPr>
        <p:spPr>
          <a:xfrm>
            <a:off x="54144" y="2758456"/>
            <a:ext cx="788572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“If you keep my commands, you will remain in my love, just as I have kept my Father’s commands and remain in His love.” </a:t>
            </a:r>
            <a:r>
              <a:rPr lang="en-GB" sz="37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John 15:10</a:t>
            </a:r>
            <a:endParaRPr lang="en-GB" sz="32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31FFC-3FDF-00CE-9B09-20EF27DE5F21}"/>
              </a:ext>
            </a:extLst>
          </p:cNvPr>
          <p:cNvSpPr txBox="1"/>
          <p:nvPr/>
        </p:nvSpPr>
        <p:spPr>
          <a:xfrm>
            <a:off x="10189812" y="2034951"/>
            <a:ext cx="86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God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ED44AC-2FE7-52B8-6F53-D9A9B2061014}"/>
              </a:ext>
            </a:extLst>
          </p:cNvPr>
          <p:cNvSpPr txBox="1"/>
          <p:nvPr/>
        </p:nvSpPr>
        <p:spPr>
          <a:xfrm>
            <a:off x="10038577" y="1361308"/>
            <a:ext cx="125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Father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BB34B-B6DD-112F-0324-9D5576408734}"/>
              </a:ext>
            </a:extLst>
          </p:cNvPr>
          <p:cNvSpPr txBox="1"/>
          <p:nvPr/>
        </p:nvSpPr>
        <p:spPr>
          <a:xfrm>
            <a:off x="11130284" y="2662955"/>
            <a:ext cx="809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F3280E-2BC6-37DA-2F87-6031D8342737}"/>
              </a:ext>
            </a:extLst>
          </p:cNvPr>
          <p:cNvSpPr txBox="1"/>
          <p:nvPr/>
        </p:nvSpPr>
        <p:spPr>
          <a:xfrm>
            <a:off x="9207785" y="2662955"/>
            <a:ext cx="949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Spirit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33E669-356F-32FD-71D4-614DC1BD8F95}"/>
              </a:ext>
            </a:extLst>
          </p:cNvPr>
          <p:cNvCxnSpPr>
            <a:cxnSpLocks/>
          </p:cNvCxnSpPr>
          <p:nvPr/>
        </p:nvCxnSpPr>
        <p:spPr>
          <a:xfrm flipV="1">
            <a:off x="9926743" y="1869139"/>
            <a:ext cx="469584" cy="807887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7EFB33-69C3-7E74-A3C9-F5E34844553A}"/>
              </a:ext>
            </a:extLst>
          </p:cNvPr>
          <p:cNvCxnSpPr>
            <a:cxnSpLocks/>
          </p:cNvCxnSpPr>
          <p:nvPr/>
        </p:nvCxnSpPr>
        <p:spPr>
          <a:xfrm flipH="1" flipV="1">
            <a:off x="10829023" y="1857368"/>
            <a:ext cx="514821" cy="819658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4C3F13-4CAD-D225-769A-8854BFADF7D2}"/>
              </a:ext>
            </a:extLst>
          </p:cNvPr>
          <p:cNvCxnSpPr>
            <a:cxnSpLocks/>
          </p:cNvCxnSpPr>
          <p:nvPr/>
        </p:nvCxnSpPr>
        <p:spPr>
          <a:xfrm flipH="1">
            <a:off x="10157420" y="2950836"/>
            <a:ext cx="960190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03EB536-C970-0C8B-850A-F64185946B1B}"/>
              </a:ext>
            </a:extLst>
          </p:cNvPr>
          <p:cNvCxnSpPr>
            <a:cxnSpLocks/>
          </p:cNvCxnSpPr>
          <p:nvPr/>
        </p:nvCxnSpPr>
        <p:spPr>
          <a:xfrm>
            <a:off x="10987406" y="1927850"/>
            <a:ext cx="457340" cy="6992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BA5D42-5643-32F8-1979-7BB796B47E3D}"/>
              </a:ext>
            </a:extLst>
          </p:cNvPr>
          <p:cNvCxnSpPr>
            <a:cxnSpLocks/>
          </p:cNvCxnSpPr>
          <p:nvPr/>
        </p:nvCxnSpPr>
        <p:spPr>
          <a:xfrm flipH="1" flipV="1">
            <a:off x="11073910" y="1831228"/>
            <a:ext cx="442662" cy="6951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2E4ECB-ECFC-C45F-E502-CBB56FE44866}"/>
              </a:ext>
            </a:extLst>
          </p:cNvPr>
          <p:cNvCxnSpPr>
            <a:cxnSpLocks/>
          </p:cNvCxnSpPr>
          <p:nvPr/>
        </p:nvCxnSpPr>
        <p:spPr>
          <a:xfrm flipV="1">
            <a:off x="9689649" y="1820217"/>
            <a:ext cx="455004" cy="742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89FF1D-B050-C799-0B31-F0D5812FB693}"/>
              </a:ext>
            </a:extLst>
          </p:cNvPr>
          <p:cNvCxnSpPr>
            <a:cxnSpLocks/>
          </p:cNvCxnSpPr>
          <p:nvPr/>
        </p:nvCxnSpPr>
        <p:spPr>
          <a:xfrm flipH="1">
            <a:off x="9789720" y="1888778"/>
            <a:ext cx="442986" cy="765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C8E52-E1E7-2316-96A7-7ED391DA709A}"/>
              </a:ext>
            </a:extLst>
          </p:cNvPr>
          <p:cNvCxnSpPr>
            <a:cxnSpLocks/>
          </p:cNvCxnSpPr>
          <p:nvPr/>
        </p:nvCxnSpPr>
        <p:spPr>
          <a:xfrm>
            <a:off x="10232706" y="2725948"/>
            <a:ext cx="8412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EDCD62-4356-3C1A-9A2C-D000C7BE3A01}"/>
              </a:ext>
            </a:extLst>
          </p:cNvPr>
          <p:cNvCxnSpPr>
            <a:cxnSpLocks/>
          </p:cNvCxnSpPr>
          <p:nvPr/>
        </p:nvCxnSpPr>
        <p:spPr>
          <a:xfrm flipH="1">
            <a:off x="10189812" y="2811013"/>
            <a:ext cx="8840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F01F2D2-B497-5204-804B-F1A1389A29FD}"/>
              </a:ext>
            </a:extLst>
          </p:cNvPr>
          <p:cNvSpPr txBox="1"/>
          <p:nvPr/>
        </p:nvSpPr>
        <p:spPr>
          <a:xfrm>
            <a:off x="11283646" y="1783266"/>
            <a:ext cx="68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77A9AA-0CDC-428C-96D2-27A6ABA0EC8E}"/>
              </a:ext>
            </a:extLst>
          </p:cNvPr>
          <p:cNvSpPr txBox="1"/>
          <p:nvPr/>
        </p:nvSpPr>
        <p:spPr>
          <a:xfrm>
            <a:off x="9172594" y="1755849"/>
            <a:ext cx="68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981E9F-E051-B986-A8F2-5FE10A37E8D6}"/>
              </a:ext>
            </a:extLst>
          </p:cNvPr>
          <p:cNvSpPr txBox="1"/>
          <p:nvPr/>
        </p:nvSpPr>
        <p:spPr>
          <a:xfrm>
            <a:off x="10291660" y="2400546"/>
            <a:ext cx="62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Love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F7C22D1-48F5-B503-18DD-D48B7DC2CEEF}"/>
              </a:ext>
            </a:extLst>
          </p:cNvPr>
          <p:cNvCxnSpPr>
            <a:cxnSpLocks/>
          </p:cNvCxnSpPr>
          <p:nvPr/>
        </p:nvCxnSpPr>
        <p:spPr>
          <a:xfrm flipH="1">
            <a:off x="11155413" y="3150452"/>
            <a:ext cx="429455" cy="1657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9B1FF0-8CCD-7BC1-B20E-64119A544885}"/>
              </a:ext>
            </a:extLst>
          </p:cNvPr>
          <p:cNvCxnSpPr>
            <a:cxnSpLocks/>
          </p:cNvCxnSpPr>
          <p:nvPr/>
        </p:nvCxnSpPr>
        <p:spPr>
          <a:xfrm>
            <a:off x="9588025" y="3168745"/>
            <a:ext cx="487001" cy="16388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1EC77EA-8E77-3D0B-B199-5C15C7A19B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50756" y="1987475"/>
            <a:ext cx="2463981" cy="1316575"/>
          </a:xfrm>
          <a:prstGeom prst="bentConnector3">
            <a:avLst>
              <a:gd name="adj1" fmla="val -927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ACEC13-E738-2C6E-54AD-0C877FC8818A}"/>
              </a:ext>
            </a:extLst>
          </p:cNvPr>
          <p:cNvCxnSpPr>
            <a:cxnSpLocks/>
          </p:cNvCxnSpPr>
          <p:nvPr/>
        </p:nvCxnSpPr>
        <p:spPr>
          <a:xfrm flipH="1">
            <a:off x="11392811" y="3832225"/>
            <a:ext cx="547350" cy="1271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4155FE-D2B7-6A2F-1E1E-664B8D293392}"/>
              </a:ext>
            </a:extLst>
          </p:cNvPr>
          <p:cNvSpPr txBox="1"/>
          <p:nvPr/>
        </p:nvSpPr>
        <p:spPr>
          <a:xfrm>
            <a:off x="8382849" y="3549477"/>
            <a:ext cx="8043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84986F-3A8C-F551-94B2-6AEF3AF3FDFE}"/>
              </a:ext>
            </a:extLst>
          </p:cNvPr>
          <p:cNvSpPr txBox="1"/>
          <p:nvPr/>
        </p:nvSpPr>
        <p:spPr>
          <a:xfrm>
            <a:off x="10636549" y="3550368"/>
            <a:ext cx="8043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6157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separate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save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5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11890-D7D5-11E2-3A42-3E9DCC300CF0}"/>
              </a:ext>
            </a:extLst>
          </p:cNvPr>
          <p:cNvSpPr txBox="1"/>
          <p:nvPr/>
        </p:nvSpPr>
        <p:spPr>
          <a:xfrm>
            <a:off x="246099" y="3467941"/>
            <a:ext cx="1151873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‘For God so loved the world that He gave His one and only Son that whoever believes in Him shall not perish, but have eternal life.’ </a:t>
            </a:r>
            <a:r>
              <a:rPr lang="en-GB" sz="34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John 3:16</a:t>
            </a:r>
          </a:p>
        </p:txBody>
      </p:sp>
    </p:spTree>
    <p:extLst>
      <p:ext uri="{BB962C8B-B14F-4D97-AF65-F5344CB8AC3E}">
        <p14:creationId xmlns:p14="http://schemas.microsoft.com/office/powerpoint/2010/main" val="11446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The Hope of Christmas – @ 4pm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 – 24th @ 10:30am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 – 24th @ 6pm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Rejoicing in Christmas – 25th @ 10:30am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C52ABFD9-497E-F6F3-3AE9-86740D46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4300" y="123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7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>
            <a:extLst>
              <a:ext uri="{FF2B5EF4-FFF2-40B4-BE49-F238E27FC236}">
                <a16:creationId xmlns:a16="http://schemas.microsoft.com/office/drawing/2014/main" id="{D8F3A1E5-60EC-7ACF-0269-1A08DE4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3005" y="974898"/>
            <a:ext cx="10349689" cy="1929179"/>
          </a:xfrm>
        </p:spPr>
        <p:txBody>
          <a:bodyPr>
            <a:noAutofit/>
          </a:bodyPr>
          <a:lstStyle/>
          <a:p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Christmas @ Grace</a:t>
            </a:r>
            <a:b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</a:br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2023!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5596348"/>
            <a:ext cx="12328187" cy="1339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14:cNvPr>
              <p14:cNvContentPartPr/>
              <p14:nvPr/>
            </p14:nvContentPartPr>
            <p14:xfrm>
              <a:off x="755139" y="6436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39" y="607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14:cNvPr>
              <p14:cNvContentPartPr/>
              <p14:nvPr/>
            </p14:nvContentPartPr>
            <p14:xfrm>
              <a:off x="293979" y="70732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3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14:cNvPr>
              <p14:cNvContentPartPr/>
              <p14:nvPr/>
            </p14:nvContentPartPr>
            <p14:xfrm>
              <a:off x="349419" y="4528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79" y="41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14:cNvPr>
              <p14:cNvContentPartPr/>
              <p14:nvPr/>
            </p14:nvContentPartPr>
            <p14:xfrm>
              <a:off x="953859" y="2699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14:cNvPr>
              <p14:cNvContentPartPr/>
              <p14:nvPr/>
            </p14:nvContentPartPr>
            <p14:xfrm>
              <a:off x="611859" y="26200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14:cNvPr>
              <p14:cNvContentPartPr/>
              <p14:nvPr/>
            </p14:nvContentPartPr>
            <p14:xfrm>
              <a:off x="1025499" y="56404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499" y="528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14:cNvPr>
              <p14:cNvContentPartPr/>
              <p14:nvPr/>
            </p14:nvContentPartPr>
            <p14:xfrm>
              <a:off x="905979" y="88228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14:cNvPr>
              <p14:cNvContentPartPr/>
              <p14:nvPr/>
            </p14:nvContentPartPr>
            <p14:xfrm>
              <a:off x="1184259" y="88228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61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14:cNvPr>
              <p14:cNvContentPartPr/>
              <p14:nvPr/>
            </p14:nvContentPartPr>
            <p14:xfrm>
              <a:off x="269859" y="1701282"/>
              <a:ext cx="36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219" y="166528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14:cNvPr>
              <p14:cNvContentPartPr/>
              <p14:nvPr/>
            </p14:nvContentPartPr>
            <p14:xfrm>
              <a:off x="278139" y="217036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39" y="213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14:cNvPr>
              <p14:cNvContentPartPr/>
              <p14:nvPr/>
            </p14:nvContentPartPr>
            <p14:xfrm>
              <a:off x="619779" y="23532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79" y="231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14:cNvPr>
              <p14:cNvContentPartPr/>
              <p14:nvPr/>
            </p14:nvContentPartPr>
            <p14:xfrm>
              <a:off x="397299" y="283024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2794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14:cNvPr>
              <p14:cNvContentPartPr/>
              <p14:nvPr/>
            </p14:nvContentPartPr>
            <p14:xfrm>
              <a:off x="198579" y="128008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9" y="124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14:cNvPr>
              <p14:cNvContentPartPr/>
              <p14:nvPr/>
            </p14:nvContentPartPr>
            <p14:xfrm>
              <a:off x="87339" y="90604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870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14:cNvPr>
              <p14:cNvContentPartPr/>
              <p14:nvPr/>
            </p14:nvContentPartPr>
            <p14:xfrm>
              <a:off x="15699" y="445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40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14:cNvPr>
              <p14:cNvContentPartPr/>
              <p14:nvPr/>
            </p14:nvContentPartPr>
            <p14:xfrm>
              <a:off x="254019" y="949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1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14:cNvPr>
              <p14:cNvContentPartPr/>
              <p14:nvPr/>
            </p14:nvContentPartPr>
            <p14:xfrm>
              <a:off x="1446699" y="3952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05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14:cNvPr>
              <p14:cNvContentPartPr/>
              <p14:nvPr/>
            </p14:nvContentPartPr>
            <p14:xfrm>
              <a:off x="1415019" y="2461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019" y="21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14:cNvPr>
              <p14:cNvContentPartPr/>
              <p14:nvPr/>
            </p14:nvContentPartPr>
            <p14:xfrm>
              <a:off x="1327539" y="40528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53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14:cNvPr>
              <p14:cNvContentPartPr/>
              <p14:nvPr/>
            </p14:nvContentPartPr>
            <p14:xfrm>
              <a:off x="1494579" y="70732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57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14:cNvPr>
              <p14:cNvContentPartPr/>
              <p14:nvPr/>
            </p14:nvContentPartPr>
            <p14:xfrm>
              <a:off x="1189659" y="2130762"/>
              <a:ext cx="1116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53659" y="2094762"/>
                <a:ext cx="82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14:cNvPr>
              <p14:cNvContentPartPr/>
              <p14:nvPr/>
            </p14:nvContentPartPr>
            <p14:xfrm>
              <a:off x="778899" y="242488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259" y="238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14:cNvPr>
              <p14:cNvContentPartPr/>
              <p14:nvPr/>
            </p14:nvContentPartPr>
            <p14:xfrm>
              <a:off x="858459" y="22258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59" y="219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14:cNvPr>
              <p14:cNvContentPartPr/>
              <p14:nvPr/>
            </p14:nvContentPartPr>
            <p14:xfrm>
              <a:off x="747219" y="20033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19" y="1967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14:cNvPr>
              <p14:cNvContentPartPr/>
              <p14:nvPr/>
            </p14:nvContentPartPr>
            <p14:xfrm>
              <a:off x="1373979" y="2472402"/>
              <a:ext cx="18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7979" y="2436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14:cNvPr>
              <p14:cNvContentPartPr/>
              <p14:nvPr/>
            </p14:nvContentPartPr>
            <p14:xfrm>
              <a:off x="1486299" y="2719002"/>
              <a:ext cx="36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659" y="2683362"/>
                <a:ext cx="7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14:cNvPr>
              <p14:cNvContentPartPr/>
              <p14:nvPr/>
            </p14:nvContentPartPr>
            <p14:xfrm>
              <a:off x="1200459" y="285400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281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14:cNvPr>
              <p14:cNvContentPartPr/>
              <p14:nvPr/>
            </p14:nvContentPartPr>
            <p14:xfrm>
              <a:off x="1065099" y="266320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5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14:cNvPr>
              <p14:cNvContentPartPr/>
              <p14:nvPr/>
            </p14:nvContentPartPr>
            <p14:xfrm>
              <a:off x="834699" y="2917722"/>
              <a:ext cx="36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8699" y="2882082"/>
                <a:ext cx="72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14:cNvPr>
              <p14:cNvContentPartPr/>
              <p14:nvPr/>
            </p14:nvContentPartPr>
            <p14:xfrm>
              <a:off x="444819" y="310852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9" y="3072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14:cNvPr>
              <p14:cNvContentPartPr/>
              <p14:nvPr/>
            </p14:nvContentPartPr>
            <p14:xfrm>
              <a:off x="763059" y="270316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41B8CD1-2E0B-4CFB-1909-201F09D03F9B}"/>
              </a:ext>
            </a:extLst>
          </p:cNvPr>
          <p:cNvGrpSpPr/>
          <p:nvPr/>
        </p:nvGrpSpPr>
        <p:grpSpPr>
          <a:xfrm>
            <a:off x="262299" y="2504082"/>
            <a:ext cx="127440" cy="16560"/>
            <a:chOff x="262299" y="2504082"/>
            <a:chExt cx="12744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14:cNvPr>
                <p14:cNvContentPartPr/>
                <p14:nvPr/>
              </p14:nvContentPartPr>
              <p14:xfrm>
                <a:off x="389379" y="252028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379" y="24842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14:cNvPr>
                <p14:cNvContentPartPr/>
                <p14:nvPr/>
              </p14:nvContentPartPr>
              <p14:xfrm>
                <a:off x="262299" y="250408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99" y="24684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14:cNvPr>
              <p14:cNvContentPartPr/>
              <p14:nvPr/>
            </p14:nvContentPartPr>
            <p14:xfrm>
              <a:off x="246099" y="2854002"/>
              <a:ext cx="3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459" y="2818362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14:cNvPr>
              <p14:cNvContentPartPr/>
              <p14:nvPr/>
            </p14:nvContentPartPr>
            <p14:xfrm>
              <a:off x="206499" y="3092682"/>
              <a:ext cx="360" cy="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0859" y="3056682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14:cNvPr>
              <p14:cNvContentPartPr/>
              <p14:nvPr/>
            </p14:nvContentPartPr>
            <p14:xfrm>
              <a:off x="214419" y="3418842"/>
              <a:ext cx="360" cy="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419" y="338284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14:cNvPr>
              <p14:cNvContentPartPr/>
              <p14:nvPr/>
            </p14:nvContentPartPr>
            <p14:xfrm>
              <a:off x="834699" y="348256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699" y="3446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14:cNvPr>
              <p14:cNvContentPartPr/>
              <p14:nvPr/>
            </p14:nvContentPartPr>
            <p14:xfrm>
              <a:off x="802659" y="32356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19" y="3199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14:cNvPr>
              <p14:cNvContentPartPr/>
              <p14:nvPr/>
            </p14:nvContentPartPr>
            <p14:xfrm>
              <a:off x="1224219" y="3164322"/>
              <a:ext cx="1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219" y="3128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14:cNvPr>
              <p14:cNvContentPartPr/>
              <p14:nvPr/>
            </p14:nvContentPartPr>
            <p14:xfrm>
              <a:off x="1283259" y="3370962"/>
              <a:ext cx="5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619" y="3334962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14:cNvPr>
              <p14:cNvContentPartPr/>
              <p14:nvPr/>
            </p14:nvContentPartPr>
            <p14:xfrm>
              <a:off x="1088859" y="3568602"/>
              <a:ext cx="360" cy="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3219" y="35326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14:cNvPr>
              <p14:cNvContentPartPr/>
              <p14:nvPr/>
            </p14:nvContentPartPr>
            <p14:xfrm>
              <a:off x="1017219" y="330760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579" y="3271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14:cNvPr>
              <p14:cNvContentPartPr/>
              <p14:nvPr/>
            </p14:nvContentPartPr>
            <p14:xfrm>
              <a:off x="1526259" y="3029322"/>
              <a:ext cx="360" cy="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90619" y="29933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14:cNvPr>
              <p14:cNvContentPartPr/>
              <p14:nvPr/>
            </p14:nvContentPartPr>
            <p14:xfrm>
              <a:off x="1526259" y="326764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231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14:cNvPr>
              <p14:cNvContentPartPr/>
              <p14:nvPr/>
            </p14:nvContentPartPr>
            <p14:xfrm>
              <a:off x="1343379" y="3665082"/>
              <a:ext cx="180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7739" y="362944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14:cNvPr>
              <p14:cNvContentPartPr/>
              <p14:nvPr/>
            </p14:nvContentPartPr>
            <p14:xfrm>
              <a:off x="678819" y="3850122"/>
              <a:ext cx="468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3179" y="3814482"/>
                <a:ext cx="76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14:cNvPr>
              <p14:cNvContentPartPr/>
              <p14:nvPr/>
            </p14:nvContentPartPr>
            <p14:xfrm>
              <a:off x="588099" y="3512802"/>
              <a:ext cx="360" cy="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9" y="34768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14:cNvPr>
              <p14:cNvContentPartPr/>
              <p14:nvPr/>
            </p14:nvContentPartPr>
            <p14:xfrm>
              <a:off x="483339" y="3347202"/>
              <a:ext cx="180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699" y="33115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14:cNvPr>
              <p14:cNvContentPartPr/>
              <p14:nvPr/>
            </p14:nvContentPartPr>
            <p14:xfrm>
              <a:off x="475419" y="3601722"/>
              <a:ext cx="180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9419" y="3566082"/>
                <a:ext cx="73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14:cNvPr>
              <p14:cNvContentPartPr/>
              <p14:nvPr/>
            </p14:nvContentPartPr>
            <p14:xfrm>
              <a:off x="285699" y="364132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59" y="3605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14:cNvPr>
              <p14:cNvContentPartPr/>
              <p14:nvPr/>
            </p14:nvContentPartPr>
            <p14:xfrm>
              <a:off x="269859" y="3887922"/>
              <a:ext cx="360" cy="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219" y="38519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14:cNvPr>
              <p14:cNvContentPartPr/>
              <p14:nvPr/>
            </p14:nvContentPartPr>
            <p14:xfrm>
              <a:off x="94899" y="4118322"/>
              <a:ext cx="180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59" y="40826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14:cNvPr>
              <p14:cNvContentPartPr/>
              <p14:nvPr/>
            </p14:nvContentPartPr>
            <p14:xfrm>
              <a:off x="341499" y="4277442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14:cNvPr>
              <p14:cNvContentPartPr/>
              <p14:nvPr/>
            </p14:nvContentPartPr>
            <p14:xfrm>
              <a:off x="182379" y="455608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39" y="4520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14:cNvPr>
              <p14:cNvContentPartPr/>
              <p14:nvPr/>
            </p14:nvContentPartPr>
            <p14:xfrm>
              <a:off x="111099" y="4324962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4289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14:cNvPr>
              <p14:cNvContentPartPr/>
              <p14:nvPr/>
            </p14:nvContentPartPr>
            <p14:xfrm>
              <a:off x="556419" y="411832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19" y="4082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14:cNvPr>
              <p14:cNvContentPartPr/>
              <p14:nvPr/>
            </p14:nvContentPartPr>
            <p14:xfrm>
              <a:off x="389379" y="388792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79" y="3851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14:cNvPr>
              <p14:cNvContentPartPr/>
              <p14:nvPr/>
            </p14:nvContentPartPr>
            <p14:xfrm>
              <a:off x="818859" y="3689202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59" y="3653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14:cNvPr>
              <p14:cNvContentPartPr/>
              <p14:nvPr/>
            </p14:nvContentPartPr>
            <p14:xfrm>
              <a:off x="985899" y="3903762"/>
              <a:ext cx="360" cy="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9899" y="3868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14:cNvPr>
              <p14:cNvContentPartPr/>
              <p14:nvPr/>
            </p14:nvContentPartPr>
            <p14:xfrm>
              <a:off x="839379" y="4078722"/>
              <a:ext cx="3600" cy="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3379" y="4042722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14:cNvPr>
              <p14:cNvContentPartPr/>
              <p14:nvPr/>
            </p14:nvContentPartPr>
            <p14:xfrm>
              <a:off x="723099" y="427744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14:cNvPr>
              <p14:cNvContentPartPr/>
              <p14:nvPr/>
            </p14:nvContentPartPr>
            <p14:xfrm>
              <a:off x="572259" y="4412442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19" y="4376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14:cNvPr>
              <p14:cNvContentPartPr/>
              <p14:nvPr/>
            </p14:nvContentPartPr>
            <p14:xfrm>
              <a:off x="453099" y="4516122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9" y="448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14:cNvPr>
              <p14:cNvContentPartPr/>
              <p14:nvPr/>
            </p14:nvContentPartPr>
            <p14:xfrm>
              <a:off x="1160859" y="427744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14:cNvPr>
              <p14:cNvContentPartPr/>
              <p14:nvPr/>
            </p14:nvContentPartPr>
            <p14:xfrm>
              <a:off x="1422939" y="4078722"/>
              <a:ext cx="180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87299" y="40427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14:cNvPr>
              <p14:cNvContentPartPr/>
              <p14:nvPr/>
            </p14:nvContentPartPr>
            <p14:xfrm>
              <a:off x="1677459" y="400708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459" y="397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14:cNvPr>
              <p14:cNvContentPartPr/>
              <p14:nvPr/>
            </p14:nvContentPartPr>
            <p14:xfrm>
              <a:off x="1645779" y="377668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779" y="3740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14:cNvPr>
              <p14:cNvContentPartPr/>
              <p14:nvPr/>
            </p14:nvContentPartPr>
            <p14:xfrm>
              <a:off x="1605819" y="353008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819" y="349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14:cNvPr>
              <p14:cNvContentPartPr/>
              <p14:nvPr/>
            </p14:nvContentPartPr>
            <p14:xfrm>
              <a:off x="2051139" y="2186202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139" y="2150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14:cNvPr>
              <p14:cNvContentPartPr/>
              <p14:nvPr/>
            </p14:nvContentPartPr>
            <p14:xfrm>
              <a:off x="1510419" y="2234082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779" y="219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14:cNvPr>
              <p14:cNvContentPartPr/>
              <p14:nvPr/>
            </p14:nvContentPartPr>
            <p14:xfrm>
              <a:off x="1661259" y="237700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234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14:cNvPr>
              <p14:cNvContentPartPr/>
              <p14:nvPr/>
            </p14:nvContentPartPr>
            <p14:xfrm>
              <a:off x="1772859" y="2679042"/>
              <a:ext cx="180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6859" y="2643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14:cNvPr>
              <p14:cNvContentPartPr/>
              <p14:nvPr/>
            </p14:nvContentPartPr>
            <p14:xfrm>
              <a:off x="1804539" y="2997282"/>
              <a:ext cx="18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68899" y="2961642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440F178-9DCC-BA08-8163-93F26E4135B7}"/>
              </a:ext>
            </a:extLst>
          </p:cNvPr>
          <p:cNvGrpSpPr/>
          <p:nvPr/>
        </p:nvGrpSpPr>
        <p:grpSpPr>
          <a:xfrm>
            <a:off x="2019099" y="2893962"/>
            <a:ext cx="16560" cy="32400"/>
            <a:chOff x="2019099" y="2893962"/>
            <a:chExt cx="1656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14:cNvPr>
                <p14:cNvContentPartPr/>
                <p14:nvPr/>
              </p14:nvContentPartPr>
              <p14:xfrm>
                <a:off x="2019099" y="2926002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3459" y="28900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14:cNvPr>
                <p14:cNvContentPartPr/>
                <p14:nvPr/>
              </p14:nvContentPartPr>
              <p14:xfrm>
                <a:off x="2035299" y="2893962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9299" y="28583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14:cNvPr>
              <p14:cNvContentPartPr/>
              <p14:nvPr/>
            </p14:nvContentPartPr>
            <p14:xfrm>
              <a:off x="2106579" y="270316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93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14:cNvPr>
              <p14:cNvContentPartPr/>
              <p14:nvPr/>
            </p14:nvContentPartPr>
            <p14:xfrm>
              <a:off x="2066979" y="2590482"/>
              <a:ext cx="360" cy="1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339" y="25544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14:cNvPr>
              <p14:cNvContentPartPr/>
              <p14:nvPr/>
            </p14:nvContentPartPr>
            <p14:xfrm>
              <a:off x="1884099" y="24644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2428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14:cNvPr>
              <p14:cNvContentPartPr/>
              <p14:nvPr/>
            </p14:nvContentPartPr>
            <p14:xfrm>
              <a:off x="1804539" y="69148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899" y="65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14:cNvPr>
              <p14:cNvContentPartPr/>
              <p14:nvPr/>
            </p14:nvContentPartPr>
            <p14:xfrm>
              <a:off x="1924059" y="508602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0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14:cNvPr>
              <p14:cNvContentPartPr/>
              <p14:nvPr/>
            </p14:nvContentPartPr>
            <p14:xfrm>
              <a:off x="1828299" y="4132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659" y="3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14:cNvPr>
              <p14:cNvContentPartPr/>
              <p14:nvPr/>
            </p14:nvContentPartPr>
            <p14:xfrm>
              <a:off x="1216299" y="197202"/>
              <a:ext cx="360" cy="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299" y="161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14:cNvPr>
              <p14:cNvContentPartPr/>
              <p14:nvPr/>
            </p14:nvContentPartPr>
            <p14:xfrm>
              <a:off x="1033419" y="79122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419" y="43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14:cNvPr>
              <p14:cNvContentPartPr/>
              <p14:nvPr/>
            </p14:nvContentPartPr>
            <p14:xfrm>
              <a:off x="659739" y="7482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39" y="-281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14:cNvPr>
              <p14:cNvContentPartPr/>
              <p14:nvPr/>
            </p14:nvContentPartPr>
            <p14:xfrm>
              <a:off x="2130699" y="31780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059" y="281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14:cNvPr>
              <p14:cNvContentPartPr/>
              <p14:nvPr/>
            </p14:nvContentPartPr>
            <p14:xfrm>
              <a:off x="-141" y="1319682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283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14:cNvPr>
              <p14:cNvContentPartPr/>
              <p14:nvPr/>
            </p14:nvContentPartPr>
            <p14:xfrm>
              <a:off x="39459" y="1454682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" y="1419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14:cNvPr>
              <p14:cNvContentPartPr/>
              <p14:nvPr/>
            </p14:nvContentPartPr>
            <p14:xfrm>
              <a:off x="-141" y="1915842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879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14:cNvPr>
              <p14:cNvContentPartPr/>
              <p14:nvPr/>
            </p14:nvContentPartPr>
            <p14:xfrm>
              <a:off x="111099" y="22499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2214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14:cNvPr>
              <p14:cNvContentPartPr/>
              <p14:nvPr/>
            </p14:nvContentPartPr>
            <p14:xfrm>
              <a:off x="47379" y="24407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2405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14:cNvPr>
              <p14:cNvContentPartPr/>
              <p14:nvPr/>
            </p14:nvContentPartPr>
            <p14:xfrm>
              <a:off x="-15981" y="279064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981" y="2755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14:cNvPr>
              <p14:cNvContentPartPr/>
              <p14:nvPr/>
            </p14:nvContentPartPr>
            <p14:xfrm>
              <a:off x="55299" y="3005202"/>
              <a:ext cx="360" cy="1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659" y="29695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14:cNvPr>
              <p14:cNvContentPartPr/>
              <p14:nvPr/>
            </p14:nvContentPartPr>
            <p14:xfrm>
              <a:off x="87339" y="3585882"/>
              <a:ext cx="180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35498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14:cNvPr>
              <p14:cNvContentPartPr/>
              <p14:nvPr/>
            </p14:nvContentPartPr>
            <p14:xfrm>
              <a:off x="90579" y="3323082"/>
              <a:ext cx="468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9" y="3287442"/>
                <a:ext cx="7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14:cNvPr>
              <p14:cNvContentPartPr/>
              <p14:nvPr/>
            </p14:nvContentPartPr>
            <p14:xfrm>
              <a:off x="15699" y="383212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3796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14:cNvPr>
              <p14:cNvContentPartPr/>
              <p14:nvPr/>
            </p14:nvContentPartPr>
            <p14:xfrm>
              <a:off x="-24261" y="3967482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261" y="3931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14:cNvPr>
              <p14:cNvContentPartPr/>
              <p14:nvPr/>
            </p14:nvContentPartPr>
            <p14:xfrm>
              <a:off x="1749099" y="230322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4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14:cNvPr>
              <p14:cNvContentPartPr/>
              <p14:nvPr/>
            </p14:nvContentPartPr>
            <p14:xfrm>
              <a:off x="1661259" y="10324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14:cNvPr>
              <p14:cNvContentPartPr/>
              <p14:nvPr/>
            </p14:nvContentPartPr>
            <p14:xfrm>
              <a:off x="1526259" y="397362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6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14:cNvPr>
              <p14:cNvContentPartPr/>
              <p14:nvPr/>
            </p14:nvContentPartPr>
            <p14:xfrm>
              <a:off x="1621659" y="500682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019" y="464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14:cNvPr>
              <p14:cNvContentPartPr/>
              <p14:nvPr/>
            </p14:nvContentPartPr>
            <p14:xfrm>
              <a:off x="1971579" y="228882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5579" y="1928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14:cNvPr>
              <p14:cNvContentPartPr/>
              <p14:nvPr/>
            </p14:nvContentPartPr>
            <p14:xfrm>
              <a:off x="2297379" y="3952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73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14:cNvPr>
              <p14:cNvContentPartPr/>
              <p14:nvPr/>
            </p14:nvContentPartPr>
            <p14:xfrm>
              <a:off x="2456499" y="230322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8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14:cNvPr>
              <p14:cNvContentPartPr/>
              <p14:nvPr/>
            </p14:nvContentPartPr>
            <p14:xfrm>
              <a:off x="2528139" y="619842"/>
              <a:ext cx="360" cy="1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2139" y="58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14:cNvPr>
              <p14:cNvContentPartPr/>
              <p14:nvPr/>
            </p14:nvContentPartPr>
            <p14:xfrm>
              <a:off x="2234019" y="73108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019" y="695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14:cNvPr>
              <p14:cNvContentPartPr/>
              <p14:nvPr/>
            </p14:nvContentPartPr>
            <p14:xfrm>
              <a:off x="2138619" y="890202"/>
              <a:ext cx="360" cy="1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2619" y="85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14:cNvPr>
              <p14:cNvContentPartPr/>
              <p14:nvPr/>
            </p14:nvContentPartPr>
            <p14:xfrm>
              <a:off x="2512299" y="826842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6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14:cNvPr>
              <p14:cNvContentPartPr/>
              <p14:nvPr/>
            </p14:nvContentPartPr>
            <p14:xfrm>
              <a:off x="2424819" y="469002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14:cNvPr>
              <p14:cNvContentPartPr/>
              <p14:nvPr/>
            </p14:nvContentPartPr>
            <p14:xfrm>
              <a:off x="2154459" y="556122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819" y="520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14:cNvPr>
              <p14:cNvContentPartPr/>
              <p14:nvPr/>
            </p14:nvContentPartPr>
            <p14:xfrm>
              <a:off x="6304899" y="604002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9259" y="56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14:cNvPr>
              <p14:cNvContentPartPr/>
              <p14:nvPr/>
            </p14:nvContentPartPr>
            <p14:xfrm>
              <a:off x="7108059" y="80272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2059" y="766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14:cNvPr>
              <p14:cNvContentPartPr/>
              <p14:nvPr/>
            </p14:nvContentPartPr>
            <p14:xfrm>
              <a:off x="6329019" y="961842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3379" y="92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14:cNvPr>
              <p14:cNvContentPartPr/>
              <p14:nvPr/>
            </p14:nvContentPartPr>
            <p14:xfrm>
              <a:off x="6654819" y="747282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179" y="711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14:cNvPr>
              <p14:cNvContentPartPr/>
              <p14:nvPr/>
            </p14:nvContentPartPr>
            <p14:xfrm>
              <a:off x="7338819" y="492402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2819" y="456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14:cNvPr>
              <p14:cNvContentPartPr/>
              <p14:nvPr/>
            </p14:nvContentPartPr>
            <p14:xfrm>
              <a:off x="7950819" y="675642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179" y="639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14:cNvPr>
              <p14:cNvContentPartPr/>
              <p14:nvPr/>
            </p14:nvContentPartPr>
            <p14:xfrm>
              <a:off x="8420259" y="524442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259" y="48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14:cNvPr>
              <p14:cNvContentPartPr/>
              <p14:nvPr/>
            </p14:nvContentPartPr>
            <p14:xfrm>
              <a:off x="1200459" y="4889802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485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14:cNvPr>
              <p14:cNvContentPartPr/>
              <p14:nvPr/>
            </p14:nvContentPartPr>
            <p14:xfrm>
              <a:off x="563979" y="4921482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39" y="488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14:cNvPr>
              <p14:cNvContentPartPr/>
              <p14:nvPr/>
            </p14:nvContentPartPr>
            <p14:xfrm>
              <a:off x="428979" y="5120202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79" y="5084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14:cNvPr>
              <p14:cNvContentPartPr/>
              <p14:nvPr/>
            </p14:nvContentPartPr>
            <p14:xfrm>
              <a:off x="333579" y="5438082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9" y="5402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14:cNvPr>
              <p14:cNvContentPartPr/>
              <p14:nvPr/>
            </p14:nvContentPartPr>
            <p14:xfrm>
              <a:off x="166539" y="574840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99" y="5712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14:cNvPr>
              <p14:cNvContentPartPr/>
              <p14:nvPr/>
            </p14:nvContentPartPr>
            <p14:xfrm>
              <a:off x="683499" y="5764242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99" y="5728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14:cNvPr>
              <p14:cNvContentPartPr/>
              <p14:nvPr/>
            </p14:nvContentPartPr>
            <p14:xfrm>
              <a:off x="611859" y="5645082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5609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14:cNvPr>
              <p14:cNvContentPartPr/>
              <p14:nvPr/>
            </p14:nvContentPartPr>
            <p14:xfrm>
              <a:off x="707259" y="5443482"/>
              <a:ext cx="504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259" y="5407842"/>
                <a:ext cx="76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14:cNvPr>
              <p14:cNvContentPartPr/>
              <p14:nvPr/>
            </p14:nvContentPartPr>
            <p14:xfrm>
              <a:off x="866379" y="5238282"/>
              <a:ext cx="360" cy="1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0739" y="52022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14:cNvPr>
              <p14:cNvContentPartPr/>
              <p14:nvPr/>
            </p14:nvContentPartPr>
            <p14:xfrm>
              <a:off x="786819" y="5080602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179" y="5044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14:cNvPr>
              <p14:cNvContentPartPr/>
              <p14:nvPr/>
            </p14:nvContentPartPr>
            <p14:xfrm>
              <a:off x="905979" y="4714842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467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14:cNvPr>
              <p14:cNvContentPartPr/>
              <p14:nvPr/>
            </p14:nvContentPartPr>
            <p14:xfrm>
              <a:off x="874299" y="4579482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99" y="4543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14:cNvPr>
              <p14:cNvContentPartPr/>
              <p14:nvPr/>
            </p14:nvContentPartPr>
            <p14:xfrm>
              <a:off x="1033419" y="4498842"/>
              <a:ext cx="1800" cy="18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7419" y="4462842"/>
                <a:ext cx="734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416F4D5-6350-09BD-4122-EA2F6EFC82CF}"/>
              </a:ext>
            </a:extLst>
          </p:cNvPr>
          <p:cNvGrpSpPr/>
          <p:nvPr/>
        </p:nvGrpSpPr>
        <p:grpSpPr>
          <a:xfrm>
            <a:off x="1279659" y="4508202"/>
            <a:ext cx="1800" cy="360"/>
            <a:chOff x="1279659" y="4508202"/>
            <a:chExt cx="1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4019" y="44722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18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4019" y="4472202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14:cNvPr>
              <p14:cNvContentPartPr/>
              <p14:nvPr/>
            </p14:nvContentPartPr>
            <p14:xfrm>
              <a:off x="1534179" y="4516122"/>
              <a:ext cx="18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8539" y="44801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14:cNvPr>
              <p14:cNvContentPartPr/>
              <p14:nvPr/>
            </p14:nvContentPartPr>
            <p14:xfrm>
              <a:off x="1693299" y="4333242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299" y="429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14:cNvPr>
              <p14:cNvContentPartPr/>
              <p14:nvPr/>
            </p14:nvContentPartPr>
            <p14:xfrm>
              <a:off x="1772859" y="4205802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859" y="417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14:cNvPr>
              <p14:cNvContentPartPr/>
              <p14:nvPr/>
            </p14:nvContentPartPr>
            <p14:xfrm>
              <a:off x="1884099" y="4539882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4504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14:cNvPr>
              <p14:cNvContentPartPr/>
              <p14:nvPr/>
            </p14:nvContentPartPr>
            <p14:xfrm>
              <a:off x="1757019" y="4834362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19" y="479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14:cNvPr>
              <p14:cNvContentPartPr/>
              <p14:nvPr/>
            </p14:nvContentPartPr>
            <p14:xfrm>
              <a:off x="1589979" y="4848402"/>
              <a:ext cx="360" cy="1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53979" y="48127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14:cNvPr>
              <p14:cNvContentPartPr/>
              <p14:nvPr/>
            </p14:nvContentPartPr>
            <p14:xfrm>
              <a:off x="1462539" y="469900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466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14:cNvPr>
              <p14:cNvContentPartPr/>
              <p14:nvPr/>
            </p14:nvContentPartPr>
            <p14:xfrm>
              <a:off x="1462539" y="5207682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5172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14:cNvPr>
              <p14:cNvContentPartPr/>
              <p14:nvPr/>
            </p14:nvContentPartPr>
            <p14:xfrm>
              <a:off x="1286499" y="5295162"/>
              <a:ext cx="180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0499" y="52595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14:cNvPr>
              <p14:cNvContentPartPr/>
              <p14:nvPr/>
            </p14:nvContentPartPr>
            <p14:xfrm>
              <a:off x="1136739" y="5159802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739" y="512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14:cNvPr>
              <p14:cNvContentPartPr/>
              <p14:nvPr/>
            </p14:nvContentPartPr>
            <p14:xfrm>
              <a:off x="1057179" y="504892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39" y="5012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14:cNvPr>
              <p14:cNvContentPartPr/>
              <p14:nvPr/>
            </p14:nvContentPartPr>
            <p14:xfrm>
              <a:off x="953859" y="492940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4893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14:cNvPr>
              <p14:cNvContentPartPr/>
              <p14:nvPr/>
            </p14:nvContentPartPr>
            <p14:xfrm>
              <a:off x="651459" y="4706922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19" y="467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14:cNvPr>
              <p14:cNvContentPartPr/>
              <p14:nvPr/>
            </p14:nvContentPartPr>
            <p14:xfrm>
              <a:off x="1128819" y="4110402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179" y="4074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14:cNvPr>
              <p14:cNvContentPartPr/>
              <p14:nvPr/>
            </p14:nvContentPartPr>
            <p14:xfrm>
              <a:off x="1311699" y="3864162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699" y="3828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14:cNvPr>
              <p14:cNvContentPartPr/>
              <p14:nvPr/>
            </p14:nvContentPartPr>
            <p14:xfrm>
              <a:off x="309819" y="4913562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79" y="48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14:cNvPr>
              <p14:cNvContentPartPr/>
              <p14:nvPr/>
            </p14:nvContentPartPr>
            <p14:xfrm>
              <a:off x="47379" y="4953162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491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14:cNvPr>
              <p14:cNvContentPartPr/>
              <p14:nvPr/>
            </p14:nvContentPartPr>
            <p14:xfrm>
              <a:off x="111099" y="5199762"/>
              <a:ext cx="360" cy="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99" y="5164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14:cNvPr>
              <p14:cNvContentPartPr/>
              <p14:nvPr/>
            </p14:nvContentPartPr>
            <p14:xfrm>
              <a:off x="-8421" y="5390922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061" y="5354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14:cNvPr>
              <p14:cNvContentPartPr/>
              <p14:nvPr/>
            </p14:nvContentPartPr>
            <p14:xfrm>
              <a:off x="31539" y="5637162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5601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14:cNvPr>
              <p14:cNvContentPartPr/>
              <p14:nvPr/>
            </p14:nvContentPartPr>
            <p14:xfrm>
              <a:off x="397299" y="5708802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5672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14:cNvPr>
              <p14:cNvContentPartPr/>
              <p14:nvPr/>
            </p14:nvContentPartPr>
            <p14:xfrm>
              <a:off x="31539" y="4603242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456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14:cNvPr>
              <p14:cNvContentPartPr/>
              <p14:nvPr/>
            </p14:nvContentPartPr>
            <p14:xfrm>
              <a:off x="3108819" y="262002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8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14:cNvPr>
              <p14:cNvContentPartPr/>
              <p14:nvPr/>
            </p14:nvContentPartPr>
            <p14:xfrm>
              <a:off x="2623539" y="55362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7899" y="19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14:cNvPr>
              <p14:cNvContentPartPr/>
              <p14:nvPr/>
            </p14:nvContentPartPr>
            <p14:xfrm>
              <a:off x="2885979" y="-24198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0339" y="-59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14:cNvPr>
              <p14:cNvContentPartPr/>
              <p14:nvPr/>
            </p14:nvContentPartPr>
            <p14:xfrm>
              <a:off x="3872019" y="-9583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019" y="-131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14:cNvPr>
              <p14:cNvContentPartPr/>
              <p14:nvPr/>
            </p14:nvContentPartPr>
            <p14:xfrm>
              <a:off x="3832419" y="15762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419" y="-202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14:cNvPr>
              <p14:cNvContentPartPr/>
              <p14:nvPr/>
            </p14:nvContentPartPr>
            <p14:xfrm>
              <a:off x="3450819" y="23322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-12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14:cNvPr>
              <p14:cNvContentPartPr/>
              <p14:nvPr/>
            </p14:nvContentPartPr>
            <p14:xfrm>
              <a:off x="3482139" y="333642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6499" y="297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14:cNvPr>
              <p14:cNvContentPartPr/>
              <p14:nvPr/>
            </p14:nvContentPartPr>
            <p14:xfrm>
              <a:off x="4158219" y="294042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219" y="25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14:cNvPr>
              <p14:cNvContentPartPr/>
              <p14:nvPr/>
            </p14:nvContentPartPr>
            <p14:xfrm>
              <a:off x="4833939" y="71202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299" y="35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14:cNvPr>
              <p14:cNvContentPartPr/>
              <p14:nvPr/>
            </p14:nvContentPartPr>
            <p14:xfrm>
              <a:off x="4722699" y="421122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059" y="38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14:cNvPr>
              <p14:cNvContentPartPr/>
              <p14:nvPr/>
            </p14:nvContentPartPr>
            <p14:xfrm>
              <a:off x="4523979" y="269922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97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14:cNvPr>
              <p14:cNvContentPartPr/>
              <p14:nvPr/>
            </p14:nvContentPartPr>
            <p14:xfrm>
              <a:off x="4500219" y="16696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19" y="13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14:cNvPr>
              <p14:cNvContentPartPr/>
              <p14:nvPr/>
            </p14:nvContentPartPr>
            <p14:xfrm>
              <a:off x="4293219" y="127002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579" y="9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14:cNvPr>
              <p14:cNvContentPartPr/>
              <p14:nvPr/>
            </p14:nvContentPartPr>
            <p14:xfrm>
              <a:off x="4205739" y="39522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09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14:cNvPr>
              <p14:cNvContentPartPr/>
              <p14:nvPr/>
            </p14:nvContentPartPr>
            <p14:xfrm>
              <a:off x="3712899" y="405282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25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14:cNvPr>
              <p14:cNvContentPartPr/>
              <p14:nvPr/>
            </p14:nvContentPartPr>
            <p14:xfrm>
              <a:off x="3784539" y="818562"/>
              <a:ext cx="5760" cy="1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48899" y="782922"/>
                <a:ext cx="7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14:cNvPr>
              <p14:cNvContentPartPr/>
              <p14:nvPr/>
            </p14:nvContentPartPr>
            <p14:xfrm>
              <a:off x="4253619" y="957522"/>
              <a:ext cx="3240" cy="4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17979" y="921882"/>
                <a:ext cx="74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14:cNvPr>
              <p14:cNvContentPartPr/>
              <p14:nvPr/>
            </p14:nvContentPartPr>
            <p14:xfrm>
              <a:off x="4317339" y="76312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6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14:cNvPr>
              <p14:cNvContentPartPr/>
              <p14:nvPr/>
            </p14:nvContentPartPr>
            <p14:xfrm>
              <a:off x="4818099" y="763122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20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14:cNvPr>
              <p14:cNvContentPartPr/>
              <p14:nvPr/>
            </p14:nvContentPartPr>
            <p14:xfrm>
              <a:off x="4539819" y="683562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64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14:cNvPr>
              <p14:cNvContentPartPr/>
              <p14:nvPr/>
            </p14:nvContentPartPr>
            <p14:xfrm>
              <a:off x="4229859" y="460722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21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14:cNvPr>
              <p14:cNvContentPartPr/>
              <p14:nvPr/>
            </p14:nvContentPartPr>
            <p14:xfrm>
              <a:off x="3895779" y="667362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779" y="631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14:cNvPr>
              <p14:cNvContentPartPr/>
              <p14:nvPr/>
            </p14:nvContentPartPr>
            <p14:xfrm>
              <a:off x="3339219" y="739362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219" y="70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14:cNvPr>
              <p14:cNvContentPartPr/>
              <p14:nvPr/>
            </p14:nvContentPartPr>
            <p14:xfrm>
              <a:off x="3275859" y="619842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9859" y="584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14:cNvPr>
              <p14:cNvContentPartPr/>
              <p14:nvPr/>
            </p14:nvContentPartPr>
            <p14:xfrm>
              <a:off x="2830539" y="572322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539" y="536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14:cNvPr>
              <p14:cNvContentPartPr/>
              <p14:nvPr/>
            </p14:nvContentPartPr>
            <p14:xfrm>
              <a:off x="2901819" y="301602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17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14:cNvPr>
              <p14:cNvContentPartPr/>
              <p14:nvPr/>
            </p14:nvContentPartPr>
            <p14:xfrm>
              <a:off x="3005139" y="93016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499" y="89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14:cNvPr>
              <p14:cNvContentPartPr/>
              <p14:nvPr/>
            </p14:nvContentPartPr>
            <p14:xfrm>
              <a:off x="3140499" y="2305722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4859" y="2269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14:cNvPr>
              <p14:cNvContentPartPr/>
              <p14:nvPr/>
            </p14:nvContentPartPr>
            <p14:xfrm>
              <a:off x="2615619" y="2266122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619" y="223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14:cNvPr>
              <p14:cNvContentPartPr/>
              <p14:nvPr/>
            </p14:nvContentPartPr>
            <p14:xfrm>
              <a:off x="2424819" y="2456922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242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14:cNvPr>
              <p14:cNvContentPartPr/>
              <p14:nvPr/>
            </p14:nvContentPartPr>
            <p14:xfrm>
              <a:off x="2663139" y="2735202"/>
              <a:ext cx="36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499" y="269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14:cNvPr>
              <p14:cNvContentPartPr/>
              <p14:nvPr/>
            </p14:nvContentPartPr>
            <p14:xfrm>
              <a:off x="2774739" y="2926002"/>
              <a:ext cx="360" cy="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099" y="2890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14:cNvPr>
              <p14:cNvContentPartPr/>
              <p14:nvPr/>
            </p14:nvContentPartPr>
            <p14:xfrm>
              <a:off x="2369019" y="2106642"/>
              <a:ext cx="360" cy="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379" y="207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14:cNvPr>
              <p14:cNvContentPartPr/>
              <p14:nvPr/>
            </p14:nvContentPartPr>
            <p14:xfrm>
              <a:off x="3450819" y="969762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934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14:cNvPr>
              <p14:cNvContentPartPr/>
              <p14:nvPr/>
            </p14:nvContentPartPr>
            <p14:xfrm>
              <a:off x="3347139" y="2146602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499" y="211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14:cNvPr>
              <p14:cNvContentPartPr/>
              <p14:nvPr/>
            </p14:nvContentPartPr>
            <p14:xfrm>
              <a:off x="2838099" y="2400762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459" y="236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14:cNvPr>
              <p14:cNvContentPartPr/>
              <p14:nvPr/>
            </p14:nvContentPartPr>
            <p14:xfrm>
              <a:off x="2965539" y="2671482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899" y="263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14:cNvPr>
              <p14:cNvContentPartPr/>
              <p14:nvPr/>
            </p14:nvContentPartPr>
            <p14:xfrm>
              <a:off x="3172539" y="2663202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53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14:cNvPr>
              <p14:cNvContentPartPr/>
              <p14:nvPr/>
            </p14:nvContentPartPr>
            <p14:xfrm>
              <a:off x="5175939" y="707322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29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14:cNvPr>
              <p14:cNvContentPartPr/>
              <p14:nvPr/>
            </p14:nvContentPartPr>
            <p14:xfrm>
              <a:off x="5088459" y="540282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819" y="5046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104C7A1-DAF7-A1DC-D294-9E78CDF6D238}"/>
              </a:ext>
            </a:extLst>
          </p:cNvPr>
          <p:cNvGrpSpPr/>
          <p:nvPr/>
        </p:nvGrpSpPr>
        <p:grpSpPr>
          <a:xfrm>
            <a:off x="5207979" y="222402"/>
            <a:ext cx="143280" cy="72000"/>
            <a:chOff x="5207979" y="222402"/>
            <a:chExt cx="14328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14:cNvPr>
                <p14:cNvContentPartPr/>
                <p14:nvPr/>
              </p14:nvContentPartPr>
              <p14:xfrm>
                <a:off x="5207979" y="29404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1979" y="2580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14:cNvPr>
                <p14:cNvContentPartPr/>
                <p14:nvPr/>
              </p14:nvContentPartPr>
              <p14:xfrm>
                <a:off x="5350899" y="222402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4899" y="1864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14:cNvPr>
              <p14:cNvContentPartPr/>
              <p14:nvPr/>
            </p14:nvContentPartPr>
            <p14:xfrm>
              <a:off x="5533779" y="222402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8139" y="18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14:cNvPr>
              <p14:cNvContentPartPr/>
              <p14:nvPr/>
            </p14:nvContentPartPr>
            <p14:xfrm>
              <a:off x="5152179" y="94962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53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14:cNvPr>
              <p14:cNvContentPartPr/>
              <p14:nvPr/>
            </p14:nvContentPartPr>
            <p14:xfrm>
              <a:off x="4945539" y="254082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539" y="21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14:cNvPr>
              <p14:cNvContentPartPr/>
              <p14:nvPr/>
            </p14:nvContentPartPr>
            <p14:xfrm>
              <a:off x="4921419" y="469002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14:cNvPr>
              <p14:cNvContentPartPr/>
              <p14:nvPr/>
            </p14:nvContentPartPr>
            <p14:xfrm>
              <a:off x="4881819" y="1009362"/>
              <a:ext cx="360" cy="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819" y="973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14:cNvPr>
              <p14:cNvContentPartPr/>
              <p14:nvPr/>
            </p14:nvContentPartPr>
            <p14:xfrm>
              <a:off x="4539819" y="91432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878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14:cNvPr>
              <p14:cNvContentPartPr/>
              <p14:nvPr/>
            </p14:nvContentPartPr>
            <p14:xfrm>
              <a:off x="4078659" y="778962"/>
              <a:ext cx="36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019" y="742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14:cNvPr>
              <p14:cNvContentPartPr/>
              <p14:nvPr/>
            </p14:nvContentPartPr>
            <p14:xfrm>
              <a:off x="5446299" y="1041402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659" y="1005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14:cNvPr>
              <p14:cNvContentPartPr/>
              <p14:nvPr/>
            </p14:nvContentPartPr>
            <p14:xfrm>
              <a:off x="5637099" y="826842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4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14:cNvPr>
              <p14:cNvContentPartPr/>
              <p14:nvPr/>
            </p14:nvContentPartPr>
            <p14:xfrm>
              <a:off x="5446299" y="683922"/>
              <a:ext cx="12600" cy="15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10659" y="647922"/>
                <a:ext cx="84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14:cNvPr>
              <p14:cNvContentPartPr/>
              <p14:nvPr/>
            </p14:nvContentPartPr>
            <p14:xfrm>
              <a:off x="5390499" y="508602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8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14:cNvPr>
              <p14:cNvContentPartPr/>
              <p14:nvPr/>
            </p14:nvContentPartPr>
            <p14:xfrm>
              <a:off x="5748339" y="429042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699" y="393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14:cNvPr>
              <p14:cNvContentPartPr/>
              <p14:nvPr/>
            </p14:nvContentPartPr>
            <p14:xfrm>
              <a:off x="5804139" y="301602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13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14:cNvPr>
              <p14:cNvContentPartPr/>
              <p14:nvPr/>
            </p14:nvContentPartPr>
            <p14:xfrm>
              <a:off x="6026619" y="190362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97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14:cNvPr>
              <p14:cNvContentPartPr/>
              <p14:nvPr/>
            </p14:nvContentPartPr>
            <p14:xfrm>
              <a:off x="5931579" y="46072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57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14:cNvPr>
              <p14:cNvContentPartPr/>
              <p14:nvPr/>
            </p14:nvContentPartPr>
            <p14:xfrm>
              <a:off x="6400659" y="214122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659" y="178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14:cNvPr>
              <p14:cNvContentPartPr/>
              <p14:nvPr/>
            </p14:nvContentPartPr>
            <p14:xfrm>
              <a:off x="6702699" y="190362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669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8453310" y="690692"/>
            <a:ext cx="3674028" cy="552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14:cNvPr>
              <p14:cNvContentPartPr/>
              <p14:nvPr/>
            </p14:nvContentPartPr>
            <p14:xfrm>
              <a:off x="2848809" y="3673440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169" y="363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14:cNvPr>
              <p14:cNvContentPartPr/>
              <p14:nvPr/>
            </p14:nvContentPartPr>
            <p14:xfrm>
              <a:off x="2604369" y="3263760"/>
              <a:ext cx="360" cy="1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68369" y="3228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14:cNvPr>
              <p14:cNvContentPartPr/>
              <p14:nvPr/>
            </p14:nvContentPartPr>
            <p14:xfrm>
              <a:off x="2383689" y="2751120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68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14:cNvPr>
              <p14:cNvContentPartPr/>
              <p14:nvPr/>
            </p14:nvContentPartPr>
            <p14:xfrm>
              <a:off x="2334369" y="2873520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729" y="2837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14:cNvPr>
              <p14:cNvContentPartPr/>
              <p14:nvPr/>
            </p14:nvContentPartPr>
            <p14:xfrm>
              <a:off x="2179569" y="3085560"/>
              <a:ext cx="360" cy="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92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14:cNvPr>
              <p14:cNvContentPartPr/>
              <p14:nvPr/>
            </p14:nvContentPartPr>
            <p14:xfrm>
              <a:off x="1902009" y="3346920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14:cNvPr>
              <p14:cNvContentPartPr/>
              <p14:nvPr/>
            </p14:nvContentPartPr>
            <p14:xfrm>
              <a:off x="2016489" y="3167280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489" y="3131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14:cNvPr>
              <p14:cNvContentPartPr/>
              <p14:nvPr/>
            </p14:nvContentPartPr>
            <p14:xfrm>
              <a:off x="2065089" y="3559320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44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14:cNvPr>
              <p14:cNvContentPartPr/>
              <p14:nvPr/>
            </p14:nvContentPartPr>
            <p14:xfrm>
              <a:off x="1885449" y="3606840"/>
              <a:ext cx="360" cy="18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49809" y="3571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14:cNvPr>
              <p14:cNvContentPartPr/>
              <p14:nvPr/>
            </p14:nvContentPartPr>
            <p14:xfrm>
              <a:off x="1804089" y="3926880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089" y="389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14:cNvPr>
              <p14:cNvContentPartPr/>
              <p14:nvPr/>
            </p14:nvContentPartPr>
            <p14:xfrm>
              <a:off x="1942689" y="3853080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14:cNvPr>
              <p14:cNvContentPartPr/>
              <p14:nvPr/>
            </p14:nvContentPartPr>
            <p14:xfrm>
              <a:off x="2163369" y="3934800"/>
              <a:ext cx="360" cy="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14:cNvPr>
              <p14:cNvContentPartPr/>
              <p14:nvPr/>
            </p14:nvContentPartPr>
            <p14:xfrm>
              <a:off x="2293689" y="3549960"/>
              <a:ext cx="360" cy="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58049" y="3513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14:cNvPr>
              <p14:cNvContentPartPr/>
              <p14:nvPr/>
            </p14:nvContentPartPr>
            <p14:xfrm>
              <a:off x="2236809" y="3265200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80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14:cNvPr>
              <p14:cNvContentPartPr/>
              <p14:nvPr/>
            </p14:nvContentPartPr>
            <p14:xfrm>
              <a:off x="2399889" y="3085560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24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14:cNvPr>
              <p14:cNvContentPartPr/>
              <p14:nvPr/>
            </p14:nvContentPartPr>
            <p14:xfrm>
              <a:off x="2563329" y="2946960"/>
              <a:ext cx="360" cy="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329" y="2911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14:cNvPr>
              <p14:cNvContentPartPr/>
              <p14:nvPr/>
            </p14:nvContentPartPr>
            <p14:xfrm>
              <a:off x="2783649" y="3208320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0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14:cNvPr>
              <p14:cNvContentPartPr/>
              <p14:nvPr/>
            </p14:nvContentPartPr>
            <p14:xfrm>
              <a:off x="3045009" y="3200040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14:cNvPr>
              <p14:cNvContentPartPr/>
              <p14:nvPr/>
            </p14:nvContentPartPr>
            <p14:xfrm>
              <a:off x="3175689" y="3002760"/>
              <a:ext cx="360" cy="1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39689" y="2967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14:cNvPr>
              <p14:cNvContentPartPr/>
              <p14:nvPr/>
            </p14:nvContentPartPr>
            <p14:xfrm>
              <a:off x="3084609" y="2914560"/>
              <a:ext cx="1800" cy="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48609" y="2878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14:cNvPr>
              <p14:cNvContentPartPr/>
              <p14:nvPr/>
            </p14:nvContentPartPr>
            <p14:xfrm>
              <a:off x="9004809" y="51408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169" y="47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14:cNvPr>
              <p14:cNvContentPartPr/>
              <p14:nvPr/>
            </p14:nvContentPartPr>
            <p14:xfrm>
              <a:off x="8270049" y="309960"/>
              <a:ext cx="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409" y="2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14:cNvPr>
              <p14:cNvContentPartPr/>
              <p14:nvPr/>
            </p14:nvContentPartPr>
            <p14:xfrm>
              <a:off x="7617009" y="130320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9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14:cNvPr>
              <p14:cNvContentPartPr/>
              <p14:nvPr/>
            </p14:nvContentPartPr>
            <p14:xfrm>
              <a:off x="7673889" y="268920"/>
              <a:ext cx="360" cy="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23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14:cNvPr>
              <p14:cNvContentPartPr/>
              <p14:nvPr/>
            </p14:nvContentPartPr>
            <p14:xfrm>
              <a:off x="7894569" y="187560"/>
              <a:ext cx="360" cy="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929" y="15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14:cNvPr>
              <p14:cNvContentPartPr/>
              <p14:nvPr/>
            </p14:nvContentPartPr>
            <p14:xfrm>
              <a:off x="7919049" y="105840"/>
              <a:ext cx="36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30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14:cNvPr>
              <p14:cNvContentPartPr/>
              <p14:nvPr/>
            </p14:nvContentPartPr>
            <p14:xfrm>
              <a:off x="8335209" y="138600"/>
              <a:ext cx="1800" cy="3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569" y="102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14:cNvPr>
              <p14:cNvContentPartPr/>
              <p14:nvPr/>
            </p14:nvContentPartPr>
            <p14:xfrm>
              <a:off x="8146209" y="448560"/>
              <a:ext cx="180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0569" y="41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14:cNvPr>
              <p14:cNvContentPartPr/>
              <p14:nvPr/>
            </p14:nvContentPartPr>
            <p14:xfrm>
              <a:off x="7208769" y="220320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769" y="18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14:cNvPr>
              <p14:cNvContentPartPr/>
              <p14:nvPr/>
            </p14:nvContentPartPr>
            <p14:xfrm>
              <a:off x="6906729" y="456840"/>
              <a:ext cx="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42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14:cNvPr>
              <p14:cNvContentPartPr/>
              <p14:nvPr/>
            </p14:nvContentPartPr>
            <p14:xfrm>
              <a:off x="6490209" y="440640"/>
              <a:ext cx="360" cy="3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56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14:cNvPr>
              <p14:cNvContentPartPr/>
              <p14:nvPr/>
            </p14:nvContentPartPr>
            <p14:xfrm>
              <a:off x="6555369" y="24480"/>
              <a:ext cx="360" cy="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14:cNvPr>
              <p14:cNvContentPartPr/>
              <p14:nvPr/>
            </p14:nvContentPartPr>
            <p14:xfrm>
              <a:off x="6016809" y="73080"/>
              <a:ext cx="360" cy="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0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14:cNvPr>
              <p14:cNvContentPartPr/>
              <p14:nvPr/>
            </p14:nvContentPartPr>
            <p14:xfrm>
              <a:off x="5706489" y="4860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8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14:cNvPr>
              <p14:cNvContentPartPr/>
              <p14:nvPr/>
            </p14:nvContentPartPr>
            <p14:xfrm>
              <a:off x="6351609" y="1584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609" y="-1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14:cNvPr>
              <p14:cNvContentPartPr/>
              <p14:nvPr/>
            </p14:nvContentPartPr>
            <p14:xfrm>
              <a:off x="6971889" y="48600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14:cNvPr>
              <p14:cNvContentPartPr/>
              <p14:nvPr/>
            </p14:nvContentPartPr>
            <p14:xfrm>
              <a:off x="7021209" y="301680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209" y="26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14:cNvPr>
              <p14:cNvContentPartPr/>
              <p14:nvPr/>
            </p14:nvContentPartPr>
            <p14:xfrm>
              <a:off x="7396689" y="186120"/>
              <a:ext cx="360" cy="1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60689" y="1504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14:cNvPr>
              <p14:cNvContentPartPr/>
              <p14:nvPr/>
            </p14:nvContentPartPr>
            <p14:xfrm>
              <a:off x="7437369" y="-73800"/>
              <a:ext cx="360" cy="3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369" y="-10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14:cNvPr>
              <p14:cNvContentPartPr/>
              <p14:nvPr/>
            </p14:nvContentPartPr>
            <p14:xfrm>
              <a:off x="8506929" y="24480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14:cNvPr>
              <p14:cNvContentPartPr/>
              <p14:nvPr/>
            </p14:nvContentPartPr>
            <p14:xfrm>
              <a:off x="8114889" y="-8280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249" y="-4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14:cNvPr>
              <p14:cNvContentPartPr/>
              <p14:nvPr/>
            </p14:nvContentPartPr>
            <p14:xfrm>
              <a:off x="8097249" y="244800"/>
              <a:ext cx="180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61609" y="208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14:cNvPr>
              <p14:cNvContentPartPr/>
              <p14:nvPr/>
            </p14:nvContentPartPr>
            <p14:xfrm>
              <a:off x="7861809" y="506160"/>
              <a:ext cx="360" cy="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6169" y="47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14:cNvPr>
              <p14:cNvContentPartPr/>
              <p14:nvPr/>
            </p14:nvContentPartPr>
            <p14:xfrm>
              <a:off x="7298409" y="946800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769" y="91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14:cNvPr>
              <p14:cNvContentPartPr/>
              <p14:nvPr/>
            </p14:nvContentPartPr>
            <p14:xfrm>
              <a:off x="6081969" y="732960"/>
              <a:ext cx="360" cy="1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46329" y="697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14:cNvPr>
              <p14:cNvContentPartPr/>
              <p14:nvPr/>
            </p14:nvContentPartPr>
            <p14:xfrm>
              <a:off x="10988769" y="1550880"/>
              <a:ext cx="360" cy="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2769" y="151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14:cNvPr>
              <p14:cNvContentPartPr/>
              <p14:nvPr/>
            </p14:nvContentPartPr>
            <p14:xfrm>
              <a:off x="10833969" y="1387440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969" y="1351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14:cNvPr>
              <p14:cNvContentPartPr/>
              <p14:nvPr/>
            </p14:nvContentPartPr>
            <p14:xfrm>
              <a:off x="10809129" y="1534320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3129" y="149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14:cNvPr>
              <p14:cNvContentPartPr/>
              <p14:nvPr/>
            </p14:nvContentPartPr>
            <p14:xfrm>
              <a:off x="10678449" y="1355040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809" y="131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14:cNvPr>
              <p14:cNvContentPartPr/>
              <p14:nvPr/>
            </p14:nvContentPartPr>
            <p14:xfrm>
              <a:off x="10801209" y="930240"/>
              <a:ext cx="3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8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14:cNvPr>
              <p14:cNvContentPartPr/>
              <p14:nvPr/>
            </p14:nvContentPartPr>
            <p14:xfrm>
              <a:off x="10939809" y="1118160"/>
              <a:ext cx="360" cy="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41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14:cNvPr>
              <p14:cNvContentPartPr/>
              <p14:nvPr/>
            </p14:nvContentPartPr>
            <p14:xfrm>
              <a:off x="10735689" y="1126080"/>
              <a:ext cx="360" cy="3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9689" y="109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14:cNvPr>
              <p14:cNvContentPartPr/>
              <p14:nvPr/>
            </p14:nvContentPartPr>
            <p14:xfrm>
              <a:off x="10801209" y="563040"/>
              <a:ext cx="360" cy="3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14:cNvPr>
              <p14:cNvContentPartPr/>
              <p14:nvPr/>
            </p14:nvContentPartPr>
            <p14:xfrm>
              <a:off x="10898769" y="775440"/>
              <a:ext cx="360" cy="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3129" y="73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14:cNvPr>
              <p14:cNvContentPartPr/>
              <p14:nvPr/>
            </p14:nvContentPartPr>
            <p14:xfrm>
              <a:off x="11029809" y="603720"/>
              <a:ext cx="360" cy="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80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14:cNvPr>
              <p14:cNvContentPartPr/>
              <p14:nvPr/>
            </p14:nvContentPartPr>
            <p14:xfrm>
              <a:off x="10972209" y="236160"/>
              <a:ext cx="360" cy="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569" y="20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14:cNvPr>
              <p14:cNvContentPartPr/>
              <p14:nvPr/>
            </p14:nvContentPartPr>
            <p14:xfrm>
              <a:off x="10711209" y="252720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556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14:cNvPr>
              <p14:cNvContentPartPr/>
              <p14:nvPr/>
            </p14:nvContentPartPr>
            <p14:xfrm>
              <a:off x="10229529" y="293760"/>
              <a:ext cx="36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25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14:cNvPr>
              <p14:cNvContentPartPr/>
              <p14:nvPr/>
            </p14:nvContentPartPr>
            <p14:xfrm>
              <a:off x="9935409" y="146520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769" y="11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14:cNvPr>
              <p14:cNvContentPartPr/>
              <p14:nvPr/>
            </p14:nvContentPartPr>
            <p14:xfrm>
              <a:off x="10531569" y="171360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5929" y="135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14:cNvPr>
              <p14:cNvContentPartPr/>
              <p14:nvPr/>
            </p14:nvContentPartPr>
            <p14:xfrm>
              <a:off x="10368129" y="114120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489" y="7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14:cNvPr>
              <p14:cNvContentPartPr/>
              <p14:nvPr/>
            </p14:nvContentPartPr>
            <p14:xfrm>
              <a:off x="10539849" y="391680"/>
              <a:ext cx="360" cy="3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849" y="35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14:cNvPr>
              <p14:cNvContentPartPr/>
              <p14:nvPr/>
            </p14:nvContentPartPr>
            <p14:xfrm>
              <a:off x="10229529" y="603720"/>
              <a:ext cx="360" cy="3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14:cNvPr>
              <p14:cNvContentPartPr/>
              <p14:nvPr/>
            </p14:nvContentPartPr>
            <p14:xfrm>
              <a:off x="10596729" y="644400"/>
              <a:ext cx="360" cy="3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1089" y="60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14:cNvPr>
              <p14:cNvContentPartPr/>
              <p14:nvPr/>
            </p14:nvContentPartPr>
            <p14:xfrm>
              <a:off x="10792929" y="40320"/>
              <a:ext cx="360" cy="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929" y="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14:cNvPr>
              <p14:cNvContentPartPr/>
              <p14:nvPr/>
            </p14:nvContentPartPr>
            <p14:xfrm>
              <a:off x="10980849" y="32400"/>
              <a:ext cx="360" cy="3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849" y="-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14:cNvPr>
              <p14:cNvContentPartPr/>
              <p14:nvPr/>
            </p14:nvContentPartPr>
            <p14:xfrm>
              <a:off x="10082289" y="32400"/>
              <a:ext cx="1800" cy="3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46649" y="-3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14:cNvPr>
              <p14:cNvContentPartPr/>
              <p14:nvPr/>
            </p14:nvContentPartPr>
            <p14:xfrm>
              <a:off x="9976449" y="326160"/>
              <a:ext cx="360" cy="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0449" y="29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14:cNvPr>
              <p14:cNvContentPartPr/>
              <p14:nvPr/>
            </p14:nvContentPartPr>
            <p14:xfrm>
              <a:off x="9788529" y="563040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288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14:cNvPr>
              <p14:cNvContentPartPr/>
              <p14:nvPr/>
            </p14:nvContentPartPr>
            <p14:xfrm>
              <a:off x="9576489" y="25272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48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14:cNvPr>
              <p14:cNvContentPartPr/>
              <p14:nvPr/>
            </p14:nvContentPartPr>
            <p14:xfrm>
              <a:off x="9747849" y="261000"/>
              <a:ext cx="360" cy="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2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14:cNvPr>
              <p14:cNvContentPartPr/>
              <p14:nvPr/>
            </p14:nvContentPartPr>
            <p14:xfrm>
              <a:off x="9697449" y="440640"/>
              <a:ext cx="1800" cy="3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1809" y="4046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14:cNvPr>
              <p14:cNvContentPartPr/>
              <p14:nvPr/>
            </p14:nvContentPartPr>
            <p14:xfrm>
              <a:off x="9747849" y="38880"/>
              <a:ext cx="3600" cy="18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712209" y="3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14:cNvPr>
              <p14:cNvContentPartPr/>
              <p14:nvPr/>
            </p14:nvContentPartPr>
            <p14:xfrm>
              <a:off x="9535809" y="-360"/>
              <a:ext cx="360" cy="3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-3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14:cNvPr>
              <p14:cNvContentPartPr/>
              <p14:nvPr/>
            </p14:nvContentPartPr>
            <p14:xfrm>
              <a:off x="9045489" y="105840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98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14:cNvPr>
              <p14:cNvContentPartPr/>
              <p14:nvPr/>
            </p14:nvContentPartPr>
            <p14:xfrm>
              <a:off x="9225129" y="-49320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-8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14:cNvPr>
              <p14:cNvContentPartPr/>
              <p14:nvPr/>
            </p14:nvContentPartPr>
            <p14:xfrm>
              <a:off x="8800689" y="73080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468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14:cNvPr>
              <p14:cNvContentPartPr/>
              <p14:nvPr/>
            </p14:nvContentPartPr>
            <p14:xfrm>
              <a:off x="8678289" y="334440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298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14:cNvPr>
              <p14:cNvContentPartPr/>
              <p14:nvPr/>
            </p14:nvContentPartPr>
            <p14:xfrm>
              <a:off x="8531409" y="210600"/>
              <a:ext cx="360" cy="1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95409" y="1746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14:cNvPr>
              <p14:cNvContentPartPr/>
              <p14:nvPr/>
            </p14:nvContentPartPr>
            <p14:xfrm>
              <a:off x="8988609" y="261000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6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14:cNvPr>
              <p14:cNvContentPartPr/>
              <p14:nvPr/>
            </p14:nvContentPartPr>
            <p14:xfrm>
              <a:off x="8849649" y="465120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009" y="42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14:cNvPr>
              <p14:cNvContentPartPr/>
              <p14:nvPr/>
            </p14:nvContentPartPr>
            <p14:xfrm>
              <a:off x="8645889" y="709920"/>
              <a:ext cx="360" cy="3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67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14:cNvPr>
              <p14:cNvContentPartPr/>
              <p14:nvPr/>
            </p14:nvContentPartPr>
            <p14:xfrm>
              <a:off x="9225129" y="440640"/>
              <a:ext cx="360" cy="3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14:cNvPr>
              <p14:cNvContentPartPr/>
              <p14:nvPr/>
            </p14:nvContentPartPr>
            <p14:xfrm>
              <a:off x="9388569" y="416160"/>
              <a:ext cx="360" cy="1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52569" y="38052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3DD55B0-A698-7E9C-3E5C-1DD54586A3FC}"/>
              </a:ext>
            </a:extLst>
          </p:cNvPr>
          <p:cNvGrpSpPr/>
          <p:nvPr/>
        </p:nvGrpSpPr>
        <p:grpSpPr>
          <a:xfrm>
            <a:off x="9274449" y="171360"/>
            <a:ext cx="147240" cy="32760"/>
            <a:chOff x="9274449" y="171360"/>
            <a:chExt cx="14724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14:cNvPr>
                <p14:cNvContentPartPr/>
                <p14:nvPr/>
              </p14:nvContentPartPr>
              <p14:xfrm>
                <a:off x="9274449" y="199080"/>
                <a:ext cx="504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38449" y="16344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14:cNvPr>
                <p14:cNvContentPartPr/>
                <p14:nvPr/>
              </p14:nvContentPartPr>
              <p14:xfrm>
                <a:off x="9421329" y="171360"/>
                <a:ext cx="360" cy="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85329" y="135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14:cNvPr>
              <p14:cNvContentPartPr/>
              <p14:nvPr/>
            </p14:nvContentPartPr>
            <p14:xfrm>
              <a:off x="9552009" y="497520"/>
              <a:ext cx="360" cy="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009" y="4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14:cNvPr>
              <p14:cNvContentPartPr/>
              <p14:nvPr/>
            </p14:nvContentPartPr>
            <p14:xfrm>
              <a:off x="9535809" y="693720"/>
              <a:ext cx="360" cy="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65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14:cNvPr>
              <p14:cNvContentPartPr/>
              <p14:nvPr/>
            </p14:nvContentPartPr>
            <p14:xfrm>
              <a:off x="9600609" y="930240"/>
              <a:ext cx="1800" cy="3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64969" y="89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14:cNvPr>
              <p14:cNvContentPartPr/>
              <p14:nvPr/>
            </p14:nvContentPartPr>
            <p14:xfrm>
              <a:off x="10049889" y="538560"/>
              <a:ext cx="360" cy="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4249" y="50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14:cNvPr>
              <p14:cNvContentPartPr/>
              <p14:nvPr/>
            </p14:nvContentPartPr>
            <p14:xfrm>
              <a:off x="9625449" y="1265040"/>
              <a:ext cx="360" cy="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9449" y="122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14:cNvPr>
              <p14:cNvContentPartPr/>
              <p14:nvPr/>
            </p14:nvContentPartPr>
            <p14:xfrm>
              <a:off x="9674409" y="1118160"/>
              <a:ext cx="360" cy="3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87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14:cNvPr>
              <p14:cNvContentPartPr/>
              <p14:nvPr/>
            </p14:nvContentPartPr>
            <p14:xfrm>
              <a:off x="9086529" y="2318400"/>
              <a:ext cx="360" cy="3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889" y="2282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14:cNvPr>
              <p14:cNvContentPartPr/>
              <p14:nvPr/>
            </p14:nvContentPartPr>
            <p14:xfrm>
              <a:off x="9184449" y="2065320"/>
              <a:ext cx="360" cy="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809" y="202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14:cNvPr>
              <p14:cNvContentPartPr/>
              <p14:nvPr/>
            </p14:nvContentPartPr>
            <p14:xfrm>
              <a:off x="8825169" y="2563200"/>
              <a:ext cx="1800" cy="3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89529" y="2527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14:cNvPr>
              <p14:cNvContentPartPr/>
              <p14:nvPr/>
            </p14:nvContentPartPr>
            <p14:xfrm>
              <a:off x="8980689" y="2612160"/>
              <a:ext cx="360" cy="3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689" y="2576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14:cNvPr>
              <p14:cNvContentPartPr/>
              <p14:nvPr/>
            </p14:nvContentPartPr>
            <p14:xfrm>
              <a:off x="8996529" y="2782080"/>
              <a:ext cx="360" cy="1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60889" y="27464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14:cNvPr>
              <p14:cNvContentPartPr/>
              <p14:nvPr/>
            </p14:nvContentPartPr>
            <p14:xfrm>
              <a:off x="8710689" y="3004200"/>
              <a:ext cx="360" cy="3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504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14:cNvPr>
              <p14:cNvContentPartPr/>
              <p14:nvPr/>
            </p14:nvContentPartPr>
            <p14:xfrm>
              <a:off x="8555889" y="2905920"/>
              <a:ext cx="360" cy="3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0249" y="2870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14:cNvPr>
              <p14:cNvContentPartPr/>
              <p14:nvPr/>
            </p14:nvContentPartPr>
            <p14:xfrm>
              <a:off x="8311089" y="3265200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14:cNvPr>
              <p14:cNvContentPartPr/>
              <p14:nvPr/>
            </p14:nvContentPartPr>
            <p14:xfrm>
              <a:off x="8645889" y="3224520"/>
              <a:ext cx="360" cy="3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14:cNvPr>
              <p14:cNvContentPartPr/>
              <p14:nvPr/>
            </p14:nvContentPartPr>
            <p14:xfrm>
              <a:off x="8580369" y="3346920"/>
              <a:ext cx="360" cy="3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14:cNvPr>
              <p14:cNvContentPartPr/>
              <p14:nvPr/>
            </p14:nvContentPartPr>
            <p14:xfrm>
              <a:off x="8311089" y="3641040"/>
              <a:ext cx="360" cy="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75089" y="3605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14:cNvPr>
              <p14:cNvContentPartPr/>
              <p14:nvPr/>
            </p14:nvContentPartPr>
            <p14:xfrm>
              <a:off x="8302809" y="3902040"/>
              <a:ext cx="360" cy="3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7169" y="3866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14:cNvPr>
              <p14:cNvContentPartPr/>
              <p14:nvPr/>
            </p14:nvContentPartPr>
            <p14:xfrm>
              <a:off x="8482449" y="3894120"/>
              <a:ext cx="360" cy="3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68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14:cNvPr>
              <p14:cNvContentPartPr/>
              <p14:nvPr/>
            </p14:nvContentPartPr>
            <p14:xfrm>
              <a:off x="8621049" y="4000320"/>
              <a:ext cx="360" cy="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04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14:cNvPr>
              <p14:cNvContentPartPr/>
              <p14:nvPr/>
            </p14:nvContentPartPr>
            <p14:xfrm>
              <a:off x="8474169" y="4081680"/>
              <a:ext cx="180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438169" y="4045680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A9E5776-107E-D80D-9F93-BB4423499655}"/>
              </a:ext>
            </a:extLst>
          </p:cNvPr>
          <p:cNvGrpSpPr/>
          <p:nvPr/>
        </p:nvGrpSpPr>
        <p:grpSpPr>
          <a:xfrm>
            <a:off x="8327289" y="4326840"/>
            <a:ext cx="98280" cy="65520"/>
            <a:chOff x="8327289" y="4326840"/>
            <a:chExt cx="982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14:cNvPr>
                <p14:cNvContentPartPr/>
                <p14:nvPr/>
              </p14:nvContentPartPr>
              <p14:xfrm>
                <a:off x="8425209" y="4326840"/>
                <a:ext cx="3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09" y="4290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14:cNvPr>
                <p14:cNvContentPartPr/>
                <p14:nvPr/>
              </p14:nvContentPartPr>
              <p14:xfrm>
                <a:off x="8327289" y="4392000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1289" y="4356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14:cNvPr>
              <p14:cNvContentPartPr/>
              <p14:nvPr/>
            </p14:nvContentPartPr>
            <p14:xfrm>
              <a:off x="8049729" y="4449240"/>
              <a:ext cx="360" cy="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41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14:cNvPr>
              <p14:cNvContentPartPr/>
              <p14:nvPr/>
            </p14:nvContentPartPr>
            <p14:xfrm>
              <a:off x="8049729" y="4628880"/>
              <a:ext cx="1800" cy="3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592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14:cNvPr>
              <p14:cNvContentPartPr/>
              <p14:nvPr/>
            </p14:nvContentPartPr>
            <p14:xfrm>
              <a:off x="8212809" y="4677840"/>
              <a:ext cx="5040" cy="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76809" y="46422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14:cNvPr>
              <p14:cNvContentPartPr/>
              <p14:nvPr/>
            </p14:nvContentPartPr>
            <p14:xfrm>
              <a:off x="8082129" y="4996440"/>
              <a:ext cx="360" cy="100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6489" y="4960440"/>
                <a:ext cx="72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14:cNvPr>
              <p14:cNvContentPartPr/>
              <p14:nvPr/>
            </p14:nvContentPartPr>
            <p14:xfrm>
              <a:off x="8049729" y="5510880"/>
              <a:ext cx="360" cy="36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547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14:cNvPr>
              <p14:cNvContentPartPr/>
              <p14:nvPr/>
            </p14:nvContentPartPr>
            <p14:xfrm>
              <a:off x="8441409" y="4906440"/>
              <a:ext cx="360" cy="3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5769" y="487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14:cNvPr>
              <p14:cNvContentPartPr/>
              <p14:nvPr/>
            </p14:nvContentPartPr>
            <p14:xfrm>
              <a:off x="8425209" y="4514760"/>
              <a:ext cx="360" cy="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209" y="447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14:cNvPr>
              <p14:cNvContentPartPr/>
              <p14:nvPr/>
            </p14:nvContentPartPr>
            <p14:xfrm>
              <a:off x="8212809" y="4139280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9" y="410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14:cNvPr>
              <p14:cNvContentPartPr/>
              <p14:nvPr/>
            </p14:nvContentPartPr>
            <p14:xfrm>
              <a:off x="8678289" y="3820680"/>
              <a:ext cx="360" cy="3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14:cNvPr>
              <p14:cNvContentPartPr/>
              <p14:nvPr/>
            </p14:nvContentPartPr>
            <p14:xfrm>
              <a:off x="8499009" y="3543120"/>
              <a:ext cx="360" cy="36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00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14:cNvPr>
              <p14:cNvContentPartPr/>
              <p14:nvPr/>
            </p14:nvContentPartPr>
            <p14:xfrm>
              <a:off x="8816889" y="3273480"/>
              <a:ext cx="360" cy="36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1249" y="323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14:cNvPr>
              <p14:cNvContentPartPr/>
              <p14:nvPr/>
            </p14:nvContentPartPr>
            <p14:xfrm>
              <a:off x="3338769" y="2751120"/>
              <a:ext cx="360" cy="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12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14:cNvPr>
              <p14:cNvContentPartPr/>
              <p14:nvPr/>
            </p14:nvContentPartPr>
            <p14:xfrm>
              <a:off x="5763729" y="963000"/>
              <a:ext cx="360" cy="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7729" y="92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14:cNvPr>
              <p14:cNvContentPartPr/>
              <p14:nvPr/>
            </p14:nvContentPartPr>
            <p14:xfrm>
              <a:off x="6620889" y="1004040"/>
              <a:ext cx="36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889" y="96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14:cNvPr>
              <p14:cNvContentPartPr/>
              <p14:nvPr/>
            </p14:nvContentPartPr>
            <p14:xfrm>
              <a:off x="7331169" y="726480"/>
              <a:ext cx="1800" cy="3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529" y="690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14:cNvPr>
              <p14:cNvContentPartPr/>
              <p14:nvPr/>
            </p14:nvContentPartPr>
            <p14:xfrm>
              <a:off x="6922929" y="620280"/>
              <a:ext cx="360" cy="3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58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14:cNvPr>
              <p14:cNvContentPartPr/>
              <p14:nvPr/>
            </p14:nvContentPartPr>
            <p14:xfrm>
              <a:off x="7690449" y="603720"/>
              <a:ext cx="360" cy="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444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14:cNvPr>
              <p14:cNvContentPartPr/>
              <p14:nvPr/>
            </p14:nvContentPartPr>
            <p14:xfrm>
              <a:off x="7673889" y="824040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78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14:cNvPr>
              <p14:cNvContentPartPr/>
              <p14:nvPr/>
            </p14:nvContentPartPr>
            <p14:xfrm>
              <a:off x="8074209" y="881640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69" y="84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14:cNvPr>
              <p14:cNvContentPartPr/>
              <p14:nvPr/>
            </p14:nvContentPartPr>
            <p14:xfrm>
              <a:off x="8164209" y="716760"/>
              <a:ext cx="360" cy="18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209" y="680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14:cNvPr>
              <p14:cNvContentPartPr/>
              <p14:nvPr/>
            </p14:nvContentPartPr>
            <p14:xfrm>
              <a:off x="8506929" y="987840"/>
              <a:ext cx="360" cy="3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95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14:cNvPr>
              <p14:cNvContentPartPr/>
              <p14:nvPr/>
            </p14:nvContentPartPr>
            <p14:xfrm>
              <a:off x="9013089" y="873360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7089" y="83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14:cNvPr>
              <p14:cNvContentPartPr/>
              <p14:nvPr/>
            </p14:nvContentPartPr>
            <p14:xfrm>
              <a:off x="9118929" y="726480"/>
              <a:ext cx="360" cy="3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32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14:cNvPr>
              <p14:cNvContentPartPr/>
              <p14:nvPr/>
            </p14:nvContentPartPr>
            <p14:xfrm>
              <a:off x="9274449" y="905760"/>
              <a:ext cx="1800" cy="3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8449" y="8701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14:cNvPr>
              <p14:cNvContentPartPr/>
              <p14:nvPr/>
            </p14:nvContentPartPr>
            <p14:xfrm>
              <a:off x="7731129" y="5249520"/>
              <a:ext cx="360" cy="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5129" y="52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14:cNvPr>
              <p14:cNvContentPartPr/>
              <p14:nvPr/>
            </p14:nvContentPartPr>
            <p14:xfrm>
              <a:off x="7926969" y="5216760"/>
              <a:ext cx="360" cy="36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3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14:cNvPr>
              <p14:cNvContentPartPr/>
              <p14:nvPr/>
            </p14:nvContentPartPr>
            <p14:xfrm>
              <a:off x="7452129" y="5559480"/>
              <a:ext cx="1800" cy="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6489" y="5523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14:cNvPr>
              <p14:cNvContentPartPr/>
              <p14:nvPr/>
            </p14:nvContentPartPr>
            <p14:xfrm>
              <a:off x="7371849" y="5224680"/>
              <a:ext cx="360" cy="3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6209" y="518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14:cNvPr>
              <p14:cNvContentPartPr/>
              <p14:nvPr/>
            </p14:nvContentPartPr>
            <p14:xfrm>
              <a:off x="7217049" y="4947120"/>
              <a:ext cx="360" cy="3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049" y="491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14:cNvPr>
              <p14:cNvContentPartPr/>
              <p14:nvPr/>
            </p14:nvContentPartPr>
            <p14:xfrm>
              <a:off x="7510809" y="4367520"/>
              <a:ext cx="360" cy="3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14:cNvPr>
              <p14:cNvContentPartPr/>
              <p14:nvPr/>
            </p14:nvContentPartPr>
            <p14:xfrm>
              <a:off x="7478049" y="4710600"/>
              <a:ext cx="360" cy="3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2409" y="467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14:cNvPr>
              <p14:cNvContentPartPr/>
              <p14:nvPr/>
            </p14:nvContentPartPr>
            <p14:xfrm>
              <a:off x="7274289" y="4612320"/>
              <a:ext cx="360" cy="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289" y="457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14:cNvPr>
              <p14:cNvContentPartPr/>
              <p14:nvPr/>
            </p14:nvContentPartPr>
            <p14:xfrm>
              <a:off x="7551489" y="4914720"/>
              <a:ext cx="360" cy="36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849" y="4878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14:cNvPr>
              <p14:cNvContentPartPr/>
              <p14:nvPr/>
            </p14:nvContentPartPr>
            <p14:xfrm>
              <a:off x="7845609" y="4979880"/>
              <a:ext cx="360" cy="3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14:cNvPr>
              <p14:cNvContentPartPr/>
              <p14:nvPr/>
            </p14:nvContentPartPr>
            <p14:xfrm>
              <a:off x="7739409" y="4645080"/>
              <a:ext cx="360" cy="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769" y="460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14:cNvPr>
              <p14:cNvContentPartPr/>
              <p14:nvPr/>
            </p14:nvContentPartPr>
            <p14:xfrm>
              <a:off x="7780089" y="4392000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444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14:cNvPr>
              <p14:cNvContentPartPr/>
              <p14:nvPr/>
            </p14:nvContentPartPr>
            <p14:xfrm>
              <a:off x="7894569" y="4710600"/>
              <a:ext cx="8640" cy="50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858929" y="4674600"/>
                <a:ext cx="80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14:cNvPr>
              <p14:cNvContentPartPr/>
              <p14:nvPr/>
            </p14:nvContentPartPr>
            <p14:xfrm>
              <a:off x="7673889" y="5437080"/>
              <a:ext cx="360" cy="36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14:cNvPr>
              <p14:cNvContentPartPr/>
              <p14:nvPr/>
            </p14:nvContentPartPr>
            <p14:xfrm>
              <a:off x="1616169" y="5551560"/>
              <a:ext cx="360" cy="36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551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14:cNvPr>
              <p14:cNvContentPartPr/>
              <p14:nvPr/>
            </p14:nvContentPartPr>
            <p14:xfrm>
              <a:off x="1182009" y="5483520"/>
              <a:ext cx="1800" cy="190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146369" y="5447880"/>
                <a:ext cx="73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14:cNvPr>
              <p14:cNvContentPartPr/>
              <p14:nvPr/>
            </p14:nvContentPartPr>
            <p14:xfrm>
              <a:off x="1125129" y="5355360"/>
              <a:ext cx="1800" cy="3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9129" y="5319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14:cNvPr>
              <p14:cNvContentPartPr/>
              <p14:nvPr/>
            </p14:nvContentPartPr>
            <p14:xfrm>
              <a:off x="977889" y="5478120"/>
              <a:ext cx="1800" cy="1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42249" y="5442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14:cNvPr>
              <p14:cNvContentPartPr/>
              <p14:nvPr/>
            </p14:nvContentPartPr>
            <p14:xfrm>
              <a:off x="938649" y="5641200"/>
              <a:ext cx="360" cy="3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6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14:cNvPr>
              <p14:cNvContentPartPr/>
              <p14:nvPr/>
            </p14:nvContentPartPr>
            <p14:xfrm>
              <a:off x="1175169" y="5706720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52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14:cNvPr>
              <p14:cNvContentPartPr/>
              <p14:nvPr/>
            </p14:nvContentPartPr>
            <p14:xfrm>
              <a:off x="1493769" y="5803200"/>
              <a:ext cx="360" cy="18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57769" y="5767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14:cNvPr>
              <p14:cNvContentPartPr/>
              <p14:nvPr/>
            </p14:nvContentPartPr>
            <p14:xfrm>
              <a:off x="1428609" y="5584320"/>
              <a:ext cx="360" cy="3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0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14:cNvPr>
              <p14:cNvContentPartPr/>
              <p14:nvPr/>
            </p14:nvContentPartPr>
            <p14:xfrm>
              <a:off x="1958889" y="5232960"/>
              <a:ext cx="360" cy="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32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14:cNvPr>
              <p14:cNvContentPartPr/>
              <p14:nvPr/>
            </p14:nvContentPartPr>
            <p14:xfrm>
              <a:off x="2416449" y="5861520"/>
              <a:ext cx="360" cy="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44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14:cNvPr>
              <p14:cNvContentPartPr/>
              <p14:nvPr/>
            </p14:nvContentPartPr>
            <p14:xfrm>
              <a:off x="318009" y="5869800"/>
              <a:ext cx="360" cy="3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009" y="583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14:cNvPr>
              <p14:cNvContentPartPr/>
              <p14:nvPr/>
            </p14:nvContentPartPr>
            <p14:xfrm>
              <a:off x="3412209" y="5069880"/>
              <a:ext cx="360" cy="36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9" y="503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14:cNvPr>
              <p14:cNvContentPartPr/>
              <p14:nvPr/>
            </p14:nvContentPartPr>
            <p14:xfrm>
              <a:off x="3061209" y="5575680"/>
              <a:ext cx="360" cy="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14:cNvPr>
              <p14:cNvContentPartPr/>
              <p14:nvPr/>
            </p14:nvContentPartPr>
            <p14:xfrm>
              <a:off x="2718489" y="5200200"/>
              <a:ext cx="360" cy="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489" y="516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14:cNvPr>
              <p14:cNvContentPartPr/>
              <p14:nvPr/>
            </p14:nvContentPartPr>
            <p14:xfrm>
              <a:off x="2685729" y="5665680"/>
              <a:ext cx="360" cy="3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72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14:cNvPr>
              <p14:cNvContentPartPr/>
              <p14:nvPr/>
            </p14:nvContentPartPr>
            <p14:xfrm>
              <a:off x="2873649" y="5828760"/>
              <a:ext cx="360" cy="3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649" y="579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14:cNvPr>
              <p14:cNvContentPartPr/>
              <p14:nvPr/>
            </p14:nvContentPartPr>
            <p14:xfrm>
              <a:off x="2285769" y="5649120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769" y="561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14:cNvPr>
              <p14:cNvContentPartPr/>
              <p14:nvPr/>
            </p14:nvContentPartPr>
            <p14:xfrm>
              <a:off x="1902009" y="5714640"/>
              <a:ext cx="1800" cy="3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6009" y="5679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14:cNvPr>
              <p14:cNvContentPartPr/>
              <p14:nvPr/>
            </p14:nvContentPartPr>
            <p14:xfrm>
              <a:off x="2040609" y="5878080"/>
              <a:ext cx="360" cy="3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96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14:cNvPr>
              <p14:cNvContentPartPr/>
              <p14:nvPr/>
            </p14:nvContentPartPr>
            <p14:xfrm>
              <a:off x="2318529" y="5004360"/>
              <a:ext cx="360" cy="36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529" y="4968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14:cNvPr>
              <p14:cNvContentPartPr/>
              <p14:nvPr/>
            </p14:nvContentPartPr>
            <p14:xfrm>
              <a:off x="2604369" y="4653360"/>
              <a:ext cx="360" cy="36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6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14:cNvPr>
              <p14:cNvContentPartPr/>
              <p14:nvPr/>
            </p14:nvContentPartPr>
            <p14:xfrm>
              <a:off x="2465409" y="4473720"/>
              <a:ext cx="360" cy="36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09" y="443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14:cNvPr>
              <p14:cNvContentPartPr/>
              <p14:nvPr/>
            </p14:nvContentPartPr>
            <p14:xfrm>
              <a:off x="2163369" y="4383720"/>
              <a:ext cx="360" cy="3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434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14:cNvPr>
              <p14:cNvContentPartPr/>
              <p14:nvPr/>
            </p14:nvContentPartPr>
            <p14:xfrm>
              <a:off x="2163369" y="4733640"/>
              <a:ext cx="360" cy="18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27369" y="4697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14:cNvPr>
              <p14:cNvContentPartPr/>
              <p14:nvPr/>
            </p14:nvContentPartPr>
            <p14:xfrm>
              <a:off x="1902009" y="4988160"/>
              <a:ext cx="360" cy="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14:cNvPr>
              <p14:cNvContentPartPr/>
              <p14:nvPr/>
            </p14:nvContentPartPr>
            <p14:xfrm>
              <a:off x="1763049" y="5135040"/>
              <a:ext cx="360" cy="3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14:cNvPr>
              <p14:cNvContentPartPr/>
              <p14:nvPr/>
            </p14:nvContentPartPr>
            <p14:xfrm>
              <a:off x="1730649" y="5437080"/>
              <a:ext cx="360" cy="36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6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14:cNvPr>
              <p14:cNvContentPartPr/>
              <p14:nvPr/>
            </p14:nvContentPartPr>
            <p14:xfrm>
              <a:off x="1967169" y="5494320"/>
              <a:ext cx="360" cy="36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529" y="545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14:cNvPr>
              <p14:cNvContentPartPr/>
              <p14:nvPr/>
            </p14:nvContentPartPr>
            <p14:xfrm>
              <a:off x="2097849" y="5347080"/>
              <a:ext cx="360" cy="36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8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14:cNvPr>
              <p14:cNvContentPartPr/>
              <p14:nvPr/>
            </p14:nvContentPartPr>
            <p14:xfrm>
              <a:off x="2408169" y="5339160"/>
              <a:ext cx="3600" cy="504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72529" y="5303160"/>
                <a:ext cx="75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14:cNvPr>
              <p14:cNvContentPartPr/>
              <p14:nvPr/>
            </p14:nvContentPartPr>
            <p14:xfrm>
              <a:off x="2448849" y="5575680"/>
              <a:ext cx="360" cy="36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14:cNvPr>
              <p14:cNvContentPartPr/>
              <p14:nvPr/>
            </p14:nvContentPartPr>
            <p14:xfrm>
              <a:off x="2840889" y="5420520"/>
              <a:ext cx="360" cy="3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889" y="538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14:cNvPr>
              <p14:cNvContentPartPr/>
              <p14:nvPr/>
            </p14:nvContentPartPr>
            <p14:xfrm>
              <a:off x="3020529" y="5216760"/>
              <a:ext cx="360" cy="3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5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14:cNvPr>
              <p14:cNvContentPartPr/>
              <p14:nvPr/>
            </p14:nvContentPartPr>
            <p14:xfrm>
              <a:off x="3298089" y="5298480"/>
              <a:ext cx="360" cy="3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262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14:cNvPr>
              <p14:cNvContentPartPr/>
              <p14:nvPr/>
            </p14:nvContentPartPr>
            <p14:xfrm>
              <a:off x="3086049" y="4996440"/>
              <a:ext cx="360" cy="36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49" y="496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14:cNvPr>
              <p14:cNvContentPartPr/>
              <p14:nvPr/>
            </p14:nvContentPartPr>
            <p14:xfrm>
              <a:off x="2947089" y="4898160"/>
              <a:ext cx="360" cy="3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089" y="486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14:cNvPr>
              <p14:cNvContentPartPr/>
              <p14:nvPr/>
            </p14:nvContentPartPr>
            <p14:xfrm>
              <a:off x="2481609" y="4829760"/>
              <a:ext cx="3240" cy="360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445969" y="4793760"/>
                <a:ext cx="74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14:cNvPr>
              <p14:cNvContentPartPr/>
              <p14:nvPr/>
            </p14:nvContentPartPr>
            <p14:xfrm>
              <a:off x="2694009" y="4988160"/>
              <a:ext cx="360" cy="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8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14:cNvPr>
              <p14:cNvContentPartPr/>
              <p14:nvPr/>
            </p14:nvContentPartPr>
            <p14:xfrm>
              <a:off x="2857089" y="4440960"/>
              <a:ext cx="360" cy="36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44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14:cNvPr>
              <p14:cNvContentPartPr/>
              <p14:nvPr/>
            </p14:nvContentPartPr>
            <p14:xfrm>
              <a:off x="2661249" y="4179960"/>
              <a:ext cx="360" cy="36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609" y="414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14:cNvPr>
              <p14:cNvContentPartPr/>
              <p14:nvPr/>
            </p14:nvContentPartPr>
            <p14:xfrm>
              <a:off x="2432649" y="4155120"/>
              <a:ext cx="360" cy="3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64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14:cNvPr>
              <p14:cNvContentPartPr/>
              <p14:nvPr/>
            </p14:nvContentPartPr>
            <p14:xfrm>
              <a:off x="2522289" y="3885840"/>
              <a:ext cx="360" cy="3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649" y="384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14:cNvPr>
              <p14:cNvContentPartPr/>
              <p14:nvPr/>
            </p14:nvContentPartPr>
            <p14:xfrm>
              <a:off x="2440569" y="3709800"/>
              <a:ext cx="360" cy="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04929" y="3674160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14:cNvPr>
              <p14:cNvContentPartPr/>
              <p14:nvPr/>
            </p14:nvContentPartPr>
            <p14:xfrm>
              <a:off x="2628489" y="3469680"/>
              <a:ext cx="360" cy="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8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14:cNvPr>
              <p14:cNvContentPartPr/>
              <p14:nvPr/>
            </p14:nvContentPartPr>
            <p14:xfrm>
              <a:off x="2889849" y="3420360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209" y="3384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14:cNvPr>
              <p14:cNvContentPartPr/>
              <p14:nvPr/>
            </p14:nvContentPartPr>
            <p14:xfrm>
              <a:off x="3102249" y="3534840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34992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oup 541">
            <a:extLst>
              <a:ext uri="{FF2B5EF4-FFF2-40B4-BE49-F238E27FC236}">
                <a16:creationId xmlns:a16="http://schemas.microsoft.com/office/drawing/2014/main" id="{98AC6214-A749-4EF0-4612-D36F787342A8}"/>
              </a:ext>
            </a:extLst>
          </p:cNvPr>
          <p:cNvGrpSpPr/>
          <p:nvPr/>
        </p:nvGrpSpPr>
        <p:grpSpPr>
          <a:xfrm>
            <a:off x="2791929" y="3853080"/>
            <a:ext cx="138960" cy="16560"/>
            <a:chOff x="2791929" y="3853080"/>
            <a:chExt cx="13896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14:cNvPr>
                <p14:cNvContentPartPr/>
                <p14:nvPr/>
              </p14:nvContentPartPr>
              <p14:xfrm>
                <a:off x="2930529" y="3853080"/>
                <a:ext cx="360" cy="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4889" y="3817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14:cNvPr>
                <p14:cNvContentPartPr/>
                <p14:nvPr/>
              </p14:nvContentPartPr>
              <p14:xfrm>
                <a:off x="2791929" y="3869280"/>
                <a:ext cx="3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5929" y="3833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14:cNvPr>
              <p14:cNvContentPartPr/>
              <p14:nvPr/>
            </p14:nvContentPartPr>
            <p14:xfrm>
              <a:off x="2865369" y="4187880"/>
              <a:ext cx="360" cy="36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369" y="415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14:cNvPr>
              <p14:cNvContentPartPr/>
              <p14:nvPr/>
            </p14:nvContentPartPr>
            <p14:xfrm>
              <a:off x="3045009" y="4089960"/>
              <a:ext cx="360" cy="3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405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14:cNvPr>
              <p14:cNvContentPartPr/>
              <p14:nvPr/>
            </p14:nvContentPartPr>
            <p14:xfrm>
              <a:off x="3216369" y="4286160"/>
              <a:ext cx="360" cy="180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4250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14:cNvPr>
              <p14:cNvContentPartPr/>
              <p14:nvPr/>
            </p14:nvContentPartPr>
            <p14:xfrm>
              <a:off x="3102249" y="4457160"/>
              <a:ext cx="360" cy="36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442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14:cNvPr>
              <p14:cNvContentPartPr/>
              <p14:nvPr/>
            </p14:nvContentPartPr>
            <p14:xfrm>
              <a:off x="2996049" y="4620960"/>
              <a:ext cx="360" cy="3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409" y="458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14:cNvPr>
              <p14:cNvContentPartPr/>
              <p14:nvPr/>
            </p14:nvContentPartPr>
            <p14:xfrm>
              <a:off x="3159489" y="4702320"/>
              <a:ext cx="360" cy="36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489" y="466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14:cNvPr>
              <p14:cNvContentPartPr/>
              <p14:nvPr/>
            </p14:nvContentPartPr>
            <p14:xfrm>
              <a:off x="3379809" y="4759200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80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14:cNvPr>
              <p14:cNvContentPartPr/>
              <p14:nvPr/>
            </p14:nvContentPartPr>
            <p14:xfrm>
              <a:off x="3469449" y="4873680"/>
              <a:ext cx="360" cy="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449" y="483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14:cNvPr>
              <p14:cNvContentPartPr/>
              <p14:nvPr/>
            </p14:nvContentPartPr>
            <p14:xfrm>
              <a:off x="3257049" y="4963680"/>
              <a:ext cx="360" cy="36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14:cNvPr>
              <p14:cNvContentPartPr/>
              <p14:nvPr/>
            </p14:nvContentPartPr>
            <p14:xfrm>
              <a:off x="3330489" y="5535000"/>
              <a:ext cx="360" cy="36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849" y="549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14:cNvPr>
              <p14:cNvContentPartPr/>
              <p14:nvPr/>
            </p14:nvContentPartPr>
            <p14:xfrm>
              <a:off x="3526689" y="5461560"/>
              <a:ext cx="360" cy="36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14:cNvPr>
              <p14:cNvContentPartPr/>
              <p14:nvPr/>
            </p14:nvContentPartPr>
            <p14:xfrm>
              <a:off x="3298089" y="5657760"/>
              <a:ext cx="360" cy="36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621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14:cNvPr>
              <p14:cNvContentPartPr/>
              <p14:nvPr/>
            </p14:nvContentPartPr>
            <p14:xfrm>
              <a:off x="3665289" y="5608440"/>
              <a:ext cx="360" cy="3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4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14:cNvPr>
              <p14:cNvContentPartPr/>
              <p14:nvPr/>
            </p14:nvContentPartPr>
            <p14:xfrm>
              <a:off x="3910449" y="5664240"/>
              <a:ext cx="1800" cy="1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74449" y="562860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14:cNvPr>
              <p14:cNvContentPartPr/>
              <p14:nvPr/>
            </p14:nvContentPartPr>
            <p14:xfrm>
              <a:off x="3632529" y="5755320"/>
              <a:ext cx="36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14:cNvPr>
              <p14:cNvContentPartPr/>
              <p14:nvPr/>
            </p14:nvContentPartPr>
            <p14:xfrm>
              <a:off x="3477729" y="5673960"/>
              <a:ext cx="360" cy="36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14:cNvPr>
              <p14:cNvContentPartPr/>
              <p14:nvPr/>
            </p14:nvContentPartPr>
            <p14:xfrm>
              <a:off x="3216369" y="5853600"/>
              <a:ext cx="360" cy="3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5817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14:cNvPr>
              <p14:cNvContentPartPr/>
              <p14:nvPr/>
            </p14:nvContentPartPr>
            <p14:xfrm>
              <a:off x="3061209" y="5739120"/>
              <a:ext cx="360" cy="3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70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14:cNvPr>
              <p14:cNvContentPartPr/>
              <p14:nvPr/>
            </p14:nvContentPartPr>
            <p14:xfrm>
              <a:off x="7878369" y="1101960"/>
              <a:ext cx="360" cy="3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14:cNvPr>
              <p14:cNvContentPartPr/>
              <p14:nvPr/>
            </p14:nvContentPartPr>
            <p14:xfrm>
              <a:off x="7559769" y="1061280"/>
              <a:ext cx="360" cy="36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129" y="102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14:cNvPr>
              <p14:cNvContentPartPr/>
              <p14:nvPr/>
            </p14:nvContentPartPr>
            <p14:xfrm>
              <a:off x="8253849" y="1101960"/>
              <a:ext cx="360" cy="3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784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14:cNvPr>
              <p14:cNvContentPartPr/>
              <p14:nvPr/>
            </p14:nvContentPartPr>
            <p14:xfrm>
              <a:off x="9388569" y="1118160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14:cNvPr>
              <p14:cNvContentPartPr/>
              <p14:nvPr/>
            </p14:nvContentPartPr>
            <p14:xfrm>
              <a:off x="8629329" y="2326680"/>
              <a:ext cx="360" cy="3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689" y="22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14:cNvPr>
              <p14:cNvContentPartPr/>
              <p14:nvPr/>
            </p14:nvContentPartPr>
            <p14:xfrm>
              <a:off x="8923089" y="2138760"/>
              <a:ext cx="360" cy="3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7449" y="210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14:cNvPr>
              <p14:cNvContentPartPr/>
              <p14:nvPr/>
            </p14:nvContentPartPr>
            <p14:xfrm>
              <a:off x="7706649" y="2383560"/>
              <a:ext cx="360" cy="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009" y="2347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14:cNvPr>
              <p14:cNvContentPartPr/>
              <p14:nvPr/>
            </p14:nvContentPartPr>
            <p14:xfrm>
              <a:off x="8172129" y="2285640"/>
              <a:ext cx="360" cy="3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12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14:cNvPr>
              <p14:cNvContentPartPr/>
              <p14:nvPr/>
            </p14:nvContentPartPr>
            <p14:xfrm>
              <a:off x="8384529" y="2432880"/>
              <a:ext cx="360" cy="36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529" y="239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14:cNvPr>
              <p14:cNvContentPartPr/>
              <p14:nvPr/>
            </p14:nvContentPartPr>
            <p14:xfrm>
              <a:off x="8490369" y="2253240"/>
              <a:ext cx="360" cy="3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4729" y="2217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14:cNvPr>
              <p14:cNvContentPartPr/>
              <p14:nvPr/>
            </p14:nvContentPartPr>
            <p14:xfrm>
              <a:off x="8580369" y="2677320"/>
              <a:ext cx="360" cy="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2641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14:cNvPr>
              <p14:cNvContentPartPr/>
              <p14:nvPr/>
            </p14:nvContentPartPr>
            <p14:xfrm>
              <a:off x="8531409" y="2424240"/>
              <a:ext cx="360" cy="3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409" y="2388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14:cNvPr>
              <p14:cNvContentPartPr/>
              <p14:nvPr/>
            </p14:nvContentPartPr>
            <p14:xfrm>
              <a:off x="8760009" y="2824560"/>
              <a:ext cx="360" cy="36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4009" y="278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14:cNvPr>
              <p14:cNvContentPartPr/>
              <p14:nvPr/>
            </p14:nvContentPartPr>
            <p14:xfrm>
              <a:off x="8196609" y="2800080"/>
              <a:ext cx="360" cy="36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969" y="2764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14:cNvPr>
              <p14:cNvContentPartPr/>
              <p14:nvPr/>
            </p14:nvContentPartPr>
            <p14:xfrm>
              <a:off x="8311089" y="2636640"/>
              <a:ext cx="360" cy="36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260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14:cNvPr>
              <p14:cNvContentPartPr/>
              <p14:nvPr/>
            </p14:nvContentPartPr>
            <p14:xfrm>
              <a:off x="8351769" y="3012120"/>
              <a:ext cx="360" cy="36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5769" y="297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14:cNvPr>
              <p14:cNvContentPartPr/>
              <p14:nvPr/>
            </p14:nvContentPartPr>
            <p14:xfrm>
              <a:off x="8106969" y="3143160"/>
              <a:ext cx="360" cy="3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0969" y="310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14:cNvPr>
              <p14:cNvContentPartPr/>
              <p14:nvPr/>
            </p14:nvContentPartPr>
            <p14:xfrm>
              <a:off x="7935249" y="3477600"/>
              <a:ext cx="360" cy="36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09" y="344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14:cNvPr>
              <p14:cNvContentPartPr/>
              <p14:nvPr/>
            </p14:nvContentPartPr>
            <p14:xfrm>
              <a:off x="8188329" y="3379680"/>
              <a:ext cx="1800" cy="36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2689" y="334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14:cNvPr>
              <p14:cNvContentPartPr/>
              <p14:nvPr/>
            </p14:nvContentPartPr>
            <p14:xfrm>
              <a:off x="8082129" y="3731040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48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14:cNvPr>
              <p14:cNvContentPartPr/>
              <p14:nvPr/>
            </p14:nvContentPartPr>
            <p14:xfrm>
              <a:off x="7837329" y="4016520"/>
              <a:ext cx="360" cy="36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329" y="398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14:cNvPr>
              <p14:cNvContentPartPr/>
              <p14:nvPr/>
            </p14:nvContentPartPr>
            <p14:xfrm>
              <a:off x="8065929" y="4000320"/>
              <a:ext cx="360" cy="36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92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14:cNvPr>
              <p14:cNvContentPartPr/>
              <p14:nvPr/>
            </p14:nvContentPartPr>
            <p14:xfrm>
              <a:off x="7943529" y="4245120"/>
              <a:ext cx="360" cy="36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420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14:cNvPr>
              <p14:cNvContentPartPr/>
              <p14:nvPr/>
            </p14:nvContentPartPr>
            <p14:xfrm>
              <a:off x="7804929" y="3681720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14:cNvPr>
              <p14:cNvContentPartPr/>
              <p14:nvPr/>
            </p14:nvContentPartPr>
            <p14:xfrm>
              <a:off x="7690449" y="3247920"/>
              <a:ext cx="360" cy="1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54449" y="3211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14:cNvPr>
              <p14:cNvContentPartPr/>
              <p14:nvPr/>
            </p14:nvContentPartPr>
            <p14:xfrm>
              <a:off x="8016969" y="2849040"/>
              <a:ext cx="360" cy="3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0969" y="281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14:cNvPr>
              <p14:cNvContentPartPr/>
              <p14:nvPr/>
            </p14:nvContentPartPr>
            <p14:xfrm>
              <a:off x="7976289" y="2359440"/>
              <a:ext cx="360" cy="360"/>
            </p14:xfrm>
          </p:contentPart>
        </mc:Choice>
        <mc:Fallback xmlns=""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289" y="2323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14:cNvPr>
              <p14:cNvContentPartPr/>
              <p14:nvPr/>
            </p14:nvContentPartPr>
            <p14:xfrm>
              <a:off x="8130009" y="2481480"/>
              <a:ext cx="1800" cy="36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94009" y="2445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14:cNvPr>
              <p14:cNvContentPartPr/>
              <p14:nvPr/>
            </p14:nvContentPartPr>
            <p14:xfrm>
              <a:off x="7943529" y="2702160"/>
              <a:ext cx="360" cy="36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266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14:cNvPr>
              <p14:cNvContentPartPr/>
              <p14:nvPr/>
            </p14:nvContentPartPr>
            <p14:xfrm>
              <a:off x="7682529" y="2571480"/>
              <a:ext cx="360" cy="36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529" y="2535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14:cNvPr>
              <p14:cNvContentPartPr/>
              <p14:nvPr/>
            </p14:nvContentPartPr>
            <p14:xfrm>
              <a:off x="7870089" y="2530440"/>
              <a:ext cx="360" cy="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4089" y="2494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14:cNvPr>
              <p14:cNvContentPartPr/>
              <p14:nvPr/>
            </p14:nvContentPartPr>
            <p14:xfrm>
              <a:off x="7502889" y="2277360"/>
              <a:ext cx="360" cy="3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6889" y="2241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14:cNvPr>
              <p14:cNvContentPartPr/>
              <p14:nvPr/>
            </p14:nvContentPartPr>
            <p14:xfrm>
              <a:off x="7314969" y="2236680"/>
              <a:ext cx="360" cy="36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969" y="2201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14:cNvPr>
              <p14:cNvContentPartPr/>
              <p14:nvPr/>
            </p14:nvContentPartPr>
            <p14:xfrm>
              <a:off x="6988449" y="2226960"/>
              <a:ext cx="360" cy="18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52449" y="2191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14:cNvPr>
              <p14:cNvContentPartPr/>
              <p14:nvPr/>
            </p14:nvContentPartPr>
            <p14:xfrm>
              <a:off x="6898449" y="758880"/>
              <a:ext cx="360" cy="36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72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14:cNvPr>
              <p14:cNvContentPartPr/>
              <p14:nvPr/>
            </p14:nvContentPartPr>
            <p14:xfrm>
              <a:off x="6743289" y="2285640"/>
              <a:ext cx="360" cy="36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14:cNvPr>
              <p14:cNvContentPartPr/>
              <p14:nvPr/>
            </p14:nvContentPartPr>
            <p14:xfrm>
              <a:off x="7118769" y="2514240"/>
              <a:ext cx="360" cy="360"/>
            </p14:xfrm>
          </p:contentPart>
        </mc:Choice>
        <mc:Fallback xmlns=""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129" y="247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14:cNvPr>
              <p14:cNvContentPartPr/>
              <p14:nvPr/>
            </p14:nvContentPartPr>
            <p14:xfrm>
              <a:off x="7494609" y="2473560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609" y="243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14:cNvPr>
              <p14:cNvContentPartPr/>
              <p14:nvPr/>
            </p14:nvContentPartPr>
            <p14:xfrm>
              <a:off x="7445289" y="2742840"/>
              <a:ext cx="360" cy="36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649" y="270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14:cNvPr>
              <p14:cNvContentPartPr/>
              <p14:nvPr/>
            </p14:nvContentPartPr>
            <p14:xfrm>
              <a:off x="7649769" y="2832480"/>
              <a:ext cx="360" cy="36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769" y="279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14:cNvPr>
              <p14:cNvContentPartPr/>
              <p14:nvPr/>
            </p14:nvContentPartPr>
            <p14:xfrm>
              <a:off x="7845609" y="2824560"/>
              <a:ext cx="360" cy="180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09609" y="2788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14:cNvPr>
              <p14:cNvContentPartPr/>
              <p14:nvPr/>
            </p14:nvContentPartPr>
            <p14:xfrm>
              <a:off x="7878369" y="3044880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00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14:cNvPr>
              <p14:cNvContentPartPr/>
              <p14:nvPr/>
            </p14:nvContentPartPr>
            <p14:xfrm>
              <a:off x="7568049" y="3093840"/>
              <a:ext cx="360" cy="36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204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14:cNvPr>
              <p14:cNvContentPartPr/>
              <p14:nvPr/>
            </p14:nvContentPartPr>
            <p14:xfrm>
              <a:off x="7878369" y="3224520"/>
              <a:ext cx="360" cy="36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14:cNvPr>
              <p14:cNvContentPartPr/>
              <p14:nvPr/>
            </p14:nvContentPartPr>
            <p14:xfrm>
              <a:off x="7641489" y="3543120"/>
              <a:ext cx="360" cy="36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48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14:cNvPr>
              <p14:cNvContentPartPr/>
              <p14:nvPr/>
            </p14:nvContentPartPr>
            <p14:xfrm>
              <a:off x="3698049" y="3093840"/>
              <a:ext cx="360" cy="36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40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14:cNvPr>
              <p14:cNvContentPartPr/>
              <p14:nvPr/>
            </p14:nvContentPartPr>
            <p14:xfrm>
              <a:off x="3567729" y="2888280"/>
              <a:ext cx="360" cy="18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1729" y="2852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14:cNvPr>
              <p14:cNvContentPartPr/>
              <p14:nvPr/>
            </p14:nvContentPartPr>
            <p14:xfrm>
              <a:off x="4179729" y="3445200"/>
              <a:ext cx="1800" cy="3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44089" y="3409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14:cNvPr>
              <p14:cNvContentPartPr/>
              <p14:nvPr/>
            </p14:nvContentPartPr>
            <p14:xfrm>
              <a:off x="4890009" y="3559320"/>
              <a:ext cx="360" cy="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36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14:cNvPr>
              <p14:cNvContentPartPr/>
              <p14:nvPr/>
            </p14:nvContentPartPr>
            <p14:xfrm>
              <a:off x="4816569" y="4212720"/>
              <a:ext cx="360" cy="3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417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14:cNvPr>
              <p14:cNvContentPartPr/>
              <p14:nvPr/>
            </p14:nvContentPartPr>
            <p14:xfrm>
              <a:off x="5077569" y="4596120"/>
              <a:ext cx="360" cy="36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14:cNvPr>
              <p14:cNvContentPartPr/>
              <p14:nvPr/>
            </p14:nvContentPartPr>
            <p14:xfrm>
              <a:off x="5779929" y="4253400"/>
              <a:ext cx="360" cy="3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289" y="421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14:cNvPr>
              <p14:cNvContentPartPr/>
              <p14:nvPr/>
            </p14:nvContentPartPr>
            <p14:xfrm>
              <a:off x="5657529" y="3836880"/>
              <a:ext cx="360" cy="3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14:cNvPr>
              <p14:cNvContentPartPr/>
              <p14:nvPr/>
            </p14:nvContentPartPr>
            <p14:xfrm>
              <a:off x="5502369" y="3281760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36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14:cNvPr>
              <p14:cNvContentPartPr/>
              <p14:nvPr/>
            </p14:nvContentPartPr>
            <p14:xfrm>
              <a:off x="6498489" y="2783520"/>
              <a:ext cx="360" cy="180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62489" y="27478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14:cNvPr>
              <p14:cNvContentPartPr/>
              <p14:nvPr/>
            </p14:nvContentPartPr>
            <p14:xfrm>
              <a:off x="6522969" y="2619000"/>
              <a:ext cx="360" cy="180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87329" y="2583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14:cNvPr>
              <p14:cNvContentPartPr/>
              <p14:nvPr/>
            </p14:nvContentPartPr>
            <p14:xfrm>
              <a:off x="6547449" y="2391840"/>
              <a:ext cx="360" cy="18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235584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F8D32627-E36F-40E1-EFCB-DF06FF6299B5}"/>
              </a:ext>
            </a:extLst>
          </p:cNvPr>
          <p:cNvGrpSpPr/>
          <p:nvPr/>
        </p:nvGrpSpPr>
        <p:grpSpPr>
          <a:xfrm>
            <a:off x="6751569" y="2628720"/>
            <a:ext cx="114840" cy="8280"/>
            <a:chOff x="6751569" y="2628720"/>
            <a:chExt cx="11484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14:cNvPr>
                <p14:cNvContentPartPr/>
                <p14:nvPr/>
              </p14:nvContentPartPr>
              <p14:xfrm>
                <a:off x="6751569" y="2628720"/>
                <a:ext cx="5040" cy="3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5569" y="2592720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14:cNvPr>
                <p14:cNvContentPartPr/>
                <p14:nvPr/>
              </p14:nvContentPartPr>
              <p14:xfrm>
                <a:off x="6866049" y="2636640"/>
                <a:ext cx="360" cy="36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0049" y="2601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14:cNvPr>
              <p14:cNvContentPartPr/>
              <p14:nvPr/>
            </p14:nvContentPartPr>
            <p14:xfrm>
              <a:off x="6882249" y="2416320"/>
              <a:ext cx="1800" cy="3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249" y="23806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14:cNvPr>
              <p14:cNvContentPartPr/>
              <p14:nvPr/>
            </p14:nvContentPartPr>
            <p14:xfrm>
              <a:off x="7168089" y="3159360"/>
              <a:ext cx="360" cy="3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089" y="3123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14:cNvPr>
              <p14:cNvContentPartPr/>
              <p14:nvPr/>
            </p14:nvContentPartPr>
            <p14:xfrm>
              <a:off x="7264569" y="2832480"/>
              <a:ext cx="1800" cy="3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69" y="27968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14:cNvPr>
              <p14:cNvContentPartPr/>
              <p14:nvPr/>
            </p14:nvContentPartPr>
            <p14:xfrm>
              <a:off x="6996369" y="2759040"/>
              <a:ext cx="360" cy="3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729" y="272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14:cNvPr>
              <p14:cNvContentPartPr/>
              <p14:nvPr/>
            </p14:nvContentPartPr>
            <p14:xfrm>
              <a:off x="6906729" y="3502080"/>
              <a:ext cx="360" cy="36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346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14:cNvPr>
              <p14:cNvContentPartPr/>
              <p14:nvPr/>
            </p14:nvContentPartPr>
            <p14:xfrm>
              <a:off x="7429089" y="3504240"/>
              <a:ext cx="6840" cy="64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393089" y="3468600"/>
                <a:ext cx="78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14:cNvPr>
              <p14:cNvContentPartPr/>
              <p14:nvPr/>
            </p14:nvContentPartPr>
            <p14:xfrm>
              <a:off x="7429089" y="3281760"/>
              <a:ext cx="360" cy="36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08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14:cNvPr>
              <p14:cNvContentPartPr/>
              <p14:nvPr/>
            </p14:nvContentPartPr>
            <p14:xfrm>
              <a:off x="7282209" y="3036960"/>
              <a:ext cx="360" cy="3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6209" y="300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14:cNvPr>
              <p14:cNvContentPartPr/>
              <p14:nvPr/>
            </p14:nvContentPartPr>
            <p14:xfrm>
              <a:off x="7421169" y="2955240"/>
              <a:ext cx="360" cy="36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5169" y="291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14:cNvPr>
              <p14:cNvContentPartPr/>
              <p14:nvPr/>
            </p14:nvContentPartPr>
            <p14:xfrm>
              <a:off x="7306689" y="3934800"/>
              <a:ext cx="360" cy="18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71049" y="3899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14:cNvPr>
              <p14:cNvContentPartPr/>
              <p14:nvPr/>
            </p14:nvContentPartPr>
            <p14:xfrm>
              <a:off x="7510809" y="3681720"/>
              <a:ext cx="360" cy="3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14:cNvPr>
              <p14:cNvContentPartPr/>
              <p14:nvPr/>
            </p14:nvContentPartPr>
            <p14:xfrm>
              <a:off x="7535289" y="3820680"/>
              <a:ext cx="360" cy="3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14:cNvPr>
              <p14:cNvContentPartPr/>
              <p14:nvPr/>
            </p14:nvContentPartPr>
            <p14:xfrm>
              <a:off x="7747329" y="3853080"/>
              <a:ext cx="360" cy="3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14:cNvPr>
              <p14:cNvContentPartPr/>
              <p14:nvPr/>
            </p14:nvContentPartPr>
            <p14:xfrm>
              <a:off x="7542129" y="4253400"/>
              <a:ext cx="1800" cy="36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6129" y="421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14:cNvPr>
              <p14:cNvContentPartPr/>
              <p14:nvPr/>
            </p14:nvContentPartPr>
            <p14:xfrm>
              <a:off x="7617009" y="3983760"/>
              <a:ext cx="360" cy="3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14:cNvPr>
              <p14:cNvContentPartPr/>
              <p14:nvPr/>
            </p14:nvContentPartPr>
            <p14:xfrm>
              <a:off x="7215609" y="4343040"/>
              <a:ext cx="1800" cy="36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969" y="430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14:cNvPr>
              <p14:cNvContentPartPr/>
              <p14:nvPr/>
            </p14:nvContentPartPr>
            <p14:xfrm>
              <a:off x="7395249" y="4081680"/>
              <a:ext cx="1800" cy="18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9249" y="404604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14:cNvPr>
              <p14:cNvContentPartPr/>
              <p14:nvPr/>
            </p14:nvContentPartPr>
            <p14:xfrm>
              <a:off x="6743289" y="4286160"/>
              <a:ext cx="360" cy="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425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14:cNvPr>
              <p14:cNvContentPartPr/>
              <p14:nvPr/>
            </p14:nvContentPartPr>
            <p14:xfrm>
              <a:off x="6890169" y="4555440"/>
              <a:ext cx="360" cy="360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529" y="451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14:cNvPr>
              <p14:cNvContentPartPr/>
              <p14:nvPr/>
            </p14:nvContentPartPr>
            <p14:xfrm>
              <a:off x="6833289" y="4784040"/>
              <a:ext cx="360" cy="36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28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14:cNvPr>
              <p14:cNvContentPartPr/>
              <p14:nvPr/>
            </p14:nvContentPartPr>
            <p14:xfrm>
              <a:off x="7086369" y="4685760"/>
              <a:ext cx="360" cy="36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65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14:cNvPr>
              <p14:cNvContentPartPr/>
              <p14:nvPr/>
            </p14:nvContentPartPr>
            <p14:xfrm>
              <a:off x="6841209" y="5257440"/>
              <a:ext cx="360" cy="36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20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14:cNvPr>
              <p14:cNvContentPartPr/>
              <p14:nvPr/>
            </p14:nvContentPartPr>
            <p14:xfrm>
              <a:off x="6955689" y="5339160"/>
              <a:ext cx="360" cy="36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5303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14:cNvPr>
              <p14:cNvContentPartPr/>
              <p14:nvPr/>
            </p14:nvContentPartPr>
            <p14:xfrm>
              <a:off x="7143249" y="5412600"/>
              <a:ext cx="360" cy="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6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14:cNvPr>
              <p14:cNvContentPartPr/>
              <p14:nvPr/>
            </p14:nvContentPartPr>
            <p14:xfrm>
              <a:off x="6971889" y="5600520"/>
              <a:ext cx="360" cy="36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556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14:cNvPr>
              <p14:cNvContentPartPr/>
              <p14:nvPr/>
            </p14:nvContentPartPr>
            <p14:xfrm>
              <a:off x="6547449" y="5755320"/>
              <a:ext cx="360" cy="36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14:cNvPr>
              <p14:cNvContentPartPr/>
              <p14:nvPr/>
            </p14:nvContentPartPr>
            <p14:xfrm>
              <a:off x="6531249" y="5878080"/>
              <a:ext cx="360" cy="36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14:cNvPr>
              <p14:cNvContentPartPr/>
              <p14:nvPr/>
            </p14:nvContentPartPr>
            <p14:xfrm>
              <a:off x="6915009" y="5755320"/>
              <a:ext cx="360" cy="3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900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14:cNvPr>
              <p14:cNvContentPartPr/>
              <p14:nvPr/>
            </p14:nvContentPartPr>
            <p14:xfrm>
              <a:off x="7192209" y="5706720"/>
              <a:ext cx="360" cy="3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56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14:cNvPr>
              <p14:cNvContentPartPr/>
              <p14:nvPr/>
            </p14:nvContentPartPr>
            <p14:xfrm>
              <a:off x="6653649" y="5314680"/>
              <a:ext cx="360" cy="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52790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3" name="Group 712">
            <a:extLst>
              <a:ext uri="{FF2B5EF4-FFF2-40B4-BE49-F238E27FC236}">
                <a16:creationId xmlns:a16="http://schemas.microsoft.com/office/drawing/2014/main" id="{578C99C1-2ED1-26C1-563A-CE537334D5F2}"/>
              </a:ext>
            </a:extLst>
          </p:cNvPr>
          <p:cNvGrpSpPr/>
          <p:nvPr/>
        </p:nvGrpSpPr>
        <p:grpSpPr>
          <a:xfrm>
            <a:off x="6612969" y="5510880"/>
            <a:ext cx="73800" cy="41040"/>
            <a:chOff x="6612969" y="5510880"/>
            <a:chExt cx="7380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14:cNvPr>
                <p14:cNvContentPartPr/>
                <p14:nvPr/>
              </p14:nvContentPartPr>
              <p14:xfrm>
                <a:off x="6612969" y="5510880"/>
                <a:ext cx="360" cy="3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6969" y="54748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14:cNvPr>
                <p14:cNvContentPartPr/>
                <p14:nvPr/>
              </p14:nvContentPartPr>
              <p14:xfrm>
                <a:off x="6686409" y="5551560"/>
                <a:ext cx="360" cy="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0409" y="5515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14:cNvPr>
              <p14:cNvContentPartPr/>
              <p14:nvPr/>
            </p14:nvContentPartPr>
            <p14:xfrm>
              <a:off x="6375729" y="5445360"/>
              <a:ext cx="360" cy="36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540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14:cNvPr>
              <p14:cNvContentPartPr/>
              <p14:nvPr/>
            </p14:nvContentPartPr>
            <p14:xfrm>
              <a:off x="6555369" y="5086080"/>
              <a:ext cx="360" cy="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505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14:cNvPr>
              <p14:cNvContentPartPr/>
              <p14:nvPr/>
            </p14:nvContentPartPr>
            <p14:xfrm>
              <a:off x="6212649" y="5045040"/>
              <a:ext cx="360" cy="36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64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14:cNvPr>
              <p14:cNvContentPartPr/>
              <p14:nvPr/>
            </p14:nvContentPartPr>
            <p14:xfrm>
              <a:off x="6065769" y="5306400"/>
              <a:ext cx="360" cy="36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14:cNvPr>
              <p14:cNvContentPartPr/>
              <p14:nvPr/>
            </p14:nvContentPartPr>
            <p14:xfrm>
              <a:off x="6123009" y="5461560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0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14:cNvPr>
              <p14:cNvContentPartPr/>
              <p14:nvPr/>
            </p14:nvContentPartPr>
            <p14:xfrm>
              <a:off x="6171969" y="5632920"/>
              <a:ext cx="360" cy="360"/>
            </p14:xfrm>
          </p:contentPart>
        </mc:Choice>
        <mc:Fallback xmlns=""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69" y="5596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14:cNvPr>
              <p14:cNvContentPartPr/>
              <p14:nvPr/>
            </p14:nvContentPartPr>
            <p14:xfrm>
              <a:off x="6335049" y="5559480"/>
              <a:ext cx="360" cy="36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409" y="552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14:cNvPr>
              <p14:cNvContentPartPr/>
              <p14:nvPr/>
            </p14:nvContentPartPr>
            <p14:xfrm>
              <a:off x="6269889" y="5780160"/>
              <a:ext cx="360" cy="36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889" y="574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14:cNvPr>
              <p14:cNvContentPartPr/>
              <p14:nvPr/>
            </p14:nvContentPartPr>
            <p14:xfrm>
              <a:off x="6163689" y="5861520"/>
              <a:ext cx="360" cy="36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68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14:cNvPr>
              <p14:cNvContentPartPr/>
              <p14:nvPr/>
            </p14:nvContentPartPr>
            <p14:xfrm>
              <a:off x="5992329" y="5934960"/>
              <a:ext cx="360" cy="36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589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14:cNvPr>
              <p14:cNvContentPartPr/>
              <p14:nvPr/>
            </p14:nvContentPartPr>
            <p14:xfrm>
              <a:off x="5543409" y="5698440"/>
              <a:ext cx="360" cy="36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566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14:cNvPr>
              <p14:cNvContentPartPr/>
              <p14:nvPr/>
            </p14:nvContentPartPr>
            <p14:xfrm>
              <a:off x="5461689" y="5363640"/>
              <a:ext cx="360" cy="3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68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14:cNvPr>
              <p14:cNvContentPartPr/>
              <p14:nvPr/>
            </p14:nvContentPartPr>
            <p14:xfrm>
              <a:off x="5829249" y="5347080"/>
              <a:ext cx="360" cy="3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2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4184D87-827C-3E89-7C85-AB570C275B76}"/>
              </a:ext>
            </a:extLst>
          </p:cNvPr>
          <p:cNvGrpSpPr/>
          <p:nvPr/>
        </p:nvGrpSpPr>
        <p:grpSpPr>
          <a:xfrm>
            <a:off x="5682009" y="5428800"/>
            <a:ext cx="131040" cy="34560"/>
            <a:chOff x="5682009" y="5428800"/>
            <a:chExt cx="131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14:cNvPr>
                <p14:cNvContentPartPr/>
                <p14:nvPr/>
              </p14:nvContentPartPr>
              <p14:xfrm>
                <a:off x="5812689" y="5461560"/>
                <a:ext cx="360" cy="180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7049" y="542592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14:cNvPr>
                <p14:cNvContentPartPr/>
                <p14:nvPr/>
              </p14:nvContentPartPr>
              <p14:xfrm>
                <a:off x="5682009" y="5428800"/>
                <a:ext cx="360" cy="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009" y="53931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14:cNvPr>
              <p14:cNvContentPartPr/>
              <p14:nvPr/>
            </p14:nvContentPartPr>
            <p14:xfrm>
              <a:off x="5845449" y="5641200"/>
              <a:ext cx="360" cy="36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94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14:cNvPr>
              <p14:cNvContentPartPr/>
              <p14:nvPr/>
            </p14:nvContentPartPr>
            <p14:xfrm>
              <a:off x="6000249" y="5673960"/>
              <a:ext cx="360" cy="360"/>
            </p14:xfrm>
          </p:contentPart>
        </mc:Choice>
        <mc:Fallback xmlns=""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60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14:cNvPr>
              <p14:cNvContentPartPr/>
              <p14:nvPr/>
            </p14:nvContentPartPr>
            <p14:xfrm>
              <a:off x="5886129" y="4963680"/>
              <a:ext cx="360" cy="36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14:cNvPr>
              <p14:cNvContentPartPr/>
              <p14:nvPr/>
            </p14:nvContentPartPr>
            <p14:xfrm>
              <a:off x="5526849" y="4988160"/>
              <a:ext cx="360" cy="3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2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14:cNvPr>
              <p14:cNvContentPartPr/>
              <p14:nvPr/>
            </p14:nvContentPartPr>
            <p14:xfrm>
              <a:off x="5443689" y="5110560"/>
              <a:ext cx="1800" cy="3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8049" y="5074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14:cNvPr>
              <p14:cNvContentPartPr/>
              <p14:nvPr/>
            </p14:nvContentPartPr>
            <p14:xfrm>
              <a:off x="5723049" y="5135040"/>
              <a:ext cx="360" cy="360"/>
            </p14:xfrm>
          </p:contentPart>
        </mc:Choice>
        <mc:Fallback xmlns=""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14:cNvPr>
              <p14:cNvContentPartPr/>
              <p14:nvPr/>
            </p14:nvContentPartPr>
            <p14:xfrm>
              <a:off x="4980009" y="5412600"/>
              <a:ext cx="360" cy="3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14:cNvPr>
              <p14:cNvContentPartPr/>
              <p14:nvPr/>
            </p14:nvContentPartPr>
            <p14:xfrm>
              <a:off x="5338929" y="5584320"/>
              <a:ext cx="360" cy="36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28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14:cNvPr>
              <p14:cNvContentPartPr/>
              <p14:nvPr/>
            </p14:nvContentPartPr>
            <p14:xfrm>
              <a:off x="5224809" y="5714640"/>
              <a:ext cx="360" cy="36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67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14:cNvPr>
              <p14:cNvContentPartPr/>
              <p14:nvPr/>
            </p14:nvContentPartPr>
            <p14:xfrm>
              <a:off x="4816569" y="5788080"/>
              <a:ext cx="360" cy="36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575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14:cNvPr>
              <p14:cNvContentPartPr/>
              <p14:nvPr/>
            </p14:nvContentPartPr>
            <p14:xfrm>
              <a:off x="4146969" y="5608440"/>
              <a:ext cx="360" cy="3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32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14:cNvPr>
              <p14:cNvContentPartPr/>
              <p14:nvPr/>
            </p14:nvContentPartPr>
            <p14:xfrm>
              <a:off x="4310409" y="5665680"/>
              <a:ext cx="360" cy="3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14:cNvPr>
              <p14:cNvContentPartPr/>
              <p14:nvPr/>
            </p14:nvContentPartPr>
            <p14:xfrm>
              <a:off x="4424889" y="5747400"/>
              <a:ext cx="360" cy="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89" y="5711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14:cNvPr>
              <p14:cNvContentPartPr/>
              <p14:nvPr/>
            </p14:nvContentPartPr>
            <p14:xfrm>
              <a:off x="4645209" y="5281920"/>
              <a:ext cx="360" cy="3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20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14:cNvPr>
              <p14:cNvContentPartPr/>
              <p14:nvPr/>
            </p14:nvContentPartPr>
            <p14:xfrm>
              <a:off x="4228689" y="5035680"/>
              <a:ext cx="360" cy="180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93049" y="49996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14:cNvPr>
              <p14:cNvContentPartPr/>
              <p14:nvPr/>
            </p14:nvContentPartPr>
            <p14:xfrm>
              <a:off x="4245249" y="5281920"/>
              <a:ext cx="360" cy="36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24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14:cNvPr>
              <p14:cNvContentPartPr/>
              <p14:nvPr/>
            </p14:nvContentPartPr>
            <p14:xfrm>
              <a:off x="4465569" y="5469840"/>
              <a:ext cx="360" cy="3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569" y="5433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14:cNvPr>
              <p14:cNvContentPartPr/>
              <p14:nvPr/>
            </p14:nvContentPartPr>
            <p14:xfrm>
              <a:off x="4734849" y="5461560"/>
              <a:ext cx="360" cy="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92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14:cNvPr>
              <p14:cNvContentPartPr/>
              <p14:nvPr/>
            </p14:nvContentPartPr>
            <p14:xfrm>
              <a:off x="4677969" y="5625000"/>
              <a:ext cx="360" cy="3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58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14:cNvPr>
              <p14:cNvContentPartPr/>
              <p14:nvPr/>
            </p14:nvContentPartPr>
            <p14:xfrm>
              <a:off x="4464129" y="5159520"/>
              <a:ext cx="1800" cy="3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8489" y="5123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14:cNvPr>
              <p14:cNvContentPartPr/>
              <p14:nvPr/>
            </p14:nvContentPartPr>
            <p14:xfrm>
              <a:off x="4000089" y="5232960"/>
              <a:ext cx="360" cy="3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4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14:cNvPr>
              <p14:cNvContentPartPr/>
              <p14:nvPr/>
            </p14:nvContentPartPr>
            <p14:xfrm>
              <a:off x="4024569" y="5363640"/>
              <a:ext cx="360" cy="36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56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14:cNvPr>
              <p14:cNvContentPartPr/>
              <p14:nvPr/>
            </p14:nvContentPartPr>
            <p14:xfrm>
              <a:off x="3861489" y="5411160"/>
              <a:ext cx="360" cy="18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5489" y="53755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14:cNvPr>
              <p14:cNvContentPartPr/>
              <p14:nvPr/>
            </p14:nvContentPartPr>
            <p14:xfrm>
              <a:off x="3771489" y="5184000"/>
              <a:ext cx="360" cy="36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849" y="514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14:cNvPr>
              <p14:cNvContentPartPr/>
              <p14:nvPr/>
            </p14:nvContentPartPr>
            <p14:xfrm>
              <a:off x="3575649" y="5257440"/>
              <a:ext cx="360" cy="36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964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14:cNvPr>
              <p14:cNvContentPartPr/>
              <p14:nvPr/>
            </p14:nvContentPartPr>
            <p14:xfrm>
              <a:off x="3600129" y="5045040"/>
              <a:ext cx="360" cy="36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14:cNvPr>
              <p14:cNvContentPartPr/>
              <p14:nvPr/>
            </p14:nvContentPartPr>
            <p14:xfrm>
              <a:off x="3844929" y="4979880"/>
              <a:ext cx="360" cy="3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928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14:cNvPr>
              <p14:cNvContentPartPr/>
              <p14:nvPr/>
            </p14:nvContentPartPr>
            <p14:xfrm>
              <a:off x="3885969" y="4604400"/>
              <a:ext cx="360" cy="36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329" y="456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14:cNvPr>
              <p14:cNvContentPartPr/>
              <p14:nvPr/>
            </p14:nvContentPartPr>
            <p14:xfrm>
              <a:off x="3632529" y="4759200"/>
              <a:ext cx="360" cy="3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14:cNvPr>
              <p14:cNvContentPartPr/>
              <p14:nvPr/>
            </p14:nvContentPartPr>
            <p14:xfrm>
              <a:off x="1158969" y="2447640"/>
              <a:ext cx="360" cy="18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2969" y="2412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14:cNvPr>
              <p14:cNvContentPartPr/>
              <p14:nvPr/>
            </p14:nvContentPartPr>
            <p14:xfrm>
              <a:off x="1616169" y="922320"/>
              <a:ext cx="360" cy="36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88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14:cNvPr>
              <p14:cNvContentPartPr/>
              <p14:nvPr/>
            </p14:nvContentPartPr>
            <p14:xfrm>
              <a:off x="8874489" y="726480"/>
              <a:ext cx="360" cy="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4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14:cNvPr>
              <p14:cNvContentPartPr/>
              <p14:nvPr/>
            </p14:nvContentPartPr>
            <p14:xfrm>
              <a:off x="3967329" y="3151080"/>
              <a:ext cx="360" cy="3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689" y="311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14:cNvPr>
              <p14:cNvContentPartPr/>
              <p14:nvPr/>
            </p14:nvContentPartPr>
            <p14:xfrm>
              <a:off x="3265329" y="3379680"/>
              <a:ext cx="360" cy="324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29689" y="3344040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14:cNvPr>
              <p14:cNvContentPartPr/>
              <p14:nvPr/>
            </p14:nvContentPartPr>
            <p14:xfrm>
              <a:off x="3461529" y="3567240"/>
              <a:ext cx="360" cy="36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5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14:cNvPr>
              <p14:cNvContentPartPr/>
              <p14:nvPr/>
            </p14:nvContentPartPr>
            <p14:xfrm>
              <a:off x="3600129" y="3445200"/>
              <a:ext cx="360" cy="36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340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14:cNvPr>
              <p14:cNvContentPartPr/>
              <p14:nvPr/>
            </p14:nvContentPartPr>
            <p14:xfrm>
              <a:off x="3526689" y="3224520"/>
              <a:ext cx="360" cy="36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14:cNvPr>
              <p14:cNvContentPartPr/>
              <p14:nvPr/>
            </p14:nvContentPartPr>
            <p14:xfrm>
              <a:off x="3796329" y="3339000"/>
              <a:ext cx="11160" cy="36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760329" y="3303000"/>
                <a:ext cx="8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14:cNvPr>
              <p14:cNvContentPartPr/>
              <p14:nvPr/>
            </p14:nvContentPartPr>
            <p14:xfrm>
              <a:off x="3909009" y="3567240"/>
              <a:ext cx="1800" cy="3096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873009" y="353160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14:cNvPr>
              <p14:cNvContentPartPr/>
              <p14:nvPr/>
            </p14:nvContentPartPr>
            <p14:xfrm>
              <a:off x="3820449" y="3934800"/>
              <a:ext cx="360" cy="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80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14:cNvPr>
              <p14:cNvContentPartPr/>
              <p14:nvPr/>
            </p14:nvContentPartPr>
            <p14:xfrm>
              <a:off x="3657369" y="3781440"/>
              <a:ext cx="10080" cy="68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621369" y="3745800"/>
                <a:ext cx="8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14:cNvPr>
              <p14:cNvContentPartPr/>
              <p14:nvPr/>
            </p14:nvContentPartPr>
            <p14:xfrm>
              <a:off x="3755289" y="3641040"/>
              <a:ext cx="360" cy="3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8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14:cNvPr>
              <p14:cNvContentPartPr/>
              <p14:nvPr/>
            </p14:nvContentPartPr>
            <p14:xfrm>
              <a:off x="3298089" y="3910320"/>
              <a:ext cx="360" cy="36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387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14:cNvPr>
              <p14:cNvContentPartPr/>
              <p14:nvPr/>
            </p14:nvContentPartPr>
            <p14:xfrm>
              <a:off x="3583929" y="4098240"/>
              <a:ext cx="360" cy="36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2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14:cNvPr>
              <p14:cNvContentPartPr/>
              <p14:nvPr/>
            </p14:nvContentPartPr>
            <p14:xfrm>
              <a:off x="3257049" y="3731040"/>
              <a:ext cx="360" cy="36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14:cNvPr>
              <p14:cNvContentPartPr/>
              <p14:nvPr/>
            </p14:nvContentPartPr>
            <p14:xfrm>
              <a:off x="3551169" y="3933360"/>
              <a:ext cx="360" cy="180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5529" y="3897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14:cNvPr>
              <p14:cNvContentPartPr/>
              <p14:nvPr/>
            </p14:nvContentPartPr>
            <p14:xfrm>
              <a:off x="3477729" y="3853080"/>
              <a:ext cx="360" cy="3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14:cNvPr>
              <p14:cNvContentPartPr/>
              <p14:nvPr/>
            </p14:nvContentPartPr>
            <p14:xfrm>
              <a:off x="3388089" y="4433040"/>
              <a:ext cx="360" cy="36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08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14:cNvPr>
              <p14:cNvContentPartPr/>
              <p14:nvPr/>
            </p14:nvContentPartPr>
            <p14:xfrm>
              <a:off x="3444969" y="4228920"/>
              <a:ext cx="360" cy="36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32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14:cNvPr>
              <p14:cNvContentPartPr/>
              <p14:nvPr/>
            </p14:nvContentPartPr>
            <p14:xfrm>
              <a:off x="4098009" y="4407120"/>
              <a:ext cx="1800" cy="180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62009" y="4371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14:cNvPr>
              <p14:cNvContentPartPr/>
              <p14:nvPr/>
            </p14:nvContentPartPr>
            <p14:xfrm>
              <a:off x="4334889" y="3967560"/>
              <a:ext cx="360" cy="3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24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14:cNvPr>
              <p14:cNvContentPartPr/>
              <p14:nvPr/>
            </p14:nvContentPartPr>
            <p14:xfrm>
              <a:off x="4432809" y="3738960"/>
              <a:ext cx="360" cy="36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9" y="370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14:cNvPr>
              <p14:cNvContentPartPr/>
              <p14:nvPr/>
            </p14:nvContentPartPr>
            <p14:xfrm>
              <a:off x="5363769" y="3804480"/>
              <a:ext cx="1800" cy="36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776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14:cNvPr>
              <p14:cNvContentPartPr/>
              <p14:nvPr/>
            </p14:nvContentPartPr>
            <p14:xfrm>
              <a:off x="5200329" y="4105080"/>
              <a:ext cx="3240" cy="18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164329" y="4069080"/>
                <a:ext cx="74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14:cNvPr>
              <p14:cNvContentPartPr/>
              <p14:nvPr/>
            </p14:nvContentPartPr>
            <p14:xfrm>
              <a:off x="5298249" y="4284360"/>
              <a:ext cx="6840" cy="1008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262609" y="4248720"/>
                <a:ext cx="78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14:cNvPr>
              <p14:cNvContentPartPr/>
              <p14:nvPr/>
            </p14:nvContentPartPr>
            <p14:xfrm>
              <a:off x="5485809" y="4269600"/>
              <a:ext cx="360" cy="36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169" y="423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14:cNvPr>
              <p14:cNvContentPartPr/>
              <p14:nvPr/>
            </p14:nvContentPartPr>
            <p14:xfrm>
              <a:off x="5652849" y="4555440"/>
              <a:ext cx="5040" cy="36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17209" y="45194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14:cNvPr>
              <p14:cNvContentPartPr/>
              <p14:nvPr/>
            </p14:nvContentPartPr>
            <p14:xfrm>
              <a:off x="5241369" y="4751280"/>
              <a:ext cx="360" cy="360"/>
            </p14:xfrm>
          </p:contentPart>
        </mc:Choice>
        <mc:Fallback xmlns="">
          <p:pic>
            <p:nvPicPr>
              <p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369" y="471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14:cNvPr>
              <p14:cNvContentPartPr/>
              <p14:nvPr/>
            </p14:nvContentPartPr>
            <p14:xfrm>
              <a:off x="5224809" y="5037120"/>
              <a:ext cx="360" cy="360"/>
            </p14:xfrm>
          </p:contentPart>
        </mc:Choice>
        <mc:Fallback xmlns="">
          <p:pic>
            <p:nvPicPr>
              <p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00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14:cNvPr>
              <p14:cNvContentPartPr/>
              <p14:nvPr/>
            </p14:nvContentPartPr>
            <p14:xfrm>
              <a:off x="5175849" y="5306400"/>
              <a:ext cx="360" cy="36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14:cNvPr>
              <p14:cNvContentPartPr/>
              <p14:nvPr/>
            </p14:nvContentPartPr>
            <p14:xfrm>
              <a:off x="5698209" y="4775760"/>
              <a:ext cx="360" cy="36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569" y="473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14:cNvPr>
              <p14:cNvContentPartPr/>
              <p14:nvPr/>
            </p14:nvContentPartPr>
            <p14:xfrm>
              <a:off x="5453409" y="4725360"/>
              <a:ext cx="360" cy="1800"/>
            </p14:xfrm>
          </p:contentPart>
        </mc:Choice>
        <mc:Fallback xmlns="">
          <p:pic>
            <p:nvPicPr>
              <p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17769" y="4689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14:cNvPr>
              <p14:cNvContentPartPr/>
              <p14:nvPr/>
            </p14:nvContentPartPr>
            <p14:xfrm>
              <a:off x="6065769" y="4784040"/>
              <a:ext cx="360" cy="360"/>
            </p14:xfrm>
          </p:contentPart>
        </mc:Choice>
        <mc:Fallback xmlns="">
          <p:pic>
            <p:nvPicPr>
              <p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14:cNvPr>
              <p14:cNvContentPartPr/>
              <p14:nvPr/>
            </p14:nvContentPartPr>
            <p14:xfrm>
              <a:off x="6359529" y="4743000"/>
              <a:ext cx="360" cy="360"/>
            </p14:xfrm>
          </p:contentPart>
        </mc:Choice>
        <mc:Fallback xmlns="">
          <p:pic>
            <p:nvPicPr>
              <p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529" y="470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14:cNvPr>
              <p14:cNvContentPartPr/>
              <p14:nvPr/>
            </p14:nvContentPartPr>
            <p14:xfrm>
              <a:off x="6490209" y="4832640"/>
              <a:ext cx="504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54569" y="47970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14:cNvPr>
              <p14:cNvContentPartPr/>
              <p14:nvPr/>
            </p14:nvContentPartPr>
            <p14:xfrm>
              <a:off x="6816729" y="4890240"/>
              <a:ext cx="3600" cy="180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6781089" y="4854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14:cNvPr>
              <p14:cNvContentPartPr/>
              <p14:nvPr/>
            </p14:nvContentPartPr>
            <p14:xfrm>
              <a:off x="6898449" y="5020560"/>
              <a:ext cx="360" cy="36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98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14:cNvPr>
              <p14:cNvContentPartPr/>
              <p14:nvPr/>
            </p14:nvContentPartPr>
            <p14:xfrm>
              <a:off x="6980169" y="5145480"/>
              <a:ext cx="20160" cy="1476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944169" y="5109480"/>
                <a:ext cx="9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14:cNvPr>
              <p14:cNvContentPartPr/>
              <p14:nvPr/>
            </p14:nvContentPartPr>
            <p14:xfrm>
              <a:off x="7257729" y="5176080"/>
              <a:ext cx="360" cy="360"/>
            </p14:xfrm>
          </p:contentPart>
        </mc:Choice>
        <mc:Fallback xmlns="">
          <p:pic>
            <p:nvPicPr>
              <p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2089" y="514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14:cNvPr>
              <p14:cNvContentPartPr/>
              <p14:nvPr/>
            </p14:nvContentPartPr>
            <p14:xfrm>
              <a:off x="7110849" y="4392000"/>
              <a:ext cx="360" cy="360"/>
            </p14:xfrm>
          </p:contentPart>
        </mc:Choice>
        <mc:Fallback xmlns="">
          <p:pic>
            <p:nvPicPr>
              <p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520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14:cNvPr>
              <p14:cNvContentPartPr/>
              <p14:nvPr/>
            </p14:nvContentPartPr>
            <p14:xfrm>
              <a:off x="7086369" y="4155120"/>
              <a:ext cx="360" cy="360"/>
            </p14:xfrm>
          </p:contentPart>
        </mc:Choice>
        <mc:Fallback xmlns="">
          <p:pic>
            <p:nvPicPr>
              <p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14:cNvPr>
              <p14:cNvContentPartPr/>
              <p14:nvPr/>
            </p14:nvContentPartPr>
            <p14:xfrm>
              <a:off x="7222449" y="4029840"/>
              <a:ext cx="3240" cy="115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186449" y="3994200"/>
                <a:ext cx="7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14:cNvPr>
              <p14:cNvContentPartPr/>
              <p14:nvPr/>
            </p14:nvContentPartPr>
            <p14:xfrm>
              <a:off x="6800529" y="3836880"/>
              <a:ext cx="360" cy="36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14:cNvPr>
              <p14:cNvContentPartPr/>
              <p14:nvPr/>
            </p14:nvContentPartPr>
            <p14:xfrm>
              <a:off x="7306689" y="3648960"/>
              <a:ext cx="360" cy="36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10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14:cNvPr>
              <p14:cNvContentPartPr/>
              <p14:nvPr/>
            </p14:nvContentPartPr>
            <p14:xfrm>
              <a:off x="6947409" y="3894120"/>
              <a:ext cx="360" cy="360"/>
            </p14:xfrm>
          </p:contentPart>
        </mc:Choice>
        <mc:Fallback xmlns="">
          <p:pic>
            <p:nvPicPr>
              <p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4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14:cNvPr>
              <p14:cNvContentPartPr/>
              <p14:nvPr/>
            </p14:nvContentPartPr>
            <p14:xfrm>
              <a:off x="7224969" y="3567240"/>
              <a:ext cx="360" cy="360"/>
            </p14:xfrm>
          </p:contentPart>
        </mc:Choice>
        <mc:Fallback xmlns="">
          <p:pic>
            <p:nvPicPr>
              <p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14:cNvPr>
              <p14:cNvContentPartPr/>
              <p14:nvPr/>
            </p14:nvContentPartPr>
            <p14:xfrm>
              <a:off x="6955689" y="3265200"/>
              <a:ext cx="360" cy="36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14:cNvPr>
              <p14:cNvContentPartPr/>
              <p14:nvPr/>
            </p14:nvContentPartPr>
            <p14:xfrm>
              <a:off x="6922929" y="3004200"/>
              <a:ext cx="360" cy="3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14:cNvPr>
              <p14:cNvContentPartPr/>
              <p14:nvPr/>
            </p14:nvContentPartPr>
            <p14:xfrm>
              <a:off x="7200849" y="2922480"/>
              <a:ext cx="360" cy="36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849" y="28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14:cNvPr>
              <p14:cNvContentPartPr/>
              <p14:nvPr/>
            </p14:nvContentPartPr>
            <p14:xfrm>
              <a:off x="6751569" y="2751120"/>
              <a:ext cx="360" cy="360"/>
            </p14:xfrm>
          </p:contentPart>
        </mc:Choice>
        <mc:Fallback xmlns="">
          <p:pic>
            <p:nvPicPr>
              <p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14:cNvPr>
              <p14:cNvContentPartPr/>
              <p14:nvPr/>
            </p14:nvContentPartPr>
            <p14:xfrm>
              <a:off x="6653649" y="3134880"/>
              <a:ext cx="360" cy="3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14:cNvPr>
              <p14:cNvContentPartPr/>
              <p14:nvPr/>
            </p14:nvContentPartPr>
            <p14:xfrm>
              <a:off x="6327129" y="3763440"/>
              <a:ext cx="360" cy="3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29" y="372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14:cNvPr>
              <p14:cNvContentPartPr/>
              <p14:nvPr/>
            </p14:nvContentPartPr>
            <p14:xfrm>
              <a:off x="6694329" y="3567240"/>
              <a:ext cx="360" cy="36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14:cNvPr>
              <p14:cNvContentPartPr/>
              <p14:nvPr/>
            </p14:nvContentPartPr>
            <p14:xfrm>
              <a:off x="6571929" y="3877920"/>
              <a:ext cx="360" cy="36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929" y="3841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14:cNvPr>
              <p14:cNvContentPartPr/>
              <p14:nvPr/>
            </p14:nvContentPartPr>
            <p14:xfrm>
              <a:off x="6531249" y="4098240"/>
              <a:ext cx="360" cy="36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14:cNvPr>
              <p14:cNvContentPartPr/>
              <p14:nvPr/>
            </p14:nvContentPartPr>
            <p14:xfrm>
              <a:off x="6751569" y="4065480"/>
              <a:ext cx="360" cy="3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402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14:cNvPr>
              <p14:cNvContentPartPr/>
              <p14:nvPr/>
            </p14:nvContentPartPr>
            <p14:xfrm>
              <a:off x="6898449" y="4261320"/>
              <a:ext cx="360" cy="360"/>
            </p14:xfrm>
          </p:contentPart>
        </mc:Choice>
        <mc:Fallback xmlns="">
          <p:pic>
            <p:nvPicPr>
              <p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14:cNvPr>
              <p14:cNvContentPartPr/>
              <p14:nvPr/>
            </p14:nvContentPartPr>
            <p14:xfrm>
              <a:off x="6539529" y="4653360"/>
              <a:ext cx="360" cy="36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52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14:cNvPr>
              <p14:cNvContentPartPr/>
              <p14:nvPr/>
            </p14:nvContentPartPr>
            <p14:xfrm>
              <a:off x="6343329" y="4367520"/>
              <a:ext cx="360" cy="3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68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14:cNvPr>
              <p14:cNvContentPartPr/>
              <p14:nvPr/>
            </p14:nvContentPartPr>
            <p14:xfrm>
              <a:off x="6481929" y="4261320"/>
              <a:ext cx="360" cy="360"/>
            </p14:xfrm>
          </p:contentPart>
        </mc:Choice>
        <mc:Fallback xmlns="">
          <p:pic>
            <p:nvPicPr>
              <p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28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14:cNvPr>
              <p14:cNvContentPartPr/>
              <p14:nvPr/>
            </p14:nvContentPartPr>
            <p14:xfrm>
              <a:off x="6588129" y="4433040"/>
              <a:ext cx="1800" cy="36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2489" y="4397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14:cNvPr>
              <p14:cNvContentPartPr/>
              <p14:nvPr/>
            </p14:nvContentPartPr>
            <p14:xfrm>
              <a:off x="6106449" y="4465440"/>
              <a:ext cx="360" cy="36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0809" y="442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14:cNvPr>
              <p14:cNvContentPartPr/>
              <p14:nvPr/>
            </p14:nvContentPartPr>
            <p14:xfrm>
              <a:off x="5869929" y="4596120"/>
              <a:ext cx="360" cy="3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14:cNvPr>
              <p14:cNvContentPartPr/>
              <p14:nvPr/>
            </p14:nvContentPartPr>
            <p14:xfrm>
              <a:off x="5853369" y="4440960"/>
              <a:ext cx="360" cy="36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72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14:cNvPr>
              <p14:cNvContentPartPr/>
              <p14:nvPr/>
            </p14:nvContentPartPr>
            <p14:xfrm>
              <a:off x="5992329" y="4318560"/>
              <a:ext cx="360" cy="360"/>
            </p14:xfrm>
          </p:contentPart>
        </mc:Choice>
        <mc:Fallback xmlns="">
          <p:pic>
            <p:nvPicPr>
              <p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428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14:cNvPr>
              <p14:cNvContentPartPr/>
              <p14:nvPr/>
            </p14:nvContentPartPr>
            <p14:xfrm>
              <a:off x="6090249" y="4228920"/>
              <a:ext cx="1800" cy="360"/>
            </p14:xfrm>
          </p:contentPart>
        </mc:Choice>
        <mc:Fallback xmlns="">
          <p:pic>
            <p:nvPicPr>
              <p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4249" y="419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14:cNvPr>
              <p14:cNvContentPartPr/>
              <p14:nvPr/>
            </p14:nvContentPartPr>
            <p14:xfrm>
              <a:off x="6375729" y="4122720"/>
              <a:ext cx="360" cy="36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408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14:cNvPr>
              <p14:cNvContentPartPr/>
              <p14:nvPr/>
            </p14:nvContentPartPr>
            <p14:xfrm>
              <a:off x="5984049" y="3943080"/>
              <a:ext cx="360" cy="36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49" y="390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14:cNvPr>
              <p14:cNvContentPartPr/>
              <p14:nvPr/>
            </p14:nvContentPartPr>
            <p14:xfrm>
              <a:off x="6090249" y="3592080"/>
              <a:ext cx="360" cy="360"/>
            </p14:xfrm>
          </p:contentPart>
        </mc:Choice>
        <mc:Fallback xmlns="">
          <p:pic>
            <p:nvPicPr>
              <p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249" y="355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14:cNvPr>
              <p14:cNvContentPartPr/>
              <p14:nvPr/>
            </p14:nvContentPartPr>
            <p14:xfrm>
              <a:off x="5771649" y="3575520"/>
              <a:ext cx="360" cy="3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3539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14:cNvPr>
              <p14:cNvContentPartPr/>
              <p14:nvPr/>
            </p14:nvContentPartPr>
            <p14:xfrm>
              <a:off x="5861649" y="3234960"/>
              <a:ext cx="12960" cy="14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825649" y="3198960"/>
                <a:ext cx="84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14:cNvPr>
              <p14:cNvContentPartPr/>
              <p14:nvPr/>
            </p14:nvContentPartPr>
            <p14:xfrm>
              <a:off x="6294369" y="3355200"/>
              <a:ext cx="360" cy="36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31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14:cNvPr>
              <p14:cNvContentPartPr/>
              <p14:nvPr/>
            </p14:nvContentPartPr>
            <p14:xfrm>
              <a:off x="6449169" y="3411000"/>
              <a:ext cx="3600" cy="180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6413529" y="337536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14:cNvPr>
              <p14:cNvContentPartPr/>
              <p14:nvPr/>
            </p14:nvContentPartPr>
            <p14:xfrm>
              <a:off x="6735369" y="3412440"/>
              <a:ext cx="360" cy="36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369" y="337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14:cNvPr>
              <p14:cNvContentPartPr/>
              <p14:nvPr/>
            </p14:nvContentPartPr>
            <p14:xfrm>
              <a:off x="5175849" y="3648960"/>
              <a:ext cx="360" cy="36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14:cNvPr>
              <p14:cNvContentPartPr/>
              <p14:nvPr/>
            </p14:nvContentPartPr>
            <p14:xfrm>
              <a:off x="5036889" y="3469680"/>
              <a:ext cx="360" cy="3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12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14:cNvPr>
              <p14:cNvContentPartPr/>
              <p14:nvPr/>
            </p14:nvContentPartPr>
            <p14:xfrm>
              <a:off x="5314809" y="3453120"/>
              <a:ext cx="1800" cy="36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8809" y="3417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14:cNvPr>
              <p14:cNvContentPartPr/>
              <p14:nvPr/>
            </p14:nvContentPartPr>
            <p14:xfrm>
              <a:off x="5135169" y="3200040"/>
              <a:ext cx="360" cy="36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16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14:cNvPr>
              <p14:cNvContentPartPr/>
              <p14:nvPr/>
            </p14:nvContentPartPr>
            <p14:xfrm>
              <a:off x="4595889" y="3297960"/>
              <a:ext cx="360" cy="36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249" y="3261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14:cNvPr>
              <p14:cNvContentPartPr/>
              <p14:nvPr/>
            </p14:nvContentPartPr>
            <p14:xfrm>
              <a:off x="4359369" y="3290040"/>
              <a:ext cx="1800" cy="36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3369" y="325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14:cNvPr>
              <p14:cNvContentPartPr/>
              <p14:nvPr/>
            </p14:nvContentPartPr>
            <p14:xfrm>
              <a:off x="4326609" y="3134880"/>
              <a:ext cx="360" cy="3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96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14:cNvPr>
              <p14:cNvContentPartPr/>
              <p14:nvPr/>
            </p14:nvContentPartPr>
            <p14:xfrm>
              <a:off x="4269729" y="3681720"/>
              <a:ext cx="360" cy="36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7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14:cNvPr>
              <p14:cNvContentPartPr/>
              <p14:nvPr/>
            </p14:nvContentPartPr>
            <p14:xfrm>
              <a:off x="4090089" y="3804480"/>
              <a:ext cx="1800" cy="36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08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14:cNvPr>
              <p14:cNvContentPartPr/>
              <p14:nvPr/>
            </p14:nvContentPartPr>
            <p14:xfrm>
              <a:off x="4065609" y="4016520"/>
              <a:ext cx="3600" cy="684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4029609" y="3980880"/>
                <a:ext cx="75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14:cNvPr>
              <p14:cNvContentPartPr/>
              <p14:nvPr/>
            </p14:nvContentPartPr>
            <p14:xfrm>
              <a:off x="3902169" y="4228920"/>
              <a:ext cx="360" cy="3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1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14:cNvPr>
              <p14:cNvContentPartPr/>
              <p14:nvPr/>
            </p14:nvContentPartPr>
            <p14:xfrm>
              <a:off x="3730809" y="4335120"/>
              <a:ext cx="360" cy="3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809" y="429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14:cNvPr>
              <p14:cNvContentPartPr/>
              <p14:nvPr/>
            </p14:nvContentPartPr>
            <p14:xfrm>
              <a:off x="3583929" y="4482000"/>
              <a:ext cx="1800" cy="36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7929" y="4446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14:cNvPr>
              <p14:cNvContentPartPr/>
              <p14:nvPr/>
            </p14:nvContentPartPr>
            <p14:xfrm>
              <a:off x="4024569" y="4710600"/>
              <a:ext cx="1800" cy="3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8569" y="467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14:cNvPr>
              <p14:cNvContentPartPr/>
              <p14:nvPr/>
            </p14:nvContentPartPr>
            <p14:xfrm>
              <a:off x="4155249" y="4849200"/>
              <a:ext cx="360" cy="36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609" y="48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14:cNvPr>
              <p14:cNvContentPartPr/>
              <p14:nvPr/>
            </p14:nvContentPartPr>
            <p14:xfrm>
              <a:off x="4465569" y="4865400"/>
              <a:ext cx="1800" cy="36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9569" y="48297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14:cNvPr>
              <p14:cNvContentPartPr/>
              <p14:nvPr/>
            </p14:nvContentPartPr>
            <p14:xfrm>
              <a:off x="4677969" y="5077800"/>
              <a:ext cx="1800" cy="3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041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14:cNvPr>
              <p14:cNvContentPartPr/>
              <p14:nvPr/>
            </p14:nvContentPartPr>
            <p14:xfrm>
              <a:off x="4881729" y="5192280"/>
              <a:ext cx="360" cy="3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6089" y="515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14:cNvPr>
              <p14:cNvContentPartPr/>
              <p14:nvPr/>
            </p14:nvContentPartPr>
            <p14:xfrm>
              <a:off x="5045169" y="4971600"/>
              <a:ext cx="360" cy="36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529" y="493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14:cNvPr>
              <p14:cNvContentPartPr/>
              <p14:nvPr/>
            </p14:nvContentPartPr>
            <p14:xfrm>
              <a:off x="4839609" y="4702320"/>
              <a:ext cx="1800" cy="36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03969" y="46663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14:cNvPr>
              <p14:cNvContentPartPr/>
              <p14:nvPr/>
            </p14:nvContentPartPr>
            <p14:xfrm>
              <a:off x="4702089" y="4857480"/>
              <a:ext cx="360" cy="36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449" y="482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14:cNvPr>
              <p14:cNvContentPartPr/>
              <p14:nvPr/>
            </p14:nvContentPartPr>
            <p14:xfrm>
              <a:off x="4236969" y="4433040"/>
              <a:ext cx="360" cy="360"/>
            </p14:xfrm>
          </p:contentPart>
        </mc:Choice>
        <mc:Fallback xmlns=""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96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14:cNvPr>
              <p14:cNvContentPartPr/>
              <p14:nvPr/>
            </p14:nvContentPartPr>
            <p14:xfrm>
              <a:off x="4506249" y="4343040"/>
              <a:ext cx="360" cy="1800"/>
            </p14:xfrm>
          </p:contentPart>
        </mc:Choice>
        <mc:Fallback xmlns=""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0249" y="4307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14:cNvPr>
              <p14:cNvContentPartPr/>
              <p14:nvPr/>
            </p14:nvContentPartPr>
            <p14:xfrm>
              <a:off x="4310409" y="4694400"/>
              <a:ext cx="360" cy="360"/>
            </p14:xfrm>
          </p:contentPart>
        </mc:Choice>
        <mc:Fallback xmlns="">
          <p:pic>
            <p:nvPicPr>
              <p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46584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80F5F11-3283-DD86-194A-EB87D734B8C7}"/>
              </a:ext>
            </a:extLst>
          </p:cNvPr>
          <p:cNvGrpSpPr/>
          <p:nvPr/>
        </p:nvGrpSpPr>
        <p:grpSpPr>
          <a:xfrm>
            <a:off x="4506249" y="4555440"/>
            <a:ext cx="149040" cy="24840"/>
            <a:chOff x="4506249" y="4555440"/>
            <a:chExt cx="1490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14:cNvPr>
                <p14:cNvContentPartPr/>
                <p14:nvPr/>
              </p14:nvContentPartPr>
              <p14:xfrm>
                <a:off x="4506249" y="4555440"/>
                <a:ext cx="360" cy="3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0249" y="4519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14:cNvPr>
                <p14:cNvContentPartPr/>
                <p14:nvPr/>
              </p14:nvContentPartPr>
              <p14:xfrm>
                <a:off x="4645209" y="4575240"/>
                <a:ext cx="10080" cy="504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609209" y="4539240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14:cNvPr>
              <p14:cNvContentPartPr/>
              <p14:nvPr/>
            </p14:nvContentPartPr>
            <p14:xfrm>
              <a:off x="4971729" y="4338360"/>
              <a:ext cx="5040" cy="12960"/>
            </p14:xfrm>
          </p:contentPart>
        </mc:Choice>
        <mc:Fallback xmlns="">
          <p:pic>
            <p:nvPicPr>
              <p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936089" y="4302720"/>
                <a:ext cx="7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14:cNvPr>
              <p14:cNvContentPartPr/>
              <p14:nvPr/>
            </p14:nvContentPartPr>
            <p14:xfrm>
              <a:off x="5167929" y="4465440"/>
              <a:ext cx="1800" cy="360"/>
            </p14:xfrm>
          </p:contentPart>
        </mc:Choice>
        <mc:Fallback xmlns="">
          <p:pic>
            <p:nvPicPr>
              <p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1929" y="4429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14:cNvPr>
              <p14:cNvContentPartPr/>
              <p14:nvPr/>
            </p14:nvContentPartPr>
            <p14:xfrm>
              <a:off x="4841049" y="3983760"/>
              <a:ext cx="360" cy="3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04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14:cNvPr>
              <p14:cNvContentPartPr/>
              <p14:nvPr/>
            </p14:nvContentPartPr>
            <p14:xfrm>
              <a:off x="4531089" y="3934800"/>
              <a:ext cx="360" cy="3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08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14:cNvPr>
              <p14:cNvContentPartPr/>
              <p14:nvPr/>
            </p14:nvContentPartPr>
            <p14:xfrm>
              <a:off x="4563489" y="4122720"/>
              <a:ext cx="360" cy="18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849" y="40870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14:cNvPr>
              <p14:cNvContentPartPr/>
              <p14:nvPr/>
            </p14:nvContentPartPr>
            <p14:xfrm>
              <a:off x="4196289" y="4212720"/>
              <a:ext cx="180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0289" y="4176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14:cNvPr>
              <p14:cNvContentPartPr/>
              <p14:nvPr/>
            </p14:nvContentPartPr>
            <p14:xfrm>
              <a:off x="4816569" y="3771720"/>
              <a:ext cx="360" cy="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14:cNvPr>
              <p14:cNvContentPartPr/>
              <p14:nvPr/>
            </p14:nvContentPartPr>
            <p14:xfrm>
              <a:off x="5053449" y="3795840"/>
              <a:ext cx="1800" cy="3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7449" y="3760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14:cNvPr>
              <p14:cNvContentPartPr/>
              <p14:nvPr/>
            </p14:nvContentPartPr>
            <p14:xfrm>
              <a:off x="5543409" y="4033080"/>
              <a:ext cx="360" cy="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399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14:cNvPr>
              <p14:cNvContentPartPr/>
              <p14:nvPr/>
            </p14:nvContentPartPr>
            <p14:xfrm>
              <a:off x="5771649" y="4048920"/>
              <a:ext cx="360" cy="3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401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14:cNvPr>
              <p14:cNvContentPartPr/>
              <p14:nvPr/>
            </p14:nvContentPartPr>
            <p14:xfrm>
              <a:off x="5886129" y="3428640"/>
              <a:ext cx="360" cy="36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3393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14:cNvPr>
              <p14:cNvContentPartPr/>
              <p14:nvPr/>
            </p14:nvContentPartPr>
            <p14:xfrm>
              <a:off x="5641329" y="3559320"/>
              <a:ext cx="360" cy="36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32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14:cNvPr>
              <p14:cNvContentPartPr/>
              <p14:nvPr/>
            </p14:nvContentPartPr>
            <p14:xfrm>
              <a:off x="5347569" y="3641040"/>
              <a:ext cx="360" cy="3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56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14:cNvPr>
              <p14:cNvContentPartPr/>
              <p14:nvPr/>
            </p14:nvContentPartPr>
            <p14:xfrm>
              <a:off x="4857249" y="3208320"/>
              <a:ext cx="360" cy="360"/>
            </p14:xfrm>
          </p:contentPart>
        </mc:Choice>
        <mc:Fallback xmlns="">
          <p:pic>
            <p:nvPicPr>
              <p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16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14:cNvPr>
              <p14:cNvContentPartPr/>
              <p14:nvPr/>
            </p14:nvContentPartPr>
            <p14:xfrm>
              <a:off x="4694169" y="3526560"/>
              <a:ext cx="360" cy="36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169" y="349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14:cNvPr>
              <p14:cNvContentPartPr/>
              <p14:nvPr/>
            </p14:nvContentPartPr>
            <p14:xfrm>
              <a:off x="4457649" y="3543120"/>
              <a:ext cx="360" cy="3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164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14:cNvPr>
              <p14:cNvContentPartPr/>
              <p14:nvPr/>
            </p14:nvContentPartPr>
            <p14:xfrm>
              <a:off x="6294369" y="3967560"/>
              <a:ext cx="360" cy="36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14:cNvPr>
              <p14:cNvContentPartPr/>
              <p14:nvPr/>
            </p14:nvContentPartPr>
            <p14:xfrm>
              <a:off x="6980169" y="3722400"/>
              <a:ext cx="360" cy="360"/>
            </p14:xfrm>
          </p:contentPart>
        </mc:Choice>
        <mc:Fallback xmlns="">
          <p:pic>
            <p:nvPicPr>
              <p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169" y="3686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14:cNvPr>
              <p14:cNvContentPartPr/>
              <p14:nvPr/>
            </p14:nvContentPartPr>
            <p14:xfrm>
              <a:off x="5004129" y="4081680"/>
              <a:ext cx="360" cy="3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489" y="404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14:cNvPr>
              <p14:cNvContentPartPr/>
              <p14:nvPr/>
            </p14:nvContentPartPr>
            <p14:xfrm>
              <a:off x="5902689" y="3771720"/>
              <a:ext cx="360" cy="360"/>
            </p14:xfrm>
          </p:contentPart>
        </mc:Choice>
        <mc:Fallback xmlns="">
          <p:pic>
            <p:nvPicPr>
              <p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68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14:cNvPr>
              <p14:cNvContentPartPr/>
              <p14:nvPr/>
            </p14:nvContentPartPr>
            <p14:xfrm>
              <a:off x="6114729" y="3265200"/>
              <a:ext cx="360" cy="36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9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14:cNvPr>
              <p14:cNvContentPartPr/>
              <p14:nvPr/>
            </p14:nvContentPartPr>
            <p14:xfrm>
              <a:off x="4783809" y="4424760"/>
              <a:ext cx="360" cy="3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169" y="438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14:cNvPr>
              <p14:cNvContentPartPr/>
              <p14:nvPr/>
            </p14:nvContentPartPr>
            <p14:xfrm>
              <a:off x="5437209" y="4522680"/>
              <a:ext cx="360" cy="36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09" y="448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14:cNvPr>
              <p14:cNvContentPartPr/>
              <p14:nvPr/>
            </p14:nvContentPartPr>
            <p14:xfrm>
              <a:off x="10954971" y="4090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919331" y="373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14:cNvPr>
              <p14:cNvContentPartPr/>
              <p14:nvPr/>
            </p14:nvContentPartPr>
            <p14:xfrm>
              <a:off x="11425131" y="330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14:cNvPr>
              <p14:cNvContentPartPr/>
              <p14:nvPr/>
            </p14:nvContentPartPr>
            <p14:xfrm>
              <a:off x="11250891" y="191280"/>
              <a:ext cx="360" cy="3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1525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14:cNvPr>
              <p14:cNvContentPartPr/>
              <p14:nvPr/>
            </p14:nvContentPartPr>
            <p14:xfrm>
              <a:off x="11216331" y="365520"/>
              <a:ext cx="360" cy="36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03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14:cNvPr>
              <p14:cNvContentPartPr/>
              <p14:nvPr/>
            </p14:nvContentPartPr>
            <p14:xfrm>
              <a:off x="11268531" y="635520"/>
              <a:ext cx="360" cy="3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14:cNvPr>
              <p14:cNvContentPartPr/>
              <p14:nvPr/>
            </p14:nvContentPartPr>
            <p14:xfrm>
              <a:off x="11199051" y="1462800"/>
              <a:ext cx="360" cy="36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63051" y="142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14:cNvPr>
              <p14:cNvContentPartPr/>
              <p14:nvPr/>
            </p14:nvContentPartPr>
            <p14:xfrm>
              <a:off x="11146851" y="1166520"/>
              <a:ext cx="360" cy="36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10851" y="113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14:cNvPr>
              <p14:cNvContentPartPr/>
              <p14:nvPr/>
            </p14:nvContentPartPr>
            <p14:xfrm>
              <a:off x="11111931" y="931800"/>
              <a:ext cx="360" cy="36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7593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14:cNvPr>
              <p14:cNvContentPartPr/>
              <p14:nvPr/>
            </p14:nvContentPartPr>
            <p14:xfrm>
              <a:off x="11442771" y="931800"/>
              <a:ext cx="360" cy="3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0677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14:cNvPr>
              <p14:cNvContentPartPr/>
              <p14:nvPr/>
            </p14:nvContentPartPr>
            <p14:xfrm>
              <a:off x="11617011" y="739560"/>
              <a:ext cx="360" cy="3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70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14:cNvPr>
              <p14:cNvContentPartPr/>
              <p14:nvPr/>
            </p14:nvContentPartPr>
            <p14:xfrm>
              <a:off x="11520891" y="591960"/>
              <a:ext cx="360" cy="36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85251" y="55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14:cNvPr>
              <p14:cNvContentPartPr/>
              <p14:nvPr/>
            </p14:nvContentPartPr>
            <p14:xfrm>
              <a:off x="11956491" y="191280"/>
              <a:ext cx="360" cy="360"/>
            </p14:xfrm>
          </p:contentPart>
        </mc:Choice>
        <mc:Fallback xmlns="">
          <p:pic>
            <p:nvPicPr>
              <p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14:cNvPr>
              <p14:cNvContentPartPr/>
              <p14:nvPr/>
            </p14:nvContentPartPr>
            <p14:xfrm>
              <a:off x="11617011" y="208920"/>
              <a:ext cx="360" cy="36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17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14:cNvPr>
              <p14:cNvContentPartPr/>
              <p14:nvPr/>
            </p14:nvContentPartPr>
            <p14:xfrm>
              <a:off x="11599731" y="43320"/>
              <a:ext cx="360" cy="36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14:cNvPr>
              <p14:cNvContentPartPr/>
              <p14:nvPr/>
            </p14:nvContentPartPr>
            <p14:xfrm>
              <a:off x="11355651" y="43320"/>
              <a:ext cx="360" cy="360"/>
            </p14:xfrm>
          </p:contentPart>
        </mc:Choice>
        <mc:Fallback xmlns="">
          <p:pic>
            <p:nvPicPr>
              <p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2001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14:cNvPr>
              <p14:cNvContentPartPr/>
              <p14:nvPr/>
            </p14:nvContentPartPr>
            <p14:xfrm>
              <a:off x="11181771" y="-17520"/>
              <a:ext cx="360" cy="360"/>
            </p14:xfrm>
          </p:contentPart>
        </mc:Choice>
        <mc:Fallback xmlns="">
          <p:pic>
            <p:nvPicPr>
              <p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5771" y="-5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14:cNvPr>
              <p14:cNvContentPartPr/>
              <p14:nvPr/>
            </p14:nvContentPartPr>
            <p14:xfrm>
              <a:off x="12113451" y="86880"/>
              <a:ext cx="360" cy="3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5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14:cNvPr>
              <p14:cNvContentPartPr/>
              <p14:nvPr/>
            </p14:nvContentPartPr>
            <p14:xfrm>
              <a:off x="11826171" y="165000"/>
              <a:ext cx="360" cy="36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90171" y="12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14:cNvPr>
              <p14:cNvContentPartPr/>
              <p14:nvPr/>
            </p14:nvContentPartPr>
            <p14:xfrm>
              <a:off x="11938851" y="774480"/>
              <a:ext cx="360" cy="36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14:cNvPr>
              <p14:cNvContentPartPr/>
              <p14:nvPr/>
            </p14:nvContentPartPr>
            <p14:xfrm>
              <a:off x="11747331" y="504840"/>
              <a:ext cx="360" cy="3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11691" y="46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14:cNvPr>
              <p14:cNvContentPartPr/>
              <p14:nvPr/>
            </p14:nvContentPartPr>
            <p14:xfrm>
              <a:off x="11921931" y="330600"/>
              <a:ext cx="360" cy="360"/>
            </p14:xfrm>
          </p:contentPart>
        </mc:Choice>
        <mc:Fallback xmlns="">
          <p:pic>
            <p:nvPicPr>
              <p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8593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14:cNvPr>
              <p14:cNvContentPartPr/>
              <p14:nvPr/>
            </p14:nvContentPartPr>
            <p14:xfrm>
              <a:off x="12137931" y="469920"/>
              <a:ext cx="1800" cy="540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2102291" y="433920"/>
                <a:ext cx="73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14:cNvPr>
              <p14:cNvContentPartPr/>
              <p14:nvPr/>
            </p14:nvContentPartPr>
            <p14:xfrm>
              <a:off x="11955051" y="661440"/>
              <a:ext cx="1800" cy="36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919051" y="625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14:cNvPr>
              <p14:cNvContentPartPr/>
              <p14:nvPr/>
            </p14:nvContentPartPr>
            <p14:xfrm>
              <a:off x="11712771" y="1254000"/>
              <a:ext cx="360" cy="36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14:cNvPr>
              <p14:cNvContentPartPr/>
              <p14:nvPr/>
            </p14:nvContentPartPr>
            <p14:xfrm>
              <a:off x="11756331" y="940080"/>
              <a:ext cx="360" cy="36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0331" y="904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oup 945">
            <a:extLst>
              <a:ext uri="{FF2B5EF4-FFF2-40B4-BE49-F238E27FC236}">
                <a16:creationId xmlns:a16="http://schemas.microsoft.com/office/drawing/2014/main" id="{70F76171-7CE8-092C-13F3-49E446F43853}"/>
              </a:ext>
            </a:extLst>
          </p:cNvPr>
          <p:cNvGrpSpPr/>
          <p:nvPr/>
        </p:nvGrpSpPr>
        <p:grpSpPr>
          <a:xfrm>
            <a:off x="11921931" y="1070760"/>
            <a:ext cx="139320" cy="35280"/>
            <a:chOff x="11921931" y="1070760"/>
            <a:chExt cx="13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14:cNvPr>
                <p14:cNvContentPartPr/>
                <p14:nvPr/>
              </p14:nvContentPartPr>
              <p14:xfrm>
                <a:off x="12060891" y="1070760"/>
                <a:ext cx="360" cy="3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2025251" y="1035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14:cNvPr>
                <p14:cNvContentPartPr/>
                <p14:nvPr/>
              </p14:nvContentPartPr>
              <p14:xfrm>
                <a:off x="11921931" y="1105680"/>
                <a:ext cx="360" cy="3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885931" y="1070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14:cNvPr>
              <p14:cNvContentPartPr/>
              <p14:nvPr/>
            </p14:nvContentPartPr>
            <p14:xfrm>
              <a:off x="12034971" y="1427880"/>
              <a:ext cx="360" cy="3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14:cNvPr>
              <p14:cNvContentPartPr/>
              <p14:nvPr/>
            </p14:nvContentPartPr>
            <p14:xfrm>
              <a:off x="11676411" y="1732800"/>
              <a:ext cx="1800" cy="36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640771" y="1696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14:cNvPr>
              <p14:cNvContentPartPr/>
              <p14:nvPr/>
            </p14:nvContentPartPr>
            <p14:xfrm>
              <a:off x="11425131" y="1245000"/>
              <a:ext cx="360" cy="36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120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14:cNvPr>
              <p14:cNvContentPartPr/>
              <p14:nvPr/>
            </p14:nvContentPartPr>
            <p14:xfrm>
              <a:off x="11599731" y="1079400"/>
              <a:ext cx="360" cy="36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104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14:cNvPr>
              <p14:cNvContentPartPr/>
              <p14:nvPr/>
            </p14:nvContentPartPr>
            <p14:xfrm>
              <a:off x="11486331" y="1863480"/>
              <a:ext cx="360" cy="36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50691" y="182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14:cNvPr>
              <p14:cNvContentPartPr/>
              <p14:nvPr/>
            </p14:nvContentPartPr>
            <p14:xfrm>
              <a:off x="11564811" y="1427880"/>
              <a:ext cx="360" cy="360"/>
            </p14:xfrm>
          </p:contentPart>
        </mc:Choice>
        <mc:Fallback xmlns="">
          <p:pic>
            <p:nvPicPr>
              <p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881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14:cNvPr>
              <p14:cNvContentPartPr/>
              <p14:nvPr/>
            </p14:nvContentPartPr>
            <p14:xfrm>
              <a:off x="11381571" y="1619400"/>
              <a:ext cx="360" cy="36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45931" y="158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14:cNvPr>
              <p14:cNvContentPartPr/>
              <p14:nvPr/>
            </p14:nvContentPartPr>
            <p14:xfrm>
              <a:off x="11224971" y="1819560"/>
              <a:ext cx="360" cy="3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9331" y="178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14:cNvPr>
              <p14:cNvContentPartPr/>
              <p14:nvPr/>
            </p14:nvContentPartPr>
            <p14:xfrm>
              <a:off x="11102931" y="1654320"/>
              <a:ext cx="360" cy="36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7291" y="161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14:cNvPr>
              <p14:cNvContentPartPr/>
              <p14:nvPr/>
            </p14:nvContentPartPr>
            <p14:xfrm>
              <a:off x="11233611" y="2211600"/>
              <a:ext cx="360" cy="3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97611" y="217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14:cNvPr>
              <p14:cNvContentPartPr/>
              <p14:nvPr/>
            </p14:nvContentPartPr>
            <p14:xfrm>
              <a:off x="11094291" y="2055000"/>
              <a:ext cx="360" cy="36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5865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14:cNvPr>
              <p14:cNvContentPartPr/>
              <p14:nvPr/>
            </p14:nvContentPartPr>
            <p14:xfrm>
              <a:off x="11660571" y="2533800"/>
              <a:ext cx="360" cy="36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24571" y="2498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14:cNvPr>
              <p14:cNvContentPartPr/>
              <p14:nvPr/>
            </p14:nvContentPartPr>
            <p14:xfrm>
              <a:off x="11808531" y="2055000"/>
              <a:ext cx="360" cy="36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14:cNvPr>
              <p14:cNvContentPartPr/>
              <p14:nvPr/>
            </p14:nvContentPartPr>
            <p14:xfrm>
              <a:off x="11547171" y="2141760"/>
              <a:ext cx="360" cy="18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11511531" y="2106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14:cNvPr>
              <p14:cNvContentPartPr/>
              <p14:nvPr/>
            </p14:nvContentPartPr>
            <p14:xfrm>
              <a:off x="11477331" y="2516520"/>
              <a:ext cx="360" cy="360"/>
            </p14:xfrm>
          </p:contentPart>
        </mc:Choice>
        <mc:Fallback xmlns="">
          <p:pic>
            <p:nvPicPr>
              <p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41691" y="24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14:cNvPr>
              <p14:cNvContentPartPr/>
              <p14:nvPr/>
            </p14:nvContentPartPr>
            <p14:xfrm>
              <a:off x="11294811" y="2542440"/>
              <a:ext cx="360" cy="360"/>
            </p14:xfrm>
          </p:contentPart>
        </mc:Choice>
        <mc:Fallback xmlns="">
          <p:pic>
            <p:nvPicPr>
              <p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59171" y="2506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14:cNvPr>
              <p14:cNvContentPartPr/>
              <p14:nvPr/>
            </p14:nvContentPartPr>
            <p14:xfrm>
              <a:off x="11451411" y="2342280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15771" y="230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14:cNvPr>
              <p14:cNvContentPartPr/>
              <p14:nvPr/>
            </p14:nvContentPartPr>
            <p14:xfrm>
              <a:off x="11730051" y="2229240"/>
              <a:ext cx="360" cy="36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94051" y="219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14:cNvPr>
              <p14:cNvContentPartPr/>
              <p14:nvPr/>
            </p14:nvContentPartPr>
            <p14:xfrm>
              <a:off x="11860731" y="2316000"/>
              <a:ext cx="360" cy="1800"/>
            </p14:xfrm>
          </p:contentPart>
        </mc:Choice>
        <mc:Fallback xmlns="">
          <p:pic>
            <p:nvPicPr>
              <p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280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14:cNvPr>
              <p14:cNvContentPartPr/>
              <p14:nvPr/>
            </p14:nvContentPartPr>
            <p14:xfrm>
              <a:off x="11860731" y="2507880"/>
              <a:ext cx="360" cy="1800"/>
            </p14:xfrm>
          </p:contentPart>
        </mc:Choice>
        <mc:Fallback xmlns="">
          <p:pic>
            <p:nvPicPr>
              <p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4722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14:cNvPr>
              <p14:cNvContentPartPr/>
              <p14:nvPr/>
            </p14:nvContentPartPr>
            <p14:xfrm>
              <a:off x="11734011" y="2969400"/>
              <a:ext cx="5400" cy="360"/>
            </p14:xfrm>
          </p:contentPart>
        </mc:Choice>
        <mc:Fallback xmlns="">
          <p:pic>
            <p:nvPicPr>
              <p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11698011" y="2933400"/>
                <a:ext cx="77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14:cNvPr>
              <p14:cNvContentPartPr/>
              <p14:nvPr/>
            </p14:nvContentPartPr>
            <p14:xfrm>
              <a:off x="11503971" y="2890920"/>
              <a:ext cx="360" cy="360"/>
            </p14:xfrm>
          </p:contentPart>
        </mc:Choice>
        <mc:Fallback xmlns="">
          <p:pic>
            <p:nvPicPr>
              <p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67971" y="28552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3E3B58E-9C71-772D-73C0-B156ED4861E0}"/>
              </a:ext>
            </a:extLst>
          </p:cNvPr>
          <p:cNvGrpSpPr/>
          <p:nvPr/>
        </p:nvGrpSpPr>
        <p:grpSpPr>
          <a:xfrm>
            <a:off x="11634291" y="2708040"/>
            <a:ext cx="113400" cy="43920"/>
            <a:chOff x="11634291" y="2708040"/>
            <a:chExt cx="11340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14:cNvPr>
                <p14:cNvContentPartPr/>
                <p14:nvPr/>
              </p14:nvContentPartPr>
              <p14:xfrm>
                <a:off x="11634291" y="2708040"/>
                <a:ext cx="360" cy="36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598291" y="2672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14:cNvPr>
                <p14:cNvContentPartPr/>
                <p14:nvPr/>
              </p14:nvContentPartPr>
              <p14:xfrm>
                <a:off x="11747331" y="2751600"/>
                <a:ext cx="360" cy="36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711691" y="2715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14:cNvPr>
              <p14:cNvContentPartPr/>
              <p14:nvPr/>
            </p14:nvContentPartPr>
            <p14:xfrm>
              <a:off x="11912931" y="2882280"/>
              <a:ext cx="360" cy="360"/>
            </p14:xfrm>
          </p:contentPart>
        </mc:Choice>
        <mc:Fallback xmlns="">
          <p:pic>
            <p:nvPicPr>
              <p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77291" y="28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14:cNvPr>
              <p14:cNvContentPartPr/>
              <p14:nvPr/>
            </p14:nvContentPartPr>
            <p14:xfrm>
              <a:off x="11930571" y="2647200"/>
              <a:ext cx="360" cy="36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94571" y="261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14:cNvPr>
              <p14:cNvContentPartPr/>
              <p14:nvPr/>
            </p14:nvContentPartPr>
            <p14:xfrm>
              <a:off x="12113451" y="2333280"/>
              <a:ext cx="360" cy="360"/>
            </p14:xfrm>
          </p:contentPart>
        </mc:Choice>
        <mc:Fallback xmlns="">
          <p:pic>
            <p:nvPicPr>
              <p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229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14:cNvPr>
              <p14:cNvContentPartPr/>
              <p14:nvPr/>
            </p14:nvContentPartPr>
            <p14:xfrm>
              <a:off x="12043611" y="2072280"/>
              <a:ext cx="360" cy="36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07971" y="203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14:cNvPr>
              <p14:cNvContentPartPr/>
              <p14:nvPr/>
            </p14:nvContentPartPr>
            <p14:xfrm>
              <a:off x="12200211" y="1802280"/>
              <a:ext cx="360" cy="360"/>
            </p14:xfrm>
          </p:contentPart>
        </mc:Choice>
        <mc:Fallback xmlns="">
          <p:pic>
            <p:nvPicPr>
              <p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64571" y="176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14:cNvPr>
              <p14:cNvContentPartPr/>
              <p14:nvPr/>
            </p14:nvContentPartPr>
            <p14:xfrm>
              <a:off x="12052251" y="1697880"/>
              <a:ext cx="360" cy="360"/>
            </p14:xfrm>
          </p:contentPart>
        </mc:Choice>
        <mc:Fallback xmlns="">
          <p:pic>
            <p:nvPicPr>
              <p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16251" y="16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14:cNvPr>
              <p14:cNvContentPartPr/>
              <p14:nvPr/>
            </p14:nvContentPartPr>
            <p14:xfrm>
              <a:off x="11799891" y="1549920"/>
              <a:ext cx="360" cy="360"/>
            </p14:xfrm>
          </p:contentPart>
        </mc:Choice>
        <mc:Fallback xmlns="">
          <p:pic>
            <p:nvPicPr>
              <p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63891" y="151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14:cNvPr>
              <p14:cNvContentPartPr/>
              <p14:nvPr/>
            </p14:nvContentPartPr>
            <p14:xfrm>
              <a:off x="12174291" y="1254000"/>
              <a:ext cx="360" cy="360"/>
            </p14:xfrm>
          </p:contentPart>
        </mc:Choice>
        <mc:Fallback xmlns="">
          <p:pic>
            <p:nvPicPr>
              <p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3865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14:cNvPr>
              <p14:cNvContentPartPr/>
              <p14:nvPr/>
            </p14:nvContentPartPr>
            <p14:xfrm>
              <a:off x="12157011" y="835680"/>
              <a:ext cx="360" cy="360"/>
            </p14:xfrm>
          </p:contentPart>
        </mc:Choice>
        <mc:Fallback xmlns="">
          <p:pic>
            <p:nvPicPr>
              <p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14:cNvPr>
              <p14:cNvContentPartPr/>
              <p14:nvPr/>
            </p14:nvContentPartPr>
            <p14:xfrm>
              <a:off x="12104451" y="2777880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68811" y="274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14:cNvPr>
              <p14:cNvContentPartPr/>
              <p14:nvPr/>
            </p14:nvContentPartPr>
            <p14:xfrm>
              <a:off x="12191571" y="2551440"/>
              <a:ext cx="360" cy="36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251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14:cNvPr>
              <p14:cNvContentPartPr/>
              <p14:nvPr/>
            </p14:nvContentPartPr>
            <p14:xfrm>
              <a:off x="11869371" y="3604800"/>
              <a:ext cx="360" cy="360"/>
            </p14:xfrm>
          </p:contentPart>
        </mc:Choice>
        <mc:Fallback xmlns="">
          <p:pic>
            <p:nvPicPr>
              <p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33731" y="356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14:cNvPr>
              <p14:cNvContentPartPr/>
              <p14:nvPr/>
            </p14:nvContentPartPr>
            <p14:xfrm>
              <a:off x="11721411" y="3273960"/>
              <a:ext cx="360" cy="360"/>
            </p14:xfrm>
          </p:contentPart>
        </mc:Choice>
        <mc:Fallback xmlns="">
          <p:pic>
            <p:nvPicPr>
              <p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85411" y="323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14:cNvPr>
              <p14:cNvContentPartPr/>
              <p14:nvPr/>
            </p14:nvContentPartPr>
            <p14:xfrm>
              <a:off x="11599731" y="3422280"/>
              <a:ext cx="360" cy="360"/>
            </p14:xfrm>
          </p:contentPart>
        </mc:Choice>
        <mc:Fallback xmlns="">
          <p:pic>
            <p:nvPicPr>
              <p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338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14:cNvPr>
              <p14:cNvContentPartPr/>
              <p14:nvPr/>
            </p14:nvContentPartPr>
            <p14:xfrm>
              <a:off x="11408211" y="5581920"/>
              <a:ext cx="360" cy="1800"/>
            </p14:xfrm>
          </p:contentPart>
        </mc:Choice>
        <mc:Fallback xmlns="">
          <p:pic>
            <p:nvPicPr>
              <p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372211" y="5545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14:cNvPr>
              <p14:cNvContentPartPr/>
              <p14:nvPr/>
            </p14:nvContentPartPr>
            <p14:xfrm>
              <a:off x="11416491" y="5721240"/>
              <a:ext cx="360" cy="360"/>
            </p14:xfrm>
          </p:contentPart>
        </mc:Choice>
        <mc:Fallback xmlns="">
          <p:pic>
            <p:nvPicPr>
              <p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0851" y="568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14:cNvPr>
              <p14:cNvContentPartPr/>
              <p14:nvPr/>
            </p14:nvContentPartPr>
            <p14:xfrm>
              <a:off x="11634291" y="5747160"/>
              <a:ext cx="360" cy="360"/>
            </p14:xfrm>
          </p:contentPart>
        </mc:Choice>
        <mc:Fallback xmlns="">
          <p:pic>
            <p:nvPicPr>
              <p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9829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14:cNvPr>
              <p14:cNvContentPartPr/>
              <p14:nvPr/>
            </p14:nvContentPartPr>
            <p14:xfrm>
              <a:off x="11938851" y="5729880"/>
              <a:ext cx="360" cy="36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569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14:cNvPr>
              <p14:cNvContentPartPr/>
              <p14:nvPr/>
            </p14:nvContentPartPr>
            <p14:xfrm>
              <a:off x="11712771" y="5599200"/>
              <a:ext cx="360" cy="360"/>
            </p14:xfrm>
          </p:contentPart>
        </mc:Choice>
        <mc:Fallback xmlns="">
          <p:pic>
            <p:nvPicPr>
              <p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556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14:cNvPr>
              <p14:cNvContentPartPr/>
              <p14:nvPr/>
            </p14:nvContentPartPr>
            <p14:xfrm>
              <a:off x="11268531" y="5782080"/>
              <a:ext cx="360" cy="360"/>
            </p14:xfrm>
          </p:contentPart>
        </mc:Choice>
        <mc:Fallback xmlns="">
          <p:pic>
            <p:nvPicPr>
              <p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74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14:cNvPr>
              <p14:cNvContentPartPr/>
              <p14:nvPr/>
            </p14:nvContentPartPr>
            <p14:xfrm>
              <a:off x="12060891" y="5076840"/>
              <a:ext cx="360" cy="360"/>
            </p14:xfrm>
          </p:contentPart>
        </mc:Choice>
        <mc:Fallback xmlns="">
          <p:pic>
            <p:nvPicPr>
              <p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04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14:cNvPr>
              <p14:cNvContentPartPr/>
              <p14:nvPr/>
            </p14:nvContentPartPr>
            <p14:xfrm>
              <a:off x="12060891" y="5547000"/>
              <a:ext cx="360" cy="360"/>
            </p14:xfrm>
          </p:contentPart>
        </mc:Choice>
        <mc:Fallback xmlns="">
          <p:pic>
            <p:nvPicPr>
              <p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14:cNvPr>
              <p14:cNvContentPartPr/>
              <p14:nvPr/>
            </p14:nvContentPartPr>
            <p14:xfrm>
              <a:off x="11878011" y="5547000"/>
              <a:ext cx="360" cy="360"/>
            </p14:xfrm>
          </p:contentPart>
        </mc:Choice>
        <mc:Fallback xmlns="">
          <p:pic>
            <p:nvPicPr>
              <p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4237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14:cNvPr>
              <p14:cNvContentPartPr/>
              <p14:nvPr/>
            </p14:nvContentPartPr>
            <p14:xfrm>
              <a:off x="12087171" y="5747160"/>
              <a:ext cx="360" cy="360"/>
            </p14:xfrm>
          </p:contentPart>
        </mc:Choice>
        <mc:Fallback xmlns="">
          <p:pic>
            <p:nvPicPr>
              <p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5117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14:cNvPr>
              <p14:cNvContentPartPr/>
              <p14:nvPr/>
            </p14:nvContentPartPr>
            <p14:xfrm>
              <a:off x="12148011" y="5877840"/>
              <a:ext cx="360" cy="360"/>
            </p14:xfrm>
          </p:contentPart>
        </mc:Choice>
        <mc:Fallback xmlns="">
          <p:pic>
            <p:nvPicPr>
              <p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5842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14:cNvPr>
              <p14:cNvContentPartPr/>
              <p14:nvPr/>
            </p14:nvContentPartPr>
            <p14:xfrm>
              <a:off x="12017691" y="4780560"/>
              <a:ext cx="360" cy="3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81691" y="474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14:cNvPr>
              <p14:cNvContentPartPr/>
              <p14:nvPr/>
            </p14:nvContentPartPr>
            <p14:xfrm>
              <a:off x="12148011" y="4345320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30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14:cNvPr>
              <p14:cNvContentPartPr/>
              <p14:nvPr/>
            </p14:nvContentPartPr>
            <p14:xfrm>
              <a:off x="12191571" y="4623960"/>
              <a:ext cx="360" cy="36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458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14:cNvPr>
              <p14:cNvContentPartPr/>
              <p14:nvPr/>
            </p14:nvContentPartPr>
            <p14:xfrm>
              <a:off x="12148011" y="4902600"/>
              <a:ext cx="360" cy="36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86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14:cNvPr>
              <p14:cNvContentPartPr/>
              <p14:nvPr/>
            </p14:nvContentPartPr>
            <p14:xfrm>
              <a:off x="12182931" y="5390040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46931" y="535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14:cNvPr>
              <p14:cNvContentPartPr/>
              <p14:nvPr/>
            </p14:nvContentPartPr>
            <p14:xfrm>
              <a:off x="12209211" y="3788040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73211" y="375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14:cNvPr>
              <p14:cNvContentPartPr/>
              <p14:nvPr/>
            </p14:nvContentPartPr>
            <p14:xfrm>
              <a:off x="12026331" y="3526680"/>
              <a:ext cx="360" cy="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0331" y="34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14:cNvPr>
              <p14:cNvContentPartPr/>
              <p14:nvPr/>
            </p14:nvContentPartPr>
            <p14:xfrm>
              <a:off x="12157011" y="3221760"/>
              <a:ext cx="360" cy="3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318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14:cNvPr>
              <p14:cNvContentPartPr/>
              <p14:nvPr/>
            </p14:nvContentPartPr>
            <p14:xfrm>
              <a:off x="11982771" y="3151920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46771" y="311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14:cNvPr>
              <p14:cNvContentPartPr/>
              <p14:nvPr/>
            </p14:nvContentPartPr>
            <p14:xfrm>
              <a:off x="11956491" y="3326520"/>
              <a:ext cx="360" cy="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329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14:cNvPr>
              <p14:cNvContentPartPr/>
              <p14:nvPr/>
            </p14:nvContentPartPr>
            <p14:xfrm>
              <a:off x="11791251" y="3491760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55251" y="345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14:cNvPr>
              <p14:cNvContentPartPr/>
              <p14:nvPr/>
            </p14:nvContentPartPr>
            <p14:xfrm>
              <a:off x="11887011" y="4057680"/>
              <a:ext cx="36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51011" y="402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14:cNvPr>
              <p14:cNvContentPartPr/>
              <p14:nvPr/>
            </p14:nvContentPartPr>
            <p14:xfrm>
              <a:off x="11808531" y="3874800"/>
              <a:ext cx="36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383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14:cNvPr>
              <p14:cNvContentPartPr/>
              <p14:nvPr/>
            </p14:nvContentPartPr>
            <p14:xfrm>
              <a:off x="12034971" y="3735480"/>
              <a:ext cx="360" cy="3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369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14:cNvPr>
              <p14:cNvContentPartPr/>
              <p14:nvPr/>
            </p14:nvContentPartPr>
            <p14:xfrm>
              <a:off x="12078531" y="4031760"/>
              <a:ext cx="3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42531" y="399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14:cNvPr>
              <p14:cNvContentPartPr/>
              <p14:nvPr/>
            </p14:nvContentPartPr>
            <p14:xfrm>
              <a:off x="12000051" y="4275840"/>
              <a:ext cx="360" cy="3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64411" y="423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14:cNvPr>
              <p14:cNvContentPartPr/>
              <p14:nvPr/>
            </p14:nvContentPartPr>
            <p14:xfrm>
              <a:off x="3186891" y="400440"/>
              <a:ext cx="36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36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14:cNvPr>
              <p14:cNvContentPartPr/>
              <p14:nvPr/>
            </p14:nvContentPartPr>
            <p14:xfrm>
              <a:off x="2995371" y="635520"/>
              <a:ext cx="36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9597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14:cNvPr>
              <p14:cNvContentPartPr/>
              <p14:nvPr/>
            </p14:nvContentPartPr>
            <p14:xfrm>
              <a:off x="3186891" y="12144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8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14:cNvPr>
              <p14:cNvContentPartPr/>
              <p14:nvPr/>
            </p14:nvContentPartPr>
            <p14:xfrm>
              <a:off x="3822651" y="295680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786651" y="26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14:cNvPr>
              <p14:cNvContentPartPr/>
              <p14:nvPr/>
            </p14:nvContentPartPr>
            <p14:xfrm>
              <a:off x="234531" y="365520"/>
              <a:ext cx="36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889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14:cNvPr>
              <p14:cNvContentPartPr/>
              <p14:nvPr/>
            </p14:nvContentPartPr>
            <p14:xfrm>
              <a:off x="8451" y="17040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-27189" y="-1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14:cNvPr>
              <p14:cNvContentPartPr/>
              <p14:nvPr/>
            </p14:nvContentPartPr>
            <p14:xfrm>
              <a:off x="3962331" y="426360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26331" y="39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14:cNvPr>
              <p14:cNvContentPartPr/>
              <p14:nvPr/>
            </p14:nvContentPartPr>
            <p14:xfrm>
              <a:off x="565731" y="2673120"/>
              <a:ext cx="360" cy="36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0091" y="263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14:cNvPr>
              <p14:cNvContentPartPr/>
              <p14:nvPr/>
            </p14:nvContentPartPr>
            <p14:xfrm>
              <a:off x="583371" y="2115840"/>
              <a:ext cx="36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7371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14:cNvPr>
              <p14:cNvContentPartPr/>
              <p14:nvPr/>
            </p14:nvContentPartPr>
            <p14:xfrm>
              <a:off x="252171" y="1941600"/>
              <a:ext cx="360" cy="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6171" y="190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14:cNvPr>
              <p14:cNvContentPartPr/>
              <p14:nvPr/>
            </p14:nvContentPartPr>
            <p14:xfrm>
              <a:off x="2908440" y="2124480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24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14:cNvPr>
              <p14:cNvContentPartPr/>
              <p14:nvPr/>
            </p14:nvContentPartPr>
            <p14:xfrm>
              <a:off x="1724040" y="2124480"/>
              <a:ext cx="36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68840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14:cNvPr>
              <p14:cNvContentPartPr/>
              <p14:nvPr/>
            </p14:nvContentPartPr>
            <p14:xfrm>
              <a:off x="2220480" y="2359920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8448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14:cNvPr>
              <p14:cNvContentPartPr/>
              <p14:nvPr/>
            </p14:nvContentPartPr>
            <p14:xfrm>
              <a:off x="2812680" y="774480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76680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14:cNvPr>
              <p14:cNvContentPartPr/>
              <p14:nvPr/>
            </p14:nvContentPartPr>
            <p14:xfrm>
              <a:off x="2742840" y="381360"/>
              <a:ext cx="360" cy="18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2706840" y="345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14:cNvPr>
              <p14:cNvContentPartPr/>
              <p14:nvPr/>
            </p14:nvContentPartPr>
            <p14:xfrm>
              <a:off x="565920" y="522120"/>
              <a:ext cx="360" cy="3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9920" y="4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14:cNvPr>
              <p14:cNvContentPartPr/>
              <p14:nvPr/>
            </p14:nvContentPartPr>
            <p14:xfrm>
              <a:off x="505080" y="835680"/>
              <a:ext cx="360" cy="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69080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14:cNvPr>
              <p14:cNvContentPartPr/>
              <p14:nvPr/>
            </p14:nvContentPartPr>
            <p14:xfrm>
              <a:off x="3622680" y="60060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86680" y="56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14:cNvPr>
              <p14:cNvContentPartPr/>
              <p14:nvPr/>
            </p14:nvContentPartPr>
            <p14:xfrm>
              <a:off x="5433840" y="1314840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97840" y="127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14:cNvPr>
              <p14:cNvContentPartPr/>
              <p14:nvPr/>
            </p14:nvContentPartPr>
            <p14:xfrm>
              <a:off x="7732800" y="2089920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697160" y="205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14:cNvPr>
              <p14:cNvContentPartPr/>
              <p14:nvPr/>
            </p14:nvContentPartPr>
            <p14:xfrm>
              <a:off x="8334000" y="2115840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298000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14:cNvPr>
              <p14:cNvContentPartPr/>
              <p14:nvPr/>
            </p14:nvContentPartPr>
            <p14:xfrm>
              <a:off x="6591960" y="2106840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56320" y="207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14:cNvPr>
              <p14:cNvContentPartPr/>
              <p14:nvPr/>
            </p14:nvContentPartPr>
            <p14:xfrm>
              <a:off x="3439440" y="2359920"/>
              <a:ext cx="360" cy="3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40380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14:cNvPr>
              <p14:cNvContentPartPr/>
              <p14:nvPr/>
            </p14:nvContentPartPr>
            <p14:xfrm>
              <a:off x="3247920" y="242940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12280" y="239340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83" name="Picture 1082">
            <a:extLst>
              <a:ext uri="{FF2B5EF4-FFF2-40B4-BE49-F238E27FC236}">
                <a16:creationId xmlns:a16="http://schemas.microsoft.com/office/drawing/2014/main" id="{76A360B8-BC8F-7689-A1C9-8F246466FC43}"/>
              </a:ext>
            </a:extLst>
          </p:cNvPr>
          <p:cNvPicPr>
            <a:picLocks noChangeAspect="1"/>
          </p:cNvPicPr>
          <p:nvPr/>
        </p:nvPicPr>
        <p:blipFill>
          <a:blip r:embed="rId10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14:cNvPr>
              <p14:cNvContentPartPr/>
              <p14:nvPr/>
            </p14:nvContentPartPr>
            <p14:xfrm>
              <a:off x="323220" y="1018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982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14:cNvPr>
              <p14:cNvContentPartPr/>
              <p14:nvPr/>
            </p14:nvContentPartPr>
            <p14:xfrm>
              <a:off x="551820" y="17716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6180" y="1735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14:cNvPr>
              <p14:cNvContentPartPr/>
              <p14:nvPr/>
            </p14:nvContentPartPr>
            <p14:xfrm>
              <a:off x="1047180" y="187636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1154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14:cNvPr>
              <p14:cNvContentPartPr/>
              <p14:nvPr/>
            </p14:nvContentPartPr>
            <p14:xfrm>
              <a:off x="1418700" y="181912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830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14:cNvPr>
              <p14:cNvContentPartPr/>
              <p14:nvPr/>
            </p14:nvContentPartPr>
            <p14:xfrm>
              <a:off x="1409340" y="199048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1954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14:cNvPr>
              <p14:cNvContentPartPr/>
              <p14:nvPr/>
            </p14:nvContentPartPr>
            <p14:xfrm>
              <a:off x="1780500" y="187636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4486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14:cNvPr>
              <p14:cNvContentPartPr/>
              <p14:nvPr/>
            </p14:nvContentPartPr>
            <p14:xfrm>
              <a:off x="1609140" y="192388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573500" y="1887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14:cNvPr>
              <p14:cNvContentPartPr/>
              <p14:nvPr/>
            </p14:nvContentPartPr>
            <p14:xfrm>
              <a:off x="2113860" y="183820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0782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14:cNvPr>
              <p14:cNvContentPartPr/>
              <p14:nvPr/>
            </p14:nvContentPartPr>
            <p14:xfrm>
              <a:off x="1990380" y="173344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54740" y="1697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14:cNvPr>
              <p14:cNvContentPartPr/>
              <p14:nvPr/>
            </p14:nvContentPartPr>
            <p14:xfrm>
              <a:off x="2590140" y="182848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5450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14:cNvPr>
              <p14:cNvContentPartPr/>
              <p14:nvPr/>
            </p14:nvContentPartPr>
            <p14:xfrm>
              <a:off x="2647380" y="206680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61174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14:cNvPr>
              <p14:cNvContentPartPr/>
              <p14:nvPr/>
            </p14:nvContentPartPr>
            <p14:xfrm>
              <a:off x="2923500" y="183820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878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14:cNvPr>
              <p14:cNvContentPartPr/>
              <p14:nvPr/>
            </p14:nvContentPartPr>
            <p14:xfrm>
              <a:off x="3265140" y="1904805"/>
              <a:ext cx="2160" cy="57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3229140" y="1868805"/>
                <a:ext cx="73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14:cNvPr>
              <p14:cNvContentPartPr/>
              <p14:nvPr/>
            </p14:nvContentPartPr>
            <p14:xfrm>
              <a:off x="3085500" y="203800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049860" y="20020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14:cNvPr>
              <p14:cNvContentPartPr/>
              <p14:nvPr/>
            </p14:nvContentPartPr>
            <p14:xfrm>
              <a:off x="3655740" y="1800045"/>
              <a:ext cx="21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619740" y="1764045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14:cNvPr>
              <p14:cNvContentPartPr/>
              <p14:nvPr/>
            </p14:nvContentPartPr>
            <p14:xfrm>
              <a:off x="3999900" y="180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64260" y="1773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14:cNvPr>
              <p14:cNvContentPartPr/>
              <p14:nvPr/>
            </p14:nvContentPartPr>
            <p14:xfrm>
              <a:off x="4200060" y="1962045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164420" y="192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14:cNvPr>
              <p14:cNvContentPartPr/>
              <p14:nvPr/>
            </p14:nvContentPartPr>
            <p14:xfrm>
              <a:off x="4371420" y="1800045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335780" y="1764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14:cNvPr>
              <p14:cNvContentPartPr/>
              <p14:nvPr/>
            </p14:nvContentPartPr>
            <p14:xfrm>
              <a:off x="4571580" y="1866645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35940" y="1830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14:cNvPr>
              <p14:cNvContentPartPr/>
              <p14:nvPr/>
            </p14:nvContentPartPr>
            <p14:xfrm>
              <a:off x="4628460" y="1752525"/>
              <a:ext cx="36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92820" y="17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14:cNvPr>
              <p14:cNvContentPartPr/>
              <p14:nvPr/>
            </p14:nvContentPartPr>
            <p14:xfrm>
              <a:off x="4962180" y="1838205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2654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14:cNvPr>
              <p14:cNvContentPartPr/>
              <p14:nvPr/>
            </p14:nvContentPartPr>
            <p14:xfrm>
              <a:off x="4809540" y="1922085"/>
              <a:ext cx="360" cy="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773900" y="1886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14:cNvPr>
              <p14:cNvContentPartPr/>
              <p14:nvPr/>
            </p14:nvContentPartPr>
            <p14:xfrm>
              <a:off x="5505060" y="183820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69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14:cNvPr>
              <p14:cNvContentPartPr/>
              <p14:nvPr/>
            </p14:nvContentPartPr>
            <p14:xfrm>
              <a:off x="5485980" y="1495125"/>
              <a:ext cx="36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50340" y="1459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14:cNvPr>
              <p14:cNvContentPartPr/>
              <p14:nvPr/>
            </p14:nvContentPartPr>
            <p14:xfrm>
              <a:off x="5266740" y="1857285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3110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14:cNvPr>
              <p14:cNvContentPartPr/>
              <p14:nvPr/>
            </p14:nvContentPartPr>
            <p14:xfrm>
              <a:off x="6400380" y="1895445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859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14:cNvPr>
              <p14:cNvContentPartPr/>
              <p14:nvPr/>
            </p14:nvContentPartPr>
            <p14:xfrm>
              <a:off x="6533580" y="155236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97940" y="1516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14:cNvPr>
              <p14:cNvContentPartPr/>
              <p14:nvPr/>
            </p14:nvContentPartPr>
            <p14:xfrm>
              <a:off x="6400380" y="133348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14:cNvPr>
              <p14:cNvContentPartPr/>
              <p14:nvPr/>
            </p14:nvContentPartPr>
            <p14:xfrm>
              <a:off x="6524220" y="114268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88580" y="1106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14:cNvPr>
              <p14:cNvContentPartPr/>
              <p14:nvPr/>
            </p14:nvContentPartPr>
            <p14:xfrm>
              <a:off x="6162060" y="1857285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2642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14:cNvPr>
              <p14:cNvContentPartPr/>
              <p14:nvPr/>
            </p14:nvContentPartPr>
            <p14:xfrm>
              <a:off x="5952540" y="197140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16900" y="1935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14:cNvPr>
              <p14:cNvContentPartPr/>
              <p14:nvPr/>
            </p14:nvContentPartPr>
            <p14:xfrm>
              <a:off x="5752740" y="1790685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717100" y="17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14:cNvPr>
              <p14:cNvContentPartPr/>
              <p14:nvPr/>
            </p14:nvContentPartPr>
            <p14:xfrm>
              <a:off x="6924180" y="194296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888540" y="1906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14:cNvPr>
              <p14:cNvContentPartPr/>
              <p14:nvPr/>
            </p14:nvContentPartPr>
            <p14:xfrm>
              <a:off x="6628980" y="1828485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9334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14:cNvPr>
              <p14:cNvContentPartPr/>
              <p14:nvPr/>
            </p14:nvContentPartPr>
            <p14:xfrm>
              <a:off x="7257540" y="1838205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2190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14:cNvPr>
              <p14:cNvContentPartPr/>
              <p14:nvPr/>
            </p14:nvContentPartPr>
            <p14:xfrm>
              <a:off x="7200300" y="2019285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64660" y="1983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14:cNvPr>
              <p14:cNvContentPartPr/>
              <p14:nvPr/>
            </p14:nvContentPartPr>
            <p14:xfrm>
              <a:off x="7495500" y="1819125"/>
              <a:ext cx="360" cy="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4598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14:cNvPr>
              <p14:cNvContentPartPr/>
              <p14:nvPr/>
            </p14:nvContentPartPr>
            <p14:xfrm>
              <a:off x="7486140" y="2057085"/>
              <a:ext cx="360" cy="2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450500" y="2021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14:cNvPr>
              <p14:cNvContentPartPr/>
              <p14:nvPr/>
            </p14:nvContentPartPr>
            <p14:xfrm>
              <a:off x="7791060" y="1838205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755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14:cNvPr>
              <p14:cNvContentPartPr/>
              <p14:nvPr/>
            </p14:nvContentPartPr>
            <p14:xfrm>
              <a:off x="7943340" y="2066805"/>
              <a:ext cx="360" cy="3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0770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14:cNvPr>
              <p14:cNvContentPartPr/>
              <p14:nvPr/>
            </p14:nvContentPartPr>
            <p14:xfrm>
              <a:off x="8029020" y="1828485"/>
              <a:ext cx="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9338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14:cNvPr>
              <p14:cNvContentPartPr/>
              <p14:nvPr/>
            </p14:nvContentPartPr>
            <p14:xfrm>
              <a:off x="8381460" y="174280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4582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14:cNvPr>
              <p14:cNvContentPartPr/>
              <p14:nvPr/>
            </p14:nvContentPartPr>
            <p14:xfrm>
              <a:off x="8219460" y="1952325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14:cNvPr>
              <p14:cNvContentPartPr/>
              <p14:nvPr/>
            </p14:nvContentPartPr>
            <p14:xfrm>
              <a:off x="8571900" y="2047725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36260" y="201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14:cNvPr>
              <p14:cNvContentPartPr/>
              <p14:nvPr/>
            </p14:nvContentPartPr>
            <p14:xfrm>
              <a:off x="8667300" y="1885725"/>
              <a:ext cx="36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31660" y="1849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14:cNvPr>
              <p14:cNvContentPartPr/>
              <p14:nvPr/>
            </p14:nvContentPartPr>
            <p14:xfrm>
              <a:off x="9019740" y="1847565"/>
              <a:ext cx="360" cy="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8410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14:cNvPr>
              <p14:cNvContentPartPr/>
              <p14:nvPr/>
            </p14:nvContentPartPr>
            <p14:xfrm>
              <a:off x="9353100" y="1847565"/>
              <a:ext cx="360" cy="3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1746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14:cNvPr>
              <p14:cNvContentPartPr/>
              <p14:nvPr/>
            </p14:nvContentPartPr>
            <p14:xfrm>
              <a:off x="8914980" y="1133325"/>
              <a:ext cx="360" cy="3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1097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14:cNvPr>
              <p14:cNvContentPartPr/>
              <p14:nvPr/>
            </p14:nvContentPartPr>
            <p14:xfrm>
              <a:off x="9095700" y="1076085"/>
              <a:ext cx="360" cy="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60060" y="104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14:cNvPr>
              <p14:cNvContentPartPr/>
              <p14:nvPr/>
            </p14:nvContentPartPr>
            <p14:xfrm>
              <a:off x="8819580" y="961965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9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14:cNvPr>
              <p14:cNvContentPartPr/>
              <p14:nvPr/>
            </p14:nvContentPartPr>
            <p14:xfrm>
              <a:off x="8428980" y="809325"/>
              <a:ext cx="360" cy="3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773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14:cNvPr>
              <p14:cNvContentPartPr/>
              <p14:nvPr/>
            </p14:nvContentPartPr>
            <p14:xfrm>
              <a:off x="5257380" y="952245"/>
              <a:ext cx="360" cy="3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21740" y="916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14:cNvPr>
              <p14:cNvContentPartPr/>
              <p14:nvPr/>
            </p14:nvContentPartPr>
            <p14:xfrm>
              <a:off x="4495260" y="1104885"/>
              <a:ext cx="360" cy="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5962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14:cNvPr>
              <p14:cNvContentPartPr/>
              <p14:nvPr/>
            </p14:nvContentPartPr>
            <p14:xfrm>
              <a:off x="3933300" y="971325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97660" y="935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14:cNvPr>
              <p14:cNvContentPartPr/>
              <p14:nvPr/>
            </p14:nvContentPartPr>
            <p14:xfrm>
              <a:off x="3647460" y="1114245"/>
              <a:ext cx="360" cy="3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611820" y="1078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14:cNvPr>
              <p14:cNvContentPartPr/>
              <p14:nvPr/>
            </p14:nvContentPartPr>
            <p14:xfrm>
              <a:off x="2771220" y="1104885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3558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14:cNvPr>
              <p14:cNvContentPartPr/>
              <p14:nvPr/>
            </p14:nvContentPartPr>
            <p14:xfrm>
              <a:off x="2599860" y="1028565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6422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14:cNvPr>
              <p14:cNvContentPartPr/>
              <p14:nvPr/>
            </p14:nvContentPartPr>
            <p14:xfrm>
              <a:off x="1809300" y="1009485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7366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14:cNvPr>
              <p14:cNvContentPartPr/>
              <p14:nvPr/>
            </p14:nvContentPartPr>
            <p14:xfrm>
              <a:off x="1409340" y="1009485"/>
              <a:ext cx="360" cy="36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8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14:cNvPr>
              <p14:cNvContentPartPr/>
              <p14:nvPr/>
            </p14:nvContentPartPr>
            <p14:xfrm>
              <a:off x="1256700" y="666405"/>
              <a:ext cx="360" cy="36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21060" y="630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14:cNvPr>
              <p14:cNvContentPartPr/>
              <p14:nvPr/>
            </p14:nvContentPartPr>
            <p14:xfrm>
              <a:off x="323220" y="1476045"/>
              <a:ext cx="360" cy="3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0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14:cNvPr>
              <p14:cNvContentPartPr/>
              <p14:nvPr/>
            </p14:nvContentPartPr>
            <p14:xfrm>
              <a:off x="5276460" y="3019365"/>
              <a:ext cx="360" cy="3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40820" y="2983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14:cNvPr>
              <p14:cNvContentPartPr/>
              <p14:nvPr/>
            </p14:nvContentPartPr>
            <p14:xfrm>
              <a:off x="4466820" y="2962125"/>
              <a:ext cx="360" cy="3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3118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14:cNvPr>
              <p14:cNvContentPartPr/>
              <p14:nvPr/>
            </p14:nvContentPartPr>
            <p14:xfrm>
              <a:off x="4323900" y="2752605"/>
              <a:ext cx="360" cy="36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28826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14:cNvPr>
              <p14:cNvContentPartPr/>
              <p14:nvPr/>
            </p14:nvContentPartPr>
            <p14:xfrm>
              <a:off x="4018980" y="2914605"/>
              <a:ext cx="360" cy="36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83340" y="28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14:cNvPr>
              <p14:cNvContentPartPr/>
              <p14:nvPr/>
            </p14:nvContentPartPr>
            <p14:xfrm>
              <a:off x="3876060" y="2809845"/>
              <a:ext cx="360" cy="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40420" y="2773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14:cNvPr>
              <p14:cNvContentPartPr/>
              <p14:nvPr/>
            </p14:nvContentPartPr>
            <p14:xfrm>
              <a:off x="3628380" y="2314485"/>
              <a:ext cx="360" cy="3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92740" y="22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14:cNvPr>
              <p14:cNvContentPartPr/>
              <p14:nvPr/>
            </p14:nvContentPartPr>
            <p14:xfrm>
              <a:off x="3552420" y="2000205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16780" y="1964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14:cNvPr>
              <p14:cNvContentPartPr/>
              <p14:nvPr/>
            </p14:nvContentPartPr>
            <p14:xfrm>
              <a:off x="7324140" y="2533365"/>
              <a:ext cx="360" cy="3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88500" y="2497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14:cNvPr>
              <p14:cNvContentPartPr/>
              <p14:nvPr/>
            </p14:nvContentPartPr>
            <p14:xfrm>
              <a:off x="6600180" y="2943045"/>
              <a:ext cx="360" cy="3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64540" y="290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14:cNvPr>
              <p14:cNvContentPartPr/>
              <p14:nvPr/>
            </p14:nvContentPartPr>
            <p14:xfrm>
              <a:off x="6371580" y="3152565"/>
              <a:ext cx="360" cy="3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35940" y="3116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14:cNvPr>
              <p14:cNvContentPartPr/>
              <p14:nvPr/>
            </p14:nvContentPartPr>
            <p14:xfrm>
              <a:off x="6228660" y="2895525"/>
              <a:ext cx="360" cy="3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93020" y="2859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14:cNvPr>
              <p14:cNvContentPartPr/>
              <p14:nvPr/>
            </p14:nvContentPartPr>
            <p14:xfrm>
              <a:off x="5924100" y="2761965"/>
              <a:ext cx="360" cy="3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888460" y="27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14:cNvPr>
              <p14:cNvContentPartPr/>
              <p14:nvPr/>
            </p14:nvContentPartPr>
            <p14:xfrm>
              <a:off x="5638260" y="2952405"/>
              <a:ext cx="360" cy="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602620" y="291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14:cNvPr>
              <p14:cNvContentPartPr/>
              <p14:nvPr/>
            </p14:nvContentPartPr>
            <p14:xfrm>
              <a:off x="5981340" y="298120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45700" y="2945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4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14:cNvPr>
              <p14:cNvContentPartPr/>
              <p14:nvPr/>
            </p14:nvContentPartPr>
            <p14:xfrm>
              <a:off x="5542860" y="2752605"/>
              <a:ext cx="360" cy="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50722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14:cNvPr>
              <p14:cNvContentPartPr/>
              <p14:nvPr/>
            </p14:nvContentPartPr>
            <p14:xfrm>
              <a:off x="5228580" y="2819205"/>
              <a:ext cx="360" cy="3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92940" y="27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6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14:cNvPr>
              <p14:cNvContentPartPr/>
              <p14:nvPr/>
            </p14:nvContentPartPr>
            <p14:xfrm>
              <a:off x="4838340" y="2714445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802700" y="2678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14:cNvPr>
              <p14:cNvContentPartPr/>
              <p14:nvPr/>
            </p14:nvContentPartPr>
            <p14:xfrm>
              <a:off x="4828620" y="2933685"/>
              <a:ext cx="360" cy="3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792980" y="2897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14:cNvPr>
              <p14:cNvContentPartPr/>
              <p14:nvPr/>
            </p14:nvContentPartPr>
            <p14:xfrm>
              <a:off x="5028780" y="2962125"/>
              <a:ext cx="360" cy="3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9314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14:cNvPr>
              <p14:cNvContentPartPr/>
              <p14:nvPr/>
            </p14:nvContentPartPr>
            <p14:xfrm>
              <a:off x="4666620" y="3103245"/>
              <a:ext cx="360" cy="2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630980" y="306724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14:cNvPr>
              <p14:cNvContentPartPr/>
              <p14:nvPr/>
            </p14:nvContentPartPr>
            <p14:xfrm>
              <a:off x="9324300" y="2781045"/>
              <a:ext cx="360" cy="3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88660" y="2745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14:cNvPr>
              <p14:cNvContentPartPr/>
              <p14:nvPr/>
            </p14:nvContentPartPr>
            <p14:xfrm>
              <a:off x="9314940" y="2295405"/>
              <a:ext cx="360" cy="3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2259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2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14:cNvPr>
              <p14:cNvContentPartPr/>
              <p14:nvPr/>
            </p14:nvContentPartPr>
            <p14:xfrm>
              <a:off x="9562620" y="2028645"/>
              <a:ext cx="360" cy="36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26980" y="1992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14:cNvPr>
              <p14:cNvContentPartPr/>
              <p14:nvPr/>
            </p14:nvContentPartPr>
            <p14:xfrm>
              <a:off x="9657660" y="1647765"/>
              <a:ext cx="360" cy="36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22020" y="1611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14:cNvPr>
              <p14:cNvContentPartPr/>
              <p14:nvPr/>
            </p14:nvContentPartPr>
            <p14:xfrm>
              <a:off x="9552900" y="1828485"/>
              <a:ext cx="360" cy="3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1726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14:cNvPr>
              <p14:cNvContentPartPr/>
              <p14:nvPr/>
            </p14:nvContentPartPr>
            <p14:xfrm>
              <a:off x="9915060" y="1476045"/>
              <a:ext cx="360" cy="36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7942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14:cNvPr>
              <p14:cNvContentPartPr/>
              <p14:nvPr/>
            </p14:nvContentPartPr>
            <p14:xfrm>
              <a:off x="9934140" y="1209645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98500" y="1173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14:cNvPr>
              <p14:cNvContentPartPr/>
              <p14:nvPr/>
            </p14:nvContentPartPr>
            <p14:xfrm>
              <a:off x="9857820" y="847485"/>
              <a:ext cx="360" cy="36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22180" y="811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14:cNvPr>
              <p14:cNvContentPartPr/>
              <p14:nvPr/>
            </p14:nvContentPartPr>
            <p14:xfrm>
              <a:off x="9838740" y="1047645"/>
              <a:ext cx="360" cy="36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03100" y="1011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14:cNvPr>
              <p14:cNvContentPartPr/>
              <p14:nvPr/>
            </p14:nvContentPartPr>
            <p14:xfrm>
              <a:off x="10524540" y="1028565"/>
              <a:ext cx="360" cy="36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8890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14:cNvPr>
              <p14:cNvContentPartPr/>
              <p14:nvPr/>
            </p14:nvContentPartPr>
            <p14:xfrm>
              <a:off x="11181900" y="2771685"/>
              <a:ext cx="360" cy="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6260" y="2735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14:cNvPr>
              <p14:cNvContentPartPr/>
              <p14:nvPr/>
            </p14:nvContentPartPr>
            <p14:xfrm>
              <a:off x="11543700" y="3105045"/>
              <a:ext cx="360" cy="3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08060" y="3069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14:cNvPr>
              <p14:cNvContentPartPr/>
              <p14:nvPr/>
            </p14:nvContentPartPr>
            <p14:xfrm>
              <a:off x="11391420" y="3390885"/>
              <a:ext cx="360" cy="36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55780" y="3354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14:cNvPr>
              <p14:cNvContentPartPr/>
              <p14:nvPr/>
            </p14:nvContentPartPr>
            <p14:xfrm>
              <a:off x="11648460" y="3705165"/>
              <a:ext cx="360" cy="36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12820" y="36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14:cNvPr>
              <p14:cNvContentPartPr/>
              <p14:nvPr/>
            </p14:nvContentPartPr>
            <p14:xfrm>
              <a:off x="11572500" y="4038525"/>
              <a:ext cx="360" cy="36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36860" y="4002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14:cNvPr>
              <p14:cNvContentPartPr/>
              <p14:nvPr/>
            </p14:nvContentPartPr>
            <p14:xfrm>
              <a:off x="11820180" y="4381245"/>
              <a:ext cx="360" cy="360"/>
            </p14:xfrm>
          </p:contentPart>
        </mc:Choice>
        <mc:Fallback xmlns=""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345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14:cNvPr>
              <p14:cNvContentPartPr/>
              <p14:nvPr/>
            </p14:nvContentPartPr>
            <p14:xfrm>
              <a:off x="11820180" y="4590765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554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14:cNvPr>
              <p14:cNvContentPartPr/>
              <p14:nvPr/>
            </p14:nvContentPartPr>
            <p14:xfrm>
              <a:off x="11762940" y="4714605"/>
              <a:ext cx="360" cy="3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7300" y="46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14:cNvPr>
              <p14:cNvContentPartPr/>
              <p14:nvPr/>
            </p14:nvContentPartPr>
            <p14:xfrm>
              <a:off x="11848620" y="5009805"/>
              <a:ext cx="360" cy="36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1298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14:cNvPr>
              <p14:cNvContentPartPr/>
              <p14:nvPr/>
            </p14:nvContentPartPr>
            <p14:xfrm>
              <a:off x="11562780" y="4676445"/>
              <a:ext cx="360" cy="3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7140" y="4640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14:cNvPr>
              <p14:cNvContentPartPr/>
              <p14:nvPr/>
            </p14:nvContentPartPr>
            <p14:xfrm>
              <a:off x="11105580" y="5562405"/>
              <a:ext cx="360" cy="36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9940" y="552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14:cNvPr>
              <p14:cNvContentPartPr/>
              <p14:nvPr/>
            </p14:nvContentPartPr>
            <p14:xfrm>
              <a:off x="11553420" y="5486085"/>
              <a:ext cx="360" cy="36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17780" y="545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14:cNvPr>
              <p14:cNvContentPartPr/>
              <p14:nvPr/>
            </p14:nvContentPartPr>
            <p14:xfrm>
              <a:off x="10876980" y="5553045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841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14:cNvPr>
              <p14:cNvContentPartPr/>
              <p14:nvPr/>
            </p14:nvContentPartPr>
            <p14:xfrm>
              <a:off x="9733980" y="5553045"/>
              <a:ext cx="360" cy="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98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14:cNvPr>
              <p14:cNvContentPartPr/>
              <p14:nvPr/>
            </p14:nvContentPartPr>
            <p14:xfrm>
              <a:off x="9476940" y="5476725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441300" y="5440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14:cNvPr>
              <p14:cNvContentPartPr/>
              <p14:nvPr/>
            </p14:nvContentPartPr>
            <p14:xfrm>
              <a:off x="9314940" y="5667165"/>
              <a:ext cx="360" cy="3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5631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14:cNvPr>
              <p14:cNvContentPartPr/>
              <p14:nvPr/>
            </p14:nvContentPartPr>
            <p14:xfrm>
              <a:off x="8971860" y="5638725"/>
              <a:ext cx="360" cy="3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5602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14:cNvPr>
              <p14:cNvContentPartPr/>
              <p14:nvPr/>
            </p14:nvContentPartPr>
            <p14:xfrm>
              <a:off x="8810220" y="5505165"/>
              <a:ext cx="360" cy="36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7458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14:cNvPr>
              <p14:cNvContentPartPr/>
              <p14:nvPr/>
            </p14:nvContentPartPr>
            <p14:xfrm>
              <a:off x="9086340" y="5505165"/>
              <a:ext cx="360" cy="3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5070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14:cNvPr>
              <p14:cNvContentPartPr/>
              <p14:nvPr/>
            </p14:nvContentPartPr>
            <p14:xfrm>
              <a:off x="8428980" y="5495805"/>
              <a:ext cx="360" cy="3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5459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14:cNvPr>
              <p14:cNvContentPartPr/>
              <p14:nvPr/>
            </p14:nvContentPartPr>
            <p14:xfrm>
              <a:off x="8219460" y="5286285"/>
              <a:ext cx="360" cy="36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5250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14:cNvPr>
              <p14:cNvContentPartPr/>
              <p14:nvPr/>
            </p14:nvContentPartPr>
            <p14:xfrm>
              <a:off x="8400540" y="5112765"/>
              <a:ext cx="360" cy="180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8364900" y="507712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14:cNvPr>
              <p14:cNvContentPartPr/>
              <p14:nvPr/>
            </p14:nvContentPartPr>
            <p14:xfrm>
              <a:off x="8590980" y="5133645"/>
              <a:ext cx="360" cy="36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55340" y="5097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14:cNvPr>
              <p14:cNvContentPartPr/>
              <p14:nvPr/>
            </p14:nvContentPartPr>
            <p14:xfrm>
              <a:off x="8819580" y="4800285"/>
              <a:ext cx="360" cy="36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4764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14:cNvPr>
              <p14:cNvContentPartPr/>
              <p14:nvPr/>
            </p14:nvContentPartPr>
            <p14:xfrm>
              <a:off x="8743260" y="5009805"/>
              <a:ext cx="360" cy="3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0762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14:cNvPr>
              <p14:cNvContentPartPr/>
              <p14:nvPr/>
            </p14:nvContentPartPr>
            <p14:xfrm>
              <a:off x="8638500" y="4752765"/>
              <a:ext cx="360" cy="36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02860" y="4716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14:cNvPr>
              <p14:cNvContentPartPr/>
              <p14:nvPr/>
            </p14:nvContentPartPr>
            <p14:xfrm>
              <a:off x="8895900" y="4705245"/>
              <a:ext cx="360" cy="36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60260" y="4669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14:cNvPr>
              <p14:cNvContentPartPr/>
              <p14:nvPr/>
            </p14:nvContentPartPr>
            <p14:xfrm>
              <a:off x="8705460" y="4362165"/>
              <a:ext cx="360" cy="36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4326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14:cNvPr>
              <p14:cNvContentPartPr/>
              <p14:nvPr/>
            </p14:nvContentPartPr>
            <p14:xfrm>
              <a:off x="8971860" y="4114485"/>
              <a:ext cx="360" cy="360"/>
            </p14:xfrm>
          </p:contentPart>
        </mc:Choice>
        <mc:Fallback xmlns=""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40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14:cNvPr>
              <p14:cNvContentPartPr/>
              <p14:nvPr/>
            </p14:nvContentPartPr>
            <p14:xfrm>
              <a:off x="8886180" y="3971565"/>
              <a:ext cx="360" cy="36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50540" y="3935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14:cNvPr>
              <p14:cNvContentPartPr/>
              <p14:nvPr/>
            </p14:nvContentPartPr>
            <p14:xfrm>
              <a:off x="9038820" y="3904965"/>
              <a:ext cx="360" cy="36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868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14:cNvPr>
              <p14:cNvContentPartPr/>
              <p14:nvPr/>
            </p14:nvContentPartPr>
            <p14:xfrm>
              <a:off x="8914980" y="3552525"/>
              <a:ext cx="360" cy="3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35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14:cNvPr>
              <p14:cNvContentPartPr/>
              <p14:nvPr/>
            </p14:nvContentPartPr>
            <p14:xfrm>
              <a:off x="8705460" y="3590685"/>
              <a:ext cx="360" cy="36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35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14:cNvPr>
              <p14:cNvContentPartPr/>
              <p14:nvPr/>
            </p14:nvContentPartPr>
            <p14:xfrm>
              <a:off x="9038820" y="3257325"/>
              <a:ext cx="360" cy="36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221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14:cNvPr>
              <p14:cNvContentPartPr/>
              <p14:nvPr/>
            </p14:nvContentPartPr>
            <p14:xfrm>
              <a:off x="9114780" y="3362085"/>
              <a:ext cx="360" cy="36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79140" y="3326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14:cNvPr>
              <p14:cNvContentPartPr/>
              <p14:nvPr/>
            </p14:nvContentPartPr>
            <p14:xfrm>
              <a:off x="9267420" y="3343005"/>
              <a:ext cx="360" cy="360"/>
            </p14:xfrm>
          </p:contentPart>
        </mc:Choice>
        <mc:Fallback xmlns="">
          <p:pic>
            <p:nvPicPr>
              <p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31780" y="330700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5" name="Group 864">
            <a:extLst>
              <a:ext uri="{FF2B5EF4-FFF2-40B4-BE49-F238E27FC236}">
                <a16:creationId xmlns:a16="http://schemas.microsoft.com/office/drawing/2014/main" id="{91F7EE9B-8FE1-51F6-6B00-A7BA5412F6CA}"/>
              </a:ext>
            </a:extLst>
          </p:cNvPr>
          <p:cNvGrpSpPr/>
          <p:nvPr/>
        </p:nvGrpSpPr>
        <p:grpSpPr>
          <a:xfrm>
            <a:off x="8934060" y="3000285"/>
            <a:ext cx="143280" cy="38520"/>
            <a:chOff x="8934060" y="3000285"/>
            <a:chExt cx="1432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14:cNvPr>
                <p14:cNvContentPartPr/>
                <p14:nvPr/>
              </p14:nvContentPartPr>
              <p14:xfrm>
                <a:off x="9076980" y="3000285"/>
                <a:ext cx="360" cy="36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041340" y="2964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14:cNvPr>
                <p14:cNvContentPartPr/>
                <p14:nvPr/>
              </p14:nvContentPartPr>
              <p14:xfrm>
                <a:off x="8934060" y="3038445"/>
                <a:ext cx="360" cy="36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98420" y="30024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14:cNvPr>
              <p14:cNvContentPartPr/>
              <p14:nvPr/>
            </p14:nvContentPartPr>
            <p14:xfrm>
              <a:off x="9219540" y="2552445"/>
              <a:ext cx="360" cy="36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183900" y="2516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14:cNvPr>
              <p14:cNvContentPartPr/>
              <p14:nvPr/>
            </p14:nvContentPartPr>
            <p14:xfrm>
              <a:off x="9410340" y="2076165"/>
              <a:ext cx="360" cy="3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74700" y="2040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14:cNvPr>
              <p14:cNvContentPartPr/>
              <p14:nvPr/>
            </p14:nvContentPartPr>
            <p14:xfrm>
              <a:off x="8838660" y="1952325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030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14:cNvPr>
              <p14:cNvContentPartPr/>
              <p14:nvPr/>
            </p14:nvContentPartPr>
            <p14:xfrm>
              <a:off x="8848380" y="2342925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12740" y="230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14:cNvPr>
              <p14:cNvContentPartPr/>
              <p14:nvPr/>
            </p14:nvContentPartPr>
            <p14:xfrm>
              <a:off x="10953300" y="1838205"/>
              <a:ext cx="360" cy="180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0917660" y="180220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14:cNvPr>
              <p14:cNvContentPartPr/>
              <p14:nvPr/>
            </p14:nvContentPartPr>
            <p14:xfrm>
              <a:off x="10753140" y="1742805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750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14:cNvPr>
              <p14:cNvContentPartPr/>
              <p14:nvPr/>
            </p14:nvContentPartPr>
            <p14:xfrm>
              <a:off x="10496100" y="1333485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60460" y="1297485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835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 – Now!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The Hope of Christmas – @ 4pm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 – 24th @ 10:30am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 – 24th @ 6pm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Rejoicing in Christmas – 25th @ 10:30am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0E3D9-AE00-57DD-B5A0-D24B53DDF2DD}"/>
              </a:ext>
            </a:extLst>
          </p:cNvPr>
          <p:cNvSpPr txBox="1"/>
          <p:nvPr/>
        </p:nvSpPr>
        <p:spPr>
          <a:xfrm>
            <a:off x="142439" y="2345258"/>
            <a:ext cx="118796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‘…the genealogy of Jesus </a:t>
            </a:r>
            <a:r>
              <a:rPr lang="en-GB" sz="3600" u="sng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the Messiah</a:t>
            </a:r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…’ (vs.1)</a:t>
            </a:r>
          </a:p>
          <a:p>
            <a:endParaRPr lang="en-GB" sz="15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‘…who is called </a:t>
            </a:r>
            <a:r>
              <a:rPr lang="en-GB" sz="3600" u="sng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the Messiah</a:t>
            </a:r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.’ (vs.16)</a:t>
            </a:r>
          </a:p>
          <a:p>
            <a:endParaRPr lang="en-GB" sz="15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‘…from the exile to </a:t>
            </a:r>
            <a:r>
              <a:rPr lang="en-GB" sz="3600" u="sng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the Messiah.</a:t>
            </a:r>
            <a:r>
              <a:rPr lang="en-GB" sz="360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’ </a:t>
            </a:r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(vs.17)</a:t>
            </a:r>
          </a:p>
        </p:txBody>
      </p:sp>
    </p:spTree>
    <p:extLst>
      <p:ext uri="{BB962C8B-B14F-4D97-AF65-F5344CB8AC3E}">
        <p14:creationId xmlns:p14="http://schemas.microsoft.com/office/powerpoint/2010/main" val="1523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lvl="1"/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The Messiah (vs.1, 16&amp;17)</a:t>
            </a:r>
          </a:p>
          <a:p>
            <a:pPr lvl="1"/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- The son of David, the son of Abraham (vs.1)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9A0A9-7C65-C346-A808-C61B71CA898B}"/>
              </a:ext>
            </a:extLst>
          </p:cNvPr>
          <p:cNvSpPr txBox="1"/>
          <p:nvPr/>
        </p:nvSpPr>
        <p:spPr>
          <a:xfrm>
            <a:off x="246099" y="3158059"/>
            <a:ext cx="1051863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‘…and all peoples on earth will be blessed through you.’ </a:t>
            </a:r>
            <a:r>
              <a:rPr lang="en-GB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Genesis 12:3</a:t>
            </a:r>
          </a:p>
          <a:p>
            <a:pPr algn="ctr"/>
            <a:endParaRPr lang="en-GB" sz="8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‘…and all nations on earth will be blessed through him.’ </a:t>
            </a:r>
            <a:r>
              <a:rPr lang="en-GB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Genesis 18:18</a:t>
            </a:r>
          </a:p>
        </p:txBody>
      </p:sp>
    </p:spTree>
    <p:extLst>
      <p:ext uri="{BB962C8B-B14F-4D97-AF65-F5344CB8AC3E}">
        <p14:creationId xmlns:p14="http://schemas.microsoft.com/office/powerpoint/2010/main" val="20498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lvl="1"/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The Messiah (vs.1, 16&amp;17)</a:t>
            </a:r>
          </a:p>
          <a:p>
            <a:pPr lvl="1"/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- The son of David, the son of Abraham (vs.1)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9A0A9-7C65-C346-A808-C61B71CA898B}"/>
              </a:ext>
            </a:extLst>
          </p:cNvPr>
          <p:cNvSpPr txBox="1"/>
          <p:nvPr/>
        </p:nvSpPr>
        <p:spPr>
          <a:xfrm>
            <a:off x="320812" y="3308983"/>
            <a:ext cx="1001120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‘Your house and your kingdom will endure forever before me; your throne will be established forever.’   </a:t>
            </a:r>
          </a:p>
          <a:p>
            <a:pPr algn="ctr"/>
            <a:r>
              <a:rPr lang="en-GB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2 Samuel 7:16</a:t>
            </a:r>
          </a:p>
        </p:txBody>
      </p:sp>
    </p:spTree>
    <p:extLst>
      <p:ext uri="{BB962C8B-B14F-4D97-AF65-F5344CB8AC3E}">
        <p14:creationId xmlns:p14="http://schemas.microsoft.com/office/powerpoint/2010/main" val="258914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lvl="1"/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The Messiah (vs.1, 16&amp;17)</a:t>
            </a:r>
          </a:p>
          <a:p>
            <a:pPr lvl="1"/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- The son of David, the son of Abraham (vs.1)</a:t>
            </a:r>
          </a:p>
          <a:p>
            <a:pPr lvl="1"/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- The son of Adam (Luke 3:28)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FECFB-7FD5-00EC-76D7-D268AF92EE82}"/>
              </a:ext>
            </a:extLst>
          </p:cNvPr>
          <p:cNvSpPr txBox="1"/>
          <p:nvPr/>
        </p:nvSpPr>
        <p:spPr>
          <a:xfrm>
            <a:off x="511312" y="3890333"/>
            <a:ext cx="1001120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‘…He will crush your head, and you will strike his heal.’</a:t>
            </a:r>
          </a:p>
          <a:p>
            <a:pPr algn="ctr"/>
            <a:r>
              <a:rPr lang="en-GB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Genesis 3:15</a:t>
            </a:r>
          </a:p>
        </p:txBody>
      </p:sp>
    </p:spTree>
    <p:extLst>
      <p:ext uri="{BB962C8B-B14F-4D97-AF65-F5344CB8AC3E}">
        <p14:creationId xmlns:p14="http://schemas.microsoft.com/office/powerpoint/2010/main" val="19638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lvl="1"/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The Messiah (vs.1, 16&amp;17)</a:t>
            </a:r>
          </a:p>
          <a:p>
            <a:pPr lvl="1"/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- The son of David, the son of Abraham (vs.1)</a:t>
            </a:r>
          </a:p>
          <a:p>
            <a:pPr lvl="1"/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- The son of Adam (Luke 3:28)</a:t>
            </a:r>
          </a:p>
          <a:p>
            <a:pPr lvl="1"/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- Jesus before the creation of the world!</a:t>
            </a:r>
          </a:p>
          <a:p>
            <a:pPr lvl="1"/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					(Ephesians 1:4-7)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2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separate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5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DB463-01FF-2565-D792-0768B4D77DDD}"/>
              </a:ext>
            </a:extLst>
          </p:cNvPr>
          <p:cNvSpPr txBox="1"/>
          <p:nvPr/>
        </p:nvSpPr>
        <p:spPr>
          <a:xfrm>
            <a:off x="-104774" y="2895807"/>
            <a:ext cx="1107016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“This is My Son, whom I love; with Him I am well pleased.”  Matthew 3:17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7BD3F-29B9-FE51-2D69-658192F5537A}"/>
              </a:ext>
            </a:extLst>
          </p:cNvPr>
          <p:cNvSpPr txBox="1"/>
          <p:nvPr/>
        </p:nvSpPr>
        <p:spPr>
          <a:xfrm>
            <a:off x="0" y="4141893"/>
            <a:ext cx="1060132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“This is My Son, whom I love; with Him I am well pleased. Listen to Him!”  Matthew 17:5</a:t>
            </a:r>
          </a:p>
        </p:txBody>
      </p:sp>
    </p:spTree>
    <p:extLst>
      <p:ext uri="{BB962C8B-B14F-4D97-AF65-F5344CB8AC3E}">
        <p14:creationId xmlns:p14="http://schemas.microsoft.com/office/powerpoint/2010/main" val="37888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Preparing to separate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5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1:1-17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DB463-01FF-2565-D792-0768B4D77DDD}"/>
              </a:ext>
            </a:extLst>
          </p:cNvPr>
          <p:cNvSpPr txBox="1"/>
          <p:nvPr/>
        </p:nvSpPr>
        <p:spPr>
          <a:xfrm>
            <a:off x="0" y="2861829"/>
            <a:ext cx="1122144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‘Your eyes are too pure to look upon evil.’  Habakkuk 1:13</a:t>
            </a:r>
          </a:p>
          <a:p>
            <a:pPr algn="ctr"/>
            <a:endParaRPr lang="en-GB" sz="1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GB" sz="33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“My God, My God, why have you forsaken me?”   </a:t>
            </a:r>
            <a:r>
              <a:rPr lang="en-GB" sz="34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Matthew 27:46</a:t>
            </a:r>
          </a:p>
        </p:txBody>
      </p:sp>
    </p:spTree>
    <p:extLst>
      <p:ext uri="{BB962C8B-B14F-4D97-AF65-F5344CB8AC3E}">
        <p14:creationId xmlns:p14="http://schemas.microsoft.com/office/powerpoint/2010/main" val="21818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711</Words>
  <Application>Microsoft Office PowerPoint</Application>
  <PresentationFormat>Widescreen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Wingdings</vt:lpstr>
      <vt:lpstr>Office Theme</vt:lpstr>
      <vt:lpstr>Christmas @ Grace 2023!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Christmas @ Grace 2023!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</dc:title>
  <dc:creator>Josh Tanton</dc:creator>
  <cp:lastModifiedBy>Multiple Monitors</cp:lastModifiedBy>
  <cp:revision>13</cp:revision>
  <dcterms:created xsi:type="dcterms:W3CDTF">2023-12-05T23:14:46Z</dcterms:created>
  <dcterms:modified xsi:type="dcterms:W3CDTF">2023-12-13T21:25:00Z</dcterms:modified>
</cp:coreProperties>
</file>