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69" r:id="rId4"/>
    <p:sldId id="293" r:id="rId5"/>
    <p:sldId id="295" r:id="rId6"/>
    <p:sldId id="294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D7F"/>
    <a:srgbClr val="FFFF00"/>
    <a:srgbClr val="B1E4F0"/>
    <a:srgbClr val="BBD6EC"/>
    <a:srgbClr val="98D8EB"/>
    <a:srgbClr val="518DC4"/>
    <a:srgbClr val="051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5158-4CE9-A448-CC0B-7F453EA5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4A957-E6E0-1D7E-F582-18E1FE3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925B-3214-7903-A179-062EC421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7A63-BBBC-E59F-5C1F-209A735B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D423-8822-8286-0020-101B5425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C1A1-AC1B-BF68-F160-E2E6E3C9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03DE3-9739-63AE-04E1-0B53A8835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1E8C-6F86-1B36-70B1-17155769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BDD1-959B-7439-BA73-9C30DB9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099C-511D-5EE4-410B-6ACE0C5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6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7EAC4-8075-F98F-CBF6-797742E61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03D3-CF29-249A-80FD-3910E7C1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CAD5-A576-33AD-AA9F-A5993011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EE23-2CC9-1A7E-C055-5A8060F4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E2EF-BA26-B5CE-8044-41C6662F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5A54-B4D7-389C-656C-DB34FD17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7233-C4AE-4063-9060-0A36F046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E419-F2B3-9E3D-5BC5-960D6918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7E84-B36D-D377-C6EE-EF6E0B8B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716-0064-8A2D-C3A7-55108CC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3D6D-7755-6B4C-6C09-25E2A1E1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6630-8B6F-E7EE-E84C-32A33E5A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70DB-427E-9589-5452-47465F66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F6D9-CDFD-C77E-3F3D-723DFE0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0F00-42DF-2F0A-4246-606869A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562B-5073-A16F-83AE-824E7900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3D40-9614-ED20-4310-E539EDCA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51277-3368-A11A-CB1E-C036DE3B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63EC6-6144-020B-4C60-DDFB0F25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6FA0-8AE8-25C1-E295-85D8104A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049D4-E027-162A-E7E4-1027E264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DE17-B1F0-41EC-DD02-AC95332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5495-C83D-1932-0BD2-3CC4AB8C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73E-B7CA-32BE-00AE-A98BE1C6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97B4E-800A-9A7F-6889-BBD8664E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450AC-42EB-E67B-0345-A87A35D64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02BCD-A3D8-F7A7-182D-DE1F0FA9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211B-87D5-4A9E-E2D0-A8D92BF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83CED-7BBE-582B-0094-6172D10D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BCE-A368-BEB8-DDC6-86355AA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3E3BC-9E2C-ED6C-6841-F1D62EB9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CBC9F-8C5E-8792-A379-A36710BF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0ACA4-A63C-EFF0-B0B8-FDC4FBCB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311BE-B37C-DBC3-40D2-37D3ACF3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0370-2129-F295-4AC2-CBCB1BC6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FCCB-A6F4-6581-EDE0-98D8B452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A3A0-3865-F6C5-D7E1-778AA345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830-20B4-B0FC-C7E3-2B2AFF34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A1D0-133C-5F84-0F64-7D36BE608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896C-550E-94CB-8310-920F6D5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C419-467F-A15A-785A-5C99696D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3AAA-3DEA-1B63-029C-CCEB0AA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BE8-0BC0-3F26-79C5-17C48C3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8EA1D-D2E7-54A2-AD3C-F8BF77AC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8E9B6-F9F1-1B0A-8CC7-9DA68F0B5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5D065-4B3F-A495-66E6-CA441A47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A5D5-04DE-87C6-D9E8-96F2ECE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83EF-8E88-3CB8-144F-A9FDEDE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0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2BE84-7EBF-6818-780E-724E01C1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F081D-3635-3B8E-1E87-9939D762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4338-867F-08BA-B588-A94A43D28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7456-0D8C-47CF-889A-F1CEF4D88FF2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DB45-F941-C9E5-A778-E6D65AB5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8FFC-F0FA-2225-AB9F-85F5BFFF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4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.xml"/><Relationship Id="rId769" Type="http://schemas.openxmlformats.org/officeDocument/2006/relationships/customXml" Target="../ink/ink552.xml"/><Relationship Id="rId976" Type="http://schemas.openxmlformats.org/officeDocument/2006/relationships/customXml" Target="../ink/ink712.xml"/><Relationship Id="rId324" Type="http://schemas.openxmlformats.org/officeDocument/2006/relationships/customXml" Target="../ink/ink226.xml"/><Relationship Id="rId531" Type="http://schemas.openxmlformats.org/officeDocument/2006/relationships/customXml" Target="../ink/ink380.xml"/><Relationship Id="rId629" Type="http://schemas.openxmlformats.org/officeDocument/2006/relationships/customXml" Target="../ink/ink476.xml"/><Relationship Id="rId1161" Type="http://schemas.openxmlformats.org/officeDocument/2006/relationships/customXml" Target="../ink/ink893.xml"/><Relationship Id="rId170" Type="http://schemas.openxmlformats.org/officeDocument/2006/relationships/image" Target="../media/image19.png"/><Relationship Id="rId836" Type="http://schemas.openxmlformats.org/officeDocument/2006/relationships/customXml" Target="../ink/ink599.xml"/><Relationship Id="rId1021" Type="http://schemas.openxmlformats.org/officeDocument/2006/relationships/customXml" Target="../ink/ink754.xml"/><Relationship Id="rId1119" Type="http://schemas.openxmlformats.org/officeDocument/2006/relationships/customXml" Target="../ink/ink851.xml"/><Relationship Id="rId475" Type="http://schemas.openxmlformats.org/officeDocument/2006/relationships/customXml" Target="../ink/ink358.xml"/><Relationship Id="rId32" Type="http://schemas.openxmlformats.org/officeDocument/2006/relationships/customXml" Target="../ink/ink18.xml"/><Relationship Id="rId335" Type="http://schemas.openxmlformats.org/officeDocument/2006/relationships/customXml" Target="../ink/ink237.xml"/><Relationship Id="rId542" Type="http://schemas.openxmlformats.org/officeDocument/2006/relationships/customXml" Target="../ink/ink390.xml"/><Relationship Id="rId987" Type="http://schemas.openxmlformats.org/officeDocument/2006/relationships/customXml" Target="../ink/ink723.xml"/><Relationship Id="rId1172" Type="http://schemas.openxmlformats.org/officeDocument/2006/relationships/customXml" Target="../ink/ink904.xml"/><Relationship Id="rId181" Type="http://schemas.openxmlformats.org/officeDocument/2006/relationships/customXml" Target="../ink/ink140.xml"/><Relationship Id="rId402" Type="http://schemas.openxmlformats.org/officeDocument/2006/relationships/customXml" Target="../ink/ink287.xml"/><Relationship Id="rId847" Type="http://schemas.openxmlformats.org/officeDocument/2006/relationships/customXml" Target="../ink/ink608.xml"/><Relationship Id="rId1032" Type="http://schemas.openxmlformats.org/officeDocument/2006/relationships/customXml" Target="../ink/ink765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654.xml"/><Relationship Id="rId43" Type="http://schemas.openxmlformats.org/officeDocument/2006/relationships/customXml" Target="../ink/ink25.xml"/><Relationship Id="rId139" Type="http://schemas.openxmlformats.org/officeDocument/2006/relationships/customXml" Target="../ink/ink104.xml"/><Relationship Id="rId346" Type="http://schemas.openxmlformats.org/officeDocument/2006/relationships/customXml" Target="../ink/ink248.xml"/><Relationship Id="rId553" Type="http://schemas.openxmlformats.org/officeDocument/2006/relationships/customXml" Target="../ink/ink400.xml"/><Relationship Id="rId760" Type="http://schemas.openxmlformats.org/officeDocument/2006/relationships/customXml" Target="../ink/ink543.xml"/><Relationship Id="rId998" Type="http://schemas.openxmlformats.org/officeDocument/2006/relationships/customXml" Target="../ink/ink732.xml"/><Relationship Id="rId1183" Type="http://schemas.openxmlformats.org/officeDocument/2006/relationships/customXml" Target="../ink/ink915.xml"/><Relationship Id="rId192" Type="http://schemas.openxmlformats.org/officeDocument/2006/relationships/customXml" Target="../ink/ink151.xml"/><Relationship Id="rId206" Type="http://schemas.openxmlformats.org/officeDocument/2006/relationships/customXml" Target="../ink/ink165.xml"/><Relationship Id="rId413" Type="http://schemas.openxmlformats.org/officeDocument/2006/relationships/image" Target="../media/image28.png"/><Relationship Id="rId858" Type="http://schemas.openxmlformats.org/officeDocument/2006/relationships/customXml" Target="../ink/ink619.xml"/><Relationship Id="rId1043" Type="http://schemas.openxmlformats.org/officeDocument/2006/relationships/customXml" Target="../ink/ink776.xml"/><Relationship Id="rId620" Type="http://schemas.openxmlformats.org/officeDocument/2006/relationships/customXml" Target="../ink/ink467.xml"/><Relationship Id="rId718" Type="http://schemas.openxmlformats.org/officeDocument/2006/relationships/customXml" Target="../ink/ink501.xml"/><Relationship Id="rId925" Type="http://schemas.openxmlformats.org/officeDocument/2006/relationships/customXml" Target="../ink/ink663.xml"/><Relationship Id="rId357" Type="http://schemas.openxmlformats.org/officeDocument/2006/relationships/customXml" Target="../ink/ink259.xml"/><Relationship Id="rId1110" Type="http://schemas.openxmlformats.org/officeDocument/2006/relationships/customXml" Target="../ink/ink842.xml"/><Relationship Id="rId1194" Type="http://schemas.openxmlformats.org/officeDocument/2006/relationships/customXml" Target="../ink/ink926.xml"/><Relationship Id="rId54" Type="http://schemas.openxmlformats.org/officeDocument/2006/relationships/customXml" Target="../ink/ink33.xml"/><Relationship Id="rId217" Type="http://schemas.openxmlformats.org/officeDocument/2006/relationships/customXml" Target="../ink/ink174.xml"/><Relationship Id="rId564" Type="http://schemas.openxmlformats.org/officeDocument/2006/relationships/customXml" Target="../ink/ink411.xml"/><Relationship Id="rId771" Type="http://schemas.openxmlformats.org/officeDocument/2006/relationships/customXml" Target="../ink/ink554.xml"/><Relationship Id="rId869" Type="http://schemas.openxmlformats.org/officeDocument/2006/relationships/customXml" Target="../ink/ink630.xml"/><Relationship Id="rId424" Type="http://schemas.openxmlformats.org/officeDocument/2006/relationships/customXml" Target="../ink/ink308.xml"/><Relationship Id="rId631" Type="http://schemas.openxmlformats.org/officeDocument/2006/relationships/customXml" Target="../ink/ink478.xml"/><Relationship Id="rId729" Type="http://schemas.openxmlformats.org/officeDocument/2006/relationships/customXml" Target="../ink/ink512.xml"/><Relationship Id="rId1054" Type="http://schemas.openxmlformats.org/officeDocument/2006/relationships/customXml" Target="../ink/ink787.xml"/><Relationship Id="rId936" Type="http://schemas.openxmlformats.org/officeDocument/2006/relationships/customXml" Target="../ink/ink674.xml"/><Relationship Id="rId1121" Type="http://schemas.openxmlformats.org/officeDocument/2006/relationships/customXml" Target="../ink/ink853.xml"/><Relationship Id="rId65" Type="http://schemas.openxmlformats.org/officeDocument/2006/relationships/customXml" Target="../ink/ink41.xml"/><Relationship Id="rId130" Type="http://schemas.openxmlformats.org/officeDocument/2006/relationships/customXml" Target="../ink/ink95.xml"/><Relationship Id="rId368" Type="http://schemas.openxmlformats.org/officeDocument/2006/relationships/customXml" Target="../ink/ink270.xml"/><Relationship Id="rId575" Type="http://schemas.openxmlformats.org/officeDocument/2006/relationships/customXml" Target="../ink/ink422.xml"/><Relationship Id="rId782" Type="http://schemas.openxmlformats.org/officeDocument/2006/relationships/customXml" Target="../ink/ink565.xml"/><Relationship Id="rId228" Type="http://schemas.openxmlformats.org/officeDocument/2006/relationships/customXml" Target="../ink/ink185.xml"/><Relationship Id="rId435" Type="http://schemas.openxmlformats.org/officeDocument/2006/relationships/customXml" Target="../ink/ink319.xml"/><Relationship Id="rId642" Type="http://schemas.openxmlformats.org/officeDocument/2006/relationships/customXml" Target="../ink/ink489.xml"/><Relationship Id="rId1065" Type="http://schemas.openxmlformats.org/officeDocument/2006/relationships/customXml" Target="../ink/ink798.xml"/><Relationship Id="rId947" Type="http://schemas.openxmlformats.org/officeDocument/2006/relationships/customXml" Target="../ink/ink685.xml"/><Relationship Id="rId1132" Type="http://schemas.openxmlformats.org/officeDocument/2006/relationships/customXml" Target="../ink/ink864.xml"/><Relationship Id="rId76" Type="http://schemas.openxmlformats.org/officeDocument/2006/relationships/image" Target="../media/image15.png"/><Relationship Id="rId141" Type="http://schemas.openxmlformats.org/officeDocument/2006/relationships/customXml" Target="../ink/ink106.xml"/><Relationship Id="rId379" Type="http://schemas.openxmlformats.org/officeDocument/2006/relationships/customXml" Target="../ink/ink281.xml"/><Relationship Id="rId586" Type="http://schemas.openxmlformats.org/officeDocument/2006/relationships/customXml" Target="../ink/ink433.xml"/><Relationship Id="rId807" Type="http://schemas.openxmlformats.org/officeDocument/2006/relationships/image" Target="../media/image42.png"/><Relationship Id="rId7" Type="http://schemas.openxmlformats.org/officeDocument/2006/relationships/customXml" Target="../ink/ink4.xml"/><Relationship Id="rId239" Type="http://schemas.openxmlformats.org/officeDocument/2006/relationships/customXml" Target="../ink/ink196.xml"/><Relationship Id="rId446" Type="http://schemas.openxmlformats.org/officeDocument/2006/relationships/customXml" Target="../ink/ink329.xml"/><Relationship Id="rId1076" Type="http://schemas.openxmlformats.org/officeDocument/2006/relationships/customXml" Target="../ink/ink808.xml"/><Relationship Id="rId306" Type="http://schemas.openxmlformats.org/officeDocument/2006/relationships/customXml" Target="../ink/ink209.xml"/><Relationship Id="rId860" Type="http://schemas.openxmlformats.org/officeDocument/2006/relationships/customXml" Target="../ink/ink621.xml"/><Relationship Id="rId958" Type="http://schemas.openxmlformats.org/officeDocument/2006/relationships/customXml" Target="../ink/ink695.xml"/><Relationship Id="rId1143" Type="http://schemas.openxmlformats.org/officeDocument/2006/relationships/customXml" Target="../ink/ink875.xml"/><Relationship Id="rId87" Type="http://schemas.openxmlformats.org/officeDocument/2006/relationships/customXml" Target="../ink/ink60.xml"/><Relationship Id="rId513" Type="http://schemas.openxmlformats.org/officeDocument/2006/relationships/customXml" Target="../ink/ink363.xml"/><Relationship Id="rId597" Type="http://schemas.openxmlformats.org/officeDocument/2006/relationships/customXml" Target="../ink/ink444.xml"/><Relationship Id="rId720" Type="http://schemas.openxmlformats.org/officeDocument/2006/relationships/customXml" Target="../ink/ink503.xml"/><Relationship Id="rId818" Type="http://schemas.openxmlformats.org/officeDocument/2006/relationships/customXml" Target="../ink/ink583.xml"/><Relationship Id="rId152" Type="http://schemas.openxmlformats.org/officeDocument/2006/relationships/customXml" Target="../ink/ink117.xml"/><Relationship Id="rId457" Type="http://schemas.openxmlformats.org/officeDocument/2006/relationships/customXml" Target="../ink/ink340.xml"/><Relationship Id="rId1003" Type="http://schemas.openxmlformats.org/officeDocument/2006/relationships/customXml" Target="../ink/ink736.xml"/><Relationship Id="rId1087" Type="http://schemas.openxmlformats.org/officeDocument/2006/relationships/customXml" Target="../ink/ink819.xml"/><Relationship Id="rId871" Type="http://schemas.openxmlformats.org/officeDocument/2006/relationships/customXml" Target="../ink/ink632.xml"/><Relationship Id="rId969" Type="http://schemas.openxmlformats.org/officeDocument/2006/relationships/customXml" Target="../ink/ink706.xml"/><Relationship Id="rId317" Type="http://schemas.openxmlformats.org/officeDocument/2006/relationships/customXml" Target="../ink/ink219.xml"/><Relationship Id="rId524" Type="http://schemas.openxmlformats.org/officeDocument/2006/relationships/customXml" Target="../ink/ink373.xml"/><Relationship Id="rId731" Type="http://schemas.openxmlformats.org/officeDocument/2006/relationships/customXml" Target="../ink/ink514.xml"/><Relationship Id="rId1154" Type="http://schemas.openxmlformats.org/officeDocument/2006/relationships/customXml" Target="../ink/ink886.xml"/><Relationship Id="rId98" Type="http://schemas.openxmlformats.org/officeDocument/2006/relationships/customXml" Target="../ink/ink70.xml"/><Relationship Id="rId370" Type="http://schemas.openxmlformats.org/officeDocument/2006/relationships/customXml" Target="../ink/ink272.xml"/><Relationship Id="rId829" Type="http://schemas.openxmlformats.org/officeDocument/2006/relationships/customXml" Target="../ink/ink592.xml"/><Relationship Id="rId1014" Type="http://schemas.openxmlformats.org/officeDocument/2006/relationships/customXml" Target="../ink/ink747.xml"/><Relationship Id="rId230" Type="http://schemas.openxmlformats.org/officeDocument/2006/relationships/customXml" Target="../ink/ink187.xml"/><Relationship Id="rId468" Type="http://schemas.openxmlformats.org/officeDocument/2006/relationships/customXml" Target="../ink/ink351.xml"/><Relationship Id="rId882" Type="http://schemas.openxmlformats.org/officeDocument/2006/relationships/customXml" Target="../ink/ink635.xml"/><Relationship Id="rId1098" Type="http://schemas.openxmlformats.org/officeDocument/2006/relationships/customXml" Target="../ink/ink830.xml"/><Relationship Id="rId25" Type="http://schemas.openxmlformats.org/officeDocument/2006/relationships/customXml" Target="../ink/ink11.xml"/><Relationship Id="rId328" Type="http://schemas.openxmlformats.org/officeDocument/2006/relationships/customXml" Target="../ink/ink230.xml"/><Relationship Id="rId535" Type="http://schemas.openxmlformats.org/officeDocument/2006/relationships/customXml" Target="../ink/ink384.xml"/><Relationship Id="rId742" Type="http://schemas.openxmlformats.org/officeDocument/2006/relationships/customXml" Target="../ink/ink525.xml"/><Relationship Id="rId1165" Type="http://schemas.openxmlformats.org/officeDocument/2006/relationships/customXml" Target="../ink/ink897.xml"/><Relationship Id="rId174" Type="http://schemas.openxmlformats.org/officeDocument/2006/relationships/customXml" Target="../ink/ink133.xml"/><Relationship Id="rId381" Type="http://schemas.openxmlformats.org/officeDocument/2006/relationships/customXml" Target="../ink/ink283.xml"/><Relationship Id="rId602" Type="http://schemas.openxmlformats.org/officeDocument/2006/relationships/customXml" Target="../ink/ink449.xml"/><Relationship Id="rId1025" Type="http://schemas.openxmlformats.org/officeDocument/2006/relationships/customXml" Target="../ink/ink758.xml"/><Relationship Id="rId241" Type="http://schemas.openxmlformats.org/officeDocument/2006/relationships/customXml" Target="../ink/ink198.xml"/><Relationship Id="rId907" Type="http://schemas.openxmlformats.org/officeDocument/2006/relationships/customXml" Target="../ink/ink647.xml"/><Relationship Id="rId339" Type="http://schemas.openxmlformats.org/officeDocument/2006/relationships/customXml" Target="../ink/ink241.xml"/><Relationship Id="rId546" Type="http://schemas.openxmlformats.org/officeDocument/2006/relationships/customXml" Target="../ink/ink394.xml"/><Relationship Id="rId753" Type="http://schemas.openxmlformats.org/officeDocument/2006/relationships/customXml" Target="../ink/ink536.xml"/><Relationship Id="rId1176" Type="http://schemas.openxmlformats.org/officeDocument/2006/relationships/customXml" Target="../ink/ink908.xml"/><Relationship Id="rId101" Type="http://schemas.openxmlformats.org/officeDocument/2006/relationships/customXml" Target="../ink/ink73.xml"/><Relationship Id="rId185" Type="http://schemas.openxmlformats.org/officeDocument/2006/relationships/customXml" Target="../ink/ink144.xml"/><Relationship Id="rId406" Type="http://schemas.openxmlformats.org/officeDocument/2006/relationships/customXml" Target="../ink/ink291.xml"/><Relationship Id="rId960" Type="http://schemas.openxmlformats.org/officeDocument/2006/relationships/customXml" Target="../ink/ink697.xml"/><Relationship Id="rId1036" Type="http://schemas.openxmlformats.org/officeDocument/2006/relationships/customXml" Target="../ink/ink769.xml"/><Relationship Id="rId613" Type="http://schemas.openxmlformats.org/officeDocument/2006/relationships/customXml" Target="../ink/ink460.xml"/><Relationship Id="rId820" Type="http://schemas.openxmlformats.org/officeDocument/2006/relationships/customXml" Target="../ink/ink585.xml"/><Relationship Id="rId918" Type="http://schemas.openxmlformats.org/officeDocument/2006/relationships/customXml" Target="../ink/ink658.xml"/><Relationship Id="rId1103" Type="http://schemas.openxmlformats.org/officeDocument/2006/relationships/customXml" Target="../ink/ink835.xml"/><Relationship Id="rId1187" Type="http://schemas.openxmlformats.org/officeDocument/2006/relationships/customXml" Target="../ink/ink919.xml"/><Relationship Id="rId47" Type="http://schemas.openxmlformats.org/officeDocument/2006/relationships/customXml" Target="../ink/ink27.xml"/><Relationship Id="rId112" Type="http://schemas.openxmlformats.org/officeDocument/2006/relationships/customXml" Target="../ink/ink84.xml"/><Relationship Id="rId557" Type="http://schemas.openxmlformats.org/officeDocument/2006/relationships/customXml" Target="../ink/ink404.xml"/><Relationship Id="rId764" Type="http://schemas.openxmlformats.org/officeDocument/2006/relationships/customXml" Target="../ink/ink547.xml"/><Relationship Id="rId971" Type="http://schemas.openxmlformats.org/officeDocument/2006/relationships/customXml" Target="../ink/ink707.xml"/><Relationship Id="rId196" Type="http://schemas.openxmlformats.org/officeDocument/2006/relationships/customXml" Target="../ink/ink155.xml"/><Relationship Id="rId417" Type="http://schemas.openxmlformats.org/officeDocument/2006/relationships/customXml" Target="../ink/ink301.xml"/><Relationship Id="rId624" Type="http://schemas.openxmlformats.org/officeDocument/2006/relationships/customXml" Target="../ink/ink471.xml"/><Relationship Id="rId831" Type="http://schemas.openxmlformats.org/officeDocument/2006/relationships/customXml" Target="../ink/ink594.xml"/><Relationship Id="rId1047" Type="http://schemas.openxmlformats.org/officeDocument/2006/relationships/customXml" Target="../ink/ink780.xml"/><Relationship Id="rId470" Type="http://schemas.openxmlformats.org/officeDocument/2006/relationships/customXml" Target="../ink/ink353.xml"/><Relationship Id="rId929" Type="http://schemas.openxmlformats.org/officeDocument/2006/relationships/customXml" Target="../ink/ink667.xml"/><Relationship Id="rId1114" Type="http://schemas.openxmlformats.org/officeDocument/2006/relationships/customXml" Target="../ink/ink846.xml"/><Relationship Id="rId58" Type="http://schemas.openxmlformats.org/officeDocument/2006/relationships/image" Target="../media/image11.png"/><Relationship Id="rId330" Type="http://schemas.openxmlformats.org/officeDocument/2006/relationships/customXml" Target="../ink/ink232.xml"/><Relationship Id="rId568" Type="http://schemas.openxmlformats.org/officeDocument/2006/relationships/customXml" Target="../ink/ink415.xml"/><Relationship Id="rId775" Type="http://schemas.openxmlformats.org/officeDocument/2006/relationships/customXml" Target="../ink/ink558.xml"/><Relationship Id="rId982" Type="http://schemas.openxmlformats.org/officeDocument/2006/relationships/customXml" Target="../ink/ink718.xml"/><Relationship Id="rId1198" Type="http://schemas.openxmlformats.org/officeDocument/2006/relationships/customXml" Target="../ink/ink930.xml"/><Relationship Id="rId428" Type="http://schemas.openxmlformats.org/officeDocument/2006/relationships/customXml" Target="../ink/ink312.xml"/><Relationship Id="rId635" Type="http://schemas.openxmlformats.org/officeDocument/2006/relationships/customXml" Target="../ink/ink482.xml"/><Relationship Id="rId842" Type="http://schemas.openxmlformats.org/officeDocument/2006/relationships/image" Target="../media/image46.png"/><Relationship Id="rId1058" Type="http://schemas.openxmlformats.org/officeDocument/2006/relationships/customXml" Target="../ink/ink791.xml"/><Relationship Id="rId1125" Type="http://schemas.openxmlformats.org/officeDocument/2006/relationships/customXml" Target="../ink/ink857.xml"/><Relationship Id="rId69" Type="http://schemas.openxmlformats.org/officeDocument/2006/relationships/customXml" Target="../ink/ink44.xml"/><Relationship Id="rId134" Type="http://schemas.openxmlformats.org/officeDocument/2006/relationships/customXml" Target="../ink/ink99.xml"/><Relationship Id="rId579" Type="http://schemas.openxmlformats.org/officeDocument/2006/relationships/customXml" Target="../ink/ink426.xml"/><Relationship Id="rId786" Type="http://schemas.openxmlformats.org/officeDocument/2006/relationships/customXml" Target="../ink/ink569.xml"/><Relationship Id="rId993" Type="http://schemas.openxmlformats.org/officeDocument/2006/relationships/customXml" Target="../ink/ink728.xml"/><Relationship Id="rId341" Type="http://schemas.openxmlformats.org/officeDocument/2006/relationships/customXml" Target="../ink/ink243.xml"/><Relationship Id="rId439" Type="http://schemas.openxmlformats.org/officeDocument/2006/relationships/customXml" Target="../ink/ink322.xml"/><Relationship Id="rId1069" Type="http://schemas.openxmlformats.org/officeDocument/2006/relationships/customXml" Target="../ink/ink801.xml"/><Relationship Id="rId201" Type="http://schemas.openxmlformats.org/officeDocument/2006/relationships/customXml" Target="../ink/ink160.xml"/><Relationship Id="rId853" Type="http://schemas.openxmlformats.org/officeDocument/2006/relationships/customXml" Target="../ink/ink614.xml"/><Relationship Id="rId1136" Type="http://schemas.openxmlformats.org/officeDocument/2006/relationships/customXml" Target="../ink/ink868.xml"/><Relationship Id="rId713" Type="http://schemas.openxmlformats.org/officeDocument/2006/relationships/customXml" Target="../ink/ink496.xml"/><Relationship Id="rId920" Type="http://schemas.openxmlformats.org/officeDocument/2006/relationships/customXml" Target="../ink/ink660.xml"/><Relationship Id="rId145" Type="http://schemas.openxmlformats.org/officeDocument/2006/relationships/customXml" Target="../ink/ink110.xml"/><Relationship Id="rId352" Type="http://schemas.openxmlformats.org/officeDocument/2006/relationships/customXml" Target="../ink/ink254.xml"/><Relationship Id="rId1203" Type="http://schemas.openxmlformats.org/officeDocument/2006/relationships/customXml" Target="../ink/ink935.xml"/><Relationship Id="rId212" Type="http://schemas.openxmlformats.org/officeDocument/2006/relationships/customXml" Target="../ink/ink170.xml"/><Relationship Id="rId864" Type="http://schemas.openxmlformats.org/officeDocument/2006/relationships/customXml" Target="../ink/ink625.xml"/><Relationship Id="rId517" Type="http://schemas.openxmlformats.org/officeDocument/2006/relationships/customXml" Target="../ink/ink366.xml"/><Relationship Id="rId724" Type="http://schemas.openxmlformats.org/officeDocument/2006/relationships/customXml" Target="../ink/ink507.xml"/><Relationship Id="rId931" Type="http://schemas.openxmlformats.org/officeDocument/2006/relationships/customXml" Target="../ink/ink669.xml"/><Relationship Id="rId1147" Type="http://schemas.openxmlformats.org/officeDocument/2006/relationships/customXml" Target="../ink/ink879.xml"/><Relationship Id="rId60" Type="http://schemas.openxmlformats.org/officeDocument/2006/relationships/customXml" Target="../ink/ink37.xml"/><Relationship Id="rId156" Type="http://schemas.openxmlformats.org/officeDocument/2006/relationships/customXml" Target="../ink/ink121.xml"/><Relationship Id="rId363" Type="http://schemas.openxmlformats.org/officeDocument/2006/relationships/customXml" Target="../ink/ink265.xml"/><Relationship Id="rId570" Type="http://schemas.openxmlformats.org/officeDocument/2006/relationships/customXml" Target="../ink/ink417.xml"/><Relationship Id="rId1007" Type="http://schemas.openxmlformats.org/officeDocument/2006/relationships/customXml" Target="../ink/ink740.xml"/><Relationship Id="rId223" Type="http://schemas.openxmlformats.org/officeDocument/2006/relationships/customXml" Target="../ink/ink180.xml"/><Relationship Id="rId430" Type="http://schemas.openxmlformats.org/officeDocument/2006/relationships/customXml" Target="../ink/ink314.xml"/><Relationship Id="rId875" Type="http://schemas.openxmlformats.org/officeDocument/2006/relationships/customXml" Target="../ink/ink634.xml"/><Relationship Id="rId1060" Type="http://schemas.openxmlformats.org/officeDocument/2006/relationships/customXml" Target="../ink/ink793.xml"/><Relationship Id="rId528" Type="http://schemas.openxmlformats.org/officeDocument/2006/relationships/customXml" Target="../ink/ink377.xml"/><Relationship Id="rId735" Type="http://schemas.openxmlformats.org/officeDocument/2006/relationships/customXml" Target="../ink/ink518.xml"/><Relationship Id="rId942" Type="http://schemas.openxmlformats.org/officeDocument/2006/relationships/customXml" Target="../ink/ink680.xml"/><Relationship Id="rId1158" Type="http://schemas.openxmlformats.org/officeDocument/2006/relationships/customXml" Target="../ink/ink890.xml"/><Relationship Id="rId167" Type="http://schemas.openxmlformats.org/officeDocument/2006/relationships/customXml" Target="../ink/ink127.xml"/><Relationship Id="rId374" Type="http://schemas.openxmlformats.org/officeDocument/2006/relationships/customXml" Target="../ink/ink276.xml"/><Relationship Id="rId581" Type="http://schemas.openxmlformats.org/officeDocument/2006/relationships/customXml" Target="../ink/ink428.xml"/><Relationship Id="rId1018" Type="http://schemas.openxmlformats.org/officeDocument/2006/relationships/customXml" Target="../ink/ink751.xml"/><Relationship Id="rId71" Type="http://schemas.openxmlformats.org/officeDocument/2006/relationships/customXml" Target="../ink/ink46.xml"/><Relationship Id="rId234" Type="http://schemas.openxmlformats.org/officeDocument/2006/relationships/customXml" Target="../ink/ink191.xml"/><Relationship Id="rId886" Type="http://schemas.openxmlformats.org/officeDocument/2006/relationships/customXml" Target="../ink/ink639.xml"/><Relationship Id="rId2" Type="http://schemas.openxmlformats.org/officeDocument/2006/relationships/image" Target="../media/image1.png"/><Relationship Id="rId29" Type="http://schemas.openxmlformats.org/officeDocument/2006/relationships/customXml" Target="../ink/ink15.xml"/><Relationship Id="rId441" Type="http://schemas.openxmlformats.org/officeDocument/2006/relationships/customXml" Target="../ink/ink324.xml"/><Relationship Id="rId539" Type="http://schemas.openxmlformats.org/officeDocument/2006/relationships/customXml" Target="../ink/ink388.xml"/><Relationship Id="rId746" Type="http://schemas.openxmlformats.org/officeDocument/2006/relationships/customXml" Target="../ink/ink529.xml"/><Relationship Id="rId1071" Type="http://schemas.openxmlformats.org/officeDocument/2006/relationships/customXml" Target="../ink/ink803.xml"/><Relationship Id="rId1169" Type="http://schemas.openxmlformats.org/officeDocument/2006/relationships/customXml" Target="../ink/ink901.xml"/><Relationship Id="rId178" Type="http://schemas.openxmlformats.org/officeDocument/2006/relationships/customXml" Target="../ink/ink137.xml"/><Relationship Id="rId953" Type="http://schemas.openxmlformats.org/officeDocument/2006/relationships/customXml" Target="../ink/ink690.xml"/><Relationship Id="rId1029" Type="http://schemas.openxmlformats.org/officeDocument/2006/relationships/customXml" Target="../ink/ink762.xml"/><Relationship Id="rId82" Type="http://schemas.openxmlformats.org/officeDocument/2006/relationships/customXml" Target="../ink/ink55.xml"/><Relationship Id="rId592" Type="http://schemas.openxmlformats.org/officeDocument/2006/relationships/customXml" Target="../ink/ink439.xml"/><Relationship Id="rId606" Type="http://schemas.openxmlformats.org/officeDocument/2006/relationships/customXml" Target="../ink/ink453.xml"/><Relationship Id="rId813" Type="http://schemas.openxmlformats.org/officeDocument/2006/relationships/customXml" Target="../ink/ink578.xml"/><Relationship Id="rId245" Type="http://schemas.openxmlformats.org/officeDocument/2006/relationships/customXml" Target="../ink/ink202.xml"/><Relationship Id="rId452" Type="http://schemas.openxmlformats.org/officeDocument/2006/relationships/customXml" Target="../ink/ink335.xml"/><Relationship Id="rId1082" Type="http://schemas.openxmlformats.org/officeDocument/2006/relationships/customXml" Target="../ink/ink814.xml"/><Relationship Id="rId105" Type="http://schemas.openxmlformats.org/officeDocument/2006/relationships/customXml" Target="../ink/ink77.xml"/><Relationship Id="rId312" Type="http://schemas.openxmlformats.org/officeDocument/2006/relationships/customXml" Target="../ink/ink214.xml"/><Relationship Id="rId757" Type="http://schemas.openxmlformats.org/officeDocument/2006/relationships/customXml" Target="../ink/ink540.xml"/><Relationship Id="rId964" Type="http://schemas.openxmlformats.org/officeDocument/2006/relationships/customXml" Target="../ink/ink701.xml"/><Relationship Id="rId93" Type="http://schemas.openxmlformats.org/officeDocument/2006/relationships/customXml" Target="../ink/ink65.xml"/><Relationship Id="rId189" Type="http://schemas.openxmlformats.org/officeDocument/2006/relationships/customXml" Target="../ink/ink148.xml"/><Relationship Id="rId617" Type="http://schemas.openxmlformats.org/officeDocument/2006/relationships/customXml" Target="../ink/ink464.xml"/><Relationship Id="rId824" Type="http://schemas.openxmlformats.org/officeDocument/2006/relationships/customXml" Target="../ink/ink587.xml"/><Relationship Id="rId463" Type="http://schemas.openxmlformats.org/officeDocument/2006/relationships/customXml" Target="../ink/ink346.xml"/><Relationship Id="rId1093" Type="http://schemas.openxmlformats.org/officeDocument/2006/relationships/customXml" Target="../ink/ink825.xml"/><Relationship Id="rId1107" Type="http://schemas.openxmlformats.org/officeDocument/2006/relationships/customXml" Target="../ink/ink839.xml"/><Relationship Id="rId116" Type="http://schemas.openxmlformats.org/officeDocument/2006/relationships/customXml" Target="../ink/ink88.xml"/><Relationship Id="rId323" Type="http://schemas.openxmlformats.org/officeDocument/2006/relationships/customXml" Target="../ink/ink225.xml"/><Relationship Id="rId530" Type="http://schemas.openxmlformats.org/officeDocument/2006/relationships/customXml" Target="../ink/ink379.xml"/><Relationship Id="rId768" Type="http://schemas.openxmlformats.org/officeDocument/2006/relationships/customXml" Target="../ink/ink551.xml"/><Relationship Id="rId975" Type="http://schemas.openxmlformats.org/officeDocument/2006/relationships/customXml" Target="../ink/ink711.xml"/><Relationship Id="rId1160" Type="http://schemas.openxmlformats.org/officeDocument/2006/relationships/customXml" Target="../ink/ink892.xml"/><Relationship Id="rId20" Type="http://schemas.openxmlformats.org/officeDocument/2006/relationships/image" Target="../media/image5.png"/><Relationship Id="rId628" Type="http://schemas.openxmlformats.org/officeDocument/2006/relationships/customXml" Target="../ink/ink475.xml"/><Relationship Id="rId835" Type="http://schemas.openxmlformats.org/officeDocument/2006/relationships/customXml" Target="../ink/ink598.xml"/><Relationship Id="rId474" Type="http://schemas.openxmlformats.org/officeDocument/2006/relationships/customXml" Target="../ink/ink357.xml"/><Relationship Id="rId1020" Type="http://schemas.openxmlformats.org/officeDocument/2006/relationships/customXml" Target="../ink/ink753.xml"/><Relationship Id="rId1118" Type="http://schemas.openxmlformats.org/officeDocument/2006/relationships/customXml" Target="../ink/ink850.xml"/><Relationship Id="rId779" Type="http://schemas.openxmlformats.org/officeDocument/2006/relationships/customXml" Target="../ink/ink562.xml"/><Relationship Id="rId986" Type="http://schemas.openxmlformats.org/officeDocument/2006/relationships/customXml" Target="../ink/ink722.xml"/><Relationship Id="rId31" Type="http://schemas.openxmlformats.org/officeDocument/2006/relationships/customXml" Target="../ink/ink17.xml"/><Relationship Id="rId334" Type="http://schemas.openxmlformats.org/officeDocument/2006/relationships/customXml" Target="../ink/ink236.xml"/><Relationship Id="rId541" Type="http://schemas.openxmlformats.org/officeDocument/2006/relationships/image" Target="../media/image33.png"/><Relationship Id="rId639" Type="http://schemas.openxmlformats.org/officeDocument/2006/relationships/customXml" Target="../ink/ink486.xml"/><Relationship Id="rId1171" Type="http://schemas.openxmlformats.org/officeDocument/2006/relationships/customXml" Target="../ink/ink903.xml"/><Relationship Id="rId180" Type="http://schemas.openxmlformats.org/officeDocument/2006/relationships/customXml" Target="../ink/ink139.xml"/><Relationship Id="rId401" Type="http://schemas.openxmlformats.org/officeDocument/2006/relationships/customXml" Target="../ink/ink286.xml"/><Relationship Id="rId846" Type="http://schemas.openxmlformats.org/officeDocument/2006/relationships/customXml" Target="../ink/ink607.xml"/><Relationship Id="rId1031" Type="http://schemas.openxmlformats.org/officeDocument/2006/relationships/customXml" Target="../ink/ink764.xml"/><Relationship Id="rId1129" Type="http://schemas.openxmlformats.org/officeDocument/2006/relationships/customXml" Target="../ink/ink861.xml"/><Relationship Id="rId913" Type="http://schemas.openxmlformats.org/officeDocument/2006/relationships/customXml" Target="../ink/ink653.xml"/><Relationship Id="rId42" Type="http://schemas.openxmlformats.org/officeDocument/2006/relationships/customXml" Target="../ink/ink24.xml"/><Relationship Id="rId138" Type="http://schemas.openxmlformats.org/officeDocument/2006/relationships/customXml" Target="../ink/ink103.xml"/><Relationship Id="rId345" Type="http://schemas.openxmlformats.org/officeDocument/2006/relationships/customXml" Target="../ink/ink247.xml"/><Relationship Id="rId552" Type="http://schemas.openxmlformats.org/officeDocument/2006/relationships/customXml" Target="../ink/ink399.xml"/><Relationship Id="rId997" Type="http://schemas.openxmlformats.org/officeDocument/2006/relationships/customXml" Target="../ink/ink731.xml"/><Relationship Id="rId1182" Type="http://schemas.openxmlformats.org/officeDocument/2006/relationships/customXml" Target="../ink/ink914.xml"/><Relationship Id="rId191" Type="http://schemas.openxmlformats.org/officeDocument/2006/relationships/customXml" Target="../ink/ink150.xml"/><Relationship Id="rId205" Type="http://schemas.openxmlformats.org/officeDocument/2006/relationships/customXml" Target="../ink/ink164.xml"/><Relationship Id="rId412" Type="http://schemas.openxmlformats.org/officeDocument/2006/relationships/customXml" Target="../ink/ink297.xml"/><Relationship Id="rId857" Type="http://schemas.openxmlformats.org/officeDocument/2006/relationships/customXml" Target="../ink/ink618.xml"/><Relationship Id="rId1042" Type="http://schemas.openxmlformats.org/officeDocument/2006/relationships/customXml" Target="../ink/ink775.xml"/><Relationship Id="rId717" Type="http://schemas.openxmlformats.org/officeDocument/2006/relationships/customXml" Target="../ink/ink500.xml"/><Relationship Id="rId924" Type="http://schemas.openxmlformats.org/officeDocument/2006/relationships/image" Target="../media/image51.png"/><Relationship Id="rId53" Type="http://schemas.openxmlformats.org/officeDocument/2006/relationships/customXml" Target="../ink/ink32.xml"/><Relationship Id="rId149" Type="http://schemas.openxmlformats.org/officeDocument/2006/relationships/customXml" Target="../ink/ink114.xml"/><Relationship Id="rId356" Type="http://schemas.openxmlformats.org/officeDocument/2006/relationships/customXml" Target="../ink/ink258.xml"/><Relationship Id="rId563" Type="http://schemas.openxmlformats.org/officeDocument/2006/relationships/customXml" Target="../ink/ink410.xml"/><Relationship Id="rId770" Type="http://schemas.openxmlformats.org/officeDocument/2006/relationships/customXml" Target="../ink/ink553.xml"/><Relationship Id="rId1193" Type="http://schemas.openxmlformats.org/officeDocument/2006/relationships/customXml" Target="../ink/ink925.xml"/><Relationship Id="rId216" Type="http://schemas.openxmlformats.org/officeDocument/2006/relationships/customXml" Target="../ink/ink173.xml"/><Relationship Id="rId423" Type="http://schemas.openxmlformats.org/officeDocument/2006/relationships/customXml" Target="../ink/ink307.xml"/><Relationship Id="rId868" Type="http://schemas.openxmlformats.org/officeDocument/2006/relationships/customXml" Target="../ink/ink629.xml"/><Relationship Id="rId1053" Type="http://schemas.openxmlformats.org/officeDocument/2006/relationships/customXml" Target="../ink/ink786.xml"/><Relationship Id="rId630" Type="http://schemas.openxmlformats.org/officeDocument/2006/relationships/customXml" Target="../ink/ink477.xml"/><Relationship Id="rId728" Type="http://schemas.openxmlformats.org/officeDocument/2006/relationships/customXml" Target="../ink/ink511.xml"/><Relationship Id="rId935" Type="http://schemas.openxmlformats.org/officeDocument/2006/relationships/customXml" Target="../ink/ink673.xml"/><Relationship Id="rId64" Type="http://schemas.openxmlformats.org/officeDocument/2006/relationships/image" Target="../media/image12.png"/><Relationship Id="rId367" Type="http://schemas.openxmlformats.org/officeDocument/2006/relationships/customXml" Target="../ink/ink269.xml"/><Relationship Id="rId574" Type="http://schemas.openxmlformats.org/officeDocument/2006/relationships/customXml" Target="../ink/ink421.xml"/><Relationship Id="rId1120" Type="http://schemas.openxmlformats.org/officeDocument/2006/relationships/customXml" Target="../ink/ink852.xml"/><Relationship Id="rId227" Type="http://schemas.openxmlformats.org/officeDocument/2006/relationships/customXml" Target="../ink/ink184.xml"/><Relationship Id="rId781" Type="http://schemas.openxmlformats.org/officeDocument/2006/relationships/customXml" Target="../ink/ink564.xml"/><Relationship Id="rId434" Type="http://schemas.openxmlformats.org/officeDocument/2006/relationships/customXml" Target="../ink/ink318.xml"/><Relationship Id="rId641" Type="http://schemas.openxmlformats.org/officeDocument/2006/relationships/customXml" Target="../ink/ink488.xml"/><Relationship Id="rId739" Type="http://schemas.openxmlformats.org/officeDocument/2006/relationships/customXml" Target="../ink/ink522.xml"/><Relationship Id="rId1064" Type="http://schemas.openxmlformats.org/officeDocument/2006/relationships/customXml" Target="../ink/ink797.xml"/><Relationship Id="rId946" Type="http://schemas.openxmlformats.org/officeDocument/2006/relationships/customXml" Target="../ink/ink684.xml"/><Relationship Id="rId1131" Type="http://schemas.openxmlformats.org/officeDocument/2006/relationships/customXml" Target="../ink/ink863.xml"/><Relationship Id="rId75" Type="http://schemas.openxmlformats.org/officeDocument/2006/relationships/customXml" Target="../ink/ink49.xml"/><Relationship Id="rId140" Type="http://schemas.openxmlformats.org/officeDocument/2006/relationships/customXml" Target="../ink/ink105.xml"/><Relationship Id="rId378" Type="http://schemas.openxmlformats.org/officeDocument/2006/relationships/customXml" Target="../ink/ink280.xml"/><Relationship Id="rId585" Type="http://schemas.openxmlformats.org/officeDocument/2006/relationships/customXml" Target="../ink/ink432.xml"/><Relationship Id="rId806" Type="http://schemas.openxmlformats.org/officeDocument/2006/relationships/customXml" Target="../ink/ink572.xml"/><Relationship Id="rId6" Type="http://schemas.openxmlformats.org/officeDocument/2006/relationships/customXml" Target="../ink/ink3.xml"/><Relationship Id="rId238" Type="http://schemas.openxmlformats.org/officeDocument/2006/relationships/customXml" Target="../ink/ink195.xml"/><Relationship Id="rId445" Type="http://schemas.openxmlformats.org/officeDocument/2006/relationships/customXml" Target="../ink/ink328.xml"/><Relationship Id="rId1075" Type="http://schemas.openxmlformats.org/officeDocument/2006/relationships/customXml" Target="../ink/ink807.xml"/><Relationship Id="rId305" Type="http://schemas.openxmlformats.org/officeDocument/2006/relationships/customXml" Target="../ink/ink208.xml"/><Relationship Id="rId512" Type="http://schemas.openxmlformats.org/officeDocument/2006/relationships/customXml" Target="../ink/ink362.xml"/><Relationship Id="rId957" Type="http://schemas.openxmlformats.org/officeDocument/2006/relationships/customXml" Target="../ink/ink694.xml"/><Relationship Id="rId1142" Type="http://schemas.openxmlformats.org/officeDocument/2006/relationships/customXml" Target="../ink/ink874.xml"/><Relationship Id="rId86" Type="http://schemas.openxmlformats.org/officeDocument/2006/relationships/customXml" Target="../ink/ink59.xml"/><Relationship Id="rId151" Type="http://schemas.openxmlformats.org/officeDocument/2006/relationships/customXml" Target="../ink/ink116.xml"/><Relationship Id="rId596" Type="http://schemas.openxmlformats.org/officeDocument/2006/relationships/customXml" Target="../ink/ink443.xml"/><Relationship Id="rId817" Type="http://schemas.openxmlformats.org/officeDocument/2006/relationships/customXml" Target="../ink/ink582.xml"/><Relationship Id="rId1002" Type="http://schemas.openxmlformats.org/officeDocument/2006/relationships/customXml" Target="../ink/ink735.xml"/><Relationship Id="rId456" Type="http://schemas.openxmlformats.org/officeDocument/2006/relationships/customXml" Target="../ink/ink339.xml"/><Relationship Id="rId870" Type="http://schemas.openxmlformats.org/officeDocument/2006/relationships/customXml" Target="../ink/ink631.xml"/><Relationship Id="rId1086" Type="http://schemas.openxmlformats.org/officeDocument/2006/relationships/customXml" Target="../ink/ink818.xml"/><Relationship Id="rId109" Type="http://schemas.openxmlformats.org/officeDocument/2006/relationships/customXml" Target="../ink/ink81.xml"/><Relationship Id="rId316" Type="http://schemas.openxmlformats.org/officeDocument/2006/relationships/customXml" Target="../ink/ink218.xml"/><Relationship Id="rId523" Type="http://schemas.openxmlformats.org/officeDocument/2006/relationships/customXml" Target="../ink/ink372.xml"/><Relationship Id="rId968" Type="http://schemas.openxmlformats.org/officeDocument/2006/relationships/customXml" Target="../ink/ink705.xml"/><Relationship Id="rId1153" Type="http://schemas.openxmlformats.org/officeDocument/2006/relationships/customXml" Target="../ink/ink885.xml"/><Relationship Id="rId97" Type="http://schemas.openxmlformats.org/officeDocument/2006/relationships/customXml" Target="../ink/ink69.xml"/><Relationship Id="rId730" Type="http://schemas.openxmlformats.org/officeDocument/2006/relationships/customXml" Target="../ink/ink513.xml"/><Relationship Id="rId828" Type="http://schemas.openxmlformats.org/officeDocument/2006/relationships/customXml" Target="../ink/ink591.xml"/><Relationship Id="rId1013" Type="http://schemas.openxmlformats.org/officeDocument/2006/relationships/customXml" Target="../ink/ink746.xml"/><Relationship Id="rId467" Type="http://schemas.openxmlformats.org/officeDocument/2006/relationships/customXml" Target="../ink/ink350.xml"/><Relationship Id="rId1097" Type="http://schemas.openxmlformats.org/officeDocument/2006/relationships/customXml" Target="../ink/ink829.xml"/><Relationship Id="rId881" Type="http://schemas.openxmlformats.org/officeDocument/2006/relationships/image" Target="../media/image48.png"/><Relationship Id="rId979" Type="http://schemas.openxmlformats.org/officeDocument/2006/relationships/customXml" Target="../ink/ink715.xml"/><Relationship Id="rId24" Type="http://schemas.openxmlformats.org/officeDocument/2006/relationships/customXml" Target="../ink/ink10.xml"/><Relationship Id="rId327" Type="http://schemas.openxmlformats.org/officeDocument/2006/relationships/customXml" Target="../ink/ink229.xml"/><Relationship Id="rId534" Type="http://schemas.openxmlformats.org/officeDocument/2006/relationships/customXml" Target="../ink/ink383.xml"/><Relationship Id="rId741" Type="http://schemas.openxmlformats.org/officeDocument/2006/relationships/customXml" Target="../ink/ink524.xml"/><Relationship Id="rId839" Type="http://schemas.openxmlformats.org/officeDocument/2006/relationships/customXml" Target="../ink/ink601.xml"/><Relationship Id="rId1164" Type="http://schemas.openxmlformats.org/officeDocument/2006/relationships/customXml" Target="../ink/ink896.xml"/><Relationship Id="rId173" Type="http://schemas.openxmlformats.org/officeDocument/2006/relationships/customXml" Target="../ink/ink132.xml"/><Relationship Id="rId380" Type="http://schemas.openxmlformats.org/officeDocument/2006/relationships/customXml" Target="../ink/ink282.xml"/><Relationship Id="rId601" Type="http://schemas.openxmlformats.org/officeDocument/2006/relationships/customXml" Target="../ink/ink448.xml"/><Relationship Id="rId1024" Type="http://schemas.openxmlformats.org/officeDocument/2006/relationships/customXml" Target="../ink/ink757.xml"/><Relationship Id="rId240" Type="http://schemas.openxmlformats.org/officeDocument/2006/relationships/customXml" Target="../ink/ink197.xml"/><Relationship Id="rId892" Type="http://schemas.openxmlformats.org/officeDocument/2006/relationships/customXml" Target="../ink/ink645.xml"/><Relationship Id="rId906" Type="http://schemas.openxmlformats.org/officeDocument/2006/relationships/customXml" Target="../ink/ink646.xml"/><Relationship Id="rId35" Type="http://schemas.openxmlformats.org/officeDocument/2006/relationships/customXml" Target="../ink/ink21.xml"/><Relationship Id="rId100" Type="http://schemas.openxmlformats.org/officeDocument/2006/relationships/customXml" Target="../ink/ink72.xml"/><Relationship Id="rId338" Type="http://schemas.openxmlformats.org/officeDocument/2006/relationships/customXml" Target="../ink/ink240.xml"/><Relationship Id="rId545" Type="http://schemas.openxmlformats.org/officeDocument/2006/relationships/customXml" Target="../ink/ink393.xml"/><Relationship Id="rId752" Type="http://schemas.openxmlformats.org/officeDocument/2006/relationships/customXml" Target="../ink/ink535.xml"/><Relationship Id="rId1175" Type="http://schemas.openxmlformats.org/officeDocument/2006/relationships/customXml" Target="../ink/ink907.xml"/><Relationship Id="rId184" Type="http://schemas.openxmlformats.org/officeDocument/2006/relationships/customXml" Target="../ink/ink143.xml"/><Relationship Id="rId405" Type="http://schemas.openxmlformats.org/officeDocument/2006/relationships/customXml" Target="../ink/ink290.xml"/><Relationship Id="rId612" Type="http://schemas.openxmlformats.org/officeDocument/2006/relationships/customXml" Target="../ink/ink459.xml"/><Relationship Id="rId1035" Type="http://schemas.openxmlformats.org/officeDocument/2006/relationships/customXml" Target="../ink/ink768.xml"/><Relationship Id="rId917" Type="http://schemas.openxmlformats.org/officeDocument/2006/relationships/customXml" Target="../ink/ink657.xml"/><Relationship Id="rId1102" Type="http://schemas.openxmlformats.org/officeDocument/2006/relationships/customXml" Target="../ink/ink834.xml"/><Relationship Id="rId46" Type="http://schemas.openxmlformats.org/officeDocument/2006/relationships/image" Target="../media/image8.png"/><Relationship Id="rId349" Type="http://schemas.openxmlformats.org/officeDocument/2006/relationships/customXml" Target="../ink/ink251.xml"/><Relationship Id="rId556" Type="http://schemas.openxmlformats.org/officeDocument/2006/relationships/customXml" Target="../ink/ink403.xml"/><Relationship Id="rId763" Type="http://schemas.openxmlformats.org/officeDocument/2006/relationships/customXml" Target="../ink/ink546.xml"/><Relationship Id="rId1186" Type="http://schemas.openxmlformats.org/officeDocument/2006/relationships/customXml" Target="../ink/ink918.xml"/><Relationship Id="rId111" Type="http://schemas.openxmlformats.org/officeDocument/2006/relationships/customXml" Target="../ink/ink83.xml"/><Relationship Id="rId195" Type="http://schemas.openxmlformats.org/officeDocument/2006/relationships/customXml" Target="../ink/ink154.xml"/><Relationship Id="rId209" Type="http://schemas.openxmlformats.org/officeDocument/2006/relationships/customXml" Target="../ink/ink168.xml"/><Relationship Id="rId416" Type="http://schemas.openxmlformats.org/officeDocument/2006/relationships/customXml" Target="../ink/ink300.xml"/><Relationship Id="rId970" Type="http://schemas.openxmlformats.org/officeDocument/2006/relationships/image" Target="../media/image23.png"/><Relationship Id="rId1046" Type="http://schemas.openxmlformats.org/officeDocument/2006/relationships/customXml" Target="../ink/ink779.xml"/><Relationship Id="rId623" Type="http://schemas.openxmlformats.org/officeDocument/2006/relationships/customXml" Target="../ink/ink470.xml"/><Relationship Id="rId830" Type="http://schemas.openxmlformats.org/officeDocument/2006/relationships/customXml" Target="../ink/ink593.xml"/><Relationship Id="rId928" Type="http://schemas.openxmlformats.org/officeDocument/2006/relationships/customXml" Target="../ink/ink666.xml"/><Relationship Id="rId57" Type="http://schemas.openxmlformats.org/officeDocument/2006/relationships/customXml" Target="../ink/ink35.xml"/><Relationship Id="rId567" Type="http://schemas.openxmlformats.org/officeDocument/2006/relationships/customXml" Target="../ink/ink414.xml"/><Relationship Id="rId1113" Type="http://schemas.openxmlformats.org/officeDocument/2006/relationships/customXml" Target="../ink/ink845.xml"/><Relationship Id="rId1197" Type="http://schemas.openxmlformats.org/officeDocument/2006/relationships/customXml" Target="../ink/ink929.xml"/><Relationship Id="rId122" Type="http://schemas.openxmlformats.org/officeDocument/2006/relationships/customXml" Target="../ink/ink94.xml"/><Relationship Id="rId774" Type="http://schemas.openxmlformats.org/officeDocument/2006/relationships/customXml" Target="../ink/ink557.xml"/><Relationship Id="rId981" Type="http://schemas.openxmlformats.org/officeDocument/2006/relationships/customXml" Target="../ink/ink717.xml"/><Relationship Id="rId1057" Type="http://schemas.openxmlformats.org/officeDocument/2006/relationships/customXml" Target="../ink/ink790.xml"/><Relationship Id="rId427" Type="http://schemas.openxmlformats.org/officeDocument/2006/relationships/customXml" Target="../ink/ink311.xml"/><Relationship Id="rId634" Type="http://schemas.openxmlformats.org/officeDocument/2006/relationships/customXml" Target="../ink/ink481.xml"/><Relationship Id="rId841" Type="http://schemas.openxmlformats.org/officeDocument/2006/relationships/customXml" Target="../ink/ink603.xml"/><Relationship Id="rId939" Type="http://schemas.openxmlformats.org/officeDocument/2006/relationships/customXml" Target="../ink/ink677.xml"/><Relationship Id="rId1124" Type="http://schemas.openxmlformats.org/officeDocument/2006/relationships/customXml" Target="../ink/ink856.xml"/><Relationship Id="rId68" Type="http://schemas.openxmlformats.org/officeDocument/2006/relationships/customXml" Target="../ink/ink43.xml"/><Relationship Id="rId133" Type="http://schemas.openxmlformats.org/officeDocument/2006/relationships/customXml" Target="../ink/ink98.xml"/><Relationship Id="rId340" Type="http://schemas.openxmlformats.org/officeDocument/2006/relationships/customXml" Target="../ink/ink242.xml"/><Relationship Id="rId578" Type="http://schemas.openxmlformats.org/officeDocument/2006/relationships/customXml" Target="../ink/ink425.xml"/><Relationship Id="rId785" Type="http://schemas.openxmlformats.org/officeDocument/2006/relationships/customXml" Target="../ink/ink568.xml"/><Relationship Id="rId992" Type="http://schemas.openxmlformats.org/officeDocument/2006/relationships/customXml" Target="../ink/ink727.xml"/><Relationship Id="rId200" Type="http://schemas.openxmlformats.org/officeDocument/2006/relationships/customXml" Target="../ink/ink159.xml"/><Relationship Id="rId438" Type="http://schemas.openxmlformats.org/officeDocument/2006/relationships/customXml" Target="../ink/ink321.xml"/><Relationship Id="rId852" Type="http://schemas.openxmlformats.org/officeDocument/2006/relationships/customXml" Target="../ink/ink613.xml"/><Relationship Id="rId1068" Type="http://schemas.openxmlformats.org/officeDocument/2006/relationships/image" Target="../media/image35.png"/><Relationship Id="rId712" Type="http://schemas.openxmlformats.org/officeDocument/2006/relationships/customXml" Target="../ink/ink495.xml"/><Relationship Id="rId1135" Type="http://schemas.openxmlformats.org/officeDocument/2006/relationships/customXml" Target="../ink/ink867.xml"/><Relationship Id="rId79" Type="http://schemas.openxmlformats.org/officeDocument/2006/relationships/customXml" Target="../ink/ink52.xml"/><Relationship Id="rId144" Type="http://schemas.openxmlformats.org/officeDocument/2006/relationships/customXml" Target="../ink/ink109.xml"/><Relationship Id="rId589" Type="http://schemas.openxmlformats.org/officeDocument/2006/relationships/customXml" Target="../ink/ink436.xml"/><Relationship Id="rId1202" Type="http://schemas.openxmlformats.org/officeDocument/2006/relationships/customXml" Target="../ink/ink934.xml"/><Relationship Id="rId351" Type="http://schemas.openxmlformats.org/officeDocument/2006/relationships/customXml" Target="../ink/ink253.xml"/><Relationship Id="rId449" Type="http://schemas.openxmlformats.org/officeDocument/2006/relationships/customXml" Target="../ink/ink332.xml"/><Relationship Id="rId863" Type="http://schemas.openxmlformats.org/officeDocument/2006/relationships/customXml" Target="../ink/ink624.xml"/><Relationship Id="rId1079" Type="http://schemas.openxmlformats.org/officeDocument/2006/relationships/customXml" Target="../ink/ink811.xml"/><Relationship Id="rId211" Type="http://schemas.openxmlformats.org/officeDocument/2006/relationships/image" Target="../media/image20.png"/><Relationship Id="rId309" Type="http://schemas.openxmlformats.org/officeDocument/2006/relationships/customXml" Target="../ink/ink212.xml"/><Relationship Id="rId516" Type="http://schemas.openxmlformats.org/officeDocument/2006/relationships/customXml" Target="../ink/ink365.xml"/><Relationship Id="rId1146" Type="http://schemas.openxmlformats.org/officeDocument/2006/relationships/customXml" Target="../ink/ink878.xml"/><Relationship Id="rId723" Type="http://schemas.openxmlformats.org/officeDocument/2006/relationships/customXml" Target="../ink/ink506.xml"/><Relationship Id="rId930" Type="http://schemas.openxmlformats.org/officeDocument/2006/relationships/customXml" Target="../ink/ink668.xml"/><Relationship Id="rId1006" Type="http://schemas.openxmlformats.org/officeDocument/2006/relationships/customXml" Target="../ink/ink739.xml"/><Relationship Id="rId155" Type="http://schemas.openxmlformats.org/officeDocument/2006/relationships/customXml" Target="../ink/ink120.xml"/><Relationship Id="rId362" Type="http://schemas.openxmlformats.org/officeDocument/2006/relationships/customXml" Target="../ink/ink264.xml"/><Relationship Id="rId222" Type="http://schemas.openxmlformats.org/officeDocument/2006/relationships/customXml" Target="../ink/ink179.xml"/><Relationship Id="rId874" Type="http://schemas.openxmlformats.org/officeDocument/2006/relationships/customXml" Target="../ink/ink633.xml"/><Relationship Id="rId527" Type="http://schemas.openxmlformats.org/officeDocument/2006/relationships/customXml" Target="../ink/ink376.xml"/><Relationship Id="rId734" Type="http://schemas.openxmlformats.org/officeDocument/2006/relationships/customXml" Target="../ink/ink517.xml"/><Relationship Id="rId941" Type="http://schemas.openxmlformats.org/officeDocument/2006/relationships/customXml" Target="../ink/ink679.xml"/><Relationship Id="rId1157" Type="http://schemas.openxmlformats.org/officeDocument/2006/relationships/customXml" Target="../ink/ink889.xml"/><Relationship Id="rId70" Type="http://schemas.openxmlformats.org/officeDocument/2006/relationships/customXml" Target="../ink/ink45.xml"/><Relationship Id="rId166" Type="http://schemas.openxmlformats.org/officeDocument/2006/relationships/customXml" Target="../ink/ink126.xml"/><Relationship Id="rId373" Type="http://schemas.openxmlformats.org/officeDocument/2006/relationships/customXml" Target="../ink/ink275.xml"/><Relationship Id="rId580" Type="http://schemas.openxmlformats.org/officeDocument/2006/relationships/customXml" Target="../ink/ink427.xml"/><Relationship Id="rId1017" Type="http://schemas.openxmlformats.org/officeDocument/2006/relationships/customXml" Target="../ink/ink75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0.xml"/><Relationship Id="rId440" Type="http://schemas.openxmlformats.org/officeDocument/2006/relationships/customXml" Target="../ink/ink323.xml"/><Relationship Id="rId885" Type="http://schemas.openxmlformats.org/officeDocument/2006/relationships/customXml" Target="../ink/ink638.xml"/><Relationship Id="rId1070" Type="http://schemas.openxmlformats.org/officeDocument/2006/relationships/customXml" Target="../ink/ink802.xml"/><Relationship Id="rId28" Type="http://schemas.openxmlformats.org/officeDocument/2006/relationships/customXml" Target="../ink/ink14.xml"/><Relationship Id="rId538" Type="http://schemas.openxmlformats.org/officeDocument/2006/relationships/customXml" Target="../ink/ink387.xml"/><Relationship Id="rId745" Type="http://schemas.openxmlformats.org/officeDocument/2006/relationships/customXml" Target="../ink/ink528.xml"/><Relationship Id="rId952" Type="http://schemas.openxmlformats.org/officeDocument/2006/relationships/customXml" Target="../ink/ink689.xml"/><Relationship Id="rId1168" Type="http://schemas.openxmlformats.org/officeDocument/2006/relationships/customXml" Target="../ink/ink900.xml"/><Relationship Id="rId81" Type="http://schemas.openxmlformats.org/officeDocument/2006/relationships/customXml" Target="../ink/ink54.xml"/><Relationship Id="rId177" Type="http://schemas.openxmlformats.org/officeDocument/2006/relationships/customXml" Target="../ink/ink136.xml"/><Relationship Id="rId591" Type="http://schemas.openxmlformats.org/officeDocument/2006/relationships/customXml" Target="../ink/ink438.xml"/><Relationship Id="rId605" Type="http://schemas.openxmlformats.org/officeDocument/2006/relationships/customXml" Target="../ink/ink452.xml"/><Relationship Id="rId812" Type="http://schemas.openxmlformats.org/officeDocument/2006/relationships/customXml" Target="../ink/ink577.xml"/><Relationship Id="rId1028" Type="http://schemas.openxmlformats.org/officeDocument/2006/relationships/customXml" Target="../ink/ink761.xml"/><Relationship Id="rId244" Type="http://schemas.openxmlformats.org/officeDocument/2006/relationships/customXml" Target="../ink/ink201.xml"/><Relationship Id="rId1081" Type="http://schemas.openxmlformats.org/officeDocument/2006/relationships/customXml" Target="../ink/ink813.xml"/><Relationship Id="rId39" Type="http://schemas.openxmlformats.org/officeDocument/2006/relationships/image" Target="../media/image7.png"/><Relationship Id="rId451" Type="http://schemas.openxmlformats.org/officeDocument/2006/relationships/customXml" Target="../ink/ink334.xml"/><Relationship Id="rId549" Type="http://schemas.openxmlformats.org/officeDocument/2006/relationships/image" Target="../media/image34.png"/><Relationship Id="rId756" Type="http://schemas.openxmlformats.org/officeDocument/2006/relationships/customXml" Target="../ink/ink539.xml"/><Relationship Id="rId1179" Type="http://schemas.openxmlformats.org/officeDocument/2006/relationships/customXml" Target="../ink/ink911.xml"/><Relationship Id="rId104" Type="http://schemas.openxmlformats.org/officeDocument/2006/relationships/customXml" Target="../ink/ink76.xml"/><Relationship Id="rId188" Type="http://schemas.openxmlformats.org/officeDocument/2006/relationships/customXml" Target="../ink/ink147.xml"/><Relationship Id="rId311" Type="http://schemas.openxmlformats.org/officeDocument/2006/relationships/customXml" Target="../ink/ink213.xml"/><Relationship Id="rId409" Type="http://schemas.openxmlformats.org/officeDocument/2006/relationships/customXml" Target="../ink/ink294.xml"/><Relationship Id="rId963" Type="http://schemas.openxmlformats.org/officeDocument/2006/relationships/customXml" Target="../ink/ink700.xml"/><Relationship Id="rId1039" Type="http://schemas.openxmlformats.org/officeDocument/2006/relationships/customXml" Target="../ink/ink772.xml"/><Relationship Id="rId92" Type="http://schemas.openxmlformats.org/officeDocument/2006/relationships/customXml" Target="../ink/ink64.xml"/><Relationship Id="rId616" Type="http://schemas.openxmlformats.org/officeDocument/2006/relationships/customXml" Target="../ink/ink463.xml"/><Relationship Id="rId823" Type="http://schemas.openxmlformats.org/officeDocument/2006/relationships/image" Target="../media/image44.png"/><Relationship Id="rId462" Type="http://schemas.openxmlformats.org/officeDocument/2006/relationships/customXml" Target="../ink/ink345.xml"/><Relationship Id="rId1092" Type="http://schemas.openxmlformats.org/officeDocument/2006/relationships/customXml" Target="../ink/ink824.xml"/><Relationship Id="rId1106" Type="http://schemas.openxmlformats.org/officeDocument/2006/relationships/customXml" Target="../ink/ink838.xml"/><Relationship Id="rId115" Type="http://schemas.openxmlformats.org/officeDocument/2006/relationships/customXml" Target="../ink/ink87.xml"/><Relationship Id="rId322" Type="http://schemas.openxmlformats.org/officeDocument/2006/relationships/customXml" Target="../ink/ink224.xml"/><Relationship Id="rId767" Type="http://schemas.openxmlformats.org/officeDocument/2006/relationships/customXml" Target="../ink/ink550.xml"/><Relationship Id="rId974" Type="http://schemas.openxmlformats.org/officeDocument/2006/relationships/customXml" Target="../ink/ink710.xml"/><Relationship Id="rId199" Type="http://schemas.openxmlformats.org/officeDocument/2006/relationships/customXml" Target="../ink/ink158.xml"/><Relationship Id="rId627" Type="http://schemas.openxmlformats.org/officeDocument/2006/relationships/customXml" Target="../ink/ink474.xml"/><Relationship Id="rId834" Type="http://schemas.openxmlformats.org/officeDocument/2006/relationships/customXml" Target="../ink/ink597.xml"/><Relationship Id="rId473" Type="http://schemas.openxmlformats.org/officeDocument/2006/relationships/customXml" Target="../ink/ink356.xml"/><Relationship Id="rId1117" Type="http://schemas.openxmlformats.org/officeDocument/2006/relationships/customXml" Target="../ink/ink849.xml"/><Relationship Id="rId30" Type="http://schemas.openxmlformats.org/officeDocument/2006/relationships/customXml" Target="../ink/ink16.xml"/><Relationship Id="rId168" Type="http://schemas.openxmlformats.org/officeDocument/2006/relationships/customXml" Target="../ink/ink128.xml"/><Relationship Id="rId333" Type="http://schemas.openxmlformats.org/officeDocument/2006/relationships/customXml" Target="../ink/ink235.xml"/><Relationship Id="rId540" Type="http://schemas.openxmlformats.org/officeDocument/2006/relationships/customXml" Target="../ink/ink389.xml"/><Relationship Id="rId778" Type="http://schemas.openxmlformats.org/officeDocument/2006/relationships/customXml" Target="../ink/ink561.xml"/><Relationship Id="rId943" Type="http://schemas.openxmlformats.org/officeDocument/2006/relationships/customXml" Target="../ink/ink681.xml"/><Relationship Id="rId985" Type="http://schemas.openxmlformats.org/officeDocument/2006/relationships/customXml" Target="../ink/ink721.xml"/><Relationship Id="rId1019" Type="http://schemas.openxmlformats.org/officeDocument/2006/relationships/customXml" Target="../ink/ink752.xml"/><Relationship Id="rId1170" Type="http://schemas.openxmlformats.org/officeDocument/2006/relationships/customXml" Target="../ink/ink902.xml"/><Relationship Id="rId72" Type="http://schemas.openxmlformats.org/officeDocument/2006/relationships/image" Target="../media/image14.png"/><Relationship Id="rId375" Type="http://schemas.openxmlformats.org/officeDocument/2006/relationships/customXml" Target="../ink/ink277.xml"/><Relationship Id="rId582" Type="http://schemas.openxmlformats.org/officeDocument/2006/relationships/customXml" Target="../ink/ink429.xml"/><Relationship Id="rId638" Type="http://schemas.openxmlformats.org/officeDocument/2006/relationships/customXml" Target="../ink/ink485.xml"/><Relationship Id="rId845" Type="http://schemas.openxmlformats.org/officeDocument/2006/relationships/customXml" Target="../ink/ink606.xml"/><Relationship Id="rId1030" Type="http://schemas.openxmlformats.org/officeDocument/2006/relationships/customXml" Target="../ink/ink763.xml"/><Relationship Id="rId3" Type="http://schemas.openxmlformats.org/officeDocument/2006/relationships/customXml" Target="../ink/ink1.xml"/><Relationship Id="rId235" Type="http://schemas.openxmlformats.org/officeDocument/2006/relationships/customXml" Target="../ink/ink192.xml"/><Relationship Id="rId400" Type="http://schemas.openxmlformats.org/officeDocument/2006/relationships/image" Target="../media/image27.png"/><Relationship Id="rId442" Type="http://schemas.openxmlformats.org/officeDocument/2006/relationships/customXml" Target="../ink/ink325.xml"/><Relationship Id="rId887" Type="http://schemas.openxmlformats.org/officeDocument/2006/relationships/customXml" Target="../ink/ink640.xml"/><Relationship Id="rId1072" Type="http://schemas.openxmlformats.org/officeDocument/2006/relationships/customXml" Target="../ink/ink804.xml"/><Relationship Id="rId1128" Type="http://schemas.openxmlformats.org/officeDocument/2006/relationships/customXml" Target="../ink/ink860.xml"/><Relationship Id="rId137" Type="http://schemas.openxmlformats.org/officeDocument/2006/relationships/customXml" Target="../ink/ink102.xml"/><Relationship Id="rId302" Type="http://schemas.openxmlformats.org/officeDocument/2006/relationships/image" Target="../media/image25.png"/><Relationship Id="rId344" Type="http://schemas.openxmlformats.org/officeDocument/2006/relationships/customXml" Target="../ink/ink246.xml"/><Relationship Id="rId747" Type="http://schemas.openxmlformats.org/officeDocument/2006/relationships/customXml" Target="../ink/ink530.xml"/><Relationship Id="rId912" Type="http://schemas.openxmlformats.org/officeDocument/2006/relationships/customXml" Target="../ink/ink652.xml"/><Relationship Id="rId954" Type="http://schemas.openxmlformats.org/officeDocument/2006/relationships/customXml" Target="../ink/ink691.xml"/><Relationship Id="rId996" Type="http://schemas.openxmlformats.org/officeDocument/2006/relationships/image" Target="../media/image26.png"/><Relationship Id="rId41" Type="http://schemas.openxmlformats.org/officeDocument/2006/relationships/customXml" Target="../ink/ink23.xml"/><Relationship Id="rId83" Type="http://schemas.openxmlformats.org/officeDocument/2006/relationships/customXml" Target="../ink/ink56.xml"/><Relationship Id="rId179" Type="http://schemas.openxmlformats.org/officeDocument/2006/relationships/customXml" Target="../ink/ink138.xml"/><Relationship Id="rId551" Type="http://schemas.openxmlformats.org/officeDocument/2006/relationships/customXml" Target="../ink/ink398.xml"/><Relationship Id="rId593" Type="http://schemas.openxmlformats.org/officeDocument/2006/relationships/customXml" Target="../ink/ink440.xml"/><Relationship Id="rId607" Type="http://schemas.openxmlformats.org/officeDocument/2006/relationships/customXml" Target="../ink/ink454.xml"/><Relationship Id="rId814" Type="http://schemas.openxmlformats.org/officeDocument/2006/relationships/customXml" Target="../ink/ink579.xml"/><Relationship Id="rId856" Type="http://schemas.openxmlformats.org/officeDocument/2006/relationships/customXml" Target="../ink/ink617.xml"/><Relationship Id="rId1181" Type="http://schemas.openxmlformats.org/officeDocument/2006/relationships/customXml" Target="../ink/ink913.xml"/><Relationship Id="rId190" Type="http://schemas.openxmlformats.org/officeDocument/2006/relationships/customXml" Target="../ink/ink149.xml"/><Relationship Id="rId204" Type="http://schemas.openxmlformats.org/officeDocument/2006/relationships/customXml" Target="../ink/ink163.xml"/><Relationship Id="rId246" Type="http://schemas.openxmlformats.org/officeDocument/2006/relationships/customXml" Target="../ink/ink203.xml"/><Relationship Id="rId411" Type="http://schemas.openxmlformats.org/officeDocument/2006/relationships/customXml" Target="../ink/ink296.xml"/><Relationship Id="rId453" Type="http://schemas.openxmlformats.org/officeDocument/2006/relationships/customXml" Target="../ink/ink336.xml"/><Relationship Id="rId509" Type="http://schemas.openxmlformats.org/officeDocument/2006/relationships/customXml" Target="../ink/ink360.xml"/><Relationship Id="rId1041" Type="http://schemas.openxmlformats.org/officeDocument/2006/relationships/customXml" Target="../ink/ink774.xml"/><Relationship Id="rId1083" Type="http://schemas.openxmlformats.org/officeDocument/2006/relationships/customXml" Target="../ink/ink815.xml"/><Relationship Id="rId1139" Type="http://schemas.openxmlformats.org/officeDocument/2006/relationships/customXml" Target="../ink/ink871.xml"/><Relationship Id="rId106" Type="http://schemas.openxmlformats.org/officeDocument/2006/relationships/customXml" Target="../ink/ink78.xml"/><Relationship Id="rId313" Type="http://schemas.openxmlformats.org/officeDocument/2006/relationships/customXml" Target="../ink/ink215.xml"/><Relationship Id="rId716" Type="http://schemas.openxmlformats.org/officeDocument/2006/relationships/customXml" Target="../ink/ink499.xml"/><Relationship Id="rId758" Type="http://schemas.openxmlformats.org/officeDocument/2006/relationships/customXml" Target="../ink/ink541.xml"/><Relationship Id="rId923" Type="http://schemas.openxmlformats.org/officeDocument/2006/relationships/customXml" Target="../ink/ink662.xml"/><Relationship Id="rId965" Type="http://schemas.openxmlformats.org/officeDocument/2006/relationships/customXml" Target="../ink/ink702.xml"/><Relationship Id="rId1150" Type="http://schemas.openxmlformats.org/officeDocument/2006/relationships/customXml" Target="../ink/ink882.xml"/><Relationship Id="rId10" Type="http://schemas.openxmlformats.org/officeDocument/2006/relationships/customXml" Target="../ink/ink7.xml"/><Relationship Id="rId52" Type="http://schemas.openxmlformats.org/officeDocument/2006/relationships/customXml" Target="../ink/ink31.xml"/><Relationship Id="rId94" Type="http://schemas.openxmlformats.org/officeDocument/2006/relationships/customXml" Target="../ink/ink66.xml"/><Relationship Id="rId148" Type="http://schemas.openxmlformats.org/officeDocument/2006/relationships/customXml" Target="../ink/ink113.xml"/><Relationship Id="rId355" Type="http://schemas.openxmlformats.org/officeDocument/2006/relationships/customXml" Target="../ink/ink257.xml"/><Relationship Id="rId520" Type="http://schemas.openxmlformats.org/officeDocument/2006/relationships/customXml" Target="../ink/ink369.xml"/><Relationship Id="rId562" Type="http://schemas.openxmlformats.org/officeDocument/2006/relationships/customXml" Target="../ink/ink409.xml"/><Relationship Id="rId618" Type="http://schemas.openxmlformats.org/officeDocument/2006/relationships/customXml" Target="../ink/ink465.xml"/><Relationship Id="rId825" Type="http://schemas.openxmlformats.org/officeDocument/2006/relationships/customXml" Target="../ink/ink588.xml"/><Relationship Id="rId1192" Type="http://schemas.openxmlformats.org/officeDocument/2006/relationships/customXml" Target="../ink/ink924.xml"/><Relationship Id="rId215" Type="http://schemas.openxmlformats.org/officeDocument/2006/relationships/customXml" Target="../ink/ink172.xml"/><Relationship Id="rId422" Type="http://schemas.openxmlformats.org/officeDocument/2006/relationships/customXml" Target="../ink/ink306.xml"/><Relationship Id="rId464" Type="http://schemas.openxmlformats.org/officeDocument/2006/relationships/customXml" Target="../ink/ink347.xml"/><Relationship Id="rId867" Type="http://schemas.openxmlformats.org/officeDocument/2006/relationships/customXml" Target="../ink/ink628.xml"/><Relationship Id="rId1010" Type="http://schemas.openxmlformats.org/officeDocument/2006/relationships/customXml" Target="../ink/ink743.xml"/><Relationship Id="rId1052" Type="http://schemas.openxmlformats.org/officeDocument/2006/relationships/customXml" Target="../ink/ink785.xml"/><Relationship Id="rId1094" Type="http://schemas.openxmlformats.org/officeDocument/2006/relationships/customXml" Target="../ink/ink826.xml"/><Relationship Id="rId1108" Type="http://schemas.openxmlformats.org/officeDocument/2006/relationships/customXml" Target="../ink/ink840.xml"/><Relationship Id="rId727" Type="http://schemas.openxmlformats.org/officeDocument/2006/relationships/customXml" Target="../ink/ink510.xml"/><Relationship Id="rId934" Type="http://schemas.openxmlformats.org/officeDocument/2006/relationships/customXml" Target="../ink/ink672.xml"/><Relationship Id="rId63" Type="http://schemas.openxmlformats.org/officeDocument/2006/relationships/customXml" Target="../ink/ink40.xml"/><Relationship Id="rId159" Type="http://schemas.openxmlformats.org/officeDocument/2006/relationships/customXml" Target="../ink/ink124.xml"/><Relationship Id="rId366" Type="http://schemas.openxmlformats.org/officeDocument/2006/relationships/customXml" Target="../ink/ink268.xml"/><Relationship Id="rId573" Type="http://schemas.openxmlformats.org/officeDocument/2006/relationships/customXml" Target="../ink/ink420.xml"/><Relationship Id="rId780" Type="http://schemas.openxmlformats.org/officeDocument/2006/relationships/customXml" Target="../ink/ink563.xml"/><Relationship Id="rId226" Type="http://schemas.openxmlformats.org/officeDocument/2006/relationships/customXml" Target="../ink/ink183.xml"/><Relationship Id="rId433" Type="http://schemas.openxmlformats.org/officeDocument/2006/relationships/customXml" Target="../ink/ink317.xml"/><Relationship Id="rId1063" Type="http://schemas.openxmlformats.org/officeDocument/2006/relationships/customXml" Target="../ink/ink796.xml"/><Relationship Id="rId640" Type="http://schemas.openxmlformats.org/officeDocument/2006/relationships/customXml" Target="../ink/ink487.xml"/><Relationship Id="rId738" Type="http://schemas.openxmlformats.org/officeDocument/2006/relationships/customXml" Target="../ink/ink521.xml"/><Relationship Id="rId945" Type="http://schemas.openxmlformats.org/officeDocument/2006/relationships/customXml" Target="../ink/ink683.xml"/><Relationship Id="rId74" Type="http://schemas.openxmlformats.org/officeDocument/2006/relationships/customXml" Target="../ink/ink48.xml"/><Relationship Id="rId377" Type="http://schemas.openxmlformats.org/officeDocument/2006/relationships/customXml" Target="../ink/ink279.xml"/><Relationship Id="rId584" Type="http://schemas.openxmlformats.org/officeDocument/2006/relationships/customXml" Target="../ink/ink431.xml"/><Relationship Id="rId805" Type="http://schemas.openxmlformats.org/officeDocument/2006/relationships/customXml" Target="../ink/ink571.xml"/><Relationship Id="rId1130" Type="http://schemas.openxmlformats.org/officeDocument/2006/relationships/customXml" Target="../ink/ink862.xml"/><Relationship Id="rId5" Type="http://schemas.openxmlformats.org/officeDocument/2006/relationships/customXml" Target="../ink/ink2.xml"/><Relationship Id="rId237" Type="http://schemas.openxmlformats.org/officeDocument/2006/relationships/customXml" Target="../ink/ink194.xml"/><Relationship Id="rId889" Type="http://schemas.openxmlformats.org/officeDocument/2006/relationships/customXml" Target="../ink/ink642.xml"/><Relationship Id="rId1074" Type="http://schemas.openxmlformats.org/officeDocument/2006/relationships/customXml" Target="../ink/ink806.xml"/><Relationship Id="rId444" Type="http://schemas.openxmlformats.org/officeDocument/2006/relationships/customXml" Target="../ink/ink327.xml"/><Relationship Id="rId749" Type="http://schemas.openxmlformats.org/officeDocument/2006/relationships/customXml" Target="../ink/ink532.xml"/><Relationship Id="rId304" Type="http://schemas.openxmlformats.org/officeDocument/2006/relationships/customXml" Target="../ink/ink207.xml"/><Relationship Id="rId511" Type="http://schemas.openxmlformats.org/officeDocument/2006/relationships/image" Target="../media/image31.png"/><Relationship Id="rId609" Type="http://schemas.openxmlformats.org/officeDocument/2006/relationships/customXml" Target="../ink/ink456.xml"/><Relationship Id="rId956" Type="http://schemas.openxmlformats.org/officeDocument/2006/relationships/customXml" Target="../ink/ink693.xml"/><Relationship Id="rId1141" Type="http://schemas.openxmlformats.org/officeDocument/2006/relationships/customXml" Target="../ink/ink873.xml"/><Relationship Id="rId85" Type="http://schemas.openxmlformats.org/officeDocument/2006/relationships/customXml" Target="../ink/ink58.xml"/><Relationship Id="rId150" Type="http://schemas.openxmlformats.org/officeDocument/2006/relationships/customXml" Target="../ink/ink115.xml"/><Relationship Id="rId595" Type="http://schemas.openxmlformats.org/officeDocument/2006/relationships/customXml" Target="../ink/ink442.xml"/><Relationship Id="rId816" Type="http://schemas.openxmlformats.org/officeDocument/2006/relationships/customXml" Target="../ink/ink581.xml"/><Relationship Id="rId1001" Type="http://schemas.openxmlformats.org/officeDocument/2006/relationships/customXml" Target="../ink/ink734.xml"/><Relationship Id="rId248" Type="http://schemas.openxmlformats.org/officeDocument/2006/relationships/customXml" Target="../ink/ink205.xml"/><Relationship Id="rId455" Type="http://schemas.openxmlformats.org/officeDocument/2006/relationships/customXml" Target="../ink/ink338.xml"/><Relationship Id="rId1085" Type="http://schemas.openxmlformats.org/officeDocument/2006/relationships/customXml" Target="../ink/ink817.xml"/><Relationship Id="rId12" Type="http://schemas.openxmlformats.org/officeDocument/2006/relationships/customXml" Target="../ink/ink9.xml"/><Relationship Id="rId108" Type="http://schemas.openxmlformats.org/officeDocument/2006/relationships/customXml" Target="../ink/ink80.xml"/><Relationship Id="rId315" Type="http://schemas.openxmlformats.org/officeDocument/2006/relationships/customXml" Target="../ink/ink217.xml"/><Relationship Id="rId522" Type="http://schemas.openxmlformats.org/officeDocument/2006/relationships/customXml" Target="../ink/ink371.xml"/><Relationship Id="rId967" Type="http://schemas.openxmlformats.org/officeDocument/2006/relationships/customXml" Target="../ink/ink704.xml"/><Relationship Id="rId1152" Type="http://schemas.openxmlformats.org/officeDocument/2006/relationships/customXml" Target="../ink/ink884.xml"/><Relationship Id="rId96" Type="http://schemas.openxmlformats.org/officeDocument/2006/relationships/customXml" Target="../ink/ink68.xml"/><Relationship Id="rId827" Type="http://schemas.openxmlformats.org/officeDocument/2006/relationships/customXml" Target="../ink/ink590.xml"/><Relationship Id="rId1012" Type="http://schemas.openxmlformats.org/officeDocument/2006/relationships/customXml" Target="../ink/ink745.xml"/><Relationship Id="rId466" Type="http://schemas.openxmlformats.org/officeDocument/2006/relationships/customXml" Target="../ink/ink349.xml"/><Relationship Id="rId1096" Type="http://schemas.openxmlformats.org/officeDocument/2006/relationships/customXml" Target="../ink/ink828.xml"/><Relationship Id="rId23" Type="http://schemas.openxmlformats.org/officeDocument/2006/relationships/image" Target="../media/image6.png"/><Relationship Id="rId119" Type="http://schemas.openxmlformats.org/officeDocument/2006/relationships/customXml" Target="../ink/ink91.xml"/><Relationship Id="rId326" Type="http://schemas.openxmlformats.org/officeDocument/2006/relationships/customXml" Target="../ink/ink228.xml"/><Relationship Id="rId533" Type="http://schemas.openxmlformats.org/officeDocument/2006/relationships/customXml" Target="../ink/ink382.xml"/><Relationship Id="rId978" Type="http://schemas.openxmlformats.org/officeDocument/2006/relationships/customXml" Target="../ink/ink714.xml"/><Relationship Id="rId1163" Type="http://schemas.openxmlformats.org/officeDocument/2006/relationships/customXml" Target="../ink/ink895.xml"/><Relationship Id="rId740" Type="http://schemas.openxmlformats.org/officeDocument/2006/relationships/customXml" Target="../ink/ink523.xml"/><Relationship Id="rId838" Type="http://schemas.openxmlformats.org/officeDocument/2006/relationships/customXml" Target="../ink/ink600.xml"/><Relationship Id="rId1023" Type="http://schemas.openxmlformats.org/officeDocument/2006/relationships/customXml" Target="../ink/ink756.xml"/><Relationship Id="rId172" Type="http://schemas.openxmlformats.org/officeDocument/2006/relationships/customXml" Target="../ink/ink131.xml"/><Relationship Id="rId600" Type="http://schemas.openxmlformats.org/officeDocument/2006/relationships/customXml" Target="../ink/ink447.xml"/><Relationship Id="rId337" Type="http://schemas.openxmlformats.org/officeDocument/2006/relationships/customXml" Target="../ink/ink239.xml"/><Relationship Id="rId891" Type="http://schemas.openxmlformats.org/officeDocument/2006/relationships/customXml" Target="../ink/ink644.xml"/><Relationship Id="rId905" Type="http://schemas.openxmlformats.org/officeDocument/2006/relationships/image" Target="../media/image49.png"/><Relationship Id="rId989" Type="http://schemas.openxmlformats.org/officeDocument/2006/relationships/customXml" Target="../ink/ink725.xml"/><Relationship Id="rId34" Type="http://schemas.openxmlformats.org/officeDocument/2006/relationships/customXml" Target="../ink/ink20.xml"/><Relationship Id="rId544" Type="http://schemas.openxmlformats.org/officeDocument/2006/relationships/customXml" Target="../ink/ink392.xml"/><Relationship Id="rId751" Type="http://schemas.openxmlformats.org/officeDocument/2006/relationships/customXml" Target="../ink/ink534.xml"/><Relationship Id="rId849" Type="http://schemas.openxmlformats.org/officeDocument/2006/relationships/customXml" Target="../ink/ink610.xml"/><Relationship Id="rId1174" Type="http://schemas.openxmlformats.org/officeDocument/2006/relationships/customXml" Target="../ink/ink906.xml"/><Relationship Id="rId183" Type="http://schemas.openxmlformats.org/officeDocument/2006/relationships/customXml" Target="../ink/ink142.xml"/><Relationship Id="rId404" Type="http://schemas.openxmlformats.org/officeDocument/2006/relationships/customXml" Target="../ink/ink289.xml"/><Relationship Id="rId611" Type="http://schemas.openxmlformats.org/officeDocument/2006/relationships/customXml" Target="../ink/ink458.xml"/><Relationship Id="rId1034" Type="http://schemas.openxmlformats.org/officeDocument/2006/relationships/customXml" Target="../ink/ink767.xml"/><Relationship Id="rId709" Type="http://schemas.openxmlformats.org/officeDocument/2006/relationships/customXml" Target="../ink/ink492.xml"/><Relationship Id="rId916" Type="http://schemas.openxmlformats.org/officeDocument/2006/relationships/customXml" Target="../ink/ink656.xml"/><Relationship Id="rId1101" Type="http://schemas.openxmlformats.org/officeDocument/2006/relationships/customXml" Target="../ink/ink833.xml"/><Relationship Id="rId110" Type="http://schemas.openxmlformats.org/officeDocument/2006/relationships/customXml" Target="../ink/ink82.xml"/><Relationship Id="rId348" Type="http://schemas.openxmlformats.org/officeDocument/2006/relationships/customXml" Target="../ink/ink250.xml"/><Relationship Id="rId555" Type="http://schemas.openxmlformats.org/officeDocument/2006/relationships/customXml" Target="../ink/ink402.xml"/><Relationship Id="rId762" Type="http://schemas.openxmlformats.org/officeDocument/2006/relationships/customXml" Target="../ink/ink545.xml"/><Relationship Id="rId1185" Type="http://schemas.openxmlformats.org/officeDocument/2006/relationships/customXml" Target="../ink/ink917.xml"/><Relationship Id="rId194" Type="http://schemas.openxmlformats.org/officeDocument/2006/relationships/customXml" Target="../ink/ink153.xml"/><Relationship Id="rId208" Type="http://schemas.openxmlformats.org/officeDocument/2006/relationships/customXml" Target="../ink/ink167.xml"/><Relationship Id="rId415" Type="http://schemas.openxmlformats.org/officeDocument/2006/relationships/customXml" Target="../ink/ink299.xml"/><Relationship Id="rId622" Type="http://schemas.openxmlformats.org/officeDocument/2006/relationships/customXml" Target="../ink/ink469.xml"/><Relationship Id="rId1045" Type="http://schemas.openxmlformats.org/officeDocument/2006/relationships/customXml" Target="../ink/ink778.xml"/><Relationship Id="rId927" Type="http://schemas.openxmlformats.org/officeDocument/2006/relationships/customXml" Target="../ink/ink665.xml"/><Relationship Id="rId1112" Type="http://schemas.openxmlformats.org/officeDocument/2006/relationships/customXml" Target="../ink/ink844.xml"/><Relationship Id="rId56" Type="http://schemas.openxmlformats.org/officeDocument/2006/relationships/image" Target="../media/image10.png"/><Relationship Id="rId359" Type="http://schemas.openxmlformats.org/officeDocument/2006/relationships/customXml" Target="../ink/ink261.xml"/><Relationship Id="rId566" Type="http://schemas.openxmlformats.org/officeDocument/2006/relationships/customXml" Target="../ink/ink413.xml"/><Relationship Id="rId773" Type="http://schemas.openxmlformats.org/officeDocument/2006/relationships/customXml" Target="../ink/ink556.xml"/><Relationship Id="rId1196" Type="http://schemas.openxmlformats.org/officeDocument/2006/relationships/customXml" Target="../ink/ink928.xml"/><Relationship Id="rId121" Type="http://schemas.openxmlformats.org/officeDocument/2006/relationships/customXml" Target="../ink/ink93.xml"/><Relationship Id="rId219" Type="http://schemas.openxmlformats.org/officeDocument/2006/relationships/customXml" Target="../ink/ink176.xml"/><Relationship Id="rId426" Type="http://schemas.openxmlformats.org/officeDocument/2006/relationships/customXml" Target="../ink/ink310.xml"/><Relationship Id="rId633" Type="http://schemas.openxmlformats.org/officeDocument/2006/relationships/customXml" Target="../ink/ink480.xml"/><Relationship Id="rId980" Type="http://schemas.openxmlformats.org/officeDocument/2006/relationships/customXml" Target="../ink/ink716.xml"/><Relationship Id="rId1056" Type="http://schemas.openxmlformats.org/officeDocument/2006/relationships/customXml" Target="../ink/ink789.xml"/><Relationship Id="rId840" Type="http://schemas.openxmlformats.org/officeDocument/2006/relationships/customXml" Target="../ink/ink602.xml"/><Relationship Id="rId938" Type="http://schemas.openxmlformats.org/officeDocument/2006/relationships/customXml" Target="../ink/ink676.xml"/><Relationship Id="rId67" Type="http://schemas.openxmlformats.org/officeDocument/2006/relationships/customXml" Target="../ink/ink42.xml"/><Relationship Id="rId577" Type="http://schemas.openxmlformats.org/officeDocument/2006/relationships/customXml" Target="../ink/ink424.xml"/><Relationship Id="rId1123" Type="http://schemas.openxmlformats.org/officeDocument/2006/relationships/customXml" Target="../ink/ink855.xml"/><Relationship Id="rId132" Type="http://schemas.openxmlformats.org/officeDocument/2006/relationships/customXml" Target="../ink/ink97.xml"/><Relationship Id="rId784" Type="http://schemas.openxmlformats.org/officeDocument/2006/relationships/customXml" Target="../ink/ink567.xml"/><Relationship Id="rId991" Type="http://schemas.openxmlformats.org/officeDocument/2006/relationships/customXml" Target="../ink/ink726.xml"/><Relationship Id="rId1067" Type="http://schemas.openxmlformats.org/officeDocument/2006/relationships/customXml" Target="../ink/ink800.xml"/><Relationship Id="rId437" Type="http://schemas.openxmlformats.org/officeDocument/2006/relationships/customXml" Target="../ink/ink320.xml"/><Relationship Id="rId851" Type="http://schemas.openxmlformats.org/officeDocument/2006/relationships/customXml" Target="../ink/ink612.xml"/><Relationship Id="rId711" Type="http://schemas.openxmlformats.org/officeDocument/2006/relationships/customXml" Target="../ink/ink494.xml"/><Relationship Id="rId949" Type="http://schemas.openxmlformats.org/officeDocument/2006/relationships/customXml" Target="../ink/ink686.xml"/><Relationship Id="rId1134" Type="http://schemas.openxmlformats.org/officeDocument/2006/relationships/customXml" Target="../ink/ink866.xml"/><Relationship Id="rId78" Type="http://schemas.openxmlformats.org/officeDocument/2006/relationships/customXml" Target="../ink/ink51.xml"/><Relationship Id="rId143" Type="http://schemas.openxmlformats.org/officeDocument/2006/relationships/customXml" Target="../ink/ink108.xml"/><Relationship Id="rId350" Type="http://schemas.openxmlformats.org/officeDocument/2006/relationships/customXml" Target="../ink/ink252.xml"/><Relationship Id="rId588" Type="http://schemas.openxmlformats.org/officeDocument/2006/relationships/customXml" Target="../ink/ink435.xml"/><Relationship Id="rId809" Type="http://schemas.openxmlformats.org/officeDocument/2006/relationships/customXml" Target="../ink/ink574.xml"/><Relationship Id="rId1201" Type="http://schemas.openxmlformats.org/officeDocument/2006/relationships/customXml" Target="../ink/ink933.xml"/><Relationship Id="rId9" Type="http://schemas.openxmlformats.org/officeDocument/2006/relationships/customXml" Target="../ink/ink6.xml"/><Relationship Id="rId210" Type="http://schemas.openxmlformats.org/officeDocument/2006/relationships/customXml" Target="../ink/ink169.xml"/><Relationship Id="rId448" Type="http://schemas.openxmlformats.org/officeDocument/2006/relationships/customXml" Target="../ink/ink331.xml"/><Relationship Id="rId862" Type="http://schemas.openxmlformats.org/officeDocument/2006/relationships/customXml" Target="../ink/ink623.xml"/><Relationship Id="rId1078" Type="http://schemas.openxmlformats.org/officeDocument/2006/relationships/customXml" Target="../ink/ink810.xml"/><Relationship Id="rId308" Type="http://schemas.openxmlformats.org/officeDocument/2006/relationships/customXml" Target="../ink/ink211.xml"/><Relationship Id="rId515" Type="http://schemas.openxmlformats.org/officeDocument/2006/relationships/customXml" Target="../ink/ink364.xml"/><Relationship Id="rId722" Type="http://schemas.openxmlformats.org/officeDocument/2006/relationships/customXml" Target="../ink/ink505.xml"/><Relationship Id="rId1145" Type="http://schemas.openxmlformats.org/officeDocument/2006/relationships/customXml" Target="../ink/ink877.xml"/><Relationship Id="rId89" Type="http://schemas.openxmlformats.org/officeDocument/2006/relationships/customXml" Target="../ink/ink61.xml"/><Relationship Id="rId154" Type="http://schemas.openxmlformats.org/officeDocument/2006/relationships/customXml" Target="../ink/ink119.xml"/><Relationship Id="rId361" Type="http://schemas.openxmlformats.org/officeDocument/2006/relationships/customXml" Target="../ink/ink263.xml"/><Relationship Id="rId599" Type="http://schemas.openxmlformats.org/officeDocument/2006/relationships/customXml" Target="../ink/ink446.xml"/><Relationship Id="rId1005" Type="http://schemas.openxmlformats.org/officeDocument/2006/relationships/customXml" Target="../ink/ink738.xml"/><Relationship Id="rId459" Type="http://schemas.openxmlformats.org/officeDocument/2006/relationships/customXml" Target="../ink/ink342.xml"/><Relationship Id="rId873" Type="http://schemas.openxmlformats.org/officeDocument/2006/relationships/image" Target="../media/image47.png"/><Relationship Id="rId1089" Type="http://schemas.openxmlformats.org/officeDocument/2006/relationships/customXml" Target="../ink/ink821.xml"/><Relationship Id="rId221" Type="http://schemas.openxmlformats.org/officeDocument/2006/relationships/customXml" Target="../ink/ink178.xml"/><Relationship Id="rId319" Type="http://schemas.openxmlformats.org/officeDocument/2006/relationships/customXml" Target="../ink/ink221.xml"/><Relationship Id="rId526" Type="http://schemas.openxmlformats.org/officeDocument/2006/relationships/customXml" Target="../ink/ink375.xml"/><Relationship Id="rId1156" Type="http://schemas.openxmlformats.org/officeDocument/2006/relationships/customXml" Target="../ink/ink888.xml"/><Relationship Id="rId733" Type="http://schemas.openxmlformats.org/officeDocument/2006/relationships/customXml" Target="../ink/ink516.xml"/><Relationship Id="rId940" Type="http://schemas.openxmlformats.org/officeDocument/2006/relationships/customXml" Target="../ink/ink678.xml"/><Relationship Id="rId1016" Type="http://schemas.openxmlformats.org/officeDocument/2006/relationships/customXml" Target="../ink/ink749.xml"/><Relationship Id="rId165" Type="http://schemas.openxmlformats.org/officeDocument/2006/relationships/customXml" Target="../ink/ink125.xml"/><Relationship Id="rId372" Type="http://schemas.openxmlformats.org/officeDocument/2006/relationships/customXml" Target="../ink/ink274.xml"/><Relationship Id="rId232" Type="http://schemas.openxmlformats.org/officeDocument/2006/relationships/customXml" Target="../ink/ink189.xml"/><Relationship Id="rId884" Type="http://schemas.openxmlformats.org/officeDocument/2006/relationships/customXml" Target="../ink/ink637.xml"/><Relationship Id="rId27" Type="http://schemas.openxmlformats.org/officeDocument/2006/relationships/customXml" Target="../ink/ink13.xml"/><Relationship Id="rId537" Type="http://schemas.openxmlformats.org/officeDocument/2006/relationships/customXml" Target="../ink/ink386.xml"/><Relationship Id="rId744" Type="http://schemas.openxmlformats.org/officeDocument/2006/relationships/customXml" Target="../ink/ink527.xml"/><Relationship Id="rId951" Type="http://schemas.openxmlformats.org/officeDocument/2006/relationships/customXml" Target="../ink/ink688.xml"/><Relationship Id="rId1167" Type="http://schemas.openxmlformats.org/officeDocument/2006/relationships/customXml" Target="../ink/ink899.xml"/><Relationship Id="rId80" Type="http://schemas.openxmlformats.org/officeDocument/2006/relationships/customXml" Target="../ink/ink53.xml"/><Relationship Id="rId176" Type="http://schemas.openxmlformats.org/officeDocument/2006/relationships/customXml" Target="../ink/ink135.xml"/><Relationship Id="rId383" Type="http://schemas.openxmlformats.org/officeDocument/2006/relationships/customXml" Target="../ink/ink285.xml"/><Relationship Id="rId590" Type="http://schemas.openxmlformats.org/officeDocument/2006/relationships/customXml" Target="../ink/ink437.xml"/><Relationship Id="rId604" Type="http://schemas.openxmlformats.org/officeDocument/2006/relationships/customXml" Target="../ink/ink451.xml"/><Relationship Id="rId811" Type="http://schemas.openxmlformats.org/officeDocument/2006/relationships/customXml" Target="../ink/ink576.xml"/><Relationship Id="rId1027" Type="http://schemas.openxmlformats.org/officeDocument/2006/relationships/customXml" Target="../ink/ink760.xml"/><Relationship Id="rId243" Type="http://schemas.openxmlformats.org/officeDocument/2006/relationships/customXml" Target="../ink/ink200.xml"/><Relationship Id="rId450" Type="http://schemas.openxmlformats.org/officeDocument/2006/relationships/customXml" Target="../ink/ink333.xml"/><Relationship Id="rId909" Type="http://schemas.openxmlformats.org/officeDocument/2006/relationships/customXml" Target="../ink/ink649.xml"/><Relationship Id="rId1080" Type="http://schemas.openxmlformats.org/officeDocument/2006/relationships/customXml" Target="../ink/ink812.xml"/><Relationship Id="rId103" Type="http://schemas.openxmlformats.org/officeDocument/2006/relationships/customXml" Target="../ink/ink75.xml"/><Relationship Id="rId310" Type="http://schemas.openxmlformats.org/officeDocument/2006/relationships/image" Target="../media/image2.png"/><Relationship Id="rId548" Type="http://schemas.openxmlformats.org/officeDocument/2006/relationships/customXml" Target="../ink/ink396.xml"/><Relationship Id="rId755" Type="http://schemas.openxmlformats.org/officeDocument/2006/relationships/customXml" Target="../ink/ink538.xml"/><Relationship Id="rId962" Type="http://schemas.openxmlformats.org/officeDocument/2006/relationships/customXml" Target="../ink/ink699.xml"/><Relationship Id="rId1178" Type="http://schemas.openxmlformats.org/officeDocument/2006/relationships/customXml" Target="../ink/ink910.xml"/><Relationship Id="rId91" Type="http://schemas.openxmlformats.org/officeDocument/2006/relationships/customXml" Target="../ink/ink63.xml"/><Relationship Id="rId187" Type="http://schemas.openxmlformats.org/officeDocument/2006/relationships/customXml" Target="../ink/ink146.xml"/><Relationship Id="rId408" Type="http://schemas.openxmlformats.org/officeDocument/2006/relationships/customXml" Target="../ink/ink293.xml"/><Relationship Id="rId615" Type="http://schemas.openxmlformats.org/officeDocument/2006/relationships/customXml" Target="../ink/ink462.xml"/><Relationship Id="rId822" Type="http://schemas.openxmlformats.org/officeDocument/2006/relationships/customXml" Target="../ink/ink586.xml"/><Relationship Id="rId1038" Type="http://schemas.openxmlformats.org/officeDocument/2006/relationships/customXml" Target="../ink/ink771.xml"/><Relationship Id="rId1091" Type="http://schemas.openxmlformats.org/officeDocument/2006/relationships/customXml" Target="../ink/ink823.xml"/><Relationship Id="rId1105" Type="http://schemas.openxmlformats.org/officeDocument/2006/relationships/customXml" Target="../ink/ink837.xml"/><Relationship Id="rId49" Type="http://schemas.openxmlformats.org/officeDocument/2006/relationships/customXml" Target="../ink/ink29.xml"/><Relationship Id="rId114" Type="http://schemas.openxmlformats.org/officeDocument/2006/relationships/customXml" Target="../ink/ink86.xml"/><Relationship Id="rId461" Type="http://schemas.openxmlformats.org/officeDocument/2006/relationships/customXml" Target="../ink/ink344.xml"/><Relationship Id="rId559" Type="http://schemas.openxmlformats.org/officeDocument/2006/relationships/customXml" Target="../ink/ink406.xml"/><Relationship Id="rId766" Type="http://schemas.openxmlformats.org/officeDocument/2006/relationships/customXml" Target="../ink/ink549.xml"/><Relationship Id="rId1189" Type="http://schemas.openxmlformats.org/officeDocument/2006/relationships/customXml" Target="../ink/ink921.xml"/><Relationship Id="rId198" Type="http://schemas.openxmlformats.org/officeDocument/2006/relationships/customXml" Target="../ink/ink157.xml"/><Relationship Id="rId321" Type="http://schemas.openxmlformats.org/officeDocument/2006/relationships/customXml" Target="../ink/ink223.xml"/><Relationship Id="rId419" Type="http://schemas.openxmlformats.org/officeDocument/2006/relationships/customXml" Target="../ink/ink303.xml"/><Relationship Id="rId626" Type="http://schemas.openxmlformats.org/officeDocument/2006/relationships/customXml" Target="../ink/ink473.xml"/><Relationship Id="rId973" Type="http://schemas.openxmlformats.org/officeDocument/2006/relationships/customXml" Target="../ink/ink709.xml"/><Relationship Id="rId1049" Type="http://schemas.openxmlformats.org/officeDocument/2006/relationships/customXml" Target="../ink/ink782.xml"/><Relationship Id="rId833" Type="http://schemas.openxmlformats.org/officeDocument/2006/relationships/customXml" Target="../ink/ink596.xml"/><Relationship Id="rId1116" Type="http://schemas.openxmlformats.org/officeDocument/2006/relationships/customXml" Target="../ink/ink848.xml"/><Relationship Id="rId472" Type="http://schemas.openxmlformats.org/officeDocument/2006/relationships/customXml" Target="../ink/ink355.xml"/><Relationship Id="rId332" Type="http://schemas.openxmlformats.org/officeDocument/2006/relationships/customXml" Target="../ink/ink234.xml"/><Relationship Id="rId777" Type="http://schemas.openxmlformats.org/officeDocument/2006/relationships/customXml" Target="../ink/ink560.xml"/><Relationship Id="rId984" Type="http://schemas.openxmlformats.org/officeDocument/2006/relationships/customXml" Target="../ink/ink720.xml"/><Relationship Id="rId637" Type="http://schemas.openxmlformats.org/officeDocument/2006/relationships/customXml" Target="../ink/ink484.xml"/><Relationship Id="rId844" Type="http://schemas.openxmlformats.org/officeDocument/2006/relationships/customXml" Target="../ink/ink605.xml"/><Relationship Id="rId911" Type="http://schemas.openxmlformats.org/officeDocument/2006/relationships/customXml" Target="../ink/ink651.xml"/><Relationship Id="rId1127" Type="http://schemas.openxmlformats.org/officeDocument/2006/relationships/customXml" Target="../ink/ink859.xml"/><Relationship Id="rId40" Type="http://schemas.openxmlformats.org/officeDocument/2006/relationships/customXml" Target="../ink/ink22.xml"/><Relationship Id="rId136" Type="http://schemas.openxmlformats.org/officeDocument/2006/relationships/customXml" Target="../ink/ink101.xml"/><Relationship Id="rId343" Type="http://schemas.openxmlformats.org/officeDocument/2006/relationships/customXml" Target="../ink/ink245.xml"/><Relationship Id="rId550" Type="http://schemas.openxmlformats.org/officeDocument/2006/relationships/customXml" Target="../ink/ink397.xml"/><Relationship Id="rId995" Type="http://schemas.openxmlformats.org/officeDocument/2006/relationships/customXml" Target="../ink/ink730.xml"/><Relationship Id="rId1180" Type="http://schemas.openxmlformats.org/officeDocument/2006/relationships/customXml" Target="../ink/ink912.xml"/><Relationship Id="rId203" Type="http://schemas.openxmlformats.org/officeDocument/2006/relationships/customXml" Target="../ink/ink162.xml"/><Relationship Id="rId855" Type="http://schemas.openxmlformats.org/officeDocument/2006/relationships/customXml" Target="../ink/ink616.xml"/><Relationship Id="rId1040" Type="http://schemas.openxmlformats.org/officeDocument/2006/relationships/customXml" Target="../ink/ink773.xml"/><Relationship Id="rId410" Type="http://schemas.openxmlformats.org/officeDocument/2006/relationships/customXml" Target="../ink/ink295.xml"/><Relationship Id="rId508" Type="http://schemas.openxmlformats.org/officeDocument/2006/relationships/customXml" Target="../ink/ink359.xml"/><Relationship Id="rId715" Type="http://schemas.openxmlformats.org/officeDocument/2006/relationships/customXml" Target="../ink/ink498.xml"/><Relationship Id="rId922" Type="http://schemas.openxmlformats.org/officeDocument/2006/relationships/image" Target="../media/image50.png"/><Relationship Id="rId1138" Type="http://schemas.openxmlformats.org/officeDocument/2006/relationships/customXml" Target="../ink/ink870.xml"/><Relationship Id="rId147" Type="http://schemas.openxmlformats.org/officeDocument/2006/relationships/customXml" Target="../ink/ink112.xml"/><Relationship Id="rId354" Type="http://schemas.openxmlformats.org/officeDocument/2006/relationships/customXml" Target="../ink/ink256.xml"/><Relationship Id="rId1191" Type="http://schemas.openxmlformats.org/officeDocument/2006/relationships/customXml" Target="../ink/ink923.xml"/><Relationship Id="rId51" Type="http://schemas.openxmlformats.org/officeDocument/2006/relationships/customXml" Target="../ink/ink30.xml"/><Relationship Id="rId561" Type="http://schemas.openxmlformats.org/officeDocument/2006/relationships/customXml" Target="../ink/ink408.xml"/><Relationship Id="rId866" Type="http://schemas.openxmlformats.org/officeDocument/2006/relationships/customXml" Target="../ink/ink627.xml"/><Relationship Id="rId214" Type="http://schemas.openxmlformats.org/officeDocument/2006/relationships/customXml" Target="../ink/ink171.xml"/><Relationship Id="rId421" Type="http://schemas.openxmlformats.org/officeDocument/2006/relationships/customXml" Target="../ink/ink305.xml"/><Relationship Id="rId519" Type="http://schemas.openxmlformats.org/officeDocument/2006/relationships/customXml" Target="../ink/ink368.xml"/><Relationship Id="rId1051" Type="http://schemas.openxmlformats.org/officeDocument/2006/relationships/customXml" Target="../ink/ink784.xml"/><Relationship Id="rId1149" Type="http://schemas.openxmlformats.org/officeDocument/2006/relationships/customXml" Target="../ink/ink881.xml"/><Relationship Id="rId158" Type="http://schemas.openxmlformats.org/officeDocument/2006/relationships/customXml" Target="../ink/ink123.xml"/><Relationship Id="rId726" Type="http://schemas.openxmlformats.org/officeDocument/2006/relationships/customXml" Target="../ink/ink509.xml"/><Relationship Id="rId933" Type="http://schemas.openxmlformats.org/officeDocument/2006/relationships/customXml" Target="../ink/ink671.xml"/><Relationship Id="rId1009" Type="http://schemas.openxmlformats.org/officeDocument/2006/relationships/customXml" Target="../ink/ink742.xml"/><Relationship Id="rId62" Type="http://schemas.openxmlformats.org/officeDocument/2006/relationships/customXml" Target="../ink/ink39.xml"/><Relationship Id="rId365" Type="http://schemas.openxmlformats.org/officeDocument/2006/relationships/customXml" Target="../ink/ink267.xml"/><Relationship Id="rId572" Type="http://schemas.openxmlformats.org/officeDocument/2006/relationships/customXml" Target="../ink/ink419.xml"/><Relationship Id="rId225" Type="http://schemas.openxmlformats.org/officeDocument/2006/relationships/customXml" Target="../ink/ink182.xml"/><Relationship Id="rId432" Type="http://schemas.openxmlformats.org/officeDocument/2006/relationships/customXml" Target="../ink/ink316.xml"/><Relationship Id="rId1062" Type="http://schemas.openxmlformats.org/officeDocument/2006/relationships/customXml" Target="../ink/ink795.xml"/><Relationship Id="rId737" Type="http://schemas.openxmlformats.org/officeDocument/2006/relationships/customXml" Target="../ink/ink520.xml"/><Relationship Id="rId944" Type="http://schemas.openxmlformats.org/officeDocument/2006/relationships/customXml" Target="../ink/ink682.xml"/><Relationship Id="rId73" Type="http://schemas.openxmlformats.org/officeDocument/2006/relationships/customXml" Target="../ink/ink47.xml"/><Relationship Id="rId169" Type="http://schemas.openxmlformats.org/officeDocument/2006/relationships/customXml" Target="../ink/ink129.xml"/><Relationship Id="rId376" Type="http://schemas.openxmlformats.org/officeDocument/2006/relationships/customXml" Target="../ink/ink278.xml"/><Relationship Id="rId583" Type="http://schemas.openxmlformats.org/officeDocument/2006/relationships/customXml" Target="../ink/ink430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93.xml"/><Relationship Id="rId443" Type="http://schemas.openxmlformats.org/officeDocument/2006/relationships/customXml" Target="../ink/ink326.xml"/><Relationship Id="rId888" Type="http://schemas.openxmlformats.org/officeDocument/2006/relationships/customXml" Target="../ink/ink641.xml"/><Relationship Id="rId1073" Type="http://schemas.openxmlformats.org/officeDocument/2006/relationships/customXml" Target="../ink/ink805.xml"/><Relationship Id="rId303" Type="http://schemas.openxmlformats.org/officeDocument/2006/relationships/customXml" Target="../ink/ink206.xml"/><Relationship Id="rId748" Type="http://schemas.openxmlformats.org/officeDocument/2006/relationships/customXml" Target="../ink/ink531.xml"/><Relationship Id="rId955" Type="http://schemas.openxmlformats.org/officeDocument/2006/relationships/customXml" Target="../ink/ink692.xml"/><Relationship Id="rId1140" Type="http://schemas.openxmlformats.org/officeDocument/2006/relationships/customXml" Target="../ink/ink872.xml"/><Relationship Id="rId84" Type="http://schemas.openxmlformats.org/officeDocument/2006/relationships/customXml" Target="../ink/ink57.xml"/><Relationship Id="rId510" Type="http://schemas.openxmlformats.org/officeDocument/2006/relationships/customXml" Target="../ink/ink361.xml"/><Relationship Id="rId594" Type="http://schemas.openxmlformats.org/officeDocument/2006/relationships/customXml" Target="../ink/ink441.xml"/><Relationship Id="rId608" Type="http://schemas.openxmlformats.org/officeDocument/2006/relationships/customXml" Target="../ink/ink455.xml"/><Relationship Id="rId815" Type="http://schemas.openxmlformats.org/officeDocument/2006/relationships/customXml" Target="../ink/ink580.xml"/><Relationship Id="rId247" Type="http://schemas.openxmlformats.org/officeDocument/2006/relationships/customXml" Target="../ink/ink204.xml"/><Relationship Id="rId1000" Type="http://schemas.openxmlformats.org/officeDocument/2006/relationships/customXml" Target="../ink/ink733.xml"/><Relationship Id="rId1084" Type="http://schemas.openxmlformats.org/officeDocument/2006/relationships/customXml" Target="../ink/ink816.xml"/><Relationship Id="rId107" Type="http://schemas.openxmlformats.org/officeDocument/2006/relationships/customXml" Target="../ink/ink79.xml"/><Relationship Id="rId454" Type="http://schemas.openxmlformats.org/officeDocument/2006/relationships/customXml" Target="../ink/ink337.xml"/><Relationship Id="rId759" Type="http://schemas.openxmlformats.org/officeDocument/2006/relationships/customXml" Target="../ink/ink542.xml"/><Relationship Id="rId966" Type="http://schemas.openxmlformats.org/officeDocument/2006/relationships/customXml" Target="../ink/ink703.xml"/><Relationship Id="rId11" Type="http://schemas.openxmlformats.org/officeDocument/2006/relationships/customXml" Target="../ink/ink8.xml"/><Relationship Id="rId314" Type="http://schemas.openxmlformats.org/officeDocument/2006/relationships/customXml" Target="../ink/ink216.xml"/><Relationship Id="rId521" Type="http://schemas.openxmlformats.org/officeDocument/2006/relationships/customXml" Target="../ink/ink370.xml"/><Relationship Id="rId619" Type="http://schemas.openxmlformats.org/officeDocument/2006/relationships/customXml" Target="../ink/ink466.xml"/><Relationship Id="rId1151" Type="http://schemas.openxmlformats.org/officeDocument/2006/relationships/customXml" Target="../ink/ink883.xml"/><Relationship Id="rId95" Type="http://schemas.openxmlformats.org/officeDocument/2006/relationships/customXml" Target="../ink/ink67.xml"/><Relationship Id="rId826" Type="http://schemas.openxmlformats.org/officeDocument/2006/relationships/customXml" Target="../ink/ink589.xml"/><Relationship Id="rId1011" Type="http://schemas.openxmlformats.org/officeDocument/2006/relationships/customXml" Target="../ink/ink744.xml"/><Relationship Id="rId1109" Type="http://schemas.openxmlformats.org/officeDocument/2006/relationships/customXml" Target="../ink/ink841.xml"/><Relationship Id="rId465" Type="http://schemas.openxmlformats.org/officeDocument/2006/relationships/customXml" Target="../ink/ink348.xml"/><Relationship Id="rId1095" Type="http://schemas.openxmlformats.org/officeDocument/2006/relationships/customXml" Target="../ink/ink827.xml"/><Relationship Id="rId118" Type="http://schemas.openxmlformats.org/officeDocument/2006/relationships/customXml" Target="../ink/ink90.xml"/><Relationship Id="rId325" Type="http://schemas.openxmlformats.org/officeDocument/2006/relationships/customXml" Target="../ink/ink227.xml"/><Relationship Id="rId532" Type="http://schemas.openxmlformats.org/officeDocument/2006/relationships/customXml" Target="../ink/ink381.xml"/><Relationship Id="rId977" Type="http://schemas.openxmlformats.org/officeDocument/2006/relationships/customXml" Target="../ink/ink713.xml"/><Relationship Id="rId1162" Type="http://schemas.openxmlformats.org/officeDocument/2006/relationships/customXml" Target="../ink/ink894.xml"/><Relationship Id="rId171" Type="http://schemas.openxmlformats.org/officeDocument/2006/relationships/customXml" Target="../ink/ink130.xml"/><Relationship Id="rId837" Type="http://schemas.openxmlformats.org/officeDocument/2006/relationships/image" Target="../media/image45.png"/><Relationship Id="rId1022" Type="http://schemas.openxmlformats.org/officeDocument/2006/relationships/customXml" Target="../ink/ink755.xml"/><Relationship Id="rId890" Type="http://schemas.openxmlformats.org/officeDocument/2006/relationships/customXml" Target="../ink/ink643.xml"/><Relationship Id="rId33" Type="http://schemas.openxmlformats.org/officeDocument/2006/relationships/customXml" Target="../ink/ink19.xml"/><Relationship Id="rId129" Type="http://schemas.openxmlformats.org/officeDocument/2006/relationships/image" Target="../media/image17.png"/><Relationship Id="rId336" Type="http://schemas.openxmlformats.org/officeDocument/2006/relationships/customXml" Target="../ink/ink238.xml"/><Relationship Id="rId543" Type="http://schemas.openxmlformats.org/officeDocument/2006/relationships/customXml" Target="../ink/ink391.xml"/><Relationship Id="rId988" Type="http://schemas.openxmlformats.org/officeDocument/2006/relationships/customXml" Target="../ink/ink724.xml"/><Relationship Id="rId1173" Type="http://schemas.openxmlformats.org/officeDocument/2006/relationships/customXml" Target="../ink/ink905.xml"/><Relationship Id="rId182" Type="http://schemas.openxmlformats.org/officeDocument/2006/relationships/customXml" Target="../ink/ink141.xml"/><Relationship Id="rId403" Type="http://schemas.openxmlformats.org/officeDocument/2006/relationships/customXml" Target="../ink/ink288.xml"/><Relationship Id="rId750" Type="http://schemas.openxmlformats.org/officeDocument/2006/relationships/customXml" Target="../ink/ink533.xml"/><Relationship Id="rId848" Type="http://schemas.openxmlformats.org/officeDocument/2006/relationships/customXml" Target="../ink/ink609.xml"/><Relationship Id="rId1033" Type="http://schemas.openxmlformats.org/officeDocument/2006/relationships/customXml" Target="../ink/ink766.xml"/><Relationship Id="rId610" Type="http://schemas.openxmlformats.org/officeDocument/2006/relationships/customXml" Target="../ink/ink457.xml"/><Relationship Id="rId708" Type="http://schemas.openxmlformats.org/officeDocument/2006/relationships/customXml" Target="../ink/ink491.xml"/><Relationship Id="rId915" Type="http://schemas.openxmlformats.org/officeDocument/2006/relationships/customXml" Target="../ink/ink655.xml"/><Relationship Id="rId347" Type="http://schemas.openxmlformats.org/officeDocument/2006/relationships/customXml" Target="../ink/ink249.xml"/><Relationship Id="rId999" Type="http://schemas.openxmlformats.org/officeDocument/2006/relationships/image" Target="../media/image29.png"/><Relationship Id="rId1100" Type="http://schemas.openxmlformats.org/officeDocument/2006/relationships/customXml" Target="../ink/ink832.xml"/><Relationship Id="rId1184" Type="http://schemas.openxmlformats.org/officeDocument/2006/relationships/customXml" Target="../ink/ink916.xml"/><Relationship Id="rId44" Type="http://schemas.openxmlformats.org/officeDocument/2006/relationships/customXml" Target="../ink/ink26.xml"/><Relationship Id="rId554" Type="http://schemas.openxmlformats.org/officeDocument/2006/relationships/customXml" Target="../ink/ink401.xml"/><Relationship Id="rId761" Type="http://schemas.openxmlformats.org/officeDocument/2006/relationships/customXml" Target="../ink/ink544.xml"/><Relationship Id="rId859" Type="http://schemas.openxmlformats.org/officeDocument/2006/relationships/customXml" Target="../ink/ink620.xml"/><Relationship Id="rId193" Type="http://schemas.openxmlformats.org/officeDocument/2006/relationships/customXml" Target="../ink/ink152.xml"/><Relationship Id="rId207" Type="http://schemas.openxmlformats.org/officeDocument/2006/relationships/customXml" Target="../ink/ink166.xml"/><Relationship Id="rId414" Type="http://schemas.openxmlformats.org/officeDocument/2006/relationships/customXml" Target="../ink/ink298.xml"/><Relationship Id="rId621" Type="http://schemas.openxmlformats.org/officeDocument/2006/relationships/customXml" Target="../ink/ink468.xml"/><Relationship Id="rId1044" Type="http://schemas.openxmlformats.org/officeDocument/2006/relationships/customXml" Target="../ink/ink777.xml"/><Relationship Id="rId719" Type="http://schemas.openxmlformats.org/officeDocument/2006/relationships/customXml" Target="../ink/ink502.xml"/><Relationship Id="rId926" Type="http://schemas.openxmlformats.org/officeDocument/2006/relationships/customXml" Target="../ink/ink664.xml"/><Relationship Id="rId1111" Type="http://schemas.openxmlformats.org/officeDocument/2006/relationships/customXml" Target="../ink/ink843.xml"/><Relationship Id="rId55" Type="http://schemas.openxmlformats.org/officeDocument/2006/relationships/customXml" Target="../ink/ink34.xml"/><Relationship Id="rId120" Type="http://schemas.openxmlformats.org/officeDocument/2006/relationships/customXml" Target="../ink/ink92.xml"/><Relationship Id="rId358" Type="http://schemas.openxmlformats.org/officeDocument/2006/relationships/customXml" Target="../ink/ink260.xml"/><Relationship Id="rId565" Type="http://schemas.openxmlformats.org/officeDocument/2006/relationships/customXml" Target="../ink/ink412.xml"/><Relationship Id="rId772" Type="http://schemas.openxmlformats.org/officeDocument/2006/relationships/customXml" Target="../ink/ink555.xml"/><Relationship Id="rId1195" Type="http://schemas.openxmlformats.org/officeDocument/2006/relationships/customXml" Target="../ink/ink927.xml"/><Relationship Id="rId218" Type="http://schemas.openxmlformats.org/officeDocument/2006/relationships/customXml" Target="../ink/ink175.xml"/><Relationship Id="rId425" Type="http://schemas.openxmlformats.org/officeDocument/2006/relationships/customXml" Target="../ink/ink309.xml"/><Relationship Id="rId632" Type="http://schemas.openxmlformats.org/officeDocument/2006/relationships/customXml" Target="../ink/ink479.xml"/><Relationship Id="rId1055" Type="http://schemas.openxmlformats.org/officeDocument/2006/relationships/customXml" Target="../ink/ink788.xml"/><Relationship Id="rId937" Type="http://schemas.openxmlformats.org/officeDocument/2006/relationships/customXml" Target="../ink/ink675.xml"/><Relationship Id="rId1122" Type="http://schemas.openxmlformats.org/officeDocument/2006/relationships/customXml" Target="../ink/ink854.xml"/><Relationship Id="rId66" Type="http://schemas.openxmlformats.org/officeDocument/2006/relationships/image" Target="../media/image13.png"/><Relationship Id="rId131" Type="http://schemas.openxmlformats.org/officeDocument/2006/relationships/customXml" Target="../ink/ink96.xml"/><Relationship Id="rId369" Type="http://schemas.openxmlformats.org/officeDocument/2006/relationships/customXml" Target="../ink/ink271.xml"/><Relationship Id="rId576" Type="http://schemas.openxmlformats.org/officeDocument/2006/relationships/customXml" Target="../ink/ink423.xml"/><Relationship Id="rId783" Type="http://schemas.openxmlformats.org/officeDocument/2006/relationships/customXml" Target="../ink/ink566.xml"/><Relationship Id="rId990" Type="http://schemas.openxmlformats.org/officeDocument/2006/relationships/image" Target="../media/image24.png"/><Relationship Id="rId229" Type="http://schemas.openxmlformats.org/officeDocument/2006/relationships/customXml" Target="../ink/ink186.xml"/><Relationship Id="rId436" Type="http://schemas.openxmlformats.org/officeDocument/2006/relationships/image" Target="../media/image3.png"/><Relationship Id="rId643" Type="http://schemas.openxmlformats.org/officeDocument/2006/relationships/customXml" Target="../ink/ink490.xml"/><Relationship Id="rId1066" Type="http://schemas.openxmlformats.org/officeDocument/2006/relationships/customXml" Target="../ink/ink799.xml"/><Relationship Id="rId850" Type="http://schemas.openxmlformats.org/officeDocument/2006/relationships/customXml" Target="../ink/ink611.xml"/><Relationship Id="rId948" Type="http://schemas.openxmlformats.org/officeDocument/2006/relationships/image" Target="../media/image22.png"/><Relationship Id="rId1133" Type="http://schemas.openxmlformats.org/officeDocument/2006/relationships/customXml" Target="../ink/ink865.xml"/><Relationship Id="rId77" Type="http://schemas.openxmlformats.org/officeDocument/2006/relationships/customXml" Target="../ink/ink50.xml"/><Relationship Id="rId587" Type="http://schemas.openxmlformats.org/officeDocument/2006/relationships/customXml" Target="../ink/ink434.xml"/><Relationship Id="rId710" Type="http://schemas.openxmlformats.org/officeDocument/2006/relationships/customXml" Target="../ink/ink493.xml"/><Relationship Id="rId808" Type="http://schemas.openxmlformats.org/officeDocument/2006/relationships/customXml" Target="../ink/ink573.xml"/><Relationship Id="rId8" Type="http://schemas.openxmlformats.org/officeDocument/2006/relationships/customXml" Target="../ink/ink5.xml"/><Relationship Id="rId142" Type="http://schemas.openxmlformats.org/officeDocument/2006/relationships/customXml" Target="../ink/ink107.xml"/><Relationship Id="rId447" Type="http://schemas.openxmlformats.org/officeDocument/2006/relationships/customXml" Target="../ink/ink330.xml"/><Relationship Id="rId1077" Type="http://schemas.openxmlformats.org/officeDocument/2006/relationships/customXml" Target="../ink/ink809.xml"/><Relationship Id="rId1200" Type="http://schemas.openxmlformats.org/officeDocument/2006/relationships/customXml" Target="../ink/ink932.xml"/><Relationship Id="rId861" Type="http://schemas.openxmlformats.org/officeDocument/2006/relationships/customXml" Target="../ink/ink622.xml"/><Relationship Id="rId959" Type="http://schemas.openxmlformats.org/officeDocument/2006/relationships/customXml" Target="../ink/ink696.xml"/><Relationship Id="rId307" Type="http://schemas.openxmlformats.org/officeDocument/2006/relationships/customXml" Target="../ink/ink210.xml"/><Relationship Id="rId514" Type="http://schemas.openxmlformats.org/officeDocument/2006/relationships/image" Target="../media/image32.png"/><Relationship Id="rId721" Type="http://schemas.openxmlformats.org/officeDocument/2006/relationships/customXml" Target="../ink/ink504.xml"/><Relationship Id="rId1144" Type="http://schemas.openxmlformats.org/officeDocument/2006/relationships/customXml" Target="../ink/ink876.xml"/><Relationship Id="rId88" Type="http://schemas.openxmlformats.org/officeDocument/2006/relationships/image" Target="../media/image16.png"/><Relationship Id="rId153" Type="http://schemas.openxmlformats.org/officeDocument/2006/relationships/customXml" Target="../ink/ink118.xml"/><Relationship Id="rId360" Type="http://schemas.openxmlformats.org/officeDocument/2006/relationships/customXml" Target="../ink/ink262.xml"/><Relationship Id="rId598" Type="http://schemas.openxmlformats.org/officeDocument/2006/relationships/customXml" Target="../ink/ink445.xml"/><Relationship Id="rId819" Type="http://schemas.openxmlformats.org/officeDocument/2006/relationships/customXml" Target="../ink/ink584.xml"/><Relationship Id="rId1004" Type="http://schemas.openxmlformats.org/officeDocument/2006/relationships/customXml" Target="../ink/ink737.xml"/><Relationship Id="rId220" Type="http://schemas.openxmlformats.org/officeDocument/2006/relationships/customXml" Target="../ink/ink177.xml"/><Relationship Id="rId458" Type="http://schemas.openxmlformats.org/officeDocument/2006/relationships/customXml" Target="../ink/ink341.xml"/><Relationship Id="rId1088" Type="http://schemas.openxmlformats.org/officeDocument/2006/relationships/customXml" Target="../ink/ink820.xml"/><Relationship Id="rId318" Type="http://schemas.openxmlformats.org/officeDocument/2006/relationships/customXml" Target="../ink/ink220.xml"/><Relationship Id="rId525" Type="http://schemas.openxmlformats.org/officeDocument/2006/relationships/customXml" Target="../ink/ink374.xml"/><Relationship Id="rId732" Type="http://schemas.openxmlformats.org/officeDocument/2006/relationships/customXml" Target="../ink/ink515.xml"/><Relationship Id="rId1155" Type="http://schemas.openxmlformats.org/officeDocument/2006/relationships/customXml" Target="../ink/ink887.xml"/><Relationship Id="rId99" Type="http://schemas.openxmlformats.org/officeDocument/2006/relationships/customXml" Target="../ink/ink71.xml"/><Relationship Id="rId164" Type="http://schemas.openxmlformats.org/officeDocument/2006/relationships/image" Target="../media/image18.png"/><Relationship Id="rId371" Type="http://schemas.openxmlformats.org/officeDocument/2006/relationships/customXml" Target="../ink/ink273.xml"/><Relationship Id="rId1015" Type="http://schemas.openxmlformats.org/officeDocument/2006/relationships/customXml" Target="../ink/ink748.xml"/><Relationship Id="rId469" Type="http://schemas.openxmlformats.org/officeDocument/2006/relationships/customXml" Target="../ink/ink352.xml"/><Relationship Id="rId883" Type="http://schemas.openxmlformats.org/officeDocument/2006/relationships/customXml" Target="../ink/ink636.xml"/><Relationship Id="rId1099" Type="http://schemas.openxmlformats.org/officeDocument/2006/relationships/customXml" Target="../ink/ink831.xml"/><Relationship Id="rId26" Type="http://schemas.openxmlformats.org/officeDocument/2006/relationships/customXml" Target="../ink/ink12.xml"/><Relationship Id="rId231" Type="http://schemas.openxmlformats.org/officeDocument/2006/relationships/customXml" Target="../ink/ink188.xml"/><Relationship Id="rId329" Type="http://schemas.openxmlformats.org/officeDocument/2006/relationships/customXml" Target="../ink/ink231.xml"/><Relationship Id="rId536" Type="http://schemas.openxmlformats.org/officeDocument/2006/relationships/customXml" Target="../ink/ink385.xml"/><Relationship Id="rId1166" Type="http://schemas.openxmlformats.org/officeDocument/2006/relationships/customXml" Target="../ink/ink898.xml"/><Relationship Id="rId175" Type="http://schemas.openxmlformats.org/officeDocument/2006/relationships/customXml" Target="../ink/ink134.xml"/><Relationship Id="rId743" Type="http://schemas.openxmlformats.org/officeDocument/2006/relationships/customXml" Target="../ink/ink526.xml"/><Relationship Id="rId950" Type="http://schemas.openxmlformats.org/officeDocument/2006/relationships/customXml" Target="../ink/ink687.xml"/><Relationship Id="rId1026" Type="http://schemas.openxmlformats.org/officeDocument/2006/relationships/customXml" Target="../ink/ink759.xml"/><Relationship Id="rId382" Type="http://schemas.openxmlformats.org/officeDocument/2006/relationships/customXml" Target="../ink/ink284.xml"/><Relationship Id="rId603" Type="http://schemas.openxmlformats.org/officeDocument/2006/relationships/customXml" Target="../ink/ink450.xml"/><Relationship Id="rId810" Type="http://schemas.openxmlformats.org/officeDocument/2006/relationships/customXml" Target="../ink/ink575.xml"/><Relationship Id="rId908" Type="http://schemas.openxmlformats.org/officeDocument/2006/relationships/customXml" Target="../ink/ink648.xml"/><Relationship Id="rId242" Type="http://schemas.openxmlformats.org/officeDocument/2006/relationships/customXml" Target="../ink/ink199.xml"/><Relationship Id="rId1177" Type="http://schemas.openxmlformats.org/officeDocument/2006/relationships/customXml" Target="../ink/ink909.xml"/><Relationship Id="rId102" Type="http://schemas.openxmlformats.org/officeDocument/2006/relationships/customXml" Target="../ink/ink74.xml"/><Relationship Id="rId547" Type="http://schemas.openxmlformats.org/officeDocument/2006/relationships/customXml" Target="../ink/ink395.xml"/><Relationship Id="rId754" Type="http://schemas.openxmlformats.org/officeDocument/2006/relationships/customXml" Target="../ink/ink537.xml"/><Relationship Id="rId961" Type="http://schemas.openxmlformats.org/officeDocument/2006/relationships/customXml" Target="../ink/ink698.xml"/><Relationship Id="rId90" Type="http://schemas.openxmlformats.org/officeDocument/2006/relationships/customXml" Target="../ink/ink62.xml"/><Relationship Id="rId186" Type="http://schemas.openxmlformats.org/officeDocument/2006/relationships/customXml" Target="../ink/ink145.xml"/><Relationship Id="rId407" Type="http://schemas.openxmlformats.org/officeDocument/2006/relationships/customXml" Target="../ink/ink292.xml"/><Relationship Id="rId614" Type="http://schemas.openxmlformats.org/officeDocument/2006/relationships/customXml" Target="../ink/ink461.xml"/><Relationship Id="rId821" Type="http://schemas.openxmlformats.org/officeDocument/2006/relationships/image" Target="../media/image43.png"/><Relationship Id="rId1037" Type="http://schemas.openxmlformats.org/officeDocument/2006/relationships/customXml" Target="../ink/ink770.xml"/><Relationship Id="rId460" Type="http://schemas.openxmlformats.org/officeDocument/2006/relationships/customXml" Target="../ink/ink343.xml"/><Relationship Id="rId919" Type="http://schemas.openxmlformats.org/officeDocument/2006/relationships/customXml" Target="../ink/ink659.xml"/><Relationship Id="rId1090" Type="http://schemas.openxmlformats.org/officeDocument/2006/relationships/customXml" Target="../ink/ink822.xml"/><Relationship Id="rId1104" Type="http://schemas.openxmlformats.org/officeDocument/2006/relationships/customXml" Target="../ink/ink836.xml"/><Relationship Id="rId48" Type="http://schemas.openxmlformats.org/officeDocument/2006/relationships/customXml" Target="../ink/ink28.xml"/><Relationship Id="rId113" Type="http://schemas.openxmlformats.org/officeDocument/2006/relationships/customXml" Target="../ink/ink85.xml"/><Relationship Id="rId320" Type="http://schemas.openxmlformats.org/officeDocument/2006/relationships/customXml" Target="../ink/ink222.xml"/><Relationship Id="rId558" Type="http://schemas.openxmlformats.org/officeDocument/2006/relationships/customXml" Target="../ink/ink405.xml"/><Relationship Id="rId765" Type="http://schemas.openxmlformats.org/officeDocument/2006/relationships/customXml" Target="../ink/ink548.xml"/><Relationship Id="rId972" Type="http://schemas.openxmlformats.org/officeDocument/2006/relationships/customXml" Target="../ink/ink708.xml"/><Relationship Id="rId1188" Type="http://schemas.openxmlformats.org/officeDocument/2006/relationships/customXml" Target="../ink/ink920.xml"/><Relationship Id="rId197" Type="http://schemas.openxmlformats.org/officeDocument/2006/relationships/customXml" Target="../ink/ink156.xml"/><Relationship Id="rId418" Type="http://schemas.openxmlformats.org/officeDocument/2006/relationships/customXml" Target="../ink/ink302.xml"/><Relationship Id="rId625" Type="http://schemas.openxmlformats.org/officeDocument/2006/relationships/customXml" Target="../ink/ink472.xml"/><Relationship Id="rId832" Type="http://schemas.openxmlformats.org/officeDocument/2006/relationships/customXml" Target="../ink/ink595.xml"/><Relationship Id="rId1048" Type="http://schemas.openxmlformats.org/officeDocument/2006/relationships/customXml" Target="../ink/ink781.xml"/><Relationship Id="rId471" Type="http://schemas.openxmlformats.org/officeDocument/2006/relationships/customXml" Target="../ink/ink354.xml"/><Relationship Id="rId1115" Type="http://schemas.openxmlformats.org/officeDocument/2006/relationships/customXml" Target="../ink/ink847.xml"/><Relationship Id="rId59" Type="http://schemas.openxmlformats.org/officeDocument/2006/relationships/customXml" Target="../ink/ink36.xml"/><Relationship Id="rId569" Type="http://schemas.openxmlformats.org/officeDocument/2006/relationships/customXml" Target="../ink/ink416.xml"/><Relationship Id="rId776" Type="http://schemas.openxmlformats.org/officeDocument/2006/relationships/customXml" Target="../ink/ink559.xml"/><Relationship Id="rId983" Type="http://schemas.openxmlformats.org/officeDocument/2006/relationships/customXml" Target="../ink/ink719.xml"/><Relationship Id="rId1199" Type="http://schemas.openxmlformats.org/officeDocument/2006/relationships/customXml" Target="../ink/ink931.xml"/><Relationship Id="rId331" Type="http://schemas.openxmlformats.org/officeDocument/2006/relationships/customXml" Target="../ink/ink233.xml"/><Relationship Id="rId429" Type="http://schemas.openxmlformats.org/officeDocument/2006/relationships/customXml" Target="../ink/ink313.xml"/><Relationship Id="rId636" Type="http://schemas.openxmlformats.org/officeDocument/2006/relationships/customXml" Target="../ink/ink483.xml"/><Relationship Id="rId1059" Type="http://schemas.openxmlformats.org/officeDocument/2006/relationships/customXml" Target="../ink/ink792.xml"/><Relationship Id="rId843" Type="http://schemas.openxmlformats.org/officeDocument/2006/relationships/customXml" Target="../ink/ink604.xml"/><Relationship Id="rId1126" Type="http://schemas.openxmlformats.org/officeDocument/2006/relationships/customXml" Target="../ink/ink858.xml"/><Relationship Id="rId910" Type="http://schemas.openxmlformats.org/officeDocument/2006/relationships/customXml" Target="../ink/ink650.xml"/><Relationship Id="rId135" Type="http://schemas.openxmlformats.org/officeDocument/2006/relationships/customXml" Target="../ink/ink100.xml"/><Relationship Id="rId342" Type="http://schemas.openxmlformats.org/officeDocument/2006/relationships/customXml" Target="../ink/ink244.xml"/><Relationship Id="rId787" Type="http://schemas.openxmlformats.org/officeDocument/2006/relationships/customXml" Target="../ink/ink570.xml"/><Relationship Id="rId994" Type="http://schemas.openxmlformats.org/officeDocument/2006/relationships/customXml" Target="../ink/ink729.xml"/><Relationship Id="rId202" Type="http://schemas.openxmlformats.org/officeDocument/2006/relationships/customXml" Target="../ink/ink161.xml"/><Relationship Id="rId854" Type="http://schemas.openxmlformats.org/officeDocument/2006/relationships/customXml" Target="../ink/ink615.xml"/><Relationship Id="rId507" Type="http://schemas.openxmlformats.org/officeDocument/2006/relationships/image" Target="../media/image30.png"/><Relationship Id="rId714" Type="http://schemas.openxmlformats.org/officeDocument/2006/relationships/customXml" Target="../ink/ink497.xml"/><Relationship Id="rId921" Type="http://schemas.openxmlformats.org/officeDocument/2006/relationships/customXml" Target="../ink/ink661.xml"/><Relationship Id="rId1137" Type="http://schemas.openxmlformats.org/officeDocument/2006/relationships/customXml" Target="../ink/ink869.xml"/><Relationship Id="rId50" Type="http://schemas.openxmlformats.org/officeDocument/2006/relationships/image" Target="../media/image9.png"/><Relationship Id="rId146" Type="http://schemas.openxmlformats.org/officeDocument/2006/relationships/customXml" Target="../ink/ink111.xml"/><Relationship Id="rId353" Type="http://schemas.openxmlformats.org/officeDocument/2006/relationships/customXml" Target="../ink/ink255.xml"/><Relationship Id="rId560" Type="http://schemas.openxmlformats.org/officeDocument/2006/relationships/customXml" Target="../ink/ink407.xml"/><Relationship Id="rId1190" Type="http://schemas.openxmlformats.org/officeDocument/2006/relationships/customXml" Target="../ink/ink922.xml"/><Relationship Id="rId1204" Type="http://schemas.openxmlformats.org/officeDocument/2006/relationships/customXml" Target="../ink/ink936.xml"/><Relationship Id="rId213" Type="http://schemas.openxmlformats.org/officeDocument/2006/relationships/image" Target="../media/image21.png"/><Relationship Id="rId420" Type="http://schemas.openxmlformats.org/officeDocument/2006/relationships/customXml" Target="../ink/ink304.xml"/><Relationship Id="rId865" Type="http://schemas.openxmlformats.org/officeDocument/2006/relationships/customXml" Target="../ink/ink626.xml"/><Relationship Id="rId1050" Type="http://schemas.openxmlformats.org/officeDocument/2006/relationships/customXml" Target="../ink/ink783.xml"/><Relationship Id="rId518" Type="http://schemas.openxmlformats.org/officeDocument/2006/relationships/customXml" Target="../ink/ink367.xml"/><Relationship Id="rId725" Type="http://schemas.openxmlformats.org/officeDocument/2006/relationships/customXml" Target="../ink/ink508.xml"/><Relationship Id="rId932" Type="http://schemas.openxmlformats.org/officeDocument/2006/relationships/customXml" Target="../ink/ink670.xml"/><Relationship Id="rId1148" Type="http://schemas.openxmlformats.org/officeDocument/2006/relationships/customXml" Target="../ink/ink880.xml"/><Relationship Id="rId157" Type="http://schemas.openxmlformats.org/officeDocument/2006/relationships/customXml" Target="../ink/ink122.xml"/><Relationship Id="rId364" Type="http://schemas.openxmlformats.org/officeDocument/2006/relationships/customXml" Target="../ink/ink266.xml"/><Relationship Id="rId1008" Type="http://schemas.openxmlformats.org/officeDocument/2006/relationships/customXml" Target="../ink/ink741.xml"/><Relationship Id="rId61" Type="http://schemas.openxmlformats.org/officeDocument/2006/relationships/customXml" Target="../ink/ink38.xml"/><Relationship Id="rId571" Type="http://schemas.openxmlformats.org/officeDocument/2006/relationships/customXml" Target="../ink/ink418.xml"/><Relationship Id="rId224" Type="http://schemas.openxmlformats.org/officeDocument/2006/relationships/customXml" Target="../ink/ink181.xml"/><Relationship Id="rId431" Type="http://schemas.openxmlformats.org/officeDocument/2006/relationships/customXml" Target="../ink/ink315.xml"/><Relationship Id="rId529" Type="http://schemas.openxmlformats.org/officeDocument/2006/relationships/customXml" Target="../ink/ink378.xml"/><Relationship Id="rId736" Type="http://schemas.openxmlformats.org/officeDocument/2006/relationships/customXml" Target="../ink/ink519.xml"/><Relationship Id="rId1061" Type="http://schemas.openxmlformats.org/officeDocument/2006/relationships/customXml" Target="../ink/ink794.xml"/><Relationship Id="rId1159" Type="http://schemas.openxmlformats.org/officeDocument/2006/relationships/customXml" Target="../ink/ink8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5.xml"/><Relationship Id="rId769" Type="http://schemas.openxmlformats.org/officeDocument/2006/relationships/customXml" Target="../ink/ink1488.xml"/><Relationship Id="rId976" Type="http://schemas.openxmlformats.org/officeDocument/2006/relationships/customXml" Target="../ink/ink1648.xml"/><Relationship Id="rId324" Type="http://schemas.openxmlformats.org/officeDocument/2006/relationships/customXml" Target="../ink/ink1162.xml"/><Relationship Id="rId531" Type="http://schemas.openxmlformats.org/officeDocument/2006/relationships/customXml" Target="../ink/ink1316.xml"/><Relationship Id="rId629" Type="http://schemas.openxmlformats.org/officeDocument/2006/relationships/customXml" Target="../ink/ink1412.xml"/><Relationship Id="rId1161" Type="http://schemas.openxmlformats.org/officeDocument/2006/relationships/customXml" Target="../ink/ink1829.xml"/><Relationship Id="rId170" Type="http://schemas.openxmlformats.org/officeDocument/2006/relationships/image" Target="../media/image19.png"/><Relationship Id="rId836" Type="http://schemas.openxmlformats.org/officeDocument/2006/relationships/customXml" Target="../ink/ink1535.xml"/><Relationship Id="rId1021" Type="http://schemas.openxmlformats.org/officeDocument/2006/relationships/customXml" Target="../ink/ink1690.xml"/><Relationship Id="rId1119" Type="http://schemas.openxmlformats.org/officeDocument/2006/relationships/customXml" Target="../ink/ink1787.xml"/><Relationship Id="rId475" Type="http://schemas.openxmlformats.org/officeDocument/2006/relationships/customXml" Target="../ink/ink1294.xml"/><Relationship Id="rId32" Type="http://schemas.openxmlformats.org/officeDocument/2006/relationships/customXml" Target="../ink/ink954.xml"/><Relationship Id="rId335" Type="http://schemas.openxmlformats.org/officeDocument/2006/relationships/customXml" Target="../ink/ink1173.xml"/><Relationship Id="rId542" Type="http://schemas.openxmlformats.org/officeDocument/2006/relationships/customXml" Target="../ink/ink1326.xml"/><Relationship Id="rId987" Type="http://schemas.openxmlformats.org/officeDocument/2006/relationships/customXml" Target="../ink/ink1659.xml"/><Relationship Id="rId1172" Type="http://schemas.openxmlformats.org/officeDocument/2006/relationships/customXml" Target="../ink/ink1840.xml"/><Relationship Id="rId181" Type="http://schemas.openxmlformats.org/officeDocument/2006/relationships/customXml" Target="../ink/ink1076.xml"/><Relationship Id="rId402" Type="http://schemas.openxmlformats.org/officeDocument/2006/relationships/customXml" Target="../ink/ink1223.xml"/><Relationship Id="rId847" Type="http://schemas.openxmlformats.org/officeDocument/2006/relationships/customXml" Target="../ink/ink1544.xml"/><Relationship Id="rId1032" Type="http://schemas.openxmlformats.org/officeDocument/2006/relationships/customXml" Target="../ink/ink1701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1590.xml"/><Relationship Id="rId43" Type="http://schemas.openxmlformats.org/officeDocument/2006/relationships/customXml" Target="../ink/ink961.xml"/><Relationship Id="rId139" Type="http://schemas.openxmlformats.org/officeDocument/2006/relationships/customXml" Target="../ink/ink1040.xml"/><Relationship Id="rId346" Type="http://schemas.openxmlformats.org/officeDocument/2006/relationships/customXml" Target="../ink/ink1184.xml"/><Relationship Id="rId553" Type="http://schemas.openxmlformats.org/officeDocument/2006/relationships/customXml" Target="../ink/ink1336.xml"/><Relationship Id="rId760" Type="http://schemas.openxmlformats.org/officeDocument/2006/relationships/customXml" Target="../ink/ink1479.xml"/><Relationship Id="rId998" Type="http://schemas.openxmlformats.org/officeDocument/2006/relationships/customXml" Target="../ink/ink1668.xml"/><Relationship Id="rId1183" Type="http://schemas.openxmlformats.org/officeDocument/2006/relationships/customXml" Target="../ink/ink1851.xml"/><Relationship Id="rId192" Type="http://schemas.openxmlformats.org/officeDocument/2006/relationships/customXml" Target="../ink/ink1087.xml"/><Relationship Id="rId206" Type="http://schemas.openxmlformats.org/officeDocument/2006/relationships/customXml" Target="../ink/ink1101.xml"/><Relationship Id="rId413" Type="http://schemas.openxmlformats.org/officeDocument/2006/relationships/image" Target="../media/image28.png"/><Relationship Id="rId858" Type="http://schemas.openxmlformats.org/officeDocument/2006/relationships/customXml" Target="../ink/ink1555.xml"/><Relationship Id="rId1043" Type="http://schemas.openxmlformats.org/officeDocument/2006/relationships/customXml" Target="../ink/ink1712.xml"/><Relationship Id="rId620" Type="http://schemas.openxmlformats.org/officeDocument/2006/relationships/customXml" Target="../ink/ink1403.xml"/><Relationship Id="rId718" Type="http://schemas.openxmlformats.org/officeDocument/2006/relationships/customXml" Target="../ink/ink1437.xml"/><Relationship Id="rId925" Type="http://schemas.openxmlformats.org/officeDocument/2006/relationships/customXml" Target="../ink/ink1599.xml"/><Relationship Id="rId357" Type="http://schemas.openxmlformats.org/officeDocument/2006/relationships/customXml" Target="../ink/ink1195.xml"/><Relationship Id="rId1110" Type="http://schemas.openxmlformats.org/officeDocument/2006/relationships/customXml" Target="../ink/ink1778.xml"/><Relationship Id="rId1194" Type="http://schemas.openxmlformats.org/officeDocument/2006/relationships/customXml" Target="../ink/ink1862.xml"/><Relationship Id="rId54" Type="http://schemas.openxmlformats.org/officeDocument/2006/relationships/customXml" Target="../ink/ink969.xml"/><Relationship Id="rId217" Type="http://schemas.openxmlformats.org/officeDocument/2006/relationships/customXml" Target="../ink/ink1110.xml"/><Relationship Id="rId564" Type="http://schemas.openxmlformats.org/officeDocument/2006/relationships/customXml" Target="../ink/ink1347.xml"/><Relationship Id="rId771" Type="http://schemas.openxmlformats.org/officeDocument/2006/relationships/customXml" Target="../ink/ink1490.xml"/><Relationship Id="rId869" Type="http://schemas.openxmlformats.org/officeDocument/2006/relationships/customXml" Target="../ink/ink1566.xml"/><Relationship Id="rId424" Type="http://schemas.openxmlformats.org/officeDocument/2006/relationships/customXml" Target="../ink/ink1244.xml"/><Relationship Id="rId631" Type="http://schemas.openxmlformats.org/officeDocument/2006/relationships/customXml" Target="../ink/ink1414.xml"/><Relationship Id="rId729" Type="http://schemas.openxmlformats.org/officeDocument/2006/relationships/customXml" Target="../ink/ink1448.xml"/><Relationship Id="rId1054" Type="http://schemas.openxmlformats.org/officeDocument/2006/relationships/customXml" Target="../ink/ink1723.xml"/><Relationship Id="rId936" Type="http://schemas.openxmlformats.org/officeDocument/2006/relationships/customXml" Target="../ink/ink1610.xml"/><Relationship Id="rId1121" Type="http://schemas.openxmlformats.org/officeDocument/2006/relationships/customXml" Target="../ink/ink1789.xml"/><Relationship Id="rId65" Type="http://schemas.openxmlformats.org/officeDocument/2006/relationships/customXml" Target="../ink/ink977.xml"/><Relationship Id="rId130" Type="http://schemas.openxmlformats.org/officeDocument/2006/relationships/customXml" Target="../ink/ink1031.xml"/><Relationship Id="rId368" Type="http://schemas.openxmlformats.org/officeDocument/2006/relationships/customXml" Target="../ink/ink1206.xml"/><Relationship Id="rId575" Type="http://schemas.openxmlformats.org/officeDocument/2006/relationships/customXml" Target="../ink/ink1358.xml"/><Relationship Id="rId782" Type="http://schemas.openxmlformats.org/officeDocument/2006/relationships/customXml" Target="../ink/ink1501.xml"/><Relationship Id="rId228" Type="http://schemas.openxmlformats.org/officeDocument/2006/relationships/customXml" Target="../ink/ink1121.xml"/><Relationship Id="rId435" Type="http://schemas.openxmlformats.org/officeDocument/2006/relationships/customXml" Target="../ink/ink1255.xml"/><Relationship Id="rId642" Type="http://schemas.openxmlformats.org/officeDocument/2006/relationships/customXml" Target="../ink/ink1425.xml"/><Relationship Id="rId1065" Type="http://schemas.openxmlformats.org/officeDocument/2006/relationships/customXml" Target="../ink/ink1734.xml"/><Relationship Id="rId947" Type="http://schemas.openxmlformats.org/officeDocument/2006/relationships/customXml" Target="../ink/ink1621.xml"/><Relationship Id="rId1132" Type="http://schemas.openxmlformats.org/officeDocument/2006/relationships/customXml" Target="../ink/ink1800.xml"/><Relationship Id="rId76" Type="http://schemas.openxmlformats.org/officeDocument/2006/relationships/image" Target="../media/image15.png"/><Relationship Id="rId141" Type="http://schemas.openxmlformats.org/officeDocument/2006/relationships/customXml" Target="../ink/ink1042.xml"/><Relationship Id="rId379" Type="http://schemas.openxmlformats.org/officeDocument/2006/relationships/customXml" Target="../ink/ink1217.xml"/><Relationship Id="rId586" Type="http://schemas.openxmlformats.org/officeDocument/2006/relationships/customXml" Target="../ink/ink1369.xml"/><Relationship Id="rId807" Type="http://schemas.openxmlformats.org/officeDocument/2006/relationships/image" Target="../media/image42.png"/><Relationship Id="rId7" Type="http://schemas.openxmlformats.org/officeDocument/2006/relationships/customXml" Target="../ink/ink940.xml"/><Relationship Id="rId239" Type="http://schemas.openxmlformats.org/officeDocument/2006/relationships/customXml" Target="../ink/ink1132.xml"/><Relationship Id="rId446" Type="http://schemas.openxmlformats.org/officeDocument/2006/relationships/customXml" Target="../ink/ink1265.xml"/><Relationship Id="rId1076" Type="http://schemas.openxmlformats.org/officeDocument/2006/relationships/customXml" Target="../ink/ink1744.xml"/><Relationship Id="rId306" Type="http://schemas.openxmlformats.org/officeDocument/2006/relationships/customXml" Target="../ink/ink1145.xml"/><Relationship Id="rId860" Type="http://schemas.openxmlformats.org/officeDocument/2006/relationships/customXml" Target="../ink/ink1557.xml"/><Relationship Id="rId958" Type="http://schemas.openxmlformats.org/officeDocument/2006/relationships/customXml" Target="../ink/ink1631.xml"/><Relationship Id="rId1143" Type="http://schemas.openxmlformats.org/officeDocument/2006/relationships/customXml" Target="../ink/ink1811.xml"/><Relationship Id="rId87" Type="http://schemas.openxmlformats.org/officeDocument/2006/relationships/customXml" Target="../ink/ink996.xml"/><Relationship Id="rId513" Type="http://schemas.openxmlformats.org/officeDocument/2006/relationships/customXml" Target="../ink/ink1299.xml"/><Relationship Id="rId597" Type="http://schemas.openxmlformats.org/officeDocument/2006/relationships/customXml" Target="../ink/ink1380.xml"/><Relationship Id="rId720" Type="http://schemas.openxmlformats.org/officeDocument/2006/relationships/customXml" Target="../ink/ink1439.xml"/><Relationship Id="rId818" Type="http://schemas.openxmlformats.org/officeDocument/2006/relationships/customXml" Target="../ink/ink1519.xml"/><Relationship Id="rId152" Type="http://schemas.openxmlformats.org/officeDocument/2006/relationships/customXml" Target="../ink/ink1053.xml"/><Relationship Id="rId457" Type="http://schemas.openxmlformats.org/officeDocument/2006/relationships/customXml" Target="../ink/ink1276.xml"/><Relationship Id="rId1003" Type="http://schemas.openxmlformats.org/officeDocument/2006/relationships/customXml" Target="../ink/ink1672.xml"/><Relationship Id="rId1087" Type="http://schemas.openxmlformats.org/officeDocument/2006/relationships/customXml" Target="../ink/ink1755.xml"/><Relationship Id="rId871" Type="http://schemas.openxmlformats.org/officeDocument/2006/relationships/customXml" Target="../ink/ink1568.xml"/><Relationship Id="rId969" Type="http://schemas.openxmlformats.org/officeDocument/2006/relationships/customXml" Target="../ink/ink1642.xml"/><Relationship Id="rId317" Type="http://schemas.openxmlformats.org/officeDocument/2006/relationships/customXml" Target="../ink/ink1155.xml"/><Relationship Id="rId524" Type="http://schemas.openxmlformats.org/officeDocument/2006/relationships/customXml" Target="../ink/ink1309.xml"/><Relationship Id="rId731" Type="http://schemas.openxmlformats.org/officeDocument/2006/relationships/customXml" Target="../ink/ink1450.xml"/><Relationship Id="rId1154" Type="http://schemas.openxmlformats.org/officeDocument/2006/relationships/customXml" Target="../ink/ink1822.xml"/><Relationship Id="rId98" Type="http://schemas.openxmlformats.org/officeDocument/2006/relationships/customXml" Target="../ink/ink1006.xml"/><Relationship Id="rId370" Type="http://schemas.openxmlformats.org/officeDocument/2006/relationships/customXml" Target="../ink/ink1208.xml"/><Relationship Id="rId829" Type="http://schemas.openxmlformats.org/officeDocument/2006/relationships/customXml" Target="../ink/ink1528.xml"/><Relationship Id="rId1014" Type="http://schemas.openxmlformats.org/officeDocument/2006/relationships/customXml" Target="../ink/ink1683.xml"/><Relationship Id="rId230" Type="http://schemas.openxmlformats.org/officeDocument/2006/relationships/customXml" Target="../ink/ink1123.xml"/><Relationship Id="rId468" Type="http://schemas.openxmlformats.org/officeDocument/2006/relationships/customXml" Target="../ink/ink1287.xml"/><Relationship Id="rId882" Type="http://schemas.openxmlformats.org/officeDocument/2006/relationships/customXml" Target="../ink/ink1571.xml"/><Relationship Id="rId1098" Type="http://schemas.openxmlformats.org/officeDocument/2006/relationships/customXml" Target="../ink/ink1766.xml"/><Relationship Id="rId25" Type="http://schemas.openxmlformats.org/officeDocument/2006/relationships/customXml" Target="../ink/ink947.xml"/><Relationship Id="rId328" Type="http://schemas.openxmlformats.org/officeDocument/2006/relationships/customXml" Target="../ink/ink1166.xml"/><Relationship Id="rId535" Type="http://schemas.openxmlformats.org/officeDocument/2006/relationships/customXml" Target="../ink/ink1320.xml"/><Relationship Id="rId742" Type="http://schemas.openxmlformats.org/officeDocument/2006/relationships/customXml" Target="../ink/ink1461.xml"/><Relationship Id="rId1165" Type="http://schemas.openxmlformats.org/officeDocument/2006/relationships/customXml" Target="../ink/ink1833.xml"/><Relationship Id="rId174" Type="http://schemas.openxmlformats.org/officeDocument/2006/relationships/customXml" Target="../ink/ink1069.xml"/><Relationship Id="rId381" Type="http://schemas.openxmlformats.org/officeDocument/2006/relationships/customXml" Target="../ink/ink1219.xml"/><Relationship Id="rId602" Type="http://schemas.openxmlformats.org/officeDocument/2006/relationships/customXml" Target="../ink/ink1385.xml"/><Relationship Id="rId1025" Type="http://schemas.openxmlformats.org/officeDocument/2006/relationships/customXml" Target="../ink/ink1694.xml"/><Relationship Id="rId241" Type="http://schemas.openxmlformats.org/officeDocument/2006/relationships/customXml" Target="../ink/ink1134.xml"/><Relationship Id="rId907" Type="http://schemas.openxmlformats.org/officeDocument/2006/relationships/customXml" Target="../ink/ink1583.xml"/><Relationship Id="rId339" Type="http://schemas.openxmlformats.org/officeDocument/2006/relationships/customXml" Target="../ink/ink1177.xml"/><Relationship Id="rId546" Type="http://schemas.openxmlformats.org/officeDocument/2006/relationships/customXml" Target="../ink/ink1330.xml"/><Relationship Id="rId753" Type="http://schemas.openxmlformats.org/officeDocument/2006/relationships/customXml" Target="../ink/ink1472.xml"/><Relationship Id="rId1176" Type="http://schemas.openxmlformats.org/officeDocument/2006/relationships/customXml" Target="../ink/ink1844.xml"/><Relationship Id="rId101" Type="http://schemas.openxmlformats.org/officeDocument/2006/relationships/customXml" Target="../ink/ink1009.xml"/><Relationship Id="rId185" Type="http://schemas.openxmlformats.org/officeDocument/2006/relationships/customXml" Target="../ink/ink1080.xml"/><Relationship Id="rId406" Type="http://schemas.openxmlformats.org/officeDocument/2006/relationships/customXml" Target="../ink/ink1227.xml"/><Relationship Id="rId960" Type="http://schemas.openxmlformats.org/officeDocument/2006/relationships/customXml" Target="../ink/ink1633.xml"/><Relationship Id="rId1036" Type="http://schemas.openxmlformats.org/officeDocument/2006/relationships/customXml" Target="../ink/ink1705.xml"/><Relationship Id="rId613" Type="http://schemas.openxmlformats.org/officeDocument/2006/relationships/customXml" Target="../ink/ink1396.xml"/><Relationship Id="rId820" Type="http://schemas.openxmlformats.org/officeDocument/2006/relationships/customXml" Target="../ink/ink1521.xml"/><Relationship Id="rId918" Type="http://schemas.openxmlformats.org/officeDocument/2006/relationships/customXml" Target="../ink/ink1594.xml"/><Relationship Id="rId1103" Type="http://schemas.openxmlformats.org/officeDocument/2006/relationships/customXml" Target="../ink/ink1771.xml"/><Relationship Id="rId1187" Type="http://schemas.openxmlformats.org/officeDocument/2006/relationships/customXml" Target="../ink/ink1855.xml"/><Relationship Id="rId47" Type="http://schemas.openxmlformats.org/officeDocument/2006/relationships/customXml" Target="../ink/ink963.xml"/><Relationship Id="rId112" Type="http://schemas.openxmlformats.org/officeDocument/2006/relationships/customXml" Target="../ink/ink1020.xml"/><Relationship Id="rId557" Type="http://schemas.openxmlformats.org/officeDocument/2006/relationships/customXml" Target="../ink/ink1340.xml"/><Relationship Id="rId764" Type="http://schemas.openxmlformats.org/officeDocument/2006/relationships/customXml" Target="../ink/ink1483.xml"/><Relationship Id="rId971" Type="http://schemas.openxmlformats.org/officeDocument/2006/relationships/customXml" Target="../ink/ink1643.xml"/><Relationship Id="rId196" Type="http://schemas.openxmlformats.org/officeDocument/2006/relationships/customXml" Target="../ink/ink1091.xml"/><Relationship Id="rId417" Type="http://schemas.openxmlformats.org/officeDocument/2006/relationships/customXml" Target="../ink/ink1237.xml"/><Relationship Id="rId624" Type="http://schemas.openxmlformats.org/officeDocument/2006/relationships/customXml" Target="../ink/ink1407.xml"/><Relationship Id="rId831" Type="http://schemas.openxmlformats.org/officeDocument/2006/relationships/customXml" Target="../ink/ink1530.xml"/><Relationship Id="rId1047" Type="http://schemas.openxmlformats.org/officeDocument/2006/relationships/customXml" Target="../ink/ink1716.xml"/><Relationship Id="rId470" Type="http://schemas.openxmlformats.org/officeDocument/2006/relationships/customXml" Target="../ink/ink1289.xml"/><Relationship Id="rId929" Type="http://schemas.openxmlformats.org/officeDocument/2006/relationships/customXml" Target="../ink/ink1603.xml"/><Relationship Id="rId1114" Type="http://schemas.openxmlformats.org/officeDocument/2006/relationships/customXml" Target="../ink/ink1782.xml"/><Relationship Id="rId58" Type="http://schemas.openxmlformats.org/officeDocument/2006/relationships/image" Target="../media/image11.png"/><Relationship Id="rId330" Type="http://schemas.openxmlformats.org/officeDocument/2006/relationships/customXml" Target="../ink/ink1168.xml"/><Relationship Id="rId568" Type="http://schemas.openxmlformats.org/officeDocument/2006/relationships/customXml" Target="../ink/ink1351.xml"/><Relationship Id="rId775" Type="http://schemas.openxmlformats.org/officeDocument/2006/relationships/customXml" Target="../ink/ink1494.xml"/><Relationship Id="rId982" Type="http://schemas.openxmlformats.org/officeDocument/2006/relationships/customXml" Target="../ink/ink1654.xml"/><Relationship Id="rId1198" Type="http://schemas.openxmlformats.org/officeDocument/2006/relationships/customXml" Target="../ink/ink1866.xml"/><Relationship Id="rId428" Type="http://schemas.openxmlformats.org/officeDocument/2006/relationships/customXml" Target="../ink/ink1248.xml"/><Relationship Id="rId635" Type="http://schemas.openxmlformats.org/officeDocument/2006/relationships/customXml" Target="../ink/ink1418.xml"/><Relationship Id="rId842" Type="http://schemas.openxmlformats.org/officeDocument/2006/relationships/image" Target="../media/image46.png"/><Relationship Id="rId1058" Type="http://schemas.openxmlformats.org/officeDocument/2006/relationships/customXml" Target="../ink/ink1727.xml"/><Relationship Id="rId1125" Type="http://schemas.openxmlformats.org/officeDocument/2006/relationships/customXml" Target="../ink/ink1793.xml"/><Relationship Id="rId69" Type="http://schemas.openxmlformats.org/officeDocument/2006/relationships/customXml" Target="../ink/ink980.xml"/><Relationship Id="rId134" Type="http://schemas.openxmlformats.org/officeDocument/2006/relationships/customXml" Target="../ink/ink1035.xml"/><Relationship Id="rId579" Type="http://schemas.openxmlformats.org/officeDocument/2006/relationships/customXml" Target="../ink/ink1362.xml"/><Relationship Id="rId786" Type="http://schemas.openxmlformats.org/officeDocument/2006/relationships/customXml" Target="../ink/ink1505.xml"/><Relationship Id="rId993" Type="http://schemas.openxmlformats.org/officeDocument/2006/relationships/customXml" Target="../ink/ink1664.xml"/><Relationship Id="rId341" Type="http://schemas.openxmlformats.org/officeDocument/2006/relationships/customXml" Target="../ink/ink1179.xml"/><Relationship Id="rId439" Type="http://schemas.openxmlformats.org/officeDocument/2006/relationships/customXml" Target="../ink/ink1258.xml"/><Relationship Id="rId1069" Type="http://schemas.openxmlformats.org/officeDocument/2006/relationships/customXml" Target="../ink/ink1737.xml"/><Relationship Id="rId201" Type="http://schemas.openxmlformats.org/officeDocument/2006/relationships/customXml" Target="../ink/ink1096.xml"/><Relationship Id="rId853" Type="http://schemas.openxmlformats.org/officeDocument/2006/relationships/customXml" Target="../ink/ink1550.xml"/><Relationship Id="rId1136" Type="http://schemas.openxmlformats.org/officeDocument/2006/relationships/customXml" Target="../ink/ink1804.xml"/><Relationship Id="rId713" Type="http://schemas.openxmlformats.org/officeDocument/2006/relationships/customXml" Target="../ink/ink1432.xml"/><Relationship Id="rId920" Type="http://schemas.openxmlformats.org/officeDocument/2006/relationships/customXml" Target="../ink/ink1596.xml"/><Relationship Id="rId145" Type="http://schemas.openxmlformats.org/officeDocument/2006/relationships/customXml" Target="../ink/ink1046.xml"/><Relationship Id="rId352" Type="http://schemas.openxmlformats.org/officeDocument/2006/relationships/customXml" Target="../ink/ink1190.xml"/><Relationship Id="rId1203" Type="http://schemas.openxmlformats.org/officeDocument/2006/relationships/customXml" Target="../ink/ink1871.xml"/><Relationship Id="rId212" Type="http://schemas.openxmlformats.org/officeDocument/2006/relationships/customXml" Target="../ink/ink1106.xml"/><Relationship Id="rId864" Type="http://schemas.openxmlformats.org/officeDocument/2006/relationships/customXml" Target="../ink/ink1561.xml"/><Relationship Id="rId517" Type="http://schemas.openxmlformats.org/officeDocument/2006/relationships/customXml" Target="../ink/ink1302.xml"/><Relationship Id="rId724" Type="http://schemas.openxmlformats.org/officeDocument/2006/relationships/customXml" Target="../ink/ink1443.xml"/><Relationship Id="rId931" Type="http://schemas.openxmlformats.org/officeDocument/2006/relationships/customXml" Target="../ink/ink1605.xml"/><Relationship Id="rId1147" Type="http://schemas.openxmlformats.org/officeDocument/2006/relationships/customXml" Target="../ink/ink1815.xml"/><Relationship Id="rId60" Type="http://schemas.openxmlformats.org/officeDocument/2006/relationships/customXml" Target="../ink/ink973.xml"/><Relationship Id="rId156" Type="http://schemas.openxmlformats.org/officeDocument/2006/relationships/customXml" Target="../ink/ink1057.xml"/><Relationship Id="rId363" Type="http://schemas.openxmlformats.org/officeDocument/2006/relationships/customXml" Target="../ink/ink1201.xml"/><Relationship Id="rId570" Type="http://schemas.openxmlformats.org/officeDocument/2006/relationships/customXml" Target="../ink/ink1353.xml"/><Relationship Id="rId1007" Type="http://schemas.openxmlformats.org/officeDocument/2006/relationships/customXml" Target="../ink/ink1676.xml"/><Relationship Id="rId223" Type="http://schemas.openxmlformats.org/officeDocument/2006/relationships/customXml" Target="../ink/ink1116.xml"/><Relationship Id="rId430" Type="http://schemas.openxmlformats.org/officeDocument/2006/relationships/customXml" Target="../ink/ink1250.xml"/><Relationship Id="rId875" Type="http://schemas.openxmlformats.org/officeDocument/2006/relationships/customXml" Target="../ink/ink1570.xml"/><Relationship Id="rId1060" Type="http://schemas.openxmlformats.org/officeDocument/2006/relationships/customXml" Target="../ink/ink1729.xml"/><Relationship Id="rId528" Type="http://schemas.openxmlformats.org/officeDocument/2006/relationships/customXml" Target="../ink/ink1313.xml"/><Relationship Id="rId735" Type="http://schemas.openxmlformats.org/officeDocument/2006/relationships/customXml" Target="../ink/ink1454.xml"/><Relationship Id="rId942" Type="http://schemas.openxmlformats.org/officeDocument/2006/relationships/customXml" Target="../ink/ink1616.xml"/><Relationship Id="rId1158" Type="http://schemas.openxmlformats.org/officeDocument/2006/relationships/customXml" Target="../ink/ink1826.xml"/><Relationship Id="rId167" Type="http://schemas.openxmlformats.org/officeDocument/2006/relationships/customXml" Target="../ink/ink1063.xml"/><Relationship Id="rId374" Type="http://schemas.openxmlformats.org/officeDocument/2006/relationships/customXml" Target="../ink/ink1212.xml"/><Relationship Id="rId581" Type="http://schemas.openxmlformats.org/officeDocument/2006/relationships/customXml" Target="../ink/ink1364.xml"/><Relationship Id="rId1018" Type="http://schemas.openxmlformats.org/officeDocument/2006/relationships/customXml" Target="../ink/ink1687.xml"/><Relationship Id="rId71" Type="http://schemas.openxmlformats.org/officeDocument/2006/relationships/customXml" Target="../ink/ink982.xml"/><Relationship Id="rId234" Type="http://schemas.openxmlformats.org/officeDocument/2006/relationships/customXml" Target="../ink/ink1127.xml"/><Relationship Id="rId886" Type="http://schemas.openxmlformats.org/officeDocument/2006/relationships/customXml" Target="../ink/ink1575.xml"/><Relationship Id="rId2" Type="http://schemas.openxmlformats.org/officeDocument/2006/relationships/image" Target="../media/image1.png"/><Relationship Id="rId29" Type="http://schemas.openxmlformats.org/officeDocument/2006/relationships/customXml" Target="../ink/ink951.xml"/><Relationship Id="rId441" Type="http://schemas.openxmlformats.org/officeDocument/2006/relationships/customXml" Target="../ink/ink1260.xml"/><Relationship Id="rId539" Type="http://schemas.openxmlformats.org/officeDocument/2006/relationships/customXml" Target="../ink/ink1324.xml"/><Relationship Id="rId746" Type="http://schemas.openxmlformats.org/officeDocument/2006/relationships/customXml" Target="../ink/ink1465.xml"/><Relationship Id="rId1071" Type="http://schemas.openxmlformats.org/officeDocument/2006/relationships/customXml" Target="../ink/ink1739.xml"/><Relationship Id="rId1169" Type="http://schemas.openxmlformats.org/officeDocument/2006/relationships/customXml" Target="../ink/ink1837.xml"/><Relationship Id="rId178" Type="http://schemas.openxmlformats.org/officeDocument/2006/relationships/customXml" Target="../ink/ink1073.xml"/><Relationship Id="rId953" Type="http://schemas.openxmlformats.org/officeDocument/2006/relationships/customXml" Target="../ink/ink1626.xml"/><Relationship Id="rId1029" Type="http://schemas.openxmlformats.org/officeDocument/2006/relationships/customXml" Target="../ink/ink1698.xml"/><Relationship Id="rId82" Type="http://schemas.openxmlformats.org/officeDocument/2006/relationships/customXml" Target="../ink/ink991.xml"/><Relationship Id="rId592" Type="http://schemas.openxmlformats.org/officeDocument/2006/relationships/customXml" Target="../ink/ink1375.xml"/><Relationship Id="rId606" Type="http://schemas.openxmlformats.org/officeDocument/2006/relationships/customXml" Target="../ink/ink1389.xml"/><Relationship Id="rId813" Type="http://schemas.openxmlformats.org/officeDocument/2006/relationships/customXml" Target="../ink/ink1514.xml"/><Relationship Id="rId245" Type="http://schemas.openxmlformats.org/officeDocument/2006/relationships/customXml" Target="../ink/ink1138.xml"/><Relationship Id="rId452" Type="http://schemas.openxmlformats.org/officeDocument/2006/relationships/customXml" Target="../ink/ink1271.xml"/><Relationship Id="rId1082" Type="http://schemas.openxmlformats.org/officeDocument/2006/relationships/customXml" Target="../ink/ink1750.xml"/><Relationship Id="rId105" Type="http://schemas.openxmlformats.org/officeDocument/2006/relationships/customXml" Target="../ink/ink1013.xml"/><Relationship Id="rId312" Type="http://schemas.openxmlformats.org/officeDocument/2006/relationships/customXml" Target="../ink/ink1150.xml"/><Relationship Id="rId757" Type="http://schemas.openxmlformats.org/officeDocument/2006/relationships/customXml" Target="../ink/ink1476.xml"/><Relationship Id="rId964" Type="http://schemas.openxmlformats.org/officeDocument/2006/relationships/customXml" Target="../ink/ink1637.xml"/><Relationship Id="rId93" Type="http://schemas.openxmlformats.org/officeDocument/2006/relationships/customXml" Target="../ink/ink1001.xml"/><Relationship Id="rId189" Type="http://schemas.openxmlformats.org/officeDocument/2006/relationships/customXml" Target="../ink/ink1084.xml"/><Relationship Id="rId617" Type="http://schemas.openxmlformats.org/officeDocument/2006/relationships/customXml" Target="../ink/ink1400.xml"/><Relationship Id="rId824" Type="http://schemas.openxmlformats.org/officeDocument/2006/relationships/customXml" Target="../ink/ink1523.xml"/><Relationship Id="rId463" Type="http://schemas.openxmlformats.org/officeDocument/2006/relationships/customXml" Target="../ink/ink1282.xml"/><Relationship Id="rId1093" Type="http://schemas.openxmlformats.org/officeDocument/2006/relationships/customXml" Target="../ink/ink1761.xml"/><Relationship Id="rId1107" Type="http://schemas.openxmlformats.org/officeDocument/2006/relationships/customXml" Target="../ink/ink1775.xml"/><Relationship Id="rId116" Type="http://schemas.openxmlformats.org/officeDocument/2006/relationships/customXml" Target="../ink/ink1024.xml"/><Relationship Id="rId323" Type="http://schemas.openxmlformats.org/officeDocument/2006/relationships/customXml" Target="../ink/ink1161.xml"/><Relationship Id="rId530" Type="http://schemas.openxmlformats.org/officeDocument/2006/relationships/customXml" Target="../ink/ink1315.xml"/><Relationship Id="rId768" Type="http://schemas.openxmlformats.org/officeDocument/2006/relationships/customXml" Target="../ink/ink1487.xml"/><Relationship Id="rId975" Type="http://schemas.openxmlformats.org/officeDocument/2006/relationships/customXml" Target="../ink/ink1647.xml"/><Relationship Id="rId1160" Type="http://schemas.openxmlformats.org/officeDocument/2006/relationships/customXml" Target="../ink/ink1828.xml"/><Relationship Id="rId20" Type="http://schemas.openxmlformats.org/officeDocument/2006/relationships/image" Target="../media/image5.png"/><Relationship Id="rId628" Type="http://schemas.openxmlformats.org/officeDocument/2006/relationships/customXml" Target="../ink/ink1411.xml"/><Relationship Id="rId835" Type="http://schemas.openxmlformats.org/officeDocument/2006/relationships/customXml" Target="../ink/ink1534.xml"/><Relationship Id="rId474" Type="http://schemas.openxmlformats.org/officeDocument/2006/relationships/customXml" Target="../ink/ink1293.xml"/><Relationship Id="rId1020" Type="http://schemas.openxmlformats.org/officeDocument/2006/relationships/customXml" Target="../ink/ink1689.xml"/><Relationship Id="rId1118" Type="http://schemas.openxmlformats.org/officeDocument/2006/relationships/customXml" Target="../ink/ink1786.xml"/><Relationship Id="rId779" Type="http://schemas.openxmlformats.org/officeDocument/2006/relationships/customXml" Target="../ink/ink1498.xml"/><Relationship Id="rId986" Type="http://schemas.openxmlformats.org/officeDocument/2006/relationships/customXml" Target="../ink/ink1658.xml"/><Relationship Id="rId31" Type="http://schemas.openxmlformats.org/officeDocument/2006/relationships/customXml" Target="../ink/ink953.xml"/><Relationship Id="rId334" Type="http://schemas.openxmlformats.org/officeDocument/2006/relationships/customXml" Target="../ink/ink1172.xml"/><Relationship Id="rId541" Type="http://schemas.openxmlformats.org/officeDocument/2006/relationships/image" Target="../media/image33.png"/><Relationship Id="rId639" Type="http://schemas.openxmlformats.org/officeDocument/2006/relationships/customXml" Target="../ink/ink1422.xml"/><Relationship Id="rId1171" Type="http://schemas.openxmlformats.org/officeDocument/2006/relationships/customXml" Target="../ink/ink1839.xml"/><Relationship Id="rId180" Type="http://schemas.openxmlformats.org/officeDocument/2006/relationships/customXml" Target="../ink/ink1075.xml"/><Relationship Id="rId401" Type="http://schemas.openxmlformats.org/officeDocument/2006/relationships/customXml" Target="../ink/ink1222.xml"/><Relationship Id="rId846" Type="http://schemas.openxmlformats.org/officeDocument/2006/relationships/customXml" Target="../ink/ink1543.xml"/><Relationship Id="rId1031" Type="http://schemas.openxmlformats.org/officeDocument/2006/relationships/customXml" Target="../ink/ink1700.xml"/><Relationship Id="rId1129" Type="http://schemas.openxmlformats.org/officeDocument/2006/relationships/customXml" Target="../ink/ink1797.xml"/><Relationship Id="rId913" Type="http://schemas.openxmlformats.org/officeDocument/2006/relationships/customXml" Target="../ink/ink1589.xml"/><Relationship Id="rId42" Type="http://schemas.openxmlformats.org/officeDocument/2006/relationships/customXml" Target="../ink/ink960.xml"/><Relationship Id="rId138" Type="http://schemas.openxmlformats.org/officeDocument/2006/relationships/customXml" Target="../ink/ink1039.xml"/><Relationship Id="rId345" Type="http://schemas.openxmlformats.org/officeDocument/2006/relationships/customXml" Target="../ink/ink1183.xml"/><Relationship Id="rId552" Type="http://schemas.openxmlformats.org/officeDocument/2006/relationships/customXml" Target="../ink/ink1335.xml"/><Relationship Id="rId997" Type="http://schemas.openxmlformats.org/officeDocument/2006/relationships/customXml" Target="../ink/ink1667.xml"/><Relationship Id="rId1182" Type="http://schemas.openxmlformats.org/officeDocument/2006/relationships/customXml" Target="../ink/ink1850.xml"/><Relationship Id="rId191" Type="http://schemas.openxmlformats.org/officeDocument/2006/relationships/customXml" Target="../ink/ink1086.xml"/><Relationship Id="rId205" Type="http://schemas.openxmlformats.org/officeDocument/2006/relationships/customXml" Target="../ink/ink1100.xml"/><Relationship Id="rId412" Type="http://schemas.openxmlformats.org/officeDocument/2006/relationships/customXml" Target="../ink/ink1233.xml"/><Relationship Id="rId857" Type="http://schemas.openxmlformats.org/officeDocument/2006/relationships/customXml" Target="../ink/ink1554.xml"/><Relationship Id="rId1042" Type="http://schemas.openxmlformats.org/officeDocument/2006/relationships/customXml" Target="../ink/ink1711.xml"/><Relationship Id="rId717" Type="http://schemas.openxmlformats.org/officeDocument/2006/relationships/customXml" Target="../ink/ink1436.xml"/><Relationship Id="rId924" Type="http://schemas.openxmlformats.org/officeDocument/2006/relationships/image" Target="../media/image51.png"/><Relationship Id="rId53" Type="http://schemas.openxmlformats.org/officeDocument/2006/relationships/customXml" Target="../ink/ink968.xml"/><Relationship Id="rId149" Type="http://schemas.openxmlformats.org/officeDocument/2006/relationships/customXml" Target="../ink/ink1050.xml"/><Relationship Id="rId356" Type="http://schemas.openxmlformats.org/officeDocument/2006/relationships/customXml" Target="../ink/ink1194.xml"/><Relationship Id="rId563" Type="http://schemas.openxmlformats.org/officeDocument/2006/relationships/customXml" Target="../ink/ink1346.xml"/><Relationship Id="rId770" Type="http://schemas.openxmlformats.org/officeDocument/2006/relationships/customXml" Target="../ink/ink1489.xml"/><Relationship Id="rId1193" Type="http://schemas.openxmlformats.org/officeDocument/2006/relationships/customXml" Target="../ink/ink1861.xml"/><Relationship Id="rId216" Type="http://schemas.openxmlformats.org/officeDocument/2006/relationships/customXml" Target="../ink/ink1109.xml"/><Relationship Id="rId423" Type="http://schemas.openxmlformats.org/officeDocument/2006/relationships/customXml" Target="../ink/ink1243.xml"/><Relationship Id="rId868" Type="http://schemas.openxmlformats.org/officeDocument/2006/relationships/customXml" Target="../ink/ink1565.xml"/><Relationship Id="rId1053" Type="http://schemas.openxmlformats.org/officeDocument/2006/relationships/customXml" Target="../ink/ink1722.xml"/><Relationship Id="rId630" Type="http://schemas.openxmlformats.org/officeDocument/2006/relationships/customXml" Target="../ink/ink1413.xml"/><Relationship Id="rId728" Type="http://schemas.openxmlformats.org/officeDocument/2006/relationships/customXml" Target="../ink/ink1447.xml"/><Relationship Id="rId935" Type="http://schemas.openxmlformats.org/officeDocument/2006/relationships/customXml" Target="../ink/ink1609.xml"/><Relationship Id="rId64" Type="http://schemas.openxmlformats.org/officeDocument/2006/relationships/image" Target="../media/image12.png"/><Relationship Id="rId367" Type="http://schemas.openxmlformats.org/officeDocument/2006/relationships/customXml" Target="../ink/ink1205.xml"/><Relationship Id="rId574" Type="http://schemas.openxmlformats.org/officeDocument/2006/relationships/customXml" Target="../ink/ink1357.xml"/><Relationship Id="rId1120" Type="http://schemas.openxmlformats.org/officeDocument/2006/relationships/customXml" Target="../ink/ink1788.xml"/><Relationship Id="rId227" Type="http://schemas.openxmlformats.org/officeDocument/2006/relationships/customXml" Target="../ink/ink1120.xml"/><Relationship Id="rId781" Type="http://schemas.openxmlformats.org/officeDocument/2006/relationships/customXml" Target="../ink/ink1500.xml"/><Relationship Id="rId434" Type="http://schemas.openxmlformats.org/officeDocument/2006/relationships/customXml" Target="../ink/ink1254.xml"/><Relationship Id="rId641" Type="http://schemas.openxmlformats.org/officeDocument/2006/relationships/customXml" Target="../ink/ink1424.xml"/><Relationship Id="rId739" Type="http://schemas.openxmlformats.org/officeDocument/2006/relationships/customXml" Target="../ink/ink1458.xml"/><Relationship Id="rId1064" Type="http://schemas.openxmlformats.org/officeDocument/2006/relationships/customXml" Target="../ink/ink1733.xml"/><Relationship Id="rId946" Type="http://schemas.openxmlformats.org/officeDocument/2006/relationships/customXml" Target="../ink/ink1620.xml"/><Relationship Id="rId1131" Type="http://schemas.openxmlformats.org/officeDocument/2006/relationships/customXml" Target="../ink/ink1799.xml"/><Relationship Id="rId75" Type="http://schemas.openxmlformats.org/officeDocument/2006/relationships/customXml" Target="../ink/ink985.xml"/><Relationship Id="rId140" Type="http://schemas.openxmlformats.org/officeDocument/2006/relationships/customXml" Target="../ink/ink1041.xml"/><Relationship Id="rId378" Type="http://schemas.openxmlformats.org/officeDocument/2006/relationships/customXml" Target="../ink/ink1216.xml"/><Relationship Id="rId585" Type="http://schemas.openxmlformats.org/officeDocument/2006/relationships/customXml" Target="../ink/ink1368.xml"/><Relationship Id="rId806" Type="http://schemas.openxmlformats.org/officeDocument/2006/relationships/customXml" Target="../ink/ink1508.xml"/><Relationship Id="rId6" Type="http://schemas.openxmlformats.org/officeDocument/2006/relationships/customXml" Target="../ink/ink939.xml"/><Relationship Id="rId238" Type="http://schemas.openxmlformats.org/officeDocument/2006/relationships/customXml" Target="../ink/ink1131.xml"/><Relationship Id="rId445" Type="http://schemas.openxmlformats.org/officeDocument/2006/relationships/customXml" Target="../ink/ink1264.xml"/><Relationship Id="rId1075" Type="http://schemas.openxmlformats.org/officeDocument/2006/relationships/customXml" Target="../ink/ink1743.xml"/><Relationship Id="rId305" Type="http://schemas.openxmlformats.org/officeDocument/2006/relationships/customXml" Target="../ink/ink1144.xml"/><Relationship Id="rId512" Type="http://schemas.openxmlformats.org/officeDocument/2006/relationships/customXml" Target="../ink/ink1298.xml"/><Relationship Id="rId957" Type="http://schemas.openxmlformats.org/officeDocument/2006/relationships/customXml" Target="../ink/ink1630.xml"/><Relationship Id="rId1142" Type="http://schemas.openxmlformats.org/officeDocument/2006/relationships/customXml" Target="../ink/ink1810.xml"/><Relationship Id="rId86" Type="http://schemas.openxmlformats.org/officeDocument/2006/relationships/customXml" Target="../ink/ink995.xml"/><Relationship Id="rId151" Type="http://schemas.openxmlformats.org/officeDocument/2006/relationships/customXml" Target="../ink/ink1052.xml"/><Relationship Id="rId596" Type="http://schemas.openxmlformats.org/officeDocument/2006/relationships/customXml" Target="../ink/ink1379.xml"/><Relationship Id="rId817" Type="http://schemas.openxmlformats.org/officeDocument/2006/relationships/customXml" Target="../ink/ink1518.xml"/><Relationship Id="rId1002" Type="http://schemas.openxmlformats.org/officeDocument/2006/relationships/customXml" Target="../ink/ink1671.xml"/><Relationship Id="rId456" Type="http://schemas.openxmlformats.org/officeDocument/2006/relationships/customXml" Target="../ink/ink1275.xml"/><Relationship Id="rId870" Type="http://schemas.openxmlformats.org/officeDocument/2006/relationships/customXml" Target="../ink/ink1567.xml"/><Relationship Id="rId1086" Type="http://schemas.openxmlformats.org/officeDocument/2006/relationships/customXml" Target="../ink/ink1754.xml"/><Relationship Id="rId109" Type="http://schemas.openxmlformats.org/officeDocument/2006/relationships/customXml" Target="../ink/ink1017.xml"/><Relationship Id="rId316" Type="http://schemas.openxmlformats.org/officeDocument/2006/relationships/customXml" Target="../ink/ink1154.xml"/><Relationship Id="rId523" Type="http://schemas.openxmlformats.org/officeDocument/2006/relationships/customXml" Target="../ink/ink1308.xml"/><Relationship Id="rId968" Type="http://schemas.openxmlformats.org/officeDocument/2006/relationships/customXml" Target="../ink/ink1641.xml"/><Relationship Id="rId1153" Type="http://schemas.openxmlformats.org/officeDocument/2006/relationships/customXml" Target="../ink/ink1821.xml"/><Relationship Id="rId97" Type="http://schemas.openxmlformats.org/officeDocument/2006/relationships/customXml" Target="../ink/ink1005.xml"/><Relationship Id="rId730" Type="http://schemas.openxmlformats.org/officeDocument/2006/relationships/customXml" Target="../ink/ink1449.xml"/><Relationship Id="rId828" Type="http://schemas.openxmlformats.org/officeDocument/2006/relationships/customXml" Target="../ink/ink1527.xml"/><Relationship Id="rId1013" Type="http://schemas.openxmlformats.org/officeDocument/2006/relationships/customXml" Target="../ink/ink1682.xml"/><Relationship Id="rId467" Type="http://schemas.openxmlformats.org/officeDocument/2006/relationships/customXml" Target="../ink/ink1286.xml"/><Relationship Id="rId1097" Type="http://schemas.openxmlformats.org/officeDocument/2006/relationships/customXml" Target="../ink/ink1765.xml"/><Relationship Id="rId881" Type="http://schemas.openxmlformats.org/officeDocument/2006/relationships/image" Target="../media/image48.png"/><Relationship Id="rId979" Type="http://schemas.openxmlformats.org/officeDocument/2006/relationships/customXml" Target="../ink/ink1651.xml"/><Relationship Id="rId24" Type="http://schemas.openxmlformats.org/officeDocument/2006/relationships/customXml" Target="../ink/ink946.xml"/><Relationship Id="rId327" Type="http://schemas.openxmlformats.org/officeDocument/2006/relationships/customXml" Target="../ink/ink1165.xml"/><Relationship Id="rId534" Type="http://schemas.openxmlformats.org/officeDocument/2006/relationships/customXml" Target="../ink/ink1319.xml"/><Relationship Id="rId741" Type="http://schemas.openxmlformats.org/officeDocument/2006/relationships/customXml" Target="../ink/ink1460.xml"/><Relationship Id="rId839" Type="http://schemas.openxmlformats.org/officeDocument/2006/relationships/customXml" Target="../ink/ink1537.xml"/><Relationship Id="rId1164" Type="http://schemas.openxmlformats.org/officeDocument/2006/relationships/customXml" Target="../ink/ink1832.xml"/><Relationship Id="rId173" Type="http://schemas.openxmlformats.org/officeDocument/2006/relationships/customXml" Target="../ink/ink1068.xml"/><Relationship Id="rId380" Type="http://schemas.openxmlformats.org/officeDocument/2006/relationships/customXml" Target="../ink/ink1218.xml"/><Relationship Id="rId601" Type="http://schemas.openxmlformats.org/officeDocument/2006/relationships/customXml" Target="../ink/ink1384.xml"/><Relationship Id="rId1024" Type="http://schemas.openxmlformats.org/officeDocument/2006/relationships/customXml" Target="../ink/ink1693.xml"/><Relationship Id="rId240" Type="http://schemas.openxmlformats.org/officeDocument/2006/relationships/customXml" Target="../ink/ink1133.xml"/><Relationship Id="rId892" Type="http://schemas.openxmlformats.org/officeDocument/2006/relationships/customXml" Target="../ink/ink1581.xml"/><Relationship Id="rId906" Type="http://schemas.openxmlformats.org/officeDocument/2006/relationships/customXml" Target="../ink/ink1582.xml"/><Relationship Id="rId35" Type="http://schemas.openxmlformats.org/officeDocument/2006/relationships/customXml" Target="../ink/ink957.xml"/><Relationship Id="rId100" Type="http://schemas.openxmlformats.org/officeDocument/2006/relationships/customXml" Target="../ink/ink1008.xml"/><Relationship Id="rId338" Type="http://schemas.openxmlformats.org/officeDocument/2006/relationships/customXml" Target="../ink/ink1176.xml"/><Relationship Id="rId545" Type="http://schemas.openxmlformats.org/officeDocument/2006/relationships/customXml" Target="../ink/ink1329.xml"/><Relationship Id="rId752" Type="http://schemas.openxmlformats.org/officeDocument/2006/relationships/customXml" Target="../ink/ink1471.xml"/><Relationship Id="rId1175" Type="http://schemas.openxmlformats.org/officeDocument/2006/relationships/customXml" Target="../ink/ink1843.xml"/><Relationship Id="rId184" Type="http://schemas.openxmlformats.org/officeDocument/2006/relationships/customXml" Target="../ink/ink1079.xml"/><Relationship Id="rId405" Type="http://schemas.openxmlformats.org/officeDocument/2006/relationships/customXml" Target="../ink/ink1226.xml"/><Relationship Id="rId612" Type="http://schemas.openxmlformats.org/officeDocument/2006/relationships/customXml" Target="../ink/ink1395.xml"/><Relationship Id="rId1035" Type="http://schemas.openxmlformats.org/officeDocument/2006/relationships/customXml" Target="../ink/ink1704.xml"/><Relationship Id="rId917" Type="http://schemas.openxmlformats.org/officeDocument/2006/relationships/customXml" Target="../ink/ink1593.xml"/><Relationship Id="rId1102" Type="http://schemas.openxmlformats.org/officeDocument/2006/relationships/customXml" Target="../ink/ink1770.xml"/><Relationship Id="rId46" Type="http://schemas.openxmlformats.org/officeDocument/2006/relationships/image" Target="../media/image8.png"/><Relationship Id="rId349" Type="http://schemas.openxmlformats.org/officeDocument/2006/relationships/customXml" Target="../ink/ink1187.xml"/><Relationship Id="rId556" Type="http://schemas.openxmlformats.org/officeDocument/2006/relationships/customXml" Target="../ink/ink1339.xml"/><Relationship Id="rId763" Type="http://schemas.openxmlformats.org/officeDocument/2006/relationships/customXml" Target="../ink/ink1482.xml"/><Relationship Id="rId1186" Type="http://schemas.openxmlformats.org/officeDocument/2006/relationships/customXml" Target="../ink/ink1854.xml"/><Relationship Id="rId111" Type="http://schemas.openxmlformats.org/officeDocument/2006/relationships/customXml" Target="../ink/ink1019.xml"/><Relationship Id="rId195" Type="http://schemas.openxmlformats.org/officeDocument/2006/relationships/customXml" Target="../ink/ink1090.xml"/><Relationship Id="rId209" Type="http://schemas.openxmlformats.org/officeDocument/2006/relationships/customXml" Target="../ink/ink1104.xml"/><Relationship Id="rId416" Type="http://schemas.openxmlformats.org/officeDocument/2006/relationships/customXml" Target="../ink/ink1236.xml"/><Relationship Id="rId970" Type="http://schemas.openxmlformats.org/officeDocument/2006/relationships/image" Target="../media/image23.png"/><Relationship Id="rId1046" Type="http://schemas.openxmlformats.org/officeDocument/2006/relationships/customXml" Target="../ink/ink1715.xml"/><Relationship Id="rId623" Type="http://schemas.openxmlformats.org/officeDocument/2006/relationships/customXml" Target="../ink/ink1406.xml"/><Relationship Id="rId830" Type="http://schemas.openxmlformats.org/officeDocument/2006/relationships/customXml" Target="../ink/ink1529.xml"/><Relationship Id="rId928" Type="http://schemas.openxmlformats.org/officeDocument/2006/relationships/customXml" Target="../ink/ink1602.xml"/><Relationship Id="rId57" Type="http://schemas.openxmlformats.org/officeDocument/2006/relationships/customXml" Target="../ink/ink971.xml"/><Relationship Id="rId567" Type="http://schemas.openxmlformats.org/officeDocument/2006/relationships/customXml" Target="../ink/ink1350.xml"/><Relationship Id="rId1113" Type="http://schemas.openxmlformats.org/officeDocument/2006/relationships/customXml" Target="../ink/ink1781.xml"/><Relationship Id="rId1197" Type="http://schemas.openxmlformats.org/officeDocument/2006/relationships/customXml" Target="../ink/ink1865.xml"/><Relationship Id="rId122" Type="http://schemas.openxmlformats.org/officeDocument/2006/relationships/customXml" Target="../ink/ink1030.xml"/><Relationship Id="rId774" Type="http://schemas.openxmlformats.org/officeDocument/2006/relationships/customXml" Target="../ink/ink1493.xml"/><Relationship Id="rId981" Type="http://schemas.openxmlformats.org/officeDocument/2006/relationships/customXml" Target="../ink/ink1653.xml"/><Relationship Id="rId1057" Type="http://schemas.openxmlformats.org/officeDocument/2006/relationships/customXml" Target="../ink/ink1726.xml"/><Relationship Id="rId427" Type="http://schemas.openxmlformats.org/officeDocument/2006/relationships/customXml" Target="../ink/ink1247.xml"/><Relationship Id="rId634" Type="http://schemas.openxmlformats.org/officeDocument/2006/relationships/customXml" Target="../ink/ink1417.xml"/><Relationship Id="rId841" Type="http://schemas.openxmlformats.org/officeDocument/2006/relationships/customXml" Target="../ink/ink1539.xml"/><Relationship Id="rId939" Type="http://schemas.openxmlformats.org/officeDocument/2006/relationships/customXml" Target="../ink/ink1613.xml"/><Relationship Id="rId1124" Type="http://schemas.openxmlformats.org/officeDocument/2006/relationships/customXml" Target="../ink/ink1792.xml"/><Relationship Id="rId68" Type="http://schemas.openxmlformats.org/officeDocument/2006/relationships/customXml" Target="../ink/ink979.xml"/><Relationship Id="rId133" Type="http://schemas.openxmlformats.org/officeDocument/2006/relationships/customXml" Target="../ink/ink1034.xml"/><Relationship Id="rId340" Type="http://schemas.openxmlformats.org/officeDocument/2006/relationships/customXml" Target="../ink/ink1178.xml"/><Relationship Id="rId578" Type="http://schemas.openxmlformats.org/officeDocument/2006/relationships/customXml" Target="../ink/ink1361.xml"/><Relationship Id="rId785" Type="http://schemas.openxmlformats.org/officeDocument/2006/relationships/customXml" Target="../ink/ink1504.xml"/><Relationship Id="rId992" Type="http://schemas.openxmlformats.org/officeDocument/2006/relationships/customXml" Target="../ink/ink1663.xml"/><Relationship Id="rId200" Type="http://schemas.openxmlformats.org/officeDocument/2006/relationships/customXml" Target="../ink/ink1095.xml"/><Relationship Id="rId438" Type="http://schemas.openxmlformats.org/officeDocument/2006/relationships/customXml" Target="../ink/ink1257.xml"/><Relationship Id="rId852" Type="http://schemas.openxmlformats.org/officeDocument/2006/relationships/customXml" Target="../ink/ink1549.xml"/><Relationship Id="rId1068" Type="http://schemas.openxmlformats.org/officeDocument/2006/relationships/image" Target="../media/image35.png"/><Relationship Id="rId712" Type="http://schemas.openxmlformats.org/officeDocument/2006/relationships/customXml" Target="../ink/ink1431.xml"/><Relationship Id="rId1135" Type="http://schemas.openxmlformats.org/officeDocument/2006/relationships/customXml" Target="../ink/ink1803.xml"/><Relationship Id="rId79" Type="http://schemas.openxmlformats.org/officeDocument/2006/relationships/customXml" Target="../ink/ink988.xml"/><Relationship Id="rId144" Type="http://schemas.openxmlformats.org/officeDocument/2006/relationships/customXml" Target="../ink/ink1045.xml"/><Relationship Id="rId589" Type="http://schemas.openxmlformats.org/officeDocument/2006/relationships/customXml" Target="../ink/ink1372.xml"/><Relationship Id="rId1202" Type="http://schemas.openxmlformats.org/officeDocument/2006/relationships/customXml" Target="../ink/ink1870.xml"/><Relationship Id="rId351" Type="http://schemas.openxmlformats.org/officeDocument/2006/relationships/customXml" Target="../ink/ink1189.xml"/><Relationship Id="rId449" Type="http://schemas.openxmlformats.org/officeDocument/2006/relationships/customXml" Target="../ink/ink1268.xml"/><Relationship Id="rId863" Type="http://schemas.openxmlformats.org/officeDocument/2006/relationships/customXml" Target="../ink/ink1560.xml"/><Relationship Id="rId1079" Type="http://schemas.openxmlformats.org/officeDocument/2006/relationships/customXml" Target="../ink/ink1747.xml"/><Relationship Id="rId211" Type="http://schemas.openxmlformats.org/officeDocument/2006/relationships/image" Target="../media/image20.png"/><Relationship Id="rId309" Type="http://schemas.openxmlformats.org/officeDocument/2006/relationships/customXml" Target="../ink/ink1148.xml"/><Relationship Id="rId516" Type="http://schemas.openxmlformats.org/officeDocument/2006/relationships/customXml" Target="../ink/ink1301.xml"/><Relationship Id="rId1146" Type="http://schemas.openxmlformats.org/officeDocument/2006/relationships/customXml" Target="../ink/ink1814.xml"/><Relationship Id="rId723" Type="http://schemas.openxmlformats.org/officeDocument/2006/relationships/customXml" Target="../ink/ink1442.xml"/><Relationship Id="rId930" Type="http://schemas.openxmlformats.org/officeDocument/2006/relationships/customXml" Target="../ink/ink1604.xml"/><Relationship Id="rId1006" Type="http://schemas.openxmlformats.org/officeDocument/2006/relationships/customXml" Target="../ink/ink1675.xml"/><Relationship Id="rId155" Type="http://schemas.openxmlformats.org/officeDocument/2006/relationships/customXml" Target="../ink/ink1056.xml"/><Relationship Id="rId362" Type="http://schemas.openxmlformats.org/officeDocument/2006/relationships/customXml" Target="../ink/ink1200.xml"/><Relationship Id="rId222" Type="http://schemas.openxmlformats.org/officeDocument/2006/relationships/customXml" Target="../ink/ink1115.xml"/><Relationship Id="rId874" Type="http://schemas.openxmlformats.org/officeDocument/2006/relationships/customXml" Target="../ink/ink1569.xml"/><Relationship Id="rId527" Type="http://schemas.openxmlformats.org/officeDocument/2006/relationships/customXml" Target="../ink/ink1312.xml"/><Relationship Id="rId734" Type="http://schemas.openxmlformats.org/officeDocument/2006/relationships/customXml" Target="../ink/ink1453.xml"/><Relationship Id="rId941" Type="http://schemas.openxmlformats.org/officeDocument/2006/relationships/customXml" Target="../ink/ink1615.xml"/><Relationship Id="rId1157" Type="http://schemas.openxmlformats.org/officeDocument/2006/relationships/customXml" Target="../ink/ink1825.xml"/><Relationship Id="rId70" Type="http://schemas.openxmlformats.org/officeDocument/2006/relationships/customXml" Target="../ink/ink981.xml"/><Relationship Id="rId166" Type="http://schemas.openxmlformats.org/officeDocument/2006/relationships/customXml" Target="../ink/ink1062.xml"/><Relationship Id="rId373" Type="http://schemas.openxmlformats.org/officeDocument/2006/relationships/customXml" Target="../ink/ink1211.xml"/><Relationship Id="rId580" Type="http://schemas.openxmlformats.org/officeDocument/2006/relationships/customXml" Target="../ink/ink1363.xml"/><Relationship Id="rId1017" Type="http://schemas.openxmlformats.org/officeDocument/2006/relationships/customXml" Target="../ink/ink168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26.xml"/><Relationship Id="rId440" Type="http://schemas.openxmlformats.org/officeDocument/2006/relationships/customXml" Target="../ink/ink1259.xml"/><Relationship Id="rId885" Type="http://schemas.openxmlformats.org/officeDocument/2006/relationships/customXml" Target="../ink/ink1574.xml"/><Relationship Id="rId1070" Type="http://schemas.openxmlformats.org/officeDocument/2006/relationships/customXml" Target="../ink/ink1738.xml"/><Relationship Id="rId28" Type="http://schemas.openxmlformats.org/officeDocument/2006/relationships/customXml" Target="../ink/ink950.xml"/><Relationship Id="rId538" Type="http://schemas.openxmlformats.org/officeDocument/2006/relationships/customXml" Target="../ink/ink1323.xml"/><Relationship Id="rId745" Type="http://schemas.openxmlformats.org/officeDocument/2006/relationships/customXml" Target="../ink/ink1464.xml"/><Relationship Id="rId952" Type="http://schemas.openxmlformats.org/officeDocument/2006/relationships/customXml" Target="../ink/ink1625.xml"/><Relationship Id="rId1168" Type="http://schemas.openxmlformats.org/officeDocument/2006/relationships/customXml" Target="../ink/ink1836.xml"/><Relationship Id="rId81" Type="http://schemas.openxmlformats.org/officeDocument/2006/relationships/customXml" Target="../ink/ink990.xml"/><Relationship Id="rId177" Type="http://schemas.openxmlformats.org/officeDocument/2006/relationships/customXml" Target="../ink/ink1072.xml"/><Relationship Id="rId591" Type="http://schemas.openxmlformats.org/officeDocument/2006/relationships/customXml" Target="../ink/ink1374.xml"/><Relationship Id="rId605" Type="http://schemas.openxmlformats.org/officeDocument/2006/relationships/customXml" Target="../ink/ink1388.xml"/><Relationship Id="rId812" Type="http://schemas.openxmlformats.org/officeDocument/2006/relationships/customXml" Target="../ink/ink1513.xml"/><Relationship Id="rId1028" Type="http://schemas.openxmlformats.org/officeDocument/2006/relationships/customXml" Target="../ink/ink1697.xml"/><Relationship Id="rId244" Type="http://schemas.openxmlformats.org/officeDocument/2006/relationships/customXml" Target="../ink/ink1137.xml"/><Relationship Id="rId1081" Type="http://schemas.openxmlformats.org/officeDocument/2006/relationships/customXml" Target="../ink/ink1749.xml"/><Relationship Id="rId39" Type="http://schemas.openxmlformats.org/officeDocument/2006/relationships/image" Target="../media/image7.png"/><Relationship Id="rId451" Type="http://schemas.openxmlformats.org/officeDocument/2006/relationships/customXml" Target="../ink/ink1270.xml"/><Relationship Id="rId549" Type="http://schemas.openxmlformats.org/officeDocument/2006/relationships/image" Target="../media/image34.png"/><Relationship Id="rId756" Type="http://schemas.openxmlformats.org/officeDocument/2006/relationships/customXml" Target="../ink/ink1475.xml"/><Relationship Id="rId1179" Type="http://schemas.openxmlformats.org/officeDocument/2006/relationships/customXml" Target="../ink/ink1847.xml"/><Relationship Id="rId104" Type="http://schemas.openxmlformats.org/officeDocument/2006/relationships/customXml" Target="../ink/ink1012.xml"/><Relationship Id="rId188" Type="http://schemas.openxmlformats.org/officeDocument/2006/relationships/customXml" Target="../ink/ink1083.xml"/><Relationship Id="rId311" Type="http://schemas.openxmlformats.org/officeDocument/2006/relationships/customXml" Target="../ink/ink1149.xml"/><Relationship Id="rId409" Type="http://schemas.openxmlformats.org/officeDocument/2006/relationships/customXml" Target="../ink/ink1230.xml"/><Relationship Id="rId963" Type="http://schemas.openxmlformats.org/officeDocument/2006/relationships/customXml" Target="../ink/ink1636.xml"/><Relationship Id="rId1039" Type="http://schemas.openxmlformats.org/officeDocument/2006/relationships/customXml" Target="../ink/ink1708.xml"/><Relationship Id="rId92" Type="http://schemas.openxmlformats.org/officeDocument/2006/relationships/customXml" Target="../ink/ink1000.xml"/><Relationship Id="rId616" Type="http://schemas.openxmlformats.org/officeDocument/2006/relationships/customXml" Target="../ink/ink1399.xml"/><Relationship Id="rId823" Type="http://schemas.openxmlformats.org/officeDocument/2006/relationships/image" Target="../media/image44.png"/><Relationship Id="rId462" Type="http://schemas.openxmlformats.org/officeDocument/2006/relationships/customXml" Target="../ink/ink1281.xml"/><Relationship Id="rId1092" Type="http://schemas.openxmlformats.org/officeDocument/2006/relationships/customXml" Target="../ink/ink1760.xml"/><Relationship Id="rId1106" Type="http://schemas.openxmlformats.org/officeDocument/2006/relationships/customXml" Target="../ink/ink1774.xml"/><Relationship Id="rId115" Type="http://schemas.openxmlformats.org/officeDocument/2006/relationships/customXml" Target="../ink/ink1023.xml"/><Relationship Id="rId322" Type="http://schemas.openxmlformats.org/officeDocument/2006/relationships/customXml" Target="../ink/ink1160.xml"/><Relationship Id="rId767" Type="http://schemas.openxmlformats.org/officeDocument/2006/relationships/customXml" Target="../ink/ink1486.xml"/><Relationship Id="rId974" Type="http://schemas.openxmlformats.org/officeDocument/2006/relationships/customXml" Target="../ink/ink1646.xml"/><Relationship Id="rId199" Type="http://schemas.openxmlformats.org/officeDocument/2006/relationships/customXml" Target="../ink/ink1094.xml"/><Relationship Id="rId627" Type="http://schemas.openxmlformats.org/officeDocument/2006/relationships/customXml" Target="../ink/ink1410.xml"/><Relationship Id="rId834" Type="http://schemas.openxmlformats.org/officeDocument/2006/relationships/customXml" Target="../ink/ink1533.xml"/><Relationship Id="rId473" Type="http://schemas.openxmlformats.org/officeDocument/2006/relationships/customXml" Target="../ink/ink1292.xml"/><Relationship Id="rId1117" Type="http://schemas.openxmlformats.org/officeDocument/2006/relationships/customXml" Target="../ink/ink1785.xml"/><Relationship Id="rId30" Type="http://schemas.openxmlformats.org/officeDocument/2006/relationships/customXml" Target="../ink/ink952.xml"/><Relationship Id="rId168" Type="http://schemas.openxmlformats.org/officeDocument/2006/relationships/customXml" Target="../ink/ink1064.xml"/><Relationship Id="rId333" Type="http://schemas.openxmlformats.org/officeDocument/2006/relationships/customXml" Target="../ink/ink1171.xml"/><Relationship Id="rId540" Type="http://schemas.openxmlformats.org/officeDocument/2006/relationships/customXml" Target="../ink/ink1325.xml"/><Relationship Id="rId778" Type="http://schemas.openxmlformats.org/officeDocument/2006/relationships/customXml" Target="../ink/ink1497.xml"/><Relationship Id="rId943" Type="http://schemas.openxmlformats.org/officeDocument/2006/relationships/customXml" Target="../ink/ink1617.xml"/><Relationship Id="rId985" Type="http://schemas.openxmlformats.org/officeDocument/2006/relationships/customXml" Target="../ink/ink1657.xml"/><Relationship Id="rId1019" Type="http://schemas.openxmlformats.org/officeDocument/2006/relationships/customXml" Target="../ink/ink1688.xml"/><Relationship Id="rId1170" Type="http://schemas.openxmlformats.org/officeDocument/2006/relationships/customXml" Target="../ink/ink1838.xml"/><Relationship Id="rId72" Type="http://schemas.openxmlformats.org/officeDocument/2006/relationships/image" Target="../media/image14.png"/><Relationship Id="rId375" Type="http://schemas.openxmlformats.org/officeDocument/2006/relationships/customXml" Target="../ink/ink1213.xml"/><Relationship Id="rId582" Type="http://schemas.openxmlformats.org/officeDocument/2006/relationships/customXml" Target="../ink/ink1365.xml"/><Relationship Id="rId638" Type="http://schemas.openxmlformats.org/officeDocument/2006/relationships/customXml" Target="../ink/ink1421.xml"/><Relationship Id="rId845" Type="http://schemas.openxmlformats.org/officeDocument/2006/relationships/customXml" Target="../ink/ink1542.xml"/><Relationship Id="rId1030" Type="http://schemas.openxmlformats.org/officeDocument/2006/relationships/customXml" Target="../ink/ink1699.xml"/><Relationship Id="rId3" Type="http://schemas.openxmlformats.org/officeDocument/2006/relationships/customXml" Target="../ink/ink937.xml"/><Relationship Id="rId235" Type="http://schemas.openxmlformats.org/officeDocument/2006/relationships/customXml" Target="../ink/ink1128.xml"/><Relationship Id="rId400" Type="http://schemas.openxmlformats.org/officeDocument/2006/relationships/image" Target="../media/image27.png"/><Relationship Id="rId442" Type="http://schemas.openxmlformats.org/officeDocument/2006/relationships/customXml" Target="../ink/ink1261.xml"/><Relationship Id="rId887" Type="http://schemas.openxmlformats.org/officeDocument/2006/relationships/customXml" Target="../ink/ink1576.xml"/><Relationship Id="rId1072" Type="http://schemas.openxmlformats.org/officeDocument/2006/relationships/customXml" Target="../ink/ink1740.xml"/><Relationship Id="rId1128" Type="http://schemas.openxmlformats.org/officeDocument/2006/relationships/customXml" Target="../ink/ink1796.xml"/><Relationship Id="rId137" Type="http://schemas.openxmlformats.org/officeDocument/2006/relationships/customXml" Target="../ink/ink1038.xml"/><Relationship Id="rId302" Type="http://schemas.openxmlformats.org/officeDocument/2006/relationships/image" Target="../media/image25.png"/><Relationship Id="rId344" Type="http://schemas.openxmlformats.org/officeDocument/2006/relationships/customXml" Target="../ink/ink1182.xml"/><Relationship Id="rId747" Type="http://schemas.openxmlformats.org/officeDocument/2006/relationships/customXml" Target="../ink/ink1466.xml"/><Relationship Id="rId912" Type="http://schemas.openxmlformats.org/officeDocument/2006/relationships/customXml" Target="../ink/ink1588.xml"/><Relationship Id="rId954" Type="http://schemas.openxmlformats.org/officeDocument/2006/relationships/customXml" Target="../ink/ink1627.xml"/><Relationship Id="rId996" Type="http://schemas.openxmlformats.org/officeDocument/2006/relationships/image" Target="../media/image26.png"/><Relationship Id="rId41" Type="http://schemas.openxmlformats.org/officeDocument/2006/relationships/customXml" Target="../ink/ink959.xml"/><Relationship Id="rId83" Type="http://schemas.openxmlformats.org/officeDocument/2006/relationships/customXml" Target="../ink/ink992.xml"/><Relationship Id="rId179" Type="http://schemas.openxmlformats.org/officeDocument/2006/relationships/customXml" Target="../ink/ink1074.xml"/><Relationship Id="rId551" Type="http://schemas.openxmlformats.org/officeDocument/2006/relationships/customXml" Target="../ink/ink1334.xml"/><Relationship Id="rId593" Type="http://schemas.openxmlformats.org/officeDocument/2006/relationships/customXml" Target="../ink/ink1376.xml"/><Relationship Id="rId607" Type="http://schemas.openxmlformats.org/officeDocument/2006/relationships/customXml" Target="../ink/ink1390.xml"/><Relationship Id="rId814" Type="http://schemas.openxmlformats.org/officeDocument/2006/relationships/customXml" Target="../ink/ink1515.xml"/><Relationship Id="rId856" Type="http://schemas.openxmlformats.org/officeDocument/2006/relationships/customXml" Target="../ink/ink1553.xml"/><Relationship Id="rId1181" Type="http://schemas.openxmlformats.org/officeDocument/2006/relationships/customXml" Target="../ink/ink1849.xml"/><Relationship Id="rId190" Type="http://schemas.openxmlformats.org/officeDocument/2006/relationships/customXml" Target="../ink/ink1085.xml"/><Relationship Id="rId204" Type="http://schemas.openxmlformats.org/officeDocument/2006/relationships/customXml" Target="../ink/ink1099.xml"/><Relationship Id="rId246" Type="http://schemas.openxmlformats.org/officeDocument/2006/relationships/customXml" Target="../ink/ink1139.xml"/><Relationship Id="rId411" Type="http://schemas.openxmlformats.org/officeDocument/2006/relationships/customXml" Target="../ink/ink1232.xml"/><Relationship Id="rId453" Type="http://schemas.openxmlformats.org/officeDocument/2006/relationships/customXml" Target="../ink/ink1272.xml"/><Relationship Id="rId509" Type="http://schemas.openxmlformats.org/officeDocument/2006/relationships/customXml" Target="../ink/ink1296.xml"/><Relationship Id="rId1041" Type="http://schemas.openxmlformats.org/officeDocument/2006/relationships/customXml" Target="../ink/ink1710.xml"/><Relationship Id="rId1083" Type="http://schemas.openxmlformats.org/officeDocument/2006/relationships/customXml" Target="../ink/ink1751.xml"/><Relationship Id="rId1139" Type="http://schemas.openxmlformats.org/officeDocument/2006/relationships/customXml" Target="../ink/ink1807.xml"/><Relationship Id="rId106" Type="http://schemas.openxmlformats.org/officeDocument/2006/relationships/customXml" Target="../ink/ink1014.xml"/><Relationship Id="rId313" Type="http://schemas.openxmlformats.org/officeDocument/2006/relationships/customXml" Target="../ink/ink1151.xml"/><Relationship Id="rId716" Type="http://schemas.openxmlformats.org/officeDocument/2006/relationships/customXml" Target="../ink/ink1435.xml"/><Relationship Id="rId758" Type="http://schemas.openxmlformats.org/officeDocument/2006/relationships/customXml" Target="../ink/ink1477.xml"/><Relationship Id="rId923" Type="http://schemas.openxmlformats.org/officeDocument/2006/relationships/customXml" Target="../ink/ink1598.xml"/><Relationship Id="rId965" Type="http://schemas.openxmlformats.org/officeDocument/2006/relationships/customXml" Target="../ink/ink1638.xml"/><Relationship Id="rId1150" Type="http://schemas.openxmlformats.org/officeDocument/2006/relationships/customXml" Target="../ink/ink1818.xml"/><Relationship Id="rId10" Type="http://schemas.openxmlformats.org/officeDocument/2006/relationships/customXml" Target="../ink/ink943.xml"/><Relationship Id="rId52" Type="http://schemas.openxmlformats.org/officeDocument/2006/relationships/customXml" Target="../ink/ink967.xml"/><Relationship Id="rId94" Type="http://schemas.openxmlformats.org/officeDocument/2006/relationships/customXml" Target="../ink/ink1002.xml"/><Relationship Id="rId148" Type="http://schemas.openxmlformats.org/officeDocument/2006/relationships/customXml" Target="../ink/ink1049.xml"/><Relationship Id="rId355" Type="http://schemas.openxmlformats.org/officeDocument/2006/relationships/customXml" Target="../ink/ink1193.xml"/><Relationship Id="rId520" Type="http://schemas.openxmlformats.org/officeDocument/2006/relationships/customXml" Target="../ink/ink1305.xml"/><Relationship Id="rId562" Type="http://schemas.openxmlformats.org/officeDocument/2006/relationships/customXml" Target="../ink/ink1345.xml"/><Relationship Id="rId618" Type="http://schemas.openxmlformats.org/officeDocument/2006/relationships/customXml" Target="../ink/ink1401.xml"/><Relationship Id="rId825" Type="http://schemas.openxmlformats.org/officeDocument/2006/relationships/customXml" Target="../ink/ink1524.xml"/><Relationship Id="rId1192" Type="http://schemas.openxmlformats.org/officeDocument/2006/relationships/customXml" Target="../ink/ink1860.xml"/><Relationship Id="rId215" Type="http://schemas.openxmlformats.org/officeDocument/2006/relationships/customXml" Target="../ink/ink1108.xml"/><Relationship Id="rId422" Type="http://schemas.openxmlformats.org/officeDocument/2006/relationships/customXml" Target="../ink/ink1242.xml"/><Relationship Id="rId464" Type="http://schemas.openxmlformats.org/officeDocument/2006/relationships/customXml" Target="../ink/ink1283.xml"/><Relationship Id="rId867" Type="http://schemas.openxmlformats.org/officeDocument/2006/relationships/customXml" Target="../ink/ink1564.xml"/><Relationship Id="rId1010" Type="http://schemas.openxmlformats.org/officeDocument/2006/relationships/customXml" Target="../ink/ink1679.xml"/><Relationship Id="rId1052" Type="http://schemas.openxmlformats.org/officeDocument/2006/relationships/customXml" Target="../ink/ink1721.xml"/><Relationship Id="rId1094" Type="http://schemas.openxmlformats.org/officeDocument/2006/relationships/customXml" Target="../ink/ink1762.xml"/><Relationship Id="rId1108" Type="http://schemas.openxmlformats.org/officeDocument/2006/relationships/customXml" Target="../ink/ink1776.xml"/><Relationship Id="rId727" Type="http://schemas.openxmlformats.org/officeDocument/2006/relationships/customXml" Target="../ink/ink1446.xml"/><Relationship Id="rId934" Type="http://schemas.openxmlformats.org/officeDocument/2006/relationships/customXml" Target="../ink/ink1608.xml"/><Relationship Id="rId63" Type="http://schemas.openxmlformats.org/officeDocument/2006/relationships/customXml" Target="../ink/ink976.xml"/><Relationship Id="rId159" Type="http://schemas.openxmlformats.org/officeDocument/2006/relationships/customXml" Target="../ink/ink1060.xml"/><Relationship Id="rId366" Type="http://schemas.openxmlformats.org/officeDocument/2006/relationships/customXml" Target="../ink/ink1204.xml"/><Relationship Id="rId573" Type="http://schemas.openxmlformats.org/officeDocument/2006/relationships/customXml" Target="../ink/ink1356.xml"/><Relationship Id="rId780" Type="http://schemas.openxmlformats.org/officeDocument/2006/relationships/customXml" Target="../ink/ink1499.xml"/><Relationship Id="rId226" Type="http://schemas.openxmlformats.org/officeDocument/2006/relationships/customXml" Target="../ink/ink1119.xml"/><Relationship Id="rId433" Type="http://schemas.openxmlformats.org/officeDocument/2006/relationships/customXml" Target="../ink/ink1253.xml"/><Relationship Id="rId1063" Type="http://schemas.openxmlformats.org/officeDocument/2006/relationships/customXml" Target="../ink/ink1732.xml"/><Relationship Id="rId640" Type="http://schemas.openxmlformats.org/officeDocument/2006/relationships/customXml" Target="../ink/ink1423.xml"/><Relationship Id="rId738" Type="http://schemas.openxmlformats.org/officeDocument/2006/relationships/customXml" Target="../ink/ink1457.xml"/><Relationship Id="rId945" Type="http://schemas.openxmlformats.org/officeDocument/2006/relationships/customXml" Target="../ink/ink1619.xml"/><Relationship Id="rId74" Type="http://schemas.openxmlformats.org/officeDocument/2006/relationships/customXml" Target="../ink/ink984.xml"/><Relationship Id="rId377" Type="http://schemas.openxmlformats.org/officeDocument/2006/relationships/customXml" Target="../ink/ink1215.xml"/><Relationship Id="rId584" Type="http://schemas.openxmlformats.org/officeDocument/2006/relationships/customXml" Target="../ink/ink1367.xml"/><Relationship Id="rId805" Type="http://schemas.openxmlformats.org/officeDocument/2006/relationships/customXml" Target="../ink/ink1507.xml"/><Relationship Id="rId1130" Type="http://schemas.openxmlformats.org/officeDocument/2006/relationships/customXml" Target="../ink/ink1798.xml"/><Relationship Id="rId5" Type="http://schemas.openxmlformats.org/officeDocument/2006/relationships/customXml" Target="../ink/ink938.xml"/><Relationship Id="rId237" Type="http://schemas.openxmlformats.org/officeDocument/2006/relationships/customXml" Target="../ink/ink1130.xml"/><Relationship Id="rId889" Type="http://schemas.openxmlformats.org/officeDocument/2006/relationships/customXml" Target="../ink/ink1578.xml"/><Relationship Id="rId1074" Type="http://schemas.openxmlformats.org/officeDocument/2006/relationships/customXml" Target="../ink/ink1742.xml"/><Relationship Id="rId444" Type="http://schemas.openxmlformats.org/officeDocument/2006/relationships/customXml" Target="../ink/ink1263.xml"/><Relationship Id="rId749" Type="http://schemas.openxmlformats.org/officeDocument/2006/relationships/customXml" Target="../ink/ink1468.xml"/><Relationship Id="rId304" Type="http://schemas.openxmlformats.org/officeDocument/2006/relationships/customXml" Target="../ink/ink1143.xml"/><Relationship Id="rId511" Type="http://schemas.openxmlformats.org/officeDocument/2006/relationships/image" Target="../media/image31.png"/><Relationship Id="rId609" Type="http://schemas.openxmlformats.org/officeDocument/2006/relationships/customXml" Target="../ink/ink1392.xml"/><Relationship Id="rId956" Type="http://schemas.openxmlformats.org/officeDocument/2006/relationships/customXml" Target="../ink/ink1629.xml"/><Relationship Id="rId1141" Type="http://schemas.openxmlformats.org/officeDocument/2006/relationships/customXml" Target="../ink/ink1809.xml"/><Relationship Id="rId85" Type="http://schemas.openxmlformats.org/officeDocument/2006/relationships/customXml" Target="../ink/ink994.xml"/><Relationship Id="rId150" Type="http://schemas.openxmlformats.org/officeDocument/2006/relationships/customXml" Target="../ink/ink1051.xml"/><Relationship Id="rId595" Type="http://schemas.openxmlformats.org/officeDocument/2006/relationships/customXml" Target="../ink/ink1378.xml"/><Relationship Id="rId816" Type="http://schemas.openxmlformats.org/officeDocument/2006/relationships/customXml" Target="../ink/ink1517.xml"/><Relationship Id="rId1001" Type="http://schemas.openxmlformats.org/officeDocument/2006/relationships/customXml" Target="../ink/ink1670.xml"/><Relationship Id="rId248" Type="http://schemas.openxmlformats.org/officeDocument/2006/relationships/customXml" Target="../ink/ink1141.xml"/><Relationship Id="rId455" Type="http://schemas.openxmlformats.org/officeDocument/2006/relationships/customXml" Target="../ink/ink1274.xml"/><Relationship Id="rId1085" Type="http://schemas.openxmlformats.org/officeDocument/2006/relationships/customXml" Target="../ink/ink1753.xml"/><Relationship Id="rId12" Type="http://schemas.openxmlformats.org/officeDocument/2006/relationships/customXml" Target="../ink/ink945.xml"/><Relationship Id="rId108" Type="http://schemas.openxmlformats.org/officeDocument/2006/relationships/customXml" Target="../ink/ink1016.xml"/><Relationship Id="rId315" Type="http://schemas.openxmlformats.org/officeDocument/2006/relationships/customXml" Target="../ink/ink1153.xml"/><Relationship Id="rId522" Type="http://schemas.openxmlformats.org/officeDocument/2006/relationships/customXml" Target="../ink/ink1307.xml"/><Relationship Id="rId967" Type="http://schemas.openxmlformats.org/officeDocument/2006/relationships/customXml" Target="../ink/ink1640.xml"/><Relationship Id="rId1152" Type="http://schemas.openxmlformats.org/officeDocument/2006/relationships/customXml" Target="../ink/ink1820.xml"/><Relationship Id="rId96" Type="http://schemas.openxmlformats.org/officeDocument/2006/relationships/customXml" Target="../ink/ink1004.xml"/><Relationship Id="rId827" Type="http://schemas.openxmlformats.org/officeDocument/2006/relationships/customXml" Target="../ink/ink1526.xml"/><Relationship Id="rId1012" Type="http://schemas.openxmlformats.org/officeDocument/2006/relationships/customXml" Target="../ink/ink1681.xml"/><Relationship Id="rId466" Type="http://schemas.openxmlformats.org/officeDocument/2006/relationships/customXml" Target="../ink/ink1285.xml"/><Relationship Id="rId1096" Type="http://schemas.openxmlformats.org/officeDocument/2006/relationships/customXml" Target="../ink/ink1764.xml"/><Relationship Id="rId23" Type="http://schemas.openxmlformats.org/officeDocument/2006/relationships/image" Target="../media/image6.png"/><Relationship Id="rId119" Type="http://schemas.openxmlformats.org/officeDocument/2006/relationships/customXml" Target="../ink/ink1027.xml"/><Relationship Id="rId326" Type="http://schemas.openxmlformats.org/officeDocument/2006/relationships/customXml" Target="../ink/ink1164.xml"/><Relationship Id="rId533" Type="http://schemas.openxmlformats.org/officeDocument/2006/relationships/customXml" Target="../ink/ink1318.xml"/><Relationship Id="rId978" Type="http://schemas.openxmlformats.org/officeDocument/2006/relationships/customXml" Target="../ink/ink1650.xml"/><Relationship Id="rId1163" Type="http://schemas.openxmlformats.org/officeDocument/2006/relationships/customXml" Target="../ink/ink1831.xml"/><Relationship Id="rId740" Type="http://schemas.openxmlformats.org/officeDocument/2006/relationships/customXml" Target="../ink/ink1459.xml"/><Relationship Id="rId838" Type="http://schemas.openxmlformats.org/officeDocument/2006/relationships/customXml" Target="../ink/ink1536.xml"/><Relationship Id="rId1023" Type="http://schemas.openxmlformats.org/officeDocument/2006/relationships/customXml" Target="../ink/ink1692.xml"/><Relationship Id="rId172" Type="http://schemas.openxmlformats.org/officeDocument/2006/relationships/customXml" Target="../ink/ink1067.xml"/><Relationship Id="rId600" Type="http://schemas.openxmlformats.org/officeDocument/2006/relationships/customXml" Target="../ink/ink1383.xml"/><Relationship Id="rId337" Type="http://schemas.openxmlformats.org/officeDocument/2006/relationships/customXml" Target="../ink/ink1175.xml"/><Relationship Id="rId891" Type="http://schemas.openxmlformats.org/officeDocument/2006/relationships/customXml" Target="../ink/ink1580.xml"/><Relationship Id="rId905" Type="http://schemas.openxmlformats.org/officeDocument/2006/relationships/image" Target="../media/image49.png"/><Relationship Id="rId989" Type="http://schemas.openxmlformats.org/officeDocument/2006/relationships/customXml" Target="../ink/ink1661.xml"/><Relationship Id="rId34" Type="http://schemas.openxmlformats.org/officeDocument/2006/relationships/customXml" Target="../ink/ink956.xml"/><Relationship Id="rId544" Type="http://schemas.openxmlformats.org/officeDocument/2006/relationships/customXml" Target="../ink/ink1328.xml"/><Relationship Id="rId751" Type="http://schemas.openxmlformats.org/officeDocument/2006/relationships/customXml" Target="../ink/ink1470.xml"/><Relationship Id="rId849" Type="http://schemas.openxmlformats.org/officeDocument/2006/relationships/customXml" Target="../ink/ink1546.xml"/><Relationship Id="rId1174" Type="http://schemas.openxmlformats.org/officeDocument/2006/relationships/customXml" Target="../ink/ink1842.xml"/><Relationship Id="rId183" Type="http://schemas.openxmlformats.org/officeDocument/2006/relationships/customXml" Target="../ink/ink1078.xml"/><Relationship Id="rId404" Type="http://schemas.openxmlformats.org/officeDocument/2006/relationships/customXml" Target="../ink/ink1225.xml"/><Relationship Id="rId611" Type="http://schemas.openxmlformats.org/officeDocument/2006/relationships/customXml" Target="../ink/ink1394.xml"/><Relationship Id="rId1034" Type="http://schemas.openxmlformats.org/officeDocument/2006/relationships/customXml" Target="../ink/ink1703.xml"/><Relationship Id="rId709" Type="http://schemas.openxmlformats.org/officeDocument/2006/relationships/customXml" Target="../ink/ink1428.xml"/><Relationship Id="rId916" Type="http://schemas.openxmlformats.org/officeDocument/2006/relationships/customXml" Target="../ink/ink1592.xml"/><Relationship Id="rId1101" Type="http://schemas.openxmlformats.org/officeDocument/2006/relationships/customXml" Target="../ink/ink1769.xml"/><Relationship Id="rId110" Type="http://schemas.openxmlformats.org/officeDocument/2006/relationships/customXml" Target="../ink/ink1018.xml"/><Relationship Id="rId348" Type="http://schemas.openxmlformats.org/officeDocument/2006/relationships/customXml" Target="../ink/ink1186.xml"/><Relationship Id="rId555" Type="http://schemas.openxmlformats.org/officeDocument/2006/relationships/customXml" Target="../ink/ink1338.xml"/><Relationship Id="rId762" Type="http://schemas.openxmlformats.org/officeDocument/2006/relationships/customXml" Target="../ink/ink1481.xml"/><Relationship Id="rId1185" Type="http://schemas.openxmlformats.org/officeDocument/2006/relationships/customXml" Target="../ink/ink1853.xml"/><Relationship Id="rId194" Type="http://schemas.openxmlformats.org/officeDocument/2006/relationships/customXml" Target="../ink/ink1089.xml"/><Relationship Id="rId208" Type="http://schemas.openxmlformats.org/officeDocument/2006/relationships/customXml" Target="../ink/ink1103.xml"/><Relationship Id="rId415" Type="http://schemas.openxmlformats.org/officeDocument/2006/relationships/customXml" Target="../ink/ink1235.xml"/><Relationship Id="rId622" Type="http://schemas.openxmlformats.org/officeDocument/2006/relationships/customXml" Target="../ink/ink1405.xml"/><Relationship Id="rId1045" Type="http://schemas.openxmlformats.org/officeDocument/2006/relationships/customXml" Target="../ink/ink1714.xml"/><Relationship Id="rId927" Type="http://schemas.openxmlformats.org/officeDocument/2006/relationships/customXml" Target="../ink/ink1601.xml"/><Relationship Id="rId1112" Type="http://schemas.openxmlformats.org/officeDocument/2006/relationships/customXml" Target="../ink/ink1780.xml"/><Relationship Id="rId56" Type="http://schemas.openxmlformats.org/officeDocument/2006/relationships/image" Target="../media/image10.png"/><Relationship Id="rId359" Type="http://schemas.openxmlformats.org/officeDocument/2006/relationships/customXml" Target="../ink/ink1197.xml"/><Relationship Id="rId566" Type="http://schemas.openxmlformats.org/officeDocument/2006/relationships/customXml" Target="../ink/ink1349.xml"/><Relationship Id="rId773" Type="http://schemas.openxmlformats.org/officeDocument/2006/relationships/customXml" Target="../ink/ink1492.xml"/><Relationship Id="rId1196" Type="http://schemas.openxmlformats.org/officeDocument/2006/relationships/customXml" Target="../ink/ink1864.xml"/><Relationship Id="rId121" Type="http://schemas.openxmlformats.org/officeDocument/2006/relationships/customXml" Target="../ink/ink1029.xml"/><Relationship Id="rId219" Type="http://schemas.openxmlformats.org/officeDocument/2006/relationships/customXml" Target="../ink/ink1112.xml"/><Relationship Id="rId426" Type="http://schemas.openxmlformats.org/officeDocument/2006/relationships/customXml" Target="../ink/ink1246.xml"/><Relationship Id="rId633" Type="http://schemas.openxmlformats.org/officeDocument/2006/relationships/customXml" Target="../ink/ink1416.xml"/><Relationship Id="rId980" Type="http://schemas.openxmlformats.org/officeDocument/2006/relationships/customXml" Target="../ink/ink1652.xml"/><Relationship Id="rId1056" Type="http://schemas.openxmlformats.org/officeDocument/2006/relationships/customXml" Target="../ink/ink1725.xml"/><Relationship Id="rId840" Type="http://schemas.openxmlformats.org/officeDocument/2006/relationships/customXml" Target="../ink/ink1538.xml"/><Relationship Id="rId938" Type="http://schemas.openxmlformats.org/officeDocument/2006/relationships/customXml" Target="../ink/ink1612.xml"/><Relationship Id="rId67" Type="http://schemas.openxmlformats.org/officeDocument/2006/relationships/customXml" Target="../ink/ink978.xml"/><Relationship Id="rId577" Type="http://schemas.openxmlformats.org/officeDocument/2006/relationships/customXml" Target="../ink/ink1360.xml"/><Relationship Id="rId1123" Type="http://schemas.openxmlformats.org/officeDocument/2006/relationships/customXml" Target="../ink/ink1791.xml"/><Relationship Id="rId132" Type="http://schemas.openxmlformats.org/officeDocument/2006/relationships/customXml" Target="../ink/ink1033.xml"/><Relationship Id="rId784" Type="http://schemas.openxmlformats.org/officeDocument/2006/relationships/customXml" Target="../ink/ink1503.xml"/><Relationship Id="rId991" Type="http://schemas.openxmlformats.org/officeDocument/2006/relationships/customXml" Target="../ink/ink1662.xml"/><Relationship Id="rId1067" Type="http://schemas.openxmlformats.org/officeDocument/2006/relationships/customXml" Target="../ink/ink1736.xml"/><Relationship Id="rId437" Type="http://schemas.openxmlformats.org/officeDocument/2006/relationships/customXml" Target="../ink/ink1256.xml"/><Relationship Id="rId851" Type="http://schemas.openxmlformats.org/officeDocument/2006/relationships/customXml" Target="../ink/ink1548.xml"/><Relationship Id="rId711" Type="http://schemas.openxmlformats.org/officeDocument/2006/relationships/customXml" Target="../ink/ink1430.xml"/><Relationship Id="rId949" Type="http://schemas.openxmlformats.org/officeDocument/2006/relationships/customXml" Target="../ink/ink1622.xml"/><Relationship Id="rId1134" Type="http://schemas.openxmlformats.org/officeDocument/2006/relationships/customXml" Target="../ink/ink1802.xml"/><Relationship Id="rId78" Type="http://schemas.openxmlformats.org/officeDocument/2006/relationships/customXml" Target="../ink/ink987.xml"/><Relationship Id="rId143" Type="http://schemas.openxmlformats.org/officeDocument/2006/relationships/customXml" Target="../ink/ink1044.xml"/><Relationship Id="rId350" Type="http://schemas.openxmlformats.org/officeDocument/2006/relationships/customXml" Target="../ink/ink1188.xml"/><Relationship Id="rId588" Type="http://schemas.openxmlformats.org/officeDocument/2006/relationships/customXml" Target="../ink/ink1371.xml"/><Relationship Id="rId809" Type="http://schemas.openxmlformats.org/officeDocument/2006/relationships/customXml" Target="../ink/ink1510.xml"/><Relationship Id="rId1201" Type="http://schemas.openxmlformats.org/officeDocument/2006/relationships/customXml" Target="../ink/ink1869.xml"/><Relationship Id="rId9" Type="http://schemas.openxmlformats.org/officeDocument/2006/relationships/customXml" Target="../ink/ink942.xml"/><Relationship Id="rId210" Type="http://schemas.openxmlformats.org/officeDocument/2006/relationships/customXml" Target="../ink/ink1105.xml"/><Relationship Id="rId448" Type="http://schemas.openxmlformats.org/officeDocument/2006/relationships/customXml" Target="../ink/ink1267.xml"/><Relationship Id="rId862" Type="http://schemas.openxmlformats.org/officeDocument/2006/relationships/customXml" Target="../ink/ink1559.xml"/><Relationship Id="rId1078" Type="http://schemas.openxmlformats.org/officeDocument/2006/relationships/customXml" Target="../ink/ink1746.xml"/><Relationship Id="rId308" Type="http://schemas.openxmlformats.org/officeDocument/2006/relationships/customXml" Target="../ink/ink1147.xml"/><Relationship Id="rId515" Type="http://schemas.openxmlformats.org/officeDocument/2006/relationships/customXml" Target="../ink/ink1300.xml"/><Relationship Id="rId722" Type="http://schemas.openxmlformats.org/officeDocument/2006/relationships/customXml" Target="../ink/ink1441.xml"/><Relationship Id="rId1145" Type="http://schemas.openxmlformats.org/officeDocument/2006/relationships/customXml" Target="../ink/ink1813.xml"/><Relationship Id="rId89" Type="http://schemas.openxmlformats.org/officeDocument/2006/relationships/customXml" Target="../ink/ink997.xml"/><Relationship Id="rId154" Type="http://schemas.openxmlformats.org/officeDocument/2006/relationships/customXml" Target="../ink/ink1055.xml"/><Relationship Id="rId361" Type="http://schemas.openxmlformats.org/officeDocument/2006/relationships/customXml" Target="../ink/ink1199.xml"/><Relationship Id="rId599" Type="http://schemas.openxmlformats.org/officeDocument/2006/relationships/customXml" Target="../ink/ink1382.xml"/><Relationship Id="rId1005" Type="http://schemas.openxmlformats.org/officeDocument/2006/relationships/customXml" Target="../ink/ink1674.xml"/><Relationship Id="rId459" Type="http://schemas.openxmlformats.org/officeDocument/2006/relationships/customXml" Target="../ink/ink1278.xml"/><Relationship Id="rId873" Type="http://schemas.openxmlformats.org/officeDocument/2006/relationships/image" Target="../media/image47.png"/><Relationship Id="rId1089" Type="http://schemas.openxmlformats.org/officeDocument/2006/relationships/customXml" Target="../ink/ink1757.xml"/><Relationship Id="rId221" Type="http://schemas.openxmlformats.org/officeDocument/2006/relationships/customXml" Target="../ink/ink1114.xml"/><Relationship Id="rId319" Type="http://schemas.openxmlformats.org/officeDocument/2006/relationships/customXml" Target="../ink/ink1157.xml"/><Relationship Id="rId526" Type="http://schemas.openxmlformats.org/officeDocument/2006/relationships/customXml" Target="../ink/ink1311.xml"/><Relationship Id="rId1156" Type="http://schemas.openxmlformats.org/officeDocument/2006/relationships/customXml" Target="../ink/ink1824.xml"/><Relationship Id="rId733" Type="http://schemas.openxmlformats.org/officeDocument/2006/relationships/customXml" Target="../ink/ink1452.xml"/><Relationship Id="rId940" Type="http://schemas.openxmlformats.org/officeDocument/2006/relationships/customXml" Target="../ink/ink1614.xml"/><Relationship Id="rId1016" Type="http://schemas.openxmlformats.org/officeDocument/2006/relationships/customXml" Target="../ink/ink1685.xml"/><Relationship Id="rId165" Type="http://schemas.openxmlformats.org/officeDocument/2006/relationships/customXml" Target="../ink/ink1061.xml"/><Relationship Id="rId372" Type="http://schemas.openxmlformats.org/officeDocument/2006/relationships/customXml" Target="../ink/ink1210.xml"/><Relationship Id="rId232" Type="http://schemas.openxmlformats.org/officeDocument/2006/relationships/customXml" Target="../ink/ink1125.xml"/><Relationship Id="rId884" Type="http://schemas.openxmlformats.org/officeDocument/2006/relationships/customXml" Target="../ink/ink1573.xml"/><Relationship Id="rId27" Type="http://schemas.openxmlformats.org/officeDocument/2006/relationships/customXml" Target="../ink/ink949.xml"/><Relationship Id="rId537" Type="http://schemas.openxmlformats.org/officeDocument/2006/relationships/customXml" Target="../ink/ink1322.xml"/><Relationship Id="rId744" Type="http://schemas.openxmlformats.org/officeDocument/2006/relationships/customXml" Target="../ink/ink1463.xml"/><Relationship Id="rId951" Type="http://schemas.openxmlformats.org/officeDocument/2006/relationships/customXml" Target="../ink/ink1624.xml"/><Relationship Id="rId1167" Type="http://schemas.openxmlformats.org/officeDocument/2006/relationships/customXml" Target="../ink/ink1835.xml"/><Relationship Id="rId80" Type="http://schemas.openxmlformats.org/officeDocument/2006/relationships/customXml" Target="../ink/ink989.xml"/><Relationship Id="rId176" Type="http://schemas.openxmlformats.org/officeDocument/2006/relationships/customXml" Target="../ink/ink1071.xml"/><Relationship Id="rId383" Type="http://schemas.openxmlformats.org/officeDocument/2006/relationships/customXml" Target="../ink/ink1221.xml"/><Relationship Id="rId590" Type="http://schemas.openxmlformats.org/officeDocument/2006/relationships/customXml" Target="../ink/ink1373.xml"/><Relationship Id="rId604" Type="http://schemas.openxmlformats.org/officeDocument/2006/relationships/customXml" Target="../ink/ink1387.xml"/><Relationship Id="rId811" Type="http://schemas.openxmlformats.org/officeDocument/2006/relationships/customXml" Target="../ink/ink1512.xml"/><Relationship Id="rId1027" Type="http://schemas.openxmlformats.org/officeDocument/2006/relationships/customXml" Target="../ink/ink1696.xml"/><Relationship Id="rId243" Type="http://schemas.openxmlformats.org/officeDocument/2006/relationships/customXml" Target="../ink/ink1136.xml"/><Relationship Id="rId450" Type="http://schemas.openxmlformats.org/officeDocument/2006/relationships/customXml" Target="../ink/ink1269.xml"/><Relationship Id="rId909" Type="http://schemas.openxmlformats.org/officeDocument/2006/relationships/customXml" Target="../ink/ink1585.xml"/><Relationship Id="rId1080" Type="http://schemas.openxmlformats.org/officeDocument/2006/relationships/customXml" Target="../ink/ink1748.xml"/><Relationship Id="rId103" Type="http://schemas.openxmlformats.org/officeDocument/2006/relationships/customXml" Target="../ink/ink1011.xml"/><Relationship Id="rId310" Type="http://schemas.openxmlformats.org/officeDocument/2006/relationships/image" Target="../media/image2.png"/><Relationship Id="rId548" Type="http://schemas.openxmlformats.org/officeDocument/2006/relationships/customXml" Target="../ink/ink1332.xml"/><Relationship Id="rId755" Type="http://schemas.openxmlformats.org/officeDocument/2006/relationships/customXml" Target="../ink/ink1474.xml"/><Relationship Id="rId962" Type="http://schemas.openxmlformats.org/officeDocument/2006/relationships/customXml" Target="../ink/ink1635.xml"/><Relationship Id="rId1178" Type="http://schemas.openxmlformats.org/officeDocument/2006/relationships/customXml" Target="../ink/ink1846.xml"/><Relationship Id="rId91" Type="http://schemas.openxmlformats.org/officeDocument/2006/relationships/customXml" Target="../ink/ink999.xml"/><Relationship Id="rId187" Type="http://schemas.openxmlformats.org/officeDocument/2006/relationships/customXml" Target="../ink/ink1082.xml"/><Relationship Id="rId408" Type="http://schemas.openxmlformats.org/officeDocument/2006/relationships/customXml" Target="../ink/ink1229.xml"/><Relationship Id="rId615" Type="http://schemas.openxmlformats.org/officeDocument/2006/relationships/customXml" Target="../ink/ink1398.xml"/><Relationship Id="rId822" Type="http://schemas.openxmlformats.org/officeDocument/2006/relationships/customXml" Target="../ink/ink1522.xml"/><Relationship Id="rId1038" Type="http://schemas.openxmlformats.org/officeDocument/2006/relationships/customXml" Target="../ink/ink1707.xml"/><Relationship Id="rId1091" Type="http://schemas.openxmlformats.org/officeDocument/2006/relationships/customXml" Target="../ink/ink1759.xml"/><Relationship Id="rId1105" Type="http://schemas.openxmlformats.org/officeDocument/2006/relationships/customXml" Target="../ink/ink1773.xml"/><Relationship Id="rId49" Type="http://schemas.openxmlformats.org/officeDocument/2006/relationships/customXml" Target="../ink/ink965.xml"/><Relationship Id="rId114" Type="http://schemas.openxmlformats.org/officeDocument/2006/relationships/customXml" Target="../ink/ink1022.xml"/><Relationship Id="rId461" Type="http://schemas.openxmlformats.org/officeDocument/2006/relationships/customXml" Target="../ink/ink1280.xml"/><Relationship Id="rId559" Type="http://schemas.openxmlformats.org/officeDocument/2006/relationships/customXml" Target="../ink/ink1342.xml"/><Relationship Id="rId766" Type="http://schemas.openxmlformats.org/officeDocument/2006/relationships/customXml" Target="../ink/ink1485.xml"/><Relationship Id="rId1189" Type="http://schemas.openxmlformats.org/officeDocument/2006/relationships/customXml" Target="../ink/ink1857.xml"/><Relationship Id="rId198" Type="http://schemas.openxmlformats.org/officeDocument/2006/relationships/customXml" Target="../ink/ink1093.xml"/><Relationship Id="rId321" Type="http://schemas.openxmlformats.org/officeDocument/2006/relationships/customXml" Target="../ink/ink1159.xml"/><Relationship Id="rId419" Type="http://schemas.openxmlformats.org/officeDocument/2006/relationships/customXml" Target="../ink/ink1239.xml"/><Relationship Id="rId626" Type="http://schemas.openxmlformats.org/officeDocument/2006/relationships/customXml" Target="../ink/ink1409.xml"/><Relationship Id="rId973" Type="http://schemas.openxmlformats.org/officeDocument/2006/relationships/customXml" Target="../ink/ink1645.xml"/><Relationship Id="rId1049" Type="http://schemas.openxmlformats.org/officeDocument/2006/relationships/customXml" Target="../ink/ink1718.xml"/><Relationship Id="rId833" Type="http://schemas.openxmlformats.org/officeDocument/2006/relationships/customXml" Target="../ink/ink1532.xml"/><Relationship Id="rId1116" Type="http://schemas.openxmlformats.org/officeDocument/2006/relationships/customXml" Target="../ink/ink1784.xml"/><Relationship Id="rId472" Type="http://schemas.openxmlformats.org/officeDocument/2006/relationships/customXml" Target="../ink/ink1291.xml"/><Relationship Id="rId332" Type="http://schemas.openxmlformats.org/officeDocument/2006/relationships/customXml" Target="../ink/ink1170.xml"/><Relationship Id="rId777" Type="http://schemas.openxmlformats.org/officeDocument/2006/relationships/customXml" Target="../ink/ink1496.xml"/><Relationship Id="rId984" Type="http://schemas.openxmlformats.org/officeDocument/2006/relationships/customXml" Target="../ink/ink1656.xml"/><Relationship Id="rId637" Type="http://schemas.openxmlformats.org/officeDocument/2006/relationships/customXml" Target="../ink/ink1420.xml"/><Relationship Id="rId844" Type="http://schemas.openxmlformats.org/officeDocument/2006/relationships/customXml" Target="../ink/ink1541.xml"/><Relationship Id="rId911" Type="http://schemas.openxmlformats.org/officeDocument/2006/relationships/customXml" Target="../ink/ink1587.xml"/><Relationship Id="rId1127" Type="http://schemas.openxmlformats.org/officeDocument/2006/relationships/customXml" Target="../ink/ink1795.xml"/><Relationship Id="rId40" Type="http://schemas.openxmlformats.org/officeDocument/2006/relationships/customXml" Target="../ink/ink958.xml"/><Relationship Id="rId136" Type="http://schemas.openxmlformats.org/officeDocument/2006/relationships/customXml" Target="../ink/ink1037.xml"/><Relationship Id="rId343" Type="http://schemas.openxmlformats.org/officeDocument/2006/relationships/customXml" Target="../ink/ink1181.xml"/><Relationship Id="rId550" Type="http://schemas.openxmlformats.org/officeDocument/2006/relationships/customXml" Target="../ink/ink1333.xml"/><Relationship Id="rId995" Type="http://schemas.openxmlformats.org/officeDocument/2006/relationships/customXml" Target="../ink/ink1666.xml"/><Relationship Id="rId1180" Type="http://schemas.openxmlformats.org/officeDocument/2006/relationships/customXml" Target="../ink/ink1848.xml"/><Relationship Id="rId203" Type="http://schemas.openxmlformats.org/officeDocument/2006/relationships/customXml" Target="../ink/ink1098.xml"/><Relationship Id="rId855" Type="http://schemas.openxmlformats.org/officeDocument/2006/relationships/customXml" Target="../ink/ink1552.xml"/><Relationship Id="rId1040" Type="http://schemas.openxmlformats.org/officeDocument/2006/relationships/customXml" Target="../ink/ink1709.xml"/><Relationship Id="rId410" Type="http://schemas.openxmlformats.org/officeDocument/2006/relationships/customXml" Target="../ink/ink1231.xml"/><Relationship Id="rId508" Type="http://schemas.openxmlformats.org/officeDocument/2006/relationships/customXml" Target="../ink/ink1295.xml"/><Relationship Id="rId715" Type="http://schemas.openxmlformats.org/officeDocument/2006/relationships/customXml" Target="../ink/ink1434.xml"/><Relationship Id="rId922" Type="http://schemas.openxmlformats.org/officeDocument/2006/relationships/image" Target="../media/image50.png"/><Relationship Id="rId1138" Type="http://schemas.openxmlformats.org/officeDocument/2006/relationships/customXml" Target="../ink/ink1806.xml"/><Relationship Id="rId147" Type="http://schemas.openxmlformats.org/officeDocument/2006/relationships/customXml" Target="../ink/ink1048.xml"/><Relationship Id="rId354" Type="http://schemas.openxmlformats.org/officeDocument/2006/relationships/customXml" Target="../ink/ink1192.xml"/><Relationship Id="rId1191" Type="http://schemas.openxmlformats.org/officeDocument/2006/relationships/customXml" Target="../ink/ink1859.xml"/><Relationship Id="rId51" Type="http://schemas.openxmlformats.org/officeDocument/2006/relationships/customXml" Target="../ink/ink966.xml"/><Relationship Id="rId561" Type="http://schemas.openxmlformats.org/officeDocument/2006/relationships/customXml" Target="../ink/ink1344.xml"/><Relationship Id="rId866" Type="http://schemas.openxmlformats.org/officeDocument/2006/relationships/customXml" Target="../ink/ink1563.xml"/><Relationship Id="rId214" Type="http://schemas.openxmlformats.org/officeDocument/2006/relationships/customXml" Target="../ink/ink1107.xml"/><Relationship Id="rId421" Type="http://schemas.openxmlformats.org/officeDocument/2006/relationships/customXml" Target="../ink/ink1241.xml"/><Relationship Id="rId519" Type="http://schemas.openxmlformats.org/officeDocument/2006/relationships/customXml" Target="../ink/ink1304.xml"/><Relationship Id="rId1051" Type="http://schemas.openxmlformats.org/officeDocument/2006/relationships/customXml" Target="../ink/ink1720.xml"/><Relationship Id="rId1149" Type="http://schemas.openxmlformats.org/officeDocument/2006/relationships/customXml" Target="../ink/ink1817.xml"/><Relationship Id="rId158" Type="http://schemas.openxmlformats.org/officeDocument/2006/relationships/customXml" Target="../ink/ink1059.xml"/><Relationship Id="rId726" Type="http://schemas.openxmlformats.org/officeDocument/2006/relationships/customXml" Target="../ink/ink1445.xml"/><Relationship Id="rId933" Type="http://schemas.openxmlformats.org/officeDocument/2006/relationships/customXml" Target="../ink/ink1607.xml"/><Relationship Id="rId1009" Type="http://schemas.openxmlformats.org/officeDocument/2006/relationships/customXml" Target="../ink/ink1678.xml"/><Relationship Id="rId62" Type="http://schemas.openxmlformats.org/officeDocument/2006/relationships/customXml" Target="../ink/ink975.xml"/><Relationship Id="rId365" Type="http://schemas.openxmlformats.org/officeDocument/2006/relationships/customXml" Target="../ink/ink1203.xml"/><Relationship Id="rId572" Type="http://schemas.openxmlformats.org/officeDocument/2006/relationships/customXml" Target="../ink/ink1355.xml"/><Relationship Id="rId225" Type="http://schemas.openxmlformats.org/officeDocument/2006/relationships/customXml" Target="../ink/ink1118.xml"/><Relationship Id="rId432" Type="http://schemas.openxmlformats.org/officeDocument/2006/relationships/customXml" Target="../ink/ink1252.xml"/><Relationship Id="rId1062" Type="http://schemas.openxmlformats.org/officeDocument/2006/relationships/customXml" Target="../ink/ink1731.xml"/><Relationship Id="rId737" Type="http://schemas.openxmlformats.org/officeDocument/2006/relationships/customXml" Target="../ink/ink1456.xml"/><Relationship Id="rId944" Type="http://schemas.openxmlformats.org/officeDocument/2006/relationships/customXml" Target="../ink/ink1618.xml"/><Relationship Id="rId73" Type="http://schemas.openxmlformats.org/officeDocument/2006/relationships/customXml" Target="../ink/ink983.xml"/><Relationship Id="rId169" Type="http://schemas.openxmlformats.org/officeDocument/2006/relationships/customXml" Target="../ink/ink1065.xml"/><Relationship Id="rId376" Type="http://schemas.openxmlformats.org/officeDocument/2006/relationships/customXml" Target="../ink/ink1214.xml"/><Relationship Id="rId583" Type="http://schemas.openxmlformats.org/officeDocument/2006/relationships/customXml" Target="../ink/ink1366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129.xml"/><Relationship Id="rId443" Type="http://schemas.openxmlformats.org/officeDocument/2006/relationships/customXml" Target="../ink/ink1262.xml"/><Relationship Id="rId888" Type="http://schemas.openxmlformats.org/officeDocument/2006/relationships/customXml" Target="../ink/ink1577.xml"/><Relationship Id="rId1073" Type="http://schemas.openxmlformats.org/officeDocument/2006/relationships/customXml" Target="../ink/ink1741.xml"/><Relationship Id="rId303" Type="http://schemas.openxmlformats.org/officeDocument/2006/relationships/customXml" Target="../ink/ink1142.xml"/><Relationship Id="rId748" Type="http://schemas.openxmlformats.org/officeDocument/2006/relationships/customXml" Target="../ink/ink1467.xml"/><Relationship Id="rId955" Type="http://schemas.openxmlformats.org/officeDocument/2006/relationships/customXml" Target="../ink/ink1628.xml"/><Relationship Id="rId1140" Type="http://schemas.openxmlformats.org/officeDocument/2006/relationships/customXml" Target="../ink/ink1808.xml"/><Relationship Id="rId84" Type="http://schemas.openxmlformats.org/officeDocument/2006/relationships/customXml" Target="../ink/ink993.xml"/><Relationship Id="rId510" Type="http://schemas.openxmlformats.org/officeDocument/2006/relationships/customXml" Target="../ink/ink1297.xml"/><Relationship Id="rId594" Type="http://schemas.openxmlformats.org/officeDocument/2006/relationships/customXml" Target="../ink/ink1377.xml"/><Relationship Id="rId608" Type="http://schemas.openxmlformats.org/officeDocument/2006/relationships/customXml" Target="../ink/ink1391.xml"/><Relationship Id="rId815" Type="http://schemas.openxmlformats.org/officeDocument/2006/relationships/customXml" Target="../ink/ink1516.xml"/><Relationship Id="rId247" Type="http://schemas.openxmlformats.org/officeDocument/2006/relationships/customXml" Target="../ink/ink1140.xml"/><Relationship Id="rId1000" Type="http://schemas.openxmlformats.org/officeDocument/2006/relationships/customXml" Target="../ink/ink1669.xml"/><Relationship Id="rId1084" Type="http://schemas.openxmlformats.org/officeDocument/2006/relationships/customXml" Target="../ink/ink1752.xml"/><Relationship Id="rId107" Type="http://schemas.openxmlformats.org/officeDocument/2006/relationships/customXml" Target="../ink/ink1015.xml"/><Relationship Id="rId454" Type="http://schemas.openxmlformats.org/officeDocument/2006/relationships/customXml" Target="../ink/ink1273.xml"/><Relationship Id="rId759" Type="http://schemas.openxmlformats.org/officeDocument/2006/relationships/customXml" Target="../ink/ink1478.xml"/><Relationship Id="rId966" Type="http://schemas.openxmlformats.org/officeDocument/2006/relationships/customXml" Target="../ink/ink1639.xml"/><Relationship Id="rId11" Type="http://schemas.openxmlformats.org/officeDocument/2006/relationships/customXml" Target="../ink/ink944.xml"/><Relationship Id="rId314" Type="http://schemas.openxmlformats.org/officeDocument/2006/relationships/customXml" Target="../ink/ink1152.xml"/><Relationship Id="rId521" Type="http://schemas.openxmlformats.org/officeDocument/2006/relationships/customXml" Target="../ink/ink1306.xml"/><Relationship Id="rId619" Type="http://schemas.openxmlformats.org/officeDocument/2006/relationships/customXml" Target="../ink/ink1402.xml"/><Relationship Id="rId1151" Type="http://schemas.openxmlformats.org/officeDocument/2006/relationships/customXml" Target="../ink/ink1819.xml"/><Relationship Id="rId95" Type="http://schemas.openxmlformats.org/officeDocument/2006/relationships/customXml" Target="../ink/ink1003.xml"/><Relationship Id="rId826" Type="http://schemas.openxmlformats.org/officeDocument/2006/relationships/customXml" Target="../ink/ink1525.xml"/><Relationship Id="rId1011" Type="http://schemas.openxmlformats.org/officeDocument/2006/relationships/customXml" Target="../ink/ink1680.xml"/><Relationship Id="rId1109" Type="http://schemas.openxmlformats.org/officeDocument/2006/relationships/customXml" Target="../ink/ink1777.xml"/><Relationship Id="rId465" Type="http://schemas.openxmlformats.org/officeDocument/2006/relationships/customXml" Target="../ink/ink1284.xml"/><Relationship Id="rId1095" Type="http://schemas.openxmlformats.org/officeDocument/2006/relationships/customXml" Target="../ink/ink1763.xml"/><Relationship Id="rId118" Type="http://schemas.openxmlformats.org/officeDocument/2006/relationships/customXml" Target="../ink/ink1026.xml"/><Relationship Id="rId325" Type="http://schemas.openxmlformats.org/officeDocument/2006/relationships/customXml" Target="../ink/ink1163.xml"/><Relationship Id="rId532" Type="http://schemas.openxmlformats.org/officeDocument/2006/relationships/customXml" Target="../ink/ink1317.xml"/><Relationship Id="rId977" Type="http://schemas.openxmlformats.org/officeDocument/2006/relationships/customXml" Target="../ink/ink1649.xml"/><Relationship Id="rId1162" Type="http://schemas.openxmlformats.org/officeDocument/2006/relationships/customXml" Target="../ink/ink1830.xml"/><Relationship Id="rId171" Type="http://schemas.openxmlformats.org/officeDocument/2006/relationships/customXml" Target="../ink/ink1066.xml"/><Relationship Id="rId837" Type="http://schemas.openxmlformats.org/officeDocument/2006/relationships/image" Target="../media/image45.png"/><Relationship Id="rId1022" Type="http://schemas.openxmlformats.org/officeDocument/2006/relationships/customXml" Target="../ink/ink1691.xml"/><Relationship Id="rId890" Type="http://schemas.openxmlformats.org/officeDocument/2006/relationships/customXml" Target="../ink/ink1579.xml"/><Relationship Id="rId33" Type="http://schemas.openxmlformats.org/officeDocument/2006/relationships/customXml" Target="../ink/ink955.xml"/><Relationship Id="rId129" Type="http://schemas.openxmlformats.org/officeDocument/2006/relationships/image" Target="../media/image17.png"/><Relationship Id="rId336" Type="http://schemas.openxmlformats.org/officeDocument/2006/relationships/customXml" Target="../ink/ink1174.xml"/><Relationship Id="rId543" Type="http://schemas.openxmlformats.org/officeDocument/2006/relationships/customXml" Target="../ink/ink1327.xml"/><Relationship Id="rId988" Type="http://schemas.openxmlformats.org/officeDocument/2006/relationships/customXml" Target="../ink/ink1660.xml"/><Relationship Id="rId1173" Type="http://schemas.openxmlformats.org/officeDocument/2006/relationships/customXml" Target="../ink/ink1841.xml"/><Relationship Id="rId182" Type="http://schemas.openxmlformats.org/officeDocument/2006/relationships/customXml" Target="../ink/ink1077.xml"/><Relationship Id="rId403" Type="http://schemas.openxmlformats.org/officeDocument/2006/relationships/customXml" Target="../ink/ink1224.xml"/><Relationship Id="rId750" Type="http://schemas.openxmlformats.org/officeDocument/2006/relationships/customXml" Target="../ink/ink1469.xml"/><Relationship Id="rId848" Type="http://schemas.openxmlformats.org/officeDocument/2006/relationships/customXml" Target="../ink/ink1545.xml"/><Relationship Id="rId1033" Type="http://schemas.openxmlformats.org/officeDocument/2006/relationships/customXml" Target="../ink/ink1702.xml"/><Relationship Id="rId610" Type="http://schemas.openxmlformats.org/officeDocument/2006/relationships/customXml" Target="../ink/ink1393.xml"/><Relationship Id="rId708" Type="http://schemas.openxmlformats.org/officeDocument/2006/relationships/customXml" Target="../ink/ink1427.xml"/><Relationship Id="rId915" Type="http://schemas.openxmlformats.org/officeDocument/2006/relationships/customXml" Target="../ink/ink1591.xml"/><Relationship Id="rId347" Type="http://schemas.openxmlformats.org/officeDocument/2006/relationships/customXml" Target="../ink/ink1185.xml"/><Relationship Id="rId999" Type="http://schemas.openxmlformats.org/officeDocument/2006/relationships/image" Target="../media/image29.png"/><Relationship Id="rId1100" Type="http://schemas.openxmlformats.org/officeDocument/2006/relationships/customXml" Target="../ink/ink1768.xml"/><Relationship Id="rId1184" Type="http://schemas.openxmlformats.org/officeDocument/2006/relationships/customXml" Target="../ink/ink1852.xml"/><Relationship Id="rId44" Type="http://schemas.openxmlformats.org/officeDocument/2006/relationships/customXml" Target="../ink/ink962.xml"/><Relationship Id="rId554" Type="http://schemas.openxmlformats.org/officeDocument/2006/relationships/customXml" Target="../ink/ink1337.xml"/><Relationship Id="rId761" Type="http://schemas.openxmlformats.org/officeDocument/2006/relationships/customXml" Target="../ink/ink1480.xml"/><Relationship Id="rId859" Type="http://schemas.openxmlformats.org/officeDocument/2006/relationships/customXml" Target="../ink/ink1556.xml"/><Relationship Id="rId193" Type="http://schemas.openxmlformats.org/officeDocument/2006/relationships/customXml" Target="../ink/ink1088.xml"/><Relationship Id="rId207" Type="http://schemas.openxmlformats.org/officeDocument/2006/relationships/customXml" Target="../ink/ink1102.xml"/><Relationship Id="rId414" Type="http://schemas.openxmlformats.org/officeDocument/2006/relationships/customXml" Target="../ink/ink1234.xml"/><Relationship Id="rId621" Type="http://schemas.openxmlformats.org/officeDocument/2006/relationships/customXml" Target="../ink/ink1404.xml"/><Relationship Id="rId1044" Type="http://schemas.openxmlformats.org/officeDocument/2006/relationships/customXml" Target="../ink/ink1713.xml"/><Relationship Id="rId719" Type="http://schemas.openxmlformats.org/officeDocument/2006/relationships/customXml" Target="../ink/ink1438.xml"/><Relationship Id="rId926" Type="http://schemas.openxmlformats.org/officeDocument/2006/relationships/customXml" Target="../ink/ink1600.xml"/><Relationship Id="rId1111" Type="http://schemas.openxmlformats.org/officeDocument/2006/relationships/customXml" Target="../ink/ink1779.xml"/><Relationship Id="rId55" Type="http://schemas.openxmlformats.org/officeDocument/2006/relationships/customXml" Target="../ink/ink970.xml"/><Relationship Id="rId120" Type="http://schemas.openxmlformats.org/officeDocument/2006/relationships/customXml" Target="../ink/ink1028.xml"/><Relationship Id="rId358" Type="http://schemas.openxmlformats.org/officeDocument/2006/relationships/customXml" Target="../ink/ink1196.xml"/><Relationship Id="rId565" Type="http://schemas.openxmlformats.org/officeDocument/2006/relationships/customXml" Target="../ink/ink1348.xml"/><Relationship Id="rId772" Type="http://schemas.openxmlformats.org/officeDocument/2006/relationships/customXml" Target="../ink/ink1491.xml"/><Relationship Id="rId1195" Type="http://schemas.openxmlformats.org/officeDocument/2006/relationships/customXml" Target="../ink/ink1863.xml"/><Relationship Id="rId218" Type="http://schemas.openxmlformats.org/officeDocument/2006/relationships/customXml" Target="../ink/ink1111.xml"/><Relationship Id="rId425" Type="http://schemas.openxmlformats.org/officeDocument/2006/relationships/customXml" Target="../ink/ink1245.xml"/><Relationship Id="rId632" Type="http://schemas.openxmlformats.org/officeDocument/2006/relationships/customXml" Target="../ink/ink1415.xml"/><Relationship Id="rId1055" Type="http://schemas.openxmlformats.org/officeDocument/2006/relationships/customXml" Target="../ink/ink1724.xml"/><Relationship Id="rId937" Type="http://schemas.openxmlformats.org/officeDocument/2006/relationships/customXml" Target="../ink/ink1611.xml"/><Relationship Id="rId1122" Type="http://schemas.openxmlformats.org/officeDocument/2006/relationships/customXml" Target="../ink/ink1790.xml"/><Relationship Id="rId66" Type="http://schemas.openxmlformats.org/officeDocument/2006/relationships/image" Target="../media/image13.png"/><Relationship Id="rId131" Type="http://schemas.openxmlformats.org/officeDocument/2006/relationships/customXml" Target="../ink/ink1032.xml"/><Relationship Id="rId369" Type="http://schemas.openxmlformats.org/officeDocument/2006/relationships/customXml" Target="../ink/ink1207.xml"/><Relationship Id="rId576" Type="http://schemas.openxmlformats.org/officeDocument/2006/relationships/customXml" Target="../ink/ink1359.xml"/><Relationship Id="rId783" Type="http://schemas.openxmlformats.org/officeDocument/2006/relationships/customXml" Target="../ink/ink1502.xml"/><Relationship Id="rId990" Type="http://schemas.openxmlformats.org/officeDocument/2006/relationships/image" Target="../media/image24.png"/><Relationship Id="rId229" Type="http://schemas.openxmlformats.org/officeDocument/2006/relationships/customXml" Target="../ink/ink1122.xml"/><Relationship Id="rId436" Type="http://schemas.openxmlformats.org/officeDocument/2006/relationships/image" Target="../media/image3.png"/><Relationship Id="rId643" Type="http://schemas.openxmlformats.org/officeDocument/2006/relationships/customXml" Target="../ink/ink1426.xml"/><Relationship Id="rId1066" Type="http://schemas.openxmlformats.org/officeDocument/2006/relationships/customXml" Target="../ink/ink1735.xml"/><Relationship Id="rId850" Type="http://schemas.openxmlformats.org/officeDocument/2006/relationships/customXml" Target="../ink/ink1547.xml"/><Relationship Id="rId948" Type="http://schemas.openxmlformats.org/officeDocument/2006/relationships/image" Target="../media/image22.png"/><Relationship Id="rId1133" Type="http://schemas.openxmlformats.org/officeDocument/2006/relationships/customXml" Target="../ink/ink1801.xml"/><Relationship Id="rId77" Type="http://schemas.openxmlformats.org/officeDocument/2006/relationships/customXml" Target="../ink/ink986.xml"/><Relationship Id="rId587" Type="http://schemas.openxmlformats.org/officeDocument/2006/relationships/customXml" Target="../ink/ink1370.xml"/><Relationship Id="rId710" Type="http://schemas.openxmlformats.org/officeDocument/2006/relationships/customXml" Target="../ink/ink1429.xml"/><Relationship Id="rId808" Type="http://schemas.openxmlformats.org/officeDocument/2006/relationships/customXml" Target="../ink/ink1509.xml"/><Relationship Id="rId8" Type="http://schemas.openxmlformats.org/officeDocument/2006/relationships/customXml" Target="../ink/ink941.xml"/><Relationship Id="rId142" Type="http://schemas.openxmlformats.org/officeDocument/2006/relationships/customXml" Target="../ink/ink1043.xml"/><Relationship Id="rId447" Type="http://schemas.openxmlformats.org/officeDocument/2006/relationships/customXml" Target="../ink/ink1266.xml"/><Relationship Id="rId1077" Type="http://schemas.openxmlformats.org/officeDocument/2006/relationships/customXml" Target="../ink/ink1745.xml"/><Relationship Id="rId1200" Type="http://schemas.openxmlformats.org/officeDocument/2006/relationships/customXml" Target="../ink/ink1868.xml"/><Relationship Id="rId861" Type="http://schemas.openxmlformats.org/officeDocument/2006/relationships/customXml" Target="../ink/ink1558.xml"/><Relationship Id="rId959" Type="http://schemas.openxmlformats.org/officeDocument/2006/relationships/customXml" Target="../ink/ink1632.xml"/><Relationship Id="rId307" Type="http://schemas.openxmlformats.org/officeDocument/2006/relationships/customXml" Target="../ink/ink1146.xml"/><Relationship Id="rId514" Type="http://schemas.openxmlformats.org/officeDocument/2006/relationships/image" Target="../media/image32.png"/><Relationship Id="rId721" Type="http://schemas.openxmlformats.org/officeDocument/2006/relationships/customXml" Target="../ink/ink1440.xml"/><Relationship Id="rId1144" Type="http://schemas.openxmlformats.org/officeDocument/2006/relationships/customXml" Target="../ink/ink1812.xml"/><Relationship Id="rId88" Type="http://schemas.openxmlformats.org/officeDocument/2006/relationships/image" Target="../media/image16.png"/><Relationship Id="rId153" Type="http://schemas.openxmlformats.org/officeDocument/2006/relationships/customXml" Target="../ink/ink1054.xml"/><Relationship Id="rId360" Type="http://schemas.openxmlformats.org/officeDocument/2006/relationships/customXml" Target="../ink/ink1198.xml"/><Relationship Id="rId598" Type="http://schemas.openxmlformats.org/officeDocument/2006/relationships/customXml" Target="../ink/ink1381.xml"/><Relationship Id="rId819" Type="http://schemas.openxmlformats.org/officeDocument/2006/relationships/customXml" Target="../ink/ink1520.xml"/><Relationship Id="rId1004" Type="http://schemas.openxmlformats.org/officeDocument/2006/relationships/customXml" Target="../ink/ink1673.xml"/><Relationship Id="rId220" Type="http://schemas.openxmlformats.org/officeDocument/2006/relationships/customXml" Target="../ink/ink1113.xml"/><Relationship Id="rId458" Type="http://schemas.openxmlformats.org/officeDocument/2006/relationships/customXml" Target="../ink/ink1277.xml"/><Relationship Id="rId1088" Type="http://schemas.openxmlformats.org/officeDocument/2006/relationships/customXml" Target="../ink/ink1756.xml"/><Relationship Id="rId318" Type="http://schemas.openxmlformats.org/officeDocument/2006/relationships/customXml" Target="../ink/ink1156.xml"/><Relationship Id="rId525" Type="http://schemas.openxmlformats.org/officeDocument/2006/relationships/customXml" Target="../ink/ink1310.xml"/><Relationship Id="rId732" Type="http://schemas.openxmlformats.org/officeDocument/2006/relationships/customXml" Target="../ink/ink1451.xml"/><Relationship Id="rId1155" Type="http://schemas.openxmlformats.org/officeDocument/2006/relationships/customXml" Target="../ink/ink1823.xml"/><Relationship Id="rId99" Type="http://schemas.openxmlformats.org/officeDocument/2006/relationships/customXml" Target="../ink/ink1007.xml"/><Relationship Id="rId164" Type="http://schemas.openxmlformats.org/officeDocument/2006/relationships/image" Target="../media/image18.png"/><Relationship Id="rId371" Type="http://schemas.openxmlformats.org/officeDocument/2006/relationships/customXml" Target="../ink/ink1209.xml"/><Relationship Id="rId1015" Type="http://schemas.openxmlformats.org/officeDocument/2006/relationships/customXml" Target="../ink/ink1684.xml"/><Relationship Id="rId469" Type="http://schemas.openxmlformats.org/officeDocument/2006/relationships/customXml" Target="../ink/ink1288.xml"/><Relationship Id="rId883" Type="http://schemas.openxmlformats.org/officeDocument/2006/relationships/customXml" Target="../ink/ink1572.xml"/><Relationship Id="rId1099" Type="http://schemas.openxmlformats.org/officeDocument/2006/relationships/customXml" Target="../ink/ink1767.xml"/><Relationship Id="rId26" Type="http://schemas.openxmlformats.org/officeDocument/2006/relationships/customXml" Target="../ink/ink948.xml"/><Relationship Id="rId231" Type="http://schemas.openxmlformats.org/officeDocument/2006/relationships/customXml" Target="../ink/ink1124.xml"/><Relationship Id="rId329" Type="http://schemas.openxmlformats.org/officeDocument/2006/relationships/customXml" Target="../ink/ink1167.xml"/><Relationship Id="rId536" Type="http://schemas.openxmlformats.org/officeDocument/2006/relationships/customXml" Target="../ink/ink1321.xml"/><Relationship Id="rId1166" Type="http://schemas.openxmlformats.org/officeDocument/2006/relationships/customXml" Target="../ink/ink1834.xml"/><Relationship Id="rId175" Type="http://schemas.openxmlformats.org/officeDocument/2006/relationships/customXml" Target="../ink/ink1070.xml"/><Relationship Id="rId743" Type="http://schemas.openxmlformats.org/officeDocument/2006/relationships/customXml" Target="../ink/ink1462.xml"/><Relationship Id="rId950" Type="http://schemas.openxmlformats.org/officeDocument/2006/relationships/customXml" Target="../ink/ink1623.xml"/><Relationship Id="rId1026" Type="http://schemas.openxmlformats.org/officeDocument/2006/relationships/customXml" Target="../ink/ink1695.xml"/><Relationship Id="rId382" Type="http://schemas.openxmlformats.org/officeDocument/2006/relationships/customXml" Target="../ink/ink1220.xml"/><Relationship Id="rId603" Type="http://schemas.openxmlformats.org/officeDocument/2006/relationships/customXml" Target="../ink/ink1386.xml"/><Relationship Id="rId810" Type="http://schemas.openxmlformats.org/officeDocument/2006/relationships/customXml" Target="../ink/ink1511.xml"/><Relationship Id="rId908" Type="http://schemas.openxmlformats.org/officeDocument/2006/relationships/customXml" Target="../ink/ink1584.xml"/><Relationship Id="rId242" Type="http://schemas.openxmlformats.org/officeDocument/2006/relationships/customXml" Target="../ink/ink1135.xml"/><Relationship Id="rId1177" Type="http://schemas.openxmlformats.org/officeDocument/2006/relationships/customXml" Target="../ink/ink1845.xml"/><Relationship Id="rId102" Type="http://schemas.openxmlformats.org/officeDocument/2006/relationships/customXml" Target="../ink/ink1010.xml"/><Relationship Id="rId547" Type="http://schemas.openxmlformats.org/officeDocument/2006/relationships/customXml" Target="../ink/ink1331.xml"/><Relationship Id="rId754" Type="http://schemas.openxmlformats.org/officeDocument/2006/relationships/customXml" Target="../ink/ink1473.xml"/><Relationship Id="rId961" Type="http://schemas.openxmlformats.org/officeDocument/2006/relationships/customXml" Target="../ink/ink1634.xml"/><Relationship Id="rId90" Type="http://schemas.openxmlformats.org/officeDocument/2006/relationships/customXml" Target="../ink/ink998.xml"/><Relationship Id="rId186" Type="http://schemas.openxmlformats.org/officeDocument/2006/relationships/customXml" Target="../ink/ink1081.xml"/><Relationship Id="rId407" Type="http://schemas.openxmlformats.org/officeDocument/2006/relationships/customXml" Target="../ink/ink1228.xml"/><Relationship Id="rId614" Type="http://schemas.openxmlformats.org/officeDocument/2006/relationships/customXml" Target="../ink/ink1397.xml"/><Relationship Id="rId821" Type="http://schemas.openxmlformats.org/officeDocument/2006/relationships/image" Target="../media/image43.png"/><Relationship Id="rId1037" Type="http://schemas.openxmlformats.org/officeDocument/2006/relationships/customXml" Target="../ink/ink1706.xml"/><Relationship Id="rId460" Type="http://schemas.openxmlformats.org/officeDocument/2006/relationships/customXml" Target="../ink/ink1279.xml"/><Relationship Id="rId919" Type="http://schemas.openxmlformats.org/officeDocument/2006/relationships/customXml" Target="../ink/ink1595.xml"/><Relationship Id="rId1090" Type="http://schemas.openxmlformats.org/officeDocument/2006/relationships/customXml" Target="../ink/ink1758.xml"/><Relationship Id="rId1104" Type="http://schemas.openxmlformats.org/officeDocument/2006/relationships/customXml" Target="../ink/ink1772.xml"/><Relationship Id="rId48" Type="http://schemas.openxmlformats.org/officeDocument/2006/relationships/customXml" Target="../ink/ink964.xml"/><Relationship Id="rId113" Type="http://schemas.openxmlformats.org/officeDocument/2006/relationships/customXml" Target="../ink/ink1021.xml"/><Relationship Id="rId320" Type="http://schemas.openxmlformats.org/officeDocument/2006/relationships/customXml" Target="../ink/ink1158.xml"/><Relationship Id="rId558" Type="http://schemas.openxmlformats.org/officeDocument/2006/relationships/customXml" Target="../ink/ink1341.xml"/><Relationship Id="rId765" Type="http://schemas.openxmlformats.org/officeDocument/2006/relationships/customXml" Target="../ink/ink1484.xml"/><Relationship Id="rId972" Type="http://schemas.openxmlformats.org/officeDocument/2006/relationships/customXml" Target="../ink/ink1644.xml"/><Relationship Id="rId1188" Type="http://schemas.openxmlformats.org/officeDocument/2006/relationships/customXml" Target="../ink/ink1856.xml"/><Relationship Id="rId197" Type="http://schemas.openxmlformats.org/officeDocument/2006/relationships/customXml" Target="../ink/ink1092.xml"/><Relationship Id="rId418" Type="http://schemas.openxmlformats.org/officeDocument/2006/relationships/customXml" Target="../ink/ink1238.xml"/><Relationship Id="rId625" Type="http://schemas.openxmlformats.org/officeDocument/2006/relationships/customXml" Target="../ink/ink1408.xml"/><Relationship Id="rId832" Type="http://schemas.openxmlformats.org/officeDocument/2006/relationships/customXml" Target="../ink/ink1531.xml"/><Relationship Id="rId1048" Type="http://schemas.openxmlformats.org/officeDocument/2006/relationships/customXml" Target="../ink/ink1717.xml"/><Relationship Id="rId471" Type="http://schemas.openxmlformats.org/officeDocument/2006/relationships/customXml" Target="../ink/ink1290.xml"/><Relationship Id="rId1115" Type="http://schemas.openxmlformats.org/officeDocument/2006/relationships/customXml" Target="../ink/ink1783.xml"/><Relationship Id="rId59" Type="http://schemas.openxmlformats.org/officeDocument/2006/relationships/customXml" Target="../ink/ink972.xml"/><Relationship Id="rId569" Type="http://schemas.openxmlformats.org/officeDocument/2006/relationships/customXml" Target="../ink/ink1352.xml"/><Relationship Id="rId776" Type="http://schemas.openxmlformats.org/officeDocument/2006/relationships/customXml" Target="../ink/ink1495.xml"/><Relationship Id="rId983" Type="http://schemas.openxmlformats.org/officeDocument/2006/relationships/customXml" Target="../ink/ink1655.xml"/><Relationship Id="rId1199" Type="http://schemas.openxmlformats.org/officeDocument/2006/relationships/customXml" Target="../ink/ink1867.xml"/><Relationship Id="rId331" Type="http://schemas.openxmlformats.org/officeDocument/2006/relationships/customXml" Target="../ink/ink1169.xml"/><Relationship Id="rId429" Type="http://schemas.openxmlformats.org/officeDocument/2006/relationships/customXml" Target="../ink/ink1249.xml"/><Relationship Id="rId636" Type="http://schemas.openxmlformats.org/officeDocument/2006/relationships/customXml" Target="../ink/ink1419.xml"/><Relationship Id="rId1059" Type="http://schemas.openxmlformats.org/officeDocument/2006/relationships/customXml" Target="../ink/ink1728.xml"/><Relationship Id="rId843" Type="http://schemas.openxmlformats.org/officeDocument/2006/relationships/customXml" Target="../ink/ink1540.xml"/><Relationship Id="rId1126" Type="http://schemas.openxmlformats.org/officeDocument/2006/relationships/customXml" Target="../ink/ink1794.xml"/><Relationship Id="rId910" Type="http://schemas.openxmlformats.org/officeDocument/2006/relationships/customXml" Target="../ink/ink1586.xml"/><Relationship Id="rId135" Type="http://schemas.openxmlformats.org/officeDocument/2006/relationships/customXml" Target="../ink/ink1036.xml"/><Relationship Id="rId342" Type="http://schemas.openxmlformats.org/officeDocument/2006/relationships/customXml" Target="../ink/ink1180.xml"/><Relationship Id="rId787" Type="http://schemas.openxmlformats.org/officeDocument/2006/relationships/customXml" Target="../ink/ink1506.xml"/><Relationship Id="rId994" Type="http://schemas.openxmlformats.org/officeDocument/2006/relationships/customXml" Target="../ink/ink1665.xml"/><Relationship Id="rId202" Type="http://schemas.openxmlformats.org/officeDocument/2006/relationships/customXml" Target="../ink/ink1097.xml"/><Relationship Id="rId854" Type="http://schemas.openxmlformats.org/officeDocument/2006/relationships/customXml" Target="../ink/ink1551.xml"/><Relationship Id="rId507" Type="http://schemas.openxmlformats.org/officeDocument/2006/relationships/image" Target="../media/image30.png"/><Relationship Id="rId714" Type="http://schemas.openxmlformats.org/officeDocument/2006/relationships/customXml" Target="../ink/ink1433.xml"/><Relationship Id="rId921" Type="http://schemas.openxmlformats.org/officeDocument/2006/relationships/customXml" Target="../ink/ink1597.xml"/><Relationship Id="rId1137" Type="http://schemas.openxmlformats.org/officeDocument/2006/relationships/customXml" Target="../ink/ink1805.xml"/><Relationship Id="rId50" Type="http://schemas.openxmlformats.org/officeDocument/2006/relationships/image" Target="../media/image9.png"/><Relationship Id="rId146" Type="http://schemas.openxmlformats.org/officeDocument/2006/relationships/customXml" Target="../ink/ink1047.xml"/><Relationship Id="rId353" Type="http://schemas.openxmlformats.org/officeDocument/2006/relationships/customXml" Target="../ink/ink1191.xml"/><Relationship Id="rId560" Type="http://schemas.openxmlformats.org/officeDocument/2006/relationships/customXml" Target="../ink/ink1343.xml"/><Relationship Id="rId1190" Type="http://schemas.openxmlformats.org/officeDocument/2006/relationships/customXml" Target="../ink/ink1858.xml"/><Relationship Id="rId1204" Type="http://schemas.openxmlformats.org/officeDocument/2006/relationships/customXml" Target="../ink/ink1872.xml"/><Relationship Id="rId213" Type="http://schemas.openxmlformats.org/officeDocument/2006/relationships/image" Target="../media/image21.png"/><Relationship Id="rId420" Type="http://schemas.openxmlformats.org/officeDocument/2006/relationships/customXml" Target="../ink/ink1240.xml"/><Relationship Id="rId865" Type="http://schemas.openxmlformats.org/officeDocument/2006/relationships/customXml" Target="../ink/ink1562.xml"/><Relationship Id="rId1050" Type="http://schemas.openxmlformats.org/officeDocument/2006/relationships/customXml" Target="../ink/ink1719.xml"/><Relationship Id="rId518" Type="http://schemas.openxmlformats.org/officeDocument/2006/relationships/customXml" Target="../ink/ink1303.xml"/><Relationship Id="rId725" Type="http://schemas.openxmlformats.org/officeDocument/2006/relationships/customXml" Target="../ink/ink1444.xml"/><Relationship Id="rId932" Type="http://schemas.openxmlformats.org/officeDocument/2006/relationships/customXml" Target="../ink/ink1606.xml"/><Relationship Id="rId1148" Type="http://schemas.openxmlformats.org/officeDocument/2006/relationships/customXml" Target="../ink/ink1816.xml"/><Relationship Id="rId157" Type="http://schemas.openxmlformats.org/officeDocument/2006/relationships/customXml" Target="../ink/ink1058.xml"/><Relationship Id="rId364" Type="http://schemas.openxmlformats.org/officeDocument/2006/relationships/customXml" Target="../ink/ink1202.xml"/><Relationship Id="rId1008" Type="http://schemas.openxmlformats.org/officeDocument/2006/relationships/customXml" Target="../ink/ink1677.xml"/><Relationship Id="rId61" Type="http://schemas.openxmlformats.org/officeDocument/2006/relationships/customXml" Target="../ink/ink974.xml"/><Relationship Id="rId571" Type="http://schemas.openxmlformats.org/officeDocument/2006/relationships/customXml" Target="../ink/ink1354.xml"/><Relationship Id="rId224" Type="http://schemas.openxmlformats.org/officeDocument/2006/relationships/customXml" Target="../ink/ink1117.xml"/><Relationship Id="rId431" Type="http://schemas.openxmlformats.org/officeDocument/2006/relationships/customXml" Target="../ink/ink1251.xml"/><Relationship Id="rId529" Type="http://schemas.openxmlformats.org/officeDocument/2006/relationships/customXml" Target="../ink/ink1314.xml"/><Relationship Id="rId736" Type="http://schemas.openxmlformats.org/officeDocument/2006/relationships/customXml" Target="../ink/ink1455.xml"/><Relationship Id="rId1061" Type="http://schemas.openxmlformats.org/officeDocument/2006/relationships/customXml" Target="../ink/ink1730.xml"/><Relationship Id="rId1159" Type="http://schemas.openxmlformats.org/officeDocument/2006/relationships/customXml" Target="../ink/ink18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BC8C5B-3850-4B11-B612-F269907119E2}"/>
              </a:ext>
            </a:extLst>
          </p:cNvPr>
          <p:cNvSpPr txBox="1"/>
          <p:nvPr/>
        </p:nvSpPr>
        <p:spPr>
          <a:xfrm>
            <a:off x="11181771" y="6500668"/>
            <a:ext cx="102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Part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3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 – </a:t>
            </a:r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Unwrapping Christmas  –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 </a:t>
            </a:r>
            <a:r>
              <a:rPr lang="en-GB" sz="1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    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– Now! </a:t>
            </a: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52ABFD9-497E-F6F3-3AE9-86740D46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123825"/>
            <a:ext cx="914400" cy="914400"/>
          </a:xfrm>
          <a:prstGeom prst="rect">
            <a:avLst/>
          </a:prstGeom>
        </p:spPr>
      </p:pic>
      <p:pic>
        <p:nvPicPr>
          <p:cNvPr id="2" name="Graphic 1" descr="Checkmark">
            <a:extLst>
              <a:ext uri="{FF2B5EF4-FFF2-40B4-BE49-F238E27FC236}">
                <a16:creationId xmlns:a16="http://schemas.microsoft.com/office/drawing/2014/main" id="{4E989CA0-7CD3-20A2-65C2-16E95AE3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083" y="858117"/>
            <a:ext cx="914400" cy="914400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BFD3AF9E-D338-BA9A-F433-E9E57060E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083" y="1550408"/>
            <a:ext cx="914400" cy="9144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71BB3DD5-F441-E24A-DED5-34924DF3B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6007" y="2312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03660" y="158669"/>
            <a:ext cx="1194590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Trust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1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Thank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Tell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others about God</a:t>
            </a:r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5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2:25-40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03660" y="158669"/>
            <a:ext cx="11945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Trust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2:25-40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2B6F6-A233-6DA4-71E0-4894C0402C4C}"/>
              </a:ext>
            </a:extLst>
          </p:cNvPr>
          <p:cNvSpPr txBox="1"/>
          <p:nvPr/>
        </p:nvSpPr>
        <p:spPr>
          <a:xfrm>
            <a:off x="103658" y="1800420"/>
            <a:ext cx="117755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‘He was waiting for the consolation of Israel…’ (vs.25)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7210A-10CC-B8C2-2F14-D384838F9990}"/>
              </a:ext>
            </a:extLst>
          </p:cNvPr>
          <p:cNvSpPr txBox="1"/>
          <p:nvPr/>
        </p:nvSpPr>
        <p:spPr>
          <a:xfrm>
            <a:off x="103658" y="2943651"/>
            <a:ext cx="117755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‘…who was righteous and devout.’ </a:t>
            </a:r>
          </a:p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C05EE-9413-E604-2437-3450BFA3366F}"/>
              </a:ext>
            </a:extLst>
          </p:cNvPr>
          <p:cNvSpPr txBox="1"/>
          <p:nvPr/>
        </p:nvSpPr>
        <p:spPr>
          <a:xfrm>
            <a:off x="657605" y="3986562"/>
            <a:ext cx="106217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‘She never left the temple but worshiped night and day, fasting and praying.’ </a:t>
            </a:r>
          </a:p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(vs.37)</a:t>
            </a:r>
          </a:p>
        </p:txBody>
      </p:sp>
    </p:spTree>
    <p:extLst>
      <p:ext uri="{BB962C8B-B14F-4D97-AF65-F5344CB8AC3E}">
        <p14:creationId xmlns:p14="http://schemas.microsoft.com/office/powerpoint/2010/main" val="19398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03660" y="158669"/>
            <a:ext cx="1194590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Trust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1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Thank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5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2:25-40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2B6F6-A233-6DA4-71E0-4894C0402C4C}"/>
              </a:ext>
            </a:extLst>
          </p:cNvPr>
          <p:cNvSpPr txBox="1"/>
          <p:nvPr/>
        </p:nvSpPr>
        <p:spPr>
          <a:xfrm>
            <a:off x="151278" y="2668430"/>
            <a:ext cx="1063864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‘Coming up to them at that very moment, she gave thanks to God…’  (vs.38)</a:t>
            </a:r>
            <a:r>
              <a:rPr lang="en-GB" sz="1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en-GB" sz="1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        </a:t>
            </a:r>
            <a:endParaRPr lang="en-GB" sz="35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‘And without faith it is impossible to please God…’ (Hebrews 11:6)</a:t>
            </a:r>
          </a:p>
        </p:txBody>
      </p:sp>
    </p:spTree>
    <p:extLst>
      <p:ext uri="{BB962C8B-B14F-4D97-AF65-F5344CB8AC3E}">
        <p14:creationId xmlns:p14="http://schemas.microsoft.com/office/powerpoint/2010/main" val="21132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103660" y="158669"/>
            <a:ext cx="1194590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Rejoicing in Christmas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Trust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1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Thank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</a:t>
            </a:r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Is to </a:t>
            </a:r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Tell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others about God</a:t>
            </a:r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5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2:25-40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78ADF-DB74-3AAC-2479-508C59DBDEA9}"/>
              </a:ext>
            </a:extLst>
          </p:cNvPr>
          <p:cNvSpPr txBox="1"/>
          <p:nvPr/>
        </p:nvSpPr>
        <p:spPr>
          <a:xfrm>
            <a:off x="151278" y="3105503"/>
            <a:ext cx="1063864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‘Simeon took Him in his arms and praised God, saying…’  (vs.28)</a:t>
            </a:r>
            <a:r>
              <a:rPr lang="en-GB" sz="1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en-GB" sz="1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         </a:t>
            </a:r>
            <a:endParaRPr lang="en-GB" sz="35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GB" sz="35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‘…and spoke about the child to all…’ (vs.38)</a:t>
            </a:r>
          </a:p>
        </p:txBody>
      </p:sp>
    </p:spTree>
    <p:extLst>
      <p:ext uri="{BB962C8B-B14F-4D97-AF65-F5344CB8AC3E}">
        <p14:creationId xmlns:p14="http://schemas.microsoft.com/office/powerpoint/2010/main" val="266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35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213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 Theme</vt:lpstr>
      <vt:lpstr>Christmas @ Grace 2023!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@ Grace 2023!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Josh Tanton</dc:creator>
  <cp:lastModifiedBy>Multiple Monitors</cp:lastModifiedBy>
  <cp:revision>27</cp:revision>
  <dcterms:created xsi:type="dcterms:W3CDTF">2023-12-05T23:14:46Z</dcterms:created>
  <dcterms:modified xsi:type="dcterms:W3CDTF">2023-12-22T15:35:09Z</dcterms:modified>
</cp:coreProperties>
</file>