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3" r:id="rId3"/>
    <p:sldId id="292" r:id="rId4"/>
    <p:sldId id="297" r:id="rId5"/>
    <p:sldId id="296" r:id="rId6"/>
    <p:sldId id="299" r:id="rId7"/>
    <p:sldId id="300" r:id="rId8"/>
    <p:sldId id="302" r:id="rId9"/>
    <p:sldId id="303" r:id="rId10"/>
    <p:sldId id="304" r:id="rId11"/>
    <p:sldId id="301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D7F"/>
    <a:srgbClr val="FFFF00"/>
    <a:srgbClr val="B1E4F0"/>
    <a:srgbClr val="BBD6EC"/>
    <a:srgbClr val="98D8EB"/>
    <a:srgbClr val="518DC4"/>
    <a:srgbClr val="051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7:55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3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1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5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5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6.3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6.7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7.1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24575,'4'0'0,"1"-4"0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7.4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7.7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8.1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1 24575,'-3'0'0,"-6"3"0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8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8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9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4 24575,'-4'-3'0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9.5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0.5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0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1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1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2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2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2.9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3.3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 24575,'0'-4'0,"4"-1"0,1-3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7.1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8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8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9.3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29.9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0.2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1.1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1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1.9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2.4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2.8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3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3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4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5.2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6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6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7.4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7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8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38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0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1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2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2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2.9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4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5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6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6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7.0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7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7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8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24575,'4'4'0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8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0 24575,'-4'0'0,"-5"0"0,-4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49.0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0.4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0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1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1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2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3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3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4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4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5.0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5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6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7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8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8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9.1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59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0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0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2.1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2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4.0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4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5.5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6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7.1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8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9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09.8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0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0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8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1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1.7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2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4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6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8.5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9.3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19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0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1.0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5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1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2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3.0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4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4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4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5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6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1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8.4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8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29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31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32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32.6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33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33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34.3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35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37.4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58.8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3:59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0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0.8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1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2.7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3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4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5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6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7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7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8.6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9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09.8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0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1.6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2.8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3.3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4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5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5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6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6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7.4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8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9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19.8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0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1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1.6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5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6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7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8.1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29.3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0.5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1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2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4 24575,'-4'0'0,"-1"-4"0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3.0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3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4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4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5.7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6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7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8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39.0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0.1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0.8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1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2.2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3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4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4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5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6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6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7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7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8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8.9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49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0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0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1.4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2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2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3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4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5.2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5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6.5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7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8.3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8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4:59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0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0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1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2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3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3.8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4.2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4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5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7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7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8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9.1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09.8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0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1.1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1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2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2.7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3.4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3.9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4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5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5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6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7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8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19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1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1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4.4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5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6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6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24575,'4'-4'0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7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7.3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7.7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24575,'4'0'0,"5"-8"0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8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8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8.8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9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29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0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0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1.2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1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2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2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2.7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3.3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3.6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4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4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4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5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5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6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6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6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7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8.8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9.2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23 24575,'-4'-4'0,"-4"-5"0,-10-1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39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40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42.2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44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45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46.1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8 24575,'-4'0'0,"-1"-8"0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47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48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48.5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49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0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1.3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2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4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6.1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7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7.9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8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9.4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5:59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0.8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1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2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4.0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4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5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5.6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6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7.4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8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09.2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0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1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2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2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3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4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4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5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6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8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8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19.8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0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1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2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3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4.1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5.2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5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6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7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8.2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8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29.4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0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1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1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3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3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4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24575,'4'0'0,"5"0"0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5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6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1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6.6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7.2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8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9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39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44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48.4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51.8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52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53.2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54.1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55.2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56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57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58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6:58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0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0.8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1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2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3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3.8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4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5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5.6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6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7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8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09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0.3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0.8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1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3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3.6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4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4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5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6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8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8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19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0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1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1.6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2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3.4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4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4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5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5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6.2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6.8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7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24575,'0'-4'0,"0"-5"0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8.3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29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0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1.5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2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2.7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4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5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6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7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9.0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39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0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24575,'0'-4'0,"0"-5"0,4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1.5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9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3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3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5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24575,'4'0'0,"4"0"0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5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6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7.4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8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8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49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0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0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1.3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1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2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3.1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3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4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5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6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7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7:58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0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0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1.0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2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3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4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4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5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5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5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 24575,'0'-4'0,"4"-1"0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7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7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8.3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8.8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09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1.0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1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2.1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2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6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3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3.6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4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4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24575,'0'-4'0,"4"-1"0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5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5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6.4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6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7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8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7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9.3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19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0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1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1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2.6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5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5.4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5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6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7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8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28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33.9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38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42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44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46.3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47.1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48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0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0.8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1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2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3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4.1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5.5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6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6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7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7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8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8:59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1.4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2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3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3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4.1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13 24575,'-7'-4'0,"-7"-4"0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4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5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5.6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6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6.8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7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8.9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09.5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10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13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14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14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15.5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16.0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16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17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22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24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24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25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26.1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26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27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28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29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30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24575,'-4'0'0,"-5"0"0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32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32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1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34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34.3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35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37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38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0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3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3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4.5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5.1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5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6.1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6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7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8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49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0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0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1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5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1.8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2.9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3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5.0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5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6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6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7.1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7.6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8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6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8.3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8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9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24575,'4'-3'0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9:59.8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0.6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1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2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3.3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4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4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6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6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7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8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08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0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0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13 24575,'-3'0'0,"-2"-4"0,0-4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1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2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2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3.1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3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4.3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4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5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5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6.3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7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7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8.2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8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19.7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0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0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1.2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2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2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3.4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4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6.3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6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7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8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29.6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0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1.3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2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3.0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4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4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5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6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6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6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7.6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8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8.4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9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39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0.2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1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2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3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4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5.3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6.2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7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8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49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50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50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52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54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55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57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57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0:58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0.4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0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1.4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3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4.1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4.5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5.2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6.1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6.5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7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7.9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8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24575,'0'-4'0,"0"-4"0,7-2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09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0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1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1.9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3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3.5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4.5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5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6.2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6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8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18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21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21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22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23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27.2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24575,'0'-3'0,"3"-2"0,6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27.6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28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29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29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1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1.9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2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2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3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4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5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5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6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8 24575,'-4'-8'0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6.5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37.5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40.1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44.9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51:45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24575,'4'0'0,"5"-4"0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7:55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0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0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5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9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24575,'15'4'0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1.8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3.2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24575,'-4'4'0,"-4"5"0,-10 8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6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5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1.8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24575,'7'-11'0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24575,'0'4'0,"0"4"0,0 6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9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24575,'0'18'0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0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6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24575,'0'8'0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24575,'0'4'0,"0"5"0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24575,'-4'0'0,"-4"0"0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7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17 24575,'-3'-4'0,"-6"-8"0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1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24575,'-4'7'0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5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24575,'-4'0'0,"-1"4"0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8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6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2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3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8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1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6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0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1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5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0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2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4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 24575,'-4'0'0,"-5"0"0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5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6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3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8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1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24575,'4'0'0,"5"-8"0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1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5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6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7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1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5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6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2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24575,'15'4'0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24575,'7'-11'0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2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4.2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4.2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7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5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7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1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3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7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8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24575,'0'-3'0,"4"-6"0,8-5 0,6-3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9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50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5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1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4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3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2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4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6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8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2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5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0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3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4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1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3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6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7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24575,'4'0'0,"1"-4"0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2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3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5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8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1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0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9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24575,'4'-4'0,"5"-5"0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1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4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7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3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4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7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5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9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24575,'4'0'0,"5"0"0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00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24575,'0'4'0,"0"5"0,0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0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3.2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3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4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6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9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0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1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2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6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3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7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9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8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1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2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8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5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24575,'4'0'0,"5"4"0,1 5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9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53 24575,'0'-4'0,"0"-13"0,-4-14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24575,'-3'4'0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3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4.9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6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24575,'0'-3'0,"4"-6"0,8-5 0,6-3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0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1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2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3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5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24575,'4'4'0,"1"5"0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0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24575,'0'-4'0,"7"-1"0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1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24575,'0'-4'0,"0"-5"0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7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4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24575,'4'-3'0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5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8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9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0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24575,'-4'4'0,"-4"5"0,-10 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3.7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8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3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4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2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4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0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9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7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9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1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50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3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6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9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0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1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1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2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6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8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24575,'4'0'0,"1"-4"0,4-8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7.3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24575,'-4'4'0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1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3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4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5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9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6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6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3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2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3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5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3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8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2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3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6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9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4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5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24575,'0'7'0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24575,'4'0'0,"5"0"0,8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24575,'0'4'0,"0"12"0,0 12 0,-4 9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24575,'4'-4'0,"5"-2"0,5-2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0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3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2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0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24575,'8'-4'0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24575,'0'-3'0,"4"-3"0,1-2 0,3-1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24575,'-3'0'0,"-6"0"0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24575,'4'0'0,"5"0"0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24575,'4'0'0,"1"4"0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24575,'4'0'0,"1"-4"0,4-5 0,4-1 0,12-7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2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3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31 24575,'0'-3'0,"0"-6"0,-8-9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7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8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0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5.5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24575,'0'-4'0,"4"-1"0,5-8 0,13-5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2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24575,'4'0'0,"1"-3"0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5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24575,'0'4'0,"4"1"0,1 3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4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24575,'4'0'0,"5"-4"0,5-5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24575,'0'-4'0,"0"-5"0,4-1 0,5-2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4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1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6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7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39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1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2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4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1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0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0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24575,'0'4'0,"-4"6"0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4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3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8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1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8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5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2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0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24575,'0'5'0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0 24575,'-4'0'0,"-6"0"0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5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2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7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8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0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2.5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51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2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7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6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5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8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4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2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5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7.6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1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7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9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1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2.8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3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5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6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9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0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2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6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5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2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6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7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1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2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3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4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6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8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4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6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8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24575,'0'4'0,"-5"7"0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2.5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3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24575,'-5'0'0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8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5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8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0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2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2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3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5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6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7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9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24575,'0'5'0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2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5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6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8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9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0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4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6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0.1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1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2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3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4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7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9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0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1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5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4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5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7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2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5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6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8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9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4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8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6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8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1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2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4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5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6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8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9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2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3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4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5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7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8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9.9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3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5.7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7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8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2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3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4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5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24575,'0'4'0,"0"4"0,0 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9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1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2.0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3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4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5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9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0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3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4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1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3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6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7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24575,'4'0'0,"1"-4"0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2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3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9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24575,'0'18'0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5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8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0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9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24575,'4'-4'0,"5"-5"0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1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0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4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7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3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4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7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5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9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24575,'4'0'0,"5"0"0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00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24575,'0'4'0,"0"5"0,0 5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4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6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9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0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1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2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6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3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6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9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1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2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24575,'0'8'0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8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5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24575,'4'0'0,"5"4"0,1 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24575,'0'4'0,"0"5"0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9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53 24575,'0'-4'0,"0"-13"0,-4-14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24575,'-3'4'0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3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4.9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6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0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1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2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3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5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24575,'4'4'0,"1"5"0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0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24575,'0'-4'0,"7"-1"0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1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24575,'-4'0'0,"-4"0"0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24575,'0'-4'0,"0"-5"0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7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4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24575,'4'-3'0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5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8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9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0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3.7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8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7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3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4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2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4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0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7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9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1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3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6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9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0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1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17 24575,'-3'-4'0,"-6"-8"0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1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2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6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1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8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24575,'-4'7'0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24575,'4'0'0,"1"-4"0,4-8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7.3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24575,'-4'4'0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3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5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9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6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2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3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5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3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8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2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3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6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9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4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5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24575,'0'7'0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24575,'4'0'0,"5"0"0,8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24575,'0'4'0,"0"12"0,0 12 0,-4 9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24575,'4'-4'0,"5"-2"0,5-2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0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3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2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5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0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24575,'8'-4'0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24575,'0'-3'0,"4"-3"0,1-2 0,3-1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24575,'-3'0'0,"-6"0"0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24575,'4'0'0,"5"0"0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24575,'4'0'0,"1"4"0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24575,'4'0'0,"1"-4"0,4-5 0,4-1 0,12-7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24575,'-4'0'0,"-1"4"0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2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3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31 24575,'0'-3'0,"0"-6"0,-8-9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7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8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0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5.5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8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24575,'0'-4'0,"4"-1"0,5-8 0,13-5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2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24575,'4'0'0,"1"-3"0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5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24575,'0'4'0,"4"1"0,1 3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4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24575,'4'0'0,"5"-4"0,5-5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24575,'0'-4'0,"0"-5"0,4-1 0,5-2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4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1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6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7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6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39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1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2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4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1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0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2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0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0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24575,'0'4'0,"-4"6"0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4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3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8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1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8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0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3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24575,'0'5'0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0 24575,'-4'0'0,"-6"0"0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5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2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7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8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8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0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2.5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51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2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1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7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6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5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8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2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5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7.6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1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7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9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1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2.8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3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5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6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6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9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0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2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5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2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6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7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1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2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3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4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6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8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0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4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6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8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1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24575,'0'4'0,"-5"7"0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2.5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3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24575,'-5'0'0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5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8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0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2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3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5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6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7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9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24575,'0'5'0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2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5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6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8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9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0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5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4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6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0.1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1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2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3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4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7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0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9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0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1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4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5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7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2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5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6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8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9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4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8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6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8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1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2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4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5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6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8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9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2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3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4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5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7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8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2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9.9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3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5.7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7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8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2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3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4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5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9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1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2.0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3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4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5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9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3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3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4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4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 24575,'-4'0'0,"-5"0"0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4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5.5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5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6.3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6.6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7.0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7.4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7.8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9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5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39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0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0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24575,'4'0'0,"5"3"0,1 6 0,2 8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1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1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2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3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4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4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6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4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5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5.9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6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6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7.2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7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8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8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8.8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49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0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0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1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1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2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2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4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4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5.2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6.5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1:59.0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0.2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1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1.4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2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2.4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3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4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4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5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5.7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6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7.9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8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09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0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2:42:10.6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5158-4CE9-A448-CC0B-7F453EA5C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4A957-E6E0-1D7E-F582-18E1FE30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925B-3214-7903-A179-062EC421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17A63-BBBC-E59F-5C1F-209A735B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D423-8822-8286-0020-101B5425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C1A1-AC1B-BF68-F160-E2E6E3C9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03DE3-9739-63AE-04E1-0B53A8835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81E8C-6F86-1B36-70B1-17155769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BDD1-959B-7439-BA73-9C30DB96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099C-511D-5EE4-410B-6ACE0C56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6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7EAC4-8075-F98F-CBF6-797742E61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D03D3-CF29-249A-80FD-3910E7C19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CCAD5-A576-33AD-AA9F-A5993011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BEE23-2CC9-1A7E-C055-5A8060F4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7E2EF-BA26-B5CE-8044-41C6662F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5A54-B4D7-389C-656C-DB34FD17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7233-C4AE-4063-9060-0A36F046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E419-F2B3-9E3D-5BC5-960D6918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77E84-B36D-D377-C6EE-EF6E0B8B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B716-0064-8A2D-C3A7-55108CCF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1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3D6D-7755-6B4C-6C09-25E2A1E1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6630-8B6F-E7EE-E84C-32A33E5A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F70DB-427E-9589-5452-47465F66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5F6D9-CDFD-C77E-3F3D-723DFE06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C0F00-42DF-2F0A-4246-606869A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4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562B-5073-A16F-83AE-824E7900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3D40-9614-ED20-4310-E539EDCAA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51277-3368-A11A-CB1E-C036DE3B2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63EC6-6144-020B-4C60-DDFB0F25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06FA0-8AE8-25C1-E295-85D8104A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049D4-E027-162A-E7E4-1027E264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3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DE17-B1F0-41EC-DD02-AC95332B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95495-C83D-1932-0BD2-3CC4AB8C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73E-B7CA-32BE-00AE-A98BE1C6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97B4E-800A-9A7F-6889-BBD8664E3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450AC-42EB-E67B-0345-A87A35D64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02BCD-A3D8-F7A7-182D-DE1F0FA9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211B-87D5-4A9E-E2D0-A8D92BF3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83CED-7BBE-582B-0094-6172D10D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EBCE-A368-BEB8-DDC6-86355AAB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3E3BC-9E2C-ED6C-6841-F1D62EB9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CBC9F-8C5E-8792-A379-A36710BF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0ACA4-A63C-EFF0-B0B8-FDC4FBCB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311BE-B37C-DBC3-40D2-37D3ACF3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50370-2129-F295-4AC2-CBCB1BC6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FCCB-A6F4-6581-EDE0-98D8B452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A3A0-3865-F6C5-D7E1-778AA345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6830-20B4-B0FC-C7E3-2B2AFF34A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6A1D0-133C-5F84-0F64-7D36BE608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C896C-550E-94CB-8310-920F6D59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BC419-467F-A15A-785A-5C99696D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73AAA-3DEA-1B63-029C-CCEB0AAC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0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CBE8-0BC0-3F26-79C5-17C48C34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8EA1D-D2E7-54A2-AD3C-F8BF77AC1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8E9B6-F9F1-1B0A-8CC7-9DA68F0B5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5D065-4B3F-A495-66E6-CA441A47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3A5D5-04DE-87C6-D9E8-96F2ECE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683EF-8E88-3CB8-144F-A9FDEDEE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0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2BE84-7EBF-6818-780E-724E01C1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F081D-3635-3B8E-1E87-9939D7626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94338-867F-08BA-B588-A94A43D28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DB45-F941-C9E5-A778-E6D65AB50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98FFC-F0FA-2225-AB9F-85F5BFFF3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4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.xml"/><Relationship Id="rId769" Type="http://schemas.openxmlformats.org/officeDocument/2006/relationships/customXml" Target="../ink/ink552.xml"/><Relationship Id="rId976" Type="http://schemas.openxmlformats.org/officeDocument/2006/relationships/customXml" Target="../ink/ink712.xml"/><Relationship Id="rId324" Type="http://schemas.openxmlformats.org/officeDocument/2006/relationships/customXml" Target="../ink/ink226.xml"/><Relationship Id="rId531" Type="http://schemas.openxmlformats.org/officeDocument/2006/relationships/customXml" Target="../ink/ink380.xml"/><Relationship Id="rId629" Type="http://schemas.openxmlformats.org/officeDocument/2006/relationships/customXml" Target="../ink/ink476.xml"/><Relationship Id="rId1161" Type="http://schemas.openxmlformats.org/officeDocument/2006/relationships/customXml" Target="../ink/ink893.xml"/><Relationship Id="rId170" Type="http://schemas.openxmlformats.org/officeDocument/2006/relationships/image" Target="../media/image19.png"/><Relationship Id="rId836" Type="http://schemas.openxmlformats.org/officeDocument/2006/relationships/customXml" Target="../ink/ink599.xml"/><Relationship Id="rId1021" Type="http://schemas.openxmlformats.org/officeDocument/2006/relationships/customXml" Target="../ink/ink754.xml"/><Relationship Id="rId1119" Type="http://schemas.openxmlformats.org/officeDocument/2006/relationships/customXml" Target="../ink/ink851.xml"/><Relationship Id="rId475" Type="http://schemas.openxmlformats.org/officeDocument/2006/relationships/customXml" Target="../ink/ink358.xml"/><Relationship Id="rId32" Type="http://schemas.openxmlformats.org/officeDocument/2006/relationships/customXml" Target="../ink/ink18.xml"/><Relationship Id="rId335" Type="http://schemas.openxmlformats.org/officeDocument/2006/relationships/customXml" Target="../ink/ink237.xml"/><Relationship Id="rId542" Type="http://schemas.openxmlformats.org/officeDocument/2006/relationships/customXml" Target="../ink/ink390.xml"/><Relationship Id="rId987" Type="http://schemas.openxmlformats.org/officeDocument/2006/relationships/customXml" Target="../ink/ink723.xml"/><Relationship Id="rId1172" Type="http://schemas.openxmlformats.org/officeDocument/2006/relationships/customXml" Target="../ink/ink904.xml"/><Relationship Id="rId181" Type="http://schemas.openxmlformats.org/officeDocument/2006/relationships/customXml" Target="../ink/ink140.xml"/><Relationship Id="rId402" Type="http://schemas.openxmlformats.org/officeDocument/2006/relationships/customXml" Target="../ink/ink287.xml"/><Relationship Id="rId847" Type="http://schemas.openxmlformats.org/officeDocument/2006/relationships/customXml" Target="../ink/ink608.xml"/><Relationship Id="rId1032" Type="http://schemas.openxmlformats.org/officeDocument/2006/relationships/customXml" Target="../ink/ink765.xml"/><Relationship Id="rId707" Type="http://schemas.openxmlformats.org/officeDocument/2006/relationships/image" Target="../media/image38.png"/><Relationship Id="rId693" Type="http://schemas.openxmlformats.org/officeDocument/2006/relationships/image" Target="../media/image37.png"/><Relationship Id="rId914" Type="http://schemas.openxmlformats.org/officeDocument/2006/relationships/customXml" Target="../ink/ink654.xml"/><Relationship Id="rId43" Type="http://schemas.openxmlformats.org/officeDocument/2006/relationships/customXml" Target="../ink/ink25.xml"/><Relationship Id="rId139" Type="http://schemas.openxmlformats.org/officeDocument/2006/relationships/customXml" Target="../ink/ink104.xml"/><Relationship Id="rId346" Type="http://schemas.openxmlformats.org/officeDocument/2006/relationships/customXml" Target="../ink/ink248.xml"/><Relationship Id="rId553" Type="http://schemas.openxmlformats.org/officeDocument/2006/relationships/customXml" Target="../ink/ink400.xml"/><Relationship Id="rId760" Type="http://schemas.openxmlformats.org/officeDocument/2006/relationships/customXml" Target="../ink/ink543.xml"/><Relationship Id="rId998" Type="http://schemas.openxmlformats.org/officeDocument/2006/relationships/customXml" Target="../ink/ink732.xml"/><Relationship Id="rId1183" Type="http://schemas.openxmlformats.org/officeDocument/2006/relationships/customXml" Target="../ink/ink915.xml"/><Relationship Id="rId192" Type="http://schemas.openxmlformats.org/officeDocument/2006/relationships/customXml" Target="../ink/ink151.xml"/><Relationship Id="rId206" Type="http://schemas.openxmlformats.org/officeDocument/2006/relationships/customXml" Target="../ink/ink165.xml"/><Relationship Id="rId413" Type="http://schemas.openxmlformats.org/officeDocument/2006/relationships/image" Target="../media/image28.png"/><Relationship Id="rId858" Type="http://schemas.openxmlformats.org/officeDocument/2006/relationships/customXml" Target="../ink/ink619.xml"/><Relationship Id="rId1043" Type="http://schemas.openxmlformats.org/officeDocument/2006/relationships/customXml" Target="../ink/ink776.xml"/><Relationship Id="rId620" Type="http://schemas.openxmlformats.org/officeDocument/2006/relationships/customXml" Target="../ink/ink467.xml"/><Relationship Id="rId718" Type="http://schemas.openxmlformats.org/officeDocument/2006/relationships/customXml" Target="../ink/ink501.xml"/><Relationship Id="rId925" Type="http://schemas.openxmlformats.org/officeDocument/2006/relationships/customXml" Target="../ink/ink663.xml"/><Relationship Id="rId357" Type="http://schemas.openxmlformats.org/officeDocument/2006/relationships/customXml" Target="../ink/ink259.xml"/><Relationship Id="rId1110" Type="http://schemas.openxmlformats.org/officeDocument/2006/relationships/customXml" Target="../ink/ink842.xml"/><Relationship Id="rId1194" Type="http://schemas.openxmlformats.org/officeDocument/2006/relationships/customXml" Target="../ink/ink926.xml"/><Relationship Id="rId54" Type="http://schemas.openxmlformats.org/officeDocument/2006/relationships/customXml" Target="../ink/ink33.xml"/><Relationship Id="rId217" Type="http://schemas.openxmlformats.org/officeDocument/2006/relationships/customXml" Target="../ink/ink174.xml"/><Relationship Id="rId564" Type="http://schemas.openxmlformats.org/officeDocument/2006/relationships/customXml" Target="../ink/ink411.xml"/><Relationship Id="rId771" Type="http://schemas.openxmlformats.org/officeDocument/2006/relationships/customXml" Target="../ink/ink554.xml"/><Relationship Id="rId869" Type="http://schemas.openxmlformats.org/officeDocument/2006/relationships/customXml" Target="../ink/ink630.xml"/><Relationship Id="rId424" Type="http://schemas.openxmlformats.org/officeDocument/2006/relationships/customXml" Target="../ink/ink308.xml"/><Relationship Id="rId631" Type="http://schemas.openxmlformats.org/officeDocument/2006/relationships/customXml" Target="../ink/ink478.xml"/><Relationship Id="rId729" Type="http://schemas.openxmlformats.org/officeDocument/2006/relationships/customXml" Target="../ink/ink512.xml"/><Relationship Id="rId1054" Type="http://schemas.openxmlformats.org/officeDocument/2006/relationships/customXml" Target="../ink/ink787.xml"/><Relationship Id="rId936" Type="http://schemas.openxmlformats.org/officeDocument/2006/relationships/customXml" Target="../ink/ink674.xml"/><Relationship Id="rId1121" Type="http://schemas.openxmlformats.org/officeDocument/2006/relationships/customXml" Target="../ink/ink853.xml"/><Relationship Id="rId65" Type="http://schemas.openxmlformats.org/officeDocument/2006/relationships/customXml" Target="../ink/ink41.xml"/><Relationship Id="rId130" Type="http://schemas.openxmlformats.org/officeDocument/2006/relationships/customXml" Target="../ink/ink95.xml"/><Relationship Id="rId368" Type="http://schemas.openxmlformats.org/officeDocument/2006/relationships/customXml" Target="../ink/ink270.xml"/><Relationship Id="rId575" Type="http://schemas.openxmlformats.org/officeDocument/2006/relationships/customXml" Target="../ink/ink422.xml"/><Relationship Id="rId782" Type="http://schemas.openxmlformats.org/officeDocument/2006/relationships/customXml" Target="../ink/ink565.xml"/><Relationship Id="rId228" Type="http://schemas.openxmlformats.org/officeDocument/2006/relationships/customXml" Target="../ink/ink185.xml"/><Relationship Id="rId435" Type="http://schemas.openxmlformats.org/officeDocument/2006/relationships/customXml" Target="../ink/ink319.xml"/><Relationship Id="rId642" Type="http://schemas.openxmlformats.org/officeDocument/2006/relationships/customXml" Target="../ink/ink489.xml"/><Relationship Id="rId1065" Type="http://schemas.openxmlformats.org/officeDocument/2006/relationships/customXml" Target="../ink/ink798.xml"/><Relationship Id="rId947" Type="http://schemas.openxmlformats.org/officeDocument/2006/relationships/customXml" Target="../ink/ink685.xml"/><Relationship Id="rId1132" Type="http://schemas.openxmlformats.org/officeDocument/2006/relationships/customXml" Target="../ink/ink864.xml"/><Relationship Id="rId76" Type="http://schemas.openxmlformats.org/officeDocument/2006/relationships/image" Target="../media/image15.png"/><Relationship Id="rId141" Type="http://schemas.openxmlformats.org/officeDocument/2006/relationships/customXml" Target="../ink/ink106.xml"/><Relationship Id="rId379" Type="http://schemas.openxmlformats.org/officeDocument/2006/relationships/customXml" Target="../ink/ink281.xml"/><Relationship Id="rId586" Type="http://schemas.openxmlformats.org/officeDocument/2006/relationships/customXml" Target="../ink/ink433.xml"/><Relationship Id="rId807" Type="http://schemas.openxmlformats.org/officeDocument/2006/relationships/image" Target="../media/image42.png"/><Relationship Id="rId7" Type="http://schemas.openxmlformats.org/officeDocument/2006/relationships/customXml" Target="../ink/ink4.xml"/><Relationship Id="rId239" Type="http://schemas.openxmlformats.org/officeDocument/2006/relationships/customXml" Target="../ink/ink196.xml"/><Relationship Id="rId446" Type="http://schemas.openxmlformats.org/officeDocument/2006/relationships/customXml" Target="../ink/ink329.xml"/><Relationship Id="rId1076" Type="http://schemas.openxmlformats.org/officeDocument/2006/relationships/customXml" Target="../ink/ink808.xml"/><Relationship Id="rId306" Type="http://schemas.openxmlformats.org/officeDocument/2006/relationships/customXml" Target="../ink/ink209.xml"/><Relationship Id="rId860" Type="http://schemas.openxmlformats.org/officeDocument/2006/relationships/customXml" Target="../ink/ink621.xml"/><Relationship Id="rId958" Type="http://schemas.openxmlformats.org/officeDocument/2006/relationships/customXml" Target="../ink/ink695.xml"/><Relationship Id="rId1143" Type="http://schemas.openxmlformats.org/officeDocument/2006/relationships/customXml" Target="../ink/ink875.xml"/><Relationship Id="rId87" Type="http://schemas.openxmlformats.org/officeDocument/2006/relationships/customXml" Target="../ink/ink60.xml"/><Relationship Id="rId513" Type="http://schemas.openxmlformats.org/officeDocument/2006/relationships/customXml" Target="../ink/ink363.xml"/><Relationship Id="rId597" Type="http://schemas.openxmlformats.org/officeDocument/2006/relationships/customXml" Target="../ink/ink444.xml"/><Relationship Id="rId720" Type="http://schemas.openxmlformats.org/officeDocument/2006/relationships/customXml" Target="../ink/ink503.xml"/><Relationship Id="rId818" Type="http://schemas.openxmlformats.org/officeDocument/2006/relationships/customXml" Target="../ink/ink583.xml"/><Relationship Id="rId152" Type="http://schemas.openxmlformats.org/officeDocument/2006/relationships/customXml" Target="../ink/ink117.xml"/><Relationship Id="rId457" Type="http://schemas.openxmlformats.org/officeDocument/2006/relationships/customXml" Target="../ink/ink340.xml"/><Relationship Id="rId1003" Type="http://schemas.openxmlformats.org/officeDocument/2006/relationships/customXml" Target="../ink/ink736.xml"/><Relationship Id="rId1087" Type="http://schemas.openxmlformats.org/officeDocument/2006/relationships/customXml" Target="../ink/ink819.xml"/><Relationship Id="rId871" Type="http://schemas.openxmlformats.org/officeDocument/2006/relationships/customXml" Target="../ink/ink632.xml"/><Relationship Id="rId969" Type="http://schemas.openxmlformats.org/officeDocument/2006/relationships/customXml" Target="../ink/ink706.xml"/><Relationship Id="rId317" Type="http://schemas.openxmlformats.org/officeDocument/2006/relationships/customXml" Target="../ink/ink219.xml"/><Relationship Id="rId524" Type="http://schemas.openxmlformats.org/officeDocument/2006/relationships/customXml" Target="../ink/ink373.xml"/><Relationship Id="rId731" Type="http://schemas.openxmlformats.org/officeDocument/2006/relationships/customXml" Target="../ink/ink514.xml"/><Relationship Id="rId1154" Type="http://schemas.openxmlformats.org/officeDocument/2006/relationships/customXml" Target="../ink/ink886.xml"/><Relationship Id="rId98" Type="http://schemas.openxmlformats.org/officeDocument/2006/relationships/customXml" Target="../ink/ink70.xml"/><Relationship Id="rId370" Type="http://schemas.openxmlformats.org/officeDocument/2006/relationships/customXml" Target="../ink/ink272.xml"/><Relationship Id="rId829" Type="http://schemas.openxmlformats.org/officeDocument/2006/relationships/customXml" Target="../ink/ink592.xml"/><Relationship Id="rId1014" Type="http://schemas.openxmlformats.org/officeDocument/2006/relationships/customXml" Target="../ink/ink747.xml"/><Relationship Id="rId230" Type="http://schemas.openxmlformats.org/officeDocument/2006/relationships/customXml" Target="../ink/ink187.xml"/><Relationship Id="rId468" Type="http://schemas.openxmlformats.org/officeDocument/2006/relationships/customXml" Target="../ink/ink351.xml"/><Relationship Id="rId882" Type="http://schemas.openxmlformats.org/officeDocument/2006/relationships/customXml" Target="../ink/ink635.xml"/><Relationship Id="rId1098" Type="http://schemas.openxmlformats.org/officeDocument/2006/relationships/customXml" Target="../ink/ink830.xml"/><Relationship Id="rId25" Type="http://schemas.openxmlformats.org/officeDocument/2006/relationships/customXml" Target="../ink/ink11.xml"/><Relationship Id="rId328" Type="http://schemas.openxmlformats.org/officeDocument/2006/relationships/customXml" Target="../ink/ink230.xml"/><Relationship Id="rId535" Type="http://schemas.openxmlformats.org/officeDocument/2006/relationships/customXml" Target="../ink/ink384.xml"/><Relationship Id="rId742" Type="http://schemas.openxmlformats.org/officeDocument/2006/relationships/customXml" Target="../ink/ink525.xml"/><Relationship Id="rId1165" Type="http://schemas.openxmlformats.org/officeDocument/2006/relationships/customXml" Target="../ink/ink897.xml"/><Relationship Id="rId174" Type="http://schemas.openxmlformats.org/officeDocument/2006/relationships/customXml" Target="../ink/ink133.xml"/><Relationship Id="rId381" Type="http://schemas.openxmlformats.org/officeDocument/2006/relationships/customXml" Target="../ink/ink283.xml"/><Relationship Id="rId602" Type="http://schemas.openxmlformats.org/officeDocument/2006/relationships/customXml" Target="../ink/ink449.xml"/><Relationship Id="rId1025" Type="http://schemas.openxmlformats.org/officeDocument/2006/relationships/customXml" Target="../ink/ink758.xml"/><Relationship Id="rId241" Type="http://schemas.openxmlformats.org/officeDocument/2006/relationships/customXml" Target="../ink/ink198.xml"/><Relationship Id="rId907" Type="http://schemas.openxmlformats.org/officeDocument/2006/relationships/customXml" Target="../ink/ink647.xml"/><Relationship Id="rId339" Type="http://schemas.openxmlformats.org/officeDocument/2006/relationships/customXml" Target="../ink/ink241.xml"/><Relationship Id="rId546" Type="http://schemas.openxmlformats.org/officeDocument/2006/relationships/customXml" Target="../ink/ink394.xml"/><Relationship Id="rId753" Type="http://schemas.openxmlformats.org/officeDocument/2006/relationships/customXml" Target="../ink/ink536.xml"/><Relationship Id="rId1176" Type="http://schemas.openxmlformats.org/officeDocument/2006/relationships/customXml" Target="../ink/ink908.xml"/><Relationship Id="rId101" Type="http://schemas.openxmlformats.org/officeDocument/2006/relationships/customXml" Target="../ink/ink73.xml"/><Relationship Id="rId185" Type="http://schemas.openxmlformats.org/officeDocument/2006/relationships/customXml" Target="../ink/ink144.xml"/><Relationship Id="rId406" Type="http://schemas.openxmlformats.org/officeDocument/2006/relationships/customXml" Target="../ink/ink291.xml"/><Relationship Id="rId960" Type="http://schemas.openxmlformats.org/officeDocument/2006/relationships/customXml" Target="../ink/ink697.xml"/><Relationship Id="rId1036" Type="http://schemas.openxmlformats.org/officeDocument/2006/relationships/customXml" Target="../ink/ink769.xml"/><Relationship Id="rId613" Type="http://schemas.openxmlformats.org/officeDocument/2006/relationships/customXml" Target="../ink/ink460.xml"/><Relationship Id="rId820" Type="http://schemas.openxmlformats.org/officeDocument/2006/relationships/customXml" Target="../ink/ink585.xml"/><Relationship Id="rId918" Type="http://schemas.openxmlformats.org/officeDocument/2006/relationships/customXml" Target="../ink/ink658.xml"/><Relationship Id="rId1103" Type="http://schemas.openxmlformats.org/officeDocument/2006/relationships/customXml" Target="../ink/ink835.xml"/><Relationship Id="rId1187" Type="http://schemas.openxmlformats.org/officeDocument/2006/relationships/customXml" Target="../ink/ink919.xml"/><Relationship Id="rId47" Type="http://schemas.openxmlformats.org/officeDocument/2006/relationships/customXml" Target="../ink/ink27.xml"/><Relationship Id="rId112" Type="http://schemas.openxmlformats.org/officeDocument/2006/relationships/customXml" Target="../ink/ink84.xml"/><Relationship Id="rId557" Type="http://schemas.openxmlformats.org/officeDocument/2006/relationships/customXml" Target="../ink/ink404.xml"/><Relationship Id="rId764" Type="http://schemas.openxmlformats.org/officeDocument/2006/relationships/customXml" Target="../ink/ink547.xml"/><Relationship Id="rId971" Type="http://schemas.openxmlformats.org/officeDocument/2006/relationships/customXml" Target="../ink/ink707.xml"/><Relationship Id="rId196" Type="http://schemas.openxmlformats.org/officeDocument/2006/relationships/customXml" Target="../ink/ink155.xml"/><Relationship Id="rId417" Type="http://schemas.openxmlformats.org/officeDocument/2006/relationships/customXml" Target="../ink/ink301.xml"/><Relationship Id="rId624" Type="http://schemas.openxmlformats.org/officeDocument/2006/relationships/customXml" Target="../ink/ink471.xml"/><Relationship Id="rId831" Type="http://schemas.openxmlformats.org/officeDocument/2006/relationships/customXml" Target="../ink/ink594.xml"/><Relationship Id="rId1047" Type="http://schemas.openxmlformats.org/officeDocument/2006/relationships/customXml" Target="../ink/ink780.xml"/><Relationship Id="rId470" Type="http://schemas.openxmlformats.org/officeDocument/2006/relationships/customXml" Target="../ink/ink353.xml"/><Relationship Id="rId929" Type="http://schemas.openxmlformats.org/officeDocument/2006/relationships/customXml" Target="../ink/ink667.xml"/><Relationship Id="rId1114" Type="http://schemas.openxmlformats.org/officeDocument/2006/relationships/customXml" Target="../ink/ink846.xml"/><Relationship Id="rId58" Type="http://schemas.openxmlformats.org/officeDocument/2006/relationships/image" Target="../media/image11.png"/><Relationship Id="rId330" Type="http://schemas.openxmlformats.org/officeDocument/2006/relationships/customXml" Target="../ink/ink232.xml"/><Relationship Id="rId568" Type="http://schemas.openxmlformats.org/officeDocument/2006/relationships/customXml" Target="../ink/ink415.xml"/><Relationship Id="rId775" Type="http://schemas.openxmlformats.org/officeDocument/2006/relationships/customXml" Target="../ink/ink558.xml"/><Relationship Id="rId982" Type="http://schemas.openxmlformats.org/officeDocument/2006/relationships/customXml" Target="../ink/ink718.xml"/><Relationship Id="rId1198" Type="http://schemas.openxmlformats.org/officeDocument/2006/relationships/customXml" Target="../ink/ink930.xml"/><Relationship Id="rId428" Type="http://schemas.openxmlformats.org/officeDocument/2006/relationships/customXml" Target="../ink/ink312.xml"/><Relationship Id="rId635" Type="http://schemas.openxmlformats.org/officeDocument/2006/relationships/customXml" Target="../ink/ink482.xml"/><Relationship Id="rId842" Type="http://schemas.openxmlformats.org/officeDocument/2006/relationships/image" Target="../media/image46.png"/><Relationship Id="rId1058" Type="http://schemas.openxmlformats.org/officeDocument/2006/relationships/customXml" Target="../ink/ink791.xml"/><Relationship Id="rId1125" Type="http://schemas.openxmlformats.org/officeDocument/2006/relationships/customXml" Target="../ink/ink857.xml"/><Relationship Id="rId69" Type="http://schemas.openxmlformats.org/officeDocument/2006/relationships/customXml" Target="../ink/ink44.xml"/><Relationship Id="rId134" Type="http://schemas.openxmlformats.org/officeDocument/2006/relationships/customXml" Target="../ink/ink99.xml"/><Relationship Id="rId579" Type="http://schemas.openxmlformats.org/officeDocument/2006/relationships/customXml" Target="../ink/ink426.xml"/><Relationship Id="rId786" Type="http://schemas.openxmlformats.org/officeDocument/2006/relationships/customXml" Target="../ink/ink569.xml"/><Relationship Id="rId993" Type="http://schemas.openxmlformats.org/officeDocument/2006/relationships/customXml" Target="../ink/ink728.xml"/><Relationship Id="rId341" Type="http://schemas.openxmlformats.org/officeDocument/2006/relationships/customXml" Target="../ink/ink243.xml"/><Relationship Id="rId439" Type="http://schemas.openxmlformats.org/officeDocument/2006/relationships/customXml" Target="../ink/ink322.xml"/><Relationship Id="rId1069" Type="http://schemas.openxmlformats.org/officeDocument/2006/relationships/customXml" Target="../ink/ink801.xml"/><Relationship Id="rId201" Type="http://schemas.openxmlformats.org/officeDocument/2006/relationships/customXml" Target="../ink/ink160.xml"/><Relationship Id="rId853" Type="http://schemas.openxmlformats.org/officeDocument/2006/relationships/customXml" Target="../ink/ink614.xml"/><Relationship Id="rId1136" Type="http://schemas.openxmlformats.org/officeDocument/2006/relationships/customXml" Target="../ink/ink868.xml"/><Relationship Id="rId713" Type="http://schemas.openxmlformats.org/officeDocument/2006/relationships/customXml" Target="../ink/ink496.xml"/><Relationship Id="rId920" Type="http://schemas.openxmlformats.org/officeDocument/2006/relationships/customXml" Target="../ink/ink660.xml"/><Relationship Id="rId145" Type="http://schemas.openxmlformats.org/officeDocument/2006/relationships/customXml" Target="../ink/ink110.xml"/><Relationship Id="rId352" Type="http://schemas.openxmlformats.org/officeDocument/2006/relationships/customXml" Target="../ink/ink254.xml"/><Relationship Id="rId1203" Type="http://schemas.openxmlformats.org/officeDocument/2006/relationships/customXml" Target="../ink/ink935.xml"/><Relationship Id="rId212" Type="http://schemas.openxmlformats.org/officeDocument/2006/relationships/customXml" Target="../ink/ink170.xml"/><Relationship Id="rId864" Type="http://schemas.openxmlformats.org/officeDocument/2006/relationships/customXml" Target="../ink/ink625.xml"/><Relationship Id="rId517" Type="http://schemas.openxmlformats.org/officeDocument/2006/relationships/customXml" Target="../ink/ink366.xml"/><Relationship Id="rId724" Type="http://schemas.openxmlformats.org/officeDocument/2006/relationships/customXml" Target="../ink/ink507.xml"/><Relationship Id="rId931" Type="http://schemas.openxmlformats.org/officeDocument/2006/relationships/customXml" Target="../ink/ink669.xml"/><Relationship Id="rId1147" Type="http://schemas.openxmlformats.org/officeDocument/2006/relationships/customXml" Target="../ink/ink879.xml"/><Relationship Id="rId60" Type="http://schemas.openxmlformats.org/officeDocument/2006/relationships/customXml" Target="../ink/ink37.xml"/><Relationship Id="rId156" Type="http://schemas.openxmlformats.org/officeDocument/2006/relationships/customXml" Target="../ink/ink121.xml"/><Relationship Id="rId363" Type="http://schemas.openxmlformats.org/officeDocument/2006/relationships/customXml" Target="../ink/ink265.xml"/><Relationship Id="rId570" Type="http://schemas.openxmlformats.org/officeDocument/2006/relationships/customXml" Target="../ink/ink417.xml"/><Relationship Id="rId1007" Type="http://schemas.openxmlformats.org/officeDocument/2006/relationships/customXml" Target="../ink/ink740.xml"/><Relationship Id="rId223" Type="http://schemas.openxmlformats.org/officeDocument/2006/relationships/customXml" Target="../ink/ink180.xml"/><Relationship Id="rId430" Type="http://schemas.openxmlformats.org/officeDocument/2006/relationships/customXml" Target="../ink/ink314.xml"/><Relationship Id="rId875" Type="http://schemas.openxmlformats.org/officeDocument/2006/relationships/customXml" Target="../ink/ink634.xml"/><Relationship Id="rId1060" Type="http://schemas.openxmlformats.org/officeDocument/2006/relationships/customXml" Target="../ink/ink793.xml"/><Relationship Id="rId528" Type="http://schemas.openxmlformats.org/officeDocument/2006/relationships/customXml" Target="../ink/ink377.xml"/><Relationship Id="rId735" Type="http://schemas.openxmlformats.org/officeDocument/2006/relationships/customXml" Target="../ink/ink518.xml"/><Relationship Id="rId942" Type="http://schemas.openxmlformats.org/officeDocument/2006/relationships/customXml" Target="../ink/ink680.xml"/><Relationship Id="rId1158" Type="http://schemas.openxmlformats.org/officeDocument/2006/relationships/customXml" Target="../ink/ink890.xml"/><Relationship Id="rId167" Type="http://schemas.openxmlformats.org/officeDocument/2006/relationships/customXml" Target="../ink/ink127.xml"/><Relationship Id="rId374" Type="http://schemas.openxmlformats.org/officeDocument/2006/relationships/customXml" Target="../ink/ink276.xml"/><Relationship Id="rId581" Type="http://schemas.openxmlformats.org/officeDocument/2006/relationships/customXml" Target="../ink/ink428.xml"/><Relationship Id="rId1018" Type="http://schemas.openxmlformats.org/officeDocument/2006/relationships/customXml" Target="../ink/ink751.xml"/><Relationship Id="rId71" Type="http://schemas.openxmlformats.org/officeDocument/2006/relationships/customXml" Target="../ink/ink46.xml"/><Relationship Id="rId234" Type="http://schemas.openxmlformats.org/officeDocument/2006/relationships/customXml" Target="../ink/ink191.xml"/><Relationship Id="rId886" Type="http://schemas.openxmlformats.org/officeDocument/2006/relationships/customXml" Target="../ink/ink639.xml"/><Relationship Id="rId2" Type="http://schemas.openxmlformats.org/officeDocument/2006/relationships/image" Target="../media/image1.png"/><Relationship Id="rId29" Type="http://schemas.openxmlformats.org/officeDocument/2006/relationships/customXml" Target="../ink/ink15.xml"/><Relationship Id="rId441" Type="http://schemas.openxmlformats.org/officeDocument/2006/relationships/customXml" Target="../ink/ink324.xml"/><Relationship Id="rId539" Type="http://schemas.openxmlformats.org/officeDocument/2006/relationships/customXml" Target="../ink/ink388.xml"/><Relationship Id="rId746" Type="http://schemas.openxmlformats.org/officeDocument/2006/relationships/customXml" Target="../ink/ink529.xml"/><Relationship Id="rId1071" Type="http://schemas.openxmlformats.org/officeDocument/2006/relationships/customXml" Target="../ink/ink803.xml"/><Relationship Id="rId1169" Type="http://schemas.openxmlformats.org/officeDocument/2006/relationships/customXml" Target="../ink/ink901.xml"/><Relationship Id="rId178" Type="http://schemas.openxmlformats.org/officeDocument/2006/relationships/customXml" Target="../ink/ink137.xml"/><Relationship Id="rId953" Type="http://schemas.openxmlformats.org/officeDocument/2006/relationships/customXml" Target="../ink/ink690.xml"/><Relationship Id="rId1029" Type="http://schemas.openxmlformats.org/officeDocument/2006/relationships/customXml" Target="../ink/ink762.xml"/><Relationship Id="rId82" Type="http://schemas.openxmlformats.org/officeDocument/2006/relationships/customXml" Target="../ink/ink55.xml"/><Relationship Id="rId592" Type="http://schemas.openxmlformats.org/officeDocument/2006/relationships/customXml" Target="../ink/ink439.xml"/><Relationship Id="rId606" Type="http://schemas.openxmlformats.org/officeDocument/2006/relationships/customXml" Target="../ink/ink453.xml"/><Relationship Id="rId813" Type="http://schemas.openxmlformats.org/officeDocument/2006/relationships/customXml" Target="../ink/ink578.xml"/><Relationship Id="rId245" Type="http://schemas.openxmlformats.org/officeDocument/2006/relationships/customXml" Target="../ink/ink202.xml"/><Relationship Id="rId452" Type="http://schemas.openxmlformats.org/officeDocument/2006/relationships/customXml" Target="../ink/ink335.xml"/><Relationship Id="rId1082" Type="http://schemas.openxmlformats.org/officeDocument/2006/relationships/customXml" Target="../ink/ink814.xml"/><Relationship Id="rId105" Type="http://schemas.openxmlformats.org/officeDocument/2006/relationships/customXml" Target="../ink/ink77.xml"/><Relationship Id="rId312" Type="http://schemas.openxmlformats.org/officeDocument/2006/relationships/customXml" Target="../ink/ink214.xml"/><Relationship Id="rId757" Type="http://schemas.openxmlformats.org/officeDocument/2006/relationships/customXml" Target="../ink/ink540.xml"/><Relationship Id="rId964" Type="http://schemas.openxmlformats.org/officeDocument/2006/relationships/customXml" Target="../ink/ink701.xml"/><Relationship Id="rId93" Type="http://schemas.openxmlformats.org/officeDocument/2006/relationships/customXml" Target="../ink/ink65.xml"/><Relationship Id="rId189" Type="http://schemas.openxmlformats.org/officeDocument/2006/relationships/customXml" Target="../ink/ink148.xml"/><Relationship Id="rId617" Type="http://schemas.openxmlformats.org/officeDocument/2006/relationships/customXml" Target="../ink/ink464.xml"/><Relationship Id="rId824" Type="http://schemas.openxmlformats.org/officeDocument/2006/relationships/customXml" Target="../ink/ink587.xml"/><Relationship Id="rId463" Type="http://schemas.openxmlformats.org/officeDocument/2006/relationships/customXml" Target="../ink/ink346.xml"/><Relationship Id="rId1093" Type="http://schemas.openxmlformats.org/officeDocument/2006/relationships/customXml" Target="../ink/ink825.xml"/><Relationship Id="rId1107" Type="http://schemas.openxmlformats.org/officeDocument/2006/relationships/customXml" Target="../ink/ink839.xml"/><Relationship Id="rId116" Type="http://schemas.openxmlformats.org/officeDocument/2006/relationships/customXml" Target="../ink/ink88.xml"/><Relationship Id="rId323" Type="http://schemas.openxmlformats.org/officeDocument/2006/relationships/customXml" Target="../ink/ink225.xml"/><Relationship Id="rId530" Type="http://schemas.openxmlformats.org/officeDocument/2006/relationships/customXml" Target="../ink/ink379.xml"/><Relationship Id="rId768" Type="http://schemas.openxmlformats.org/officeDocument/2006/relationships/customXml" Target="../ink/ink551.xml"/><Relationship Id="rId975" Type="http://schemas.openxmlformats.org/officeDocument/2006/relationships/customXml" Target="../ink/ink711.xml"/><Relationship Id="rId1160" Type="http://schemas.openxmlformats.org/officeDocument/2006/relationships/customXml" Target="../ink/ink892.xml"/><Relationship Id="rId20" Type="http://schemas.openxmlformats.org/officeDocument/2006/relationships/image" Target="../media/image5.png"/><Relationship Id="rId628" Type="http://schemas.openxmlformats.org/officeDocument/2006/relationships/customXml" Target="../ink/ink475.xml"/><Relationship Id="rId835" Type="http://schemas.openxmlformats.org/officeDocument/2006/relationships/customXml" Target="../ink/ink598.xml"/><Relationship Id="rId474" Type="http://schemas.openxmlformats.org/officeDocument/2006/relationships/customXml" Target="../ink/ink357.xml"/><Relationship Id="rId1020" Type="http://schemas.openxmlformats.org/officeDocument/2006/relationships/customXml" Target="../ink/ink753.xml"/><Relationship Id="rId1118" Type="http://schemas.openxmlformats.org/officeDocument/2006/relationships/customXml" Target="../ink/ink850.xml"/><Relationship Id="rId779" Type="http://schemas.openxmlformats.org/officeDocument/2006/relationships/customXml" Target="../ink/ink562.xml"/><Relationship Id="rId986" Type="http://schemas.openxmlformats.org/officeDocument/2006/relationships/customXml" Target="../ink/ink722.xml"/><Relationship Id="rId31" Type="http://schemas.openxmlformats.org/officeDocument/2006/relationships/customXml" Target="../ink/ink17.xml"/><Relationship Id="rId334" Type="http://schemas.openxmlformats.org/officeDocument/2006/relationships/customXml" Target="../ink/ink236.xml"/><Relationship Id="rId541" Type="http://schemas.openxmlformats.org/officeDocument/2006/relationships/image" Target="../media/image33.png"/><Relationship Id="rId639" Type="http://schemas.openxmlformats.org/officeDocument/2006/relationships/customXml" Target="../ink/ink486.xml"/><Relationship Id="rId1171" Type="http://schemas.openxmlformats.org/officeDocument/2006/relationships/customXml" Target="../ink/ink903.xml"/><Relationship Id="rId180" Type="http://schemas.openxmlformats.org/officeDocument/2006/relationships/customXml" Target="../ink/ink139.xml"/><Relationship Id="rId401" Type="http://schemas.openxmlformats.org/officeDocument/2006/relationships/customXml" Target="../ink/ink286.xml"/><Relationship Id="rId846" Type="http://schemas.openxmlformats.org/officeDocument/2006/relationships/customXml" Target="../ink/ink607.xml"/><Relationship Id="rId1031" Type="http://schemas.openxmlformats.org/officeDocument/2006/relationships/customXml" Target="../ink/ink764.xml"/><Relationship Id="rId1129" Type="http://schemas.openxmlformats.org/officeDocument/2006/relationships/customXml" Target="../ink/ink861.xml"/><Relationship Id="rId913" Type="http://schemas.openxmlformats.org/officeDocument/2006/relationships/customXml" Target="../ink/ink653.xml"/><Relationship Id="rId42" Type="http://schemas.openxmlformats.org/officeDocument/2006/relationships/customXml" Target="../ink/ink24.xml"/><Relationship Id="rId138" Type="http://schemas.openxmlformats.org/officeDocument/2006/relationships/customXml" Target="../ink/ink103.xml"/><Relationship Id="rId345" Type="http://schemas.openxmlformats.org/officeDocument/2006/relationships/customXml" Target="../ink/ink247.xml"/><Relationship Id="rId552" Type="http://schemas.openxmlformats.org/officeDocument/2006/relationships/customXml" Target="../ink/ink399.xml"/><Relationship Id="rId997" Type="http://schemas.openxmlformats.org/officeDocument/2006/relationships/customXml" Target="../ink/ink731.xml"/><Relationship Id="rId1182" Type="http://schemas.openxmlformats.org/officeDocument/2006/relationships/customXml" Target="../ink/ink914.xml"/><Relationship Id="rId191" Type="http://schemas.openxmlformats.org/officeDocument/2006/relationships/customXml" Target="../ink/ink150.xml"/><Relationship Id="rId205" Type="http://schemas.openxmlformats.org/officeDocument/2006/relationships/customXml" Target="../ink/ink164.xml"/><Relationship Id="rId412" Type="http://schemas.openxmlformats.org/officeDocument/2006/relationships/customXml" Target="../ink/ink297.xml"/><Relationship Id="rId857" Type="http://schemas.openxmlformats.org/officeDocument/2006/relationships/customXml" Target="../ink/ink618.xml"/><Relationship Id="rId1042" Type="http://schemas.openxmlformats.org/officeDocument/2006/relationships/customXml" Target="../ink/ink775.xml"/><Relationship Id="rId717" Type="http://schemas.openxmlformats.org/officeDocument/2006/relationships/customXml" Target="../ink/ink500.xml"/><Relationship Id="rId924" Type="http://schemas.openxmlformats.org/officeDocument/2006/relationships/image" Target="../media/image51.png"/><Relationship Id="rId53" Type="http://schemas.openxmlformats.org/officeDocument/2006/relationships/customXml" Target="../ink/ink32.xml"/><Relationship Id="rId149" Type="http://schemas.openxmlformats.org/officeDocument/2006/relationships/customXml" Target="../ink/ink114.xml"/><Relationship Id="rId356" Type="http://schemas.openxmlformats.org/officeDocument/2006/relationships/customXml" Target="../ink/ink258.xml"/><Relationship Id="rId563" Type="http://schemas.openxmlformats.org/officeDocument/2006/relationships/customXml" Target="../ink/ink410.xml"/><Relationship Id="rId770" Type="http://schemas.openxmlformats.org/officeDocument/2006/relationships/customXml" Target="../ink/ink553.xml"/><Relationship Id="rId1193" Type="http://schemas.openxmlformats.org/officeDocument/2006/relationships/customXml" Target="../ink/ink925.xml"/><Relationship Id="rId216" Type="http://schemas.openxmlformats.org/officeDocument/2006/relationships/customXml" Target="../ink/ink173.xml"/><Relationship Id="rId423" Type="http://schemas.openxmlformats.org/officeDocument/2006/relationships/customXml" Target="../ink/ink307.xml"/><Relationship Id="rId868" Type="http://schemas.openxmlformats.org/officeDocument/2006/relationships/customXml" Target="../ink/ink629.xml"/><Relationship Id="rId1053" Type="http://schemas.openxmlformats.org/officeDocument/2006/relationships/customXml" Target="../ink/ink786.xml"/><Relationship Id="rId630" Type="http://schemas.openxmlformats.org/officeDocument/2006/relationships/customXml" Target="../ink/ink477.xml"/><Relationship Id="rId728" Type="http://schemas.openxmlformats.org/officeDocument/2006/relationships/customXml" Target="../ink/ink511.xml"/><Relationship Id="rId935" Type="http://schemas.openxmlformats.org/officeDocument/2006/relationships/customXml" Target="../ink/ink673.xml"/><Relationship Id="rId64" Type="http://schemas.openxmlformats.org/officeDocument/2006/relationships/image" Target="../media/image12.png"/><Relationship Id="rId367" Type="http://schemas.openxmlformats.org/officeDocument/2006/relationships/customXml" Target="../ink/ink269.xml"/><Relationship Id="rId574" Type="http://schemas.openxmlformats.org/officeDocument/2006/relationships/customXml" Target="../ink/ink421.xml"/><Relationship Id="rId1120" Type="http://schemas.openxmlformats.org/officeDocument/2006/relationships/customXml" Target="../ink/ink852.xml"/><Relationship Id="rId227" Type="http://schemas.openxmlformats.org/officeDocument/2006/relationships/customXml" Target="../ink/ink184.xml"/><Relationship Id="rId781" Type="http://schemas.openxmlformats.org/officeDocument/2006/relationships/customXml" Target="../ink/ink564.xml"/><Relationship Id="rId434" Type="http://schemas.openxmlformats.org/officeDocument/2006/relationships/customXml" Target="../ink/ink318.xml"/><Relationship Id="rId641" Type="http://schemas.openxmlformats.org/officeDocument/2006/relationships/customXml" Target="../ink/ink488.xml"/><Relationship Id="rId739" Type="http://schemas.openxmlformats.org/officeDocument/2006/relationships/customXml" Target="../ink/ink522.xml"/><Relationship Id="rId1064" Type="http://schemas.openxmlformats.org/officeDocument/2006/relationships/customXml" Target="../ink/ink797.xml"/><Relationship Id="rId946" Type="http://schemas.openxmlformats.org/officeDocument/2006/relationships/customXml" Target="../ink/ink684.xml"/><Relationship Id="rId1131" Type="http://schemas.openxmlformats.org/officeDocument/2006/relationships/customXml" Target="../ink/ink863.xml"/><Relationship Id="rId75" Type="http://schemas.openxmlformats.org/officeDocument/2006/relationships/customXml" Target="../ink/ink49.xml"/><Relationship Id="rId140" Type="http://schemas.openxmlformats.org/officeDocument/2006/relationships/customXml" Target="../ink/ink105.xml"/><Relationship Id="rId378" Type="http://schemas.openxmlformats.org/officeDocument/2006/relationships/customXml" Target="../ink/ink280.xml"/><Relationship Id="rId585" Type="http://schemas.openxmlformats.org/officeDocument/2006/relationships/customXml" Target="../ink/ink432.xml"/><Relationship Id="rId806" Type="http://schemas.openxmlformats.org/officeDocument/2006/relationships/customXml" Target="../ink/ink572.xml"/><Relationship Id="rId6" Type="http://schemas.openxmlformats.org/officeDocument/2006/relationships/customXml" Target="../ink/ink3.xml"/><Relationship Id="rId238" Type="http://schemas.openxmlformats.org/officeDocument/2006/relationships/customXml" Target="../ink/ink195.xml"/><Relationship Id="rId445" Type="http://schemas.openxmlformats.org/officeDocument/2006/relationships/customXml" Target="../ink/ink328.xml"/><Relationship Id="rId1075" Type="http://schemas.openxmlformats.org/officeDocument/2006/relationships/customXml" Target="../ink/ink807.xml"/><Relationship Id="rId305" Type="http://schemas.openxmlformats.org/officeDocument/2006/relationships/customXml" Target="../ink/ink208.xml"/><Relationship Id="rId512" Type="http://schemas.openxmlformats.org/officeDocument/2006/relationships/customXml" Target="../ink/ink362.xml"/><Relationship Id="rId957" Type="http://schemas.openxmlformats.org/officeDocument/2006/relationships/customXml" Target="../ink/ink694.xml"/><Relationship Id="rId1142" Type="http://schemas.openxmlformats.org/officeDocument/2006/relationships/customXml" Target="../ink/ink874.xml"/><Relationship Id="rId86" Type="http://schemas.openxmlformats.org/officeDocument/2006/relationships/customXml" Target="../ink/ink59.xml"/><Relationship Id="rId151" Type="http://schemas.openxmlformats.org/officeDocument/2006/relationships/customXml" Target="../ink/ink116.xml"/><Relationship Id="rId596" Type="http://schemas.openxmlformats.org/officeDocument/2006/relationships/customXml" Target="../ink/ink443.xml"/><Relationship Id="rId817" Type="http://schemas.openxmlformats.org/officeDocument/2006/relationships/customXml" Target="../ink/ink582.xml"/><Relationship Id="rId1002" Type="http://schemas.openxmlformats.org/officeDocument/2006/relationships/customXml" Target="../ink/ink735.xml"/><Relationship Id="rId456" Type="http://schemas.openxmlformats.org/officeDocument/2006/relationships/customXml" Target="../ink/ink339.xml"/><Relationship Id="rId870" Type="http://schemas.openxmlformats.org/officeDocument/2006/relationships/customXml" Target="../ink/ink631.xml"/><Relationship Id="rId1086" Type="http://schemas.openxmlformats.org/officeDocument/2006/relationships/customXml" Target="../ink/ink818.xml"/><Relationship Id="rId109" Type="http://schemas.openxmlformats.org/officeDocument/2006/relationships/customXml" Target="../ink/ink81.xml"/><Relationship Id="rId316" Type="http://schemas.openxmlformats.org/officeDocument/2006/relationships/customXml" Target="../ink/ink218.xml"/><Relationship Id="rId523" Type="http://schemas.openxmlformats.org/officeDocument/2006/relationships/customXml" Target="../ink/ink372.xml"/><Relationship Id="rId968" Type="http://schemas.openxmlformats.org/officeDocument/2006/relationships/customXml" Target="../ink/ink705.xml"/><Relationship Id="rId1153" Type="http://schemas.openxmlformats.org/officeDocument/2006/relationships/customXml" Target="../ink/ink885.xml"/><Relationship Id="rId97" Type="http://schemas.openxmlformats.org/officeDocument/2006/relationships/customXml" Target="../ink/ink69.xml"/><Relationship Id="rId730" Type="http://schemas.openxmlformats.org/officeDocument/2006/relationships/customXml" Target="../ink/ink513.xml"/><Relationship Id="rId828" Type="http://schemas.openxmlformats.org/officeDocument/2006/relationships/customXml" Target="../ink/ink591.xml"/><Relationship Id="rId1013" Type="http://schemas.openxmlformats.org/officeDocument/2006/relationships/customXml" Target="../ink/ink746.xml"/><Relationship Id="rId467" Type="http://schemas.openxmlformats.org/officeDocument/2006/relationships/customXml" Target="../ink/ink350.xml"/><Relationship Id="rId1097" Type="http://schemas.openxmlformats.org/officeDocument/2006/relationships/customXml" Target="../ink/ink829.xml"/><Relationship Id="rId881" Type="http://schemas.openxmlformats.org/officeDocument/2006/relationships/image" Target="../media/image48.png"/><Relationship Id="rId979" Type="http://schemas.openxmlformats.org/officeDocument/2006/relationships/customXml" Target="../ink/ink715.xml"/><Relationship Id="rId24" Type="http://schemas.openxmlformats.org/officeDocument/2006/relationships/customXml" Target="../ink/ink10.xml"/><Relationship Id="rId327" Type="http://schemas.openxmlformats.org/officeDocument/2006/relationships/customXml" Target="../ink/ink229.xml"/><Relationship Id="rId534" Type="http://schemas.openxmlformats.org/officeDocument/2006/relationships/customXml" Target="../ink/ink383.xml"/><Relationship Id="rId741" Type="http://schemas.openxmlformats.org/officeDocument/2006/relationships/customXml" Target="../ink/ink524.xml"/><Relationship Id="rId839" Type="http://schemas.openxmlformats.org/officeDocument/2006/relationships/customXml" Target="../ink/ink601.xml"/><Relationship Id="rId1164" Type="http://schemas.openxmlformats.org/officeDocument/2006/relationships/customXml" Target="../ink/ink896.xml"/><Relationship Id="rId173" Type="http://schemas.openxmlformats.org/officeDocument/2006/relationships/customXml" Target="../ink/ink132.xml"/><Relationship Id="rId380" Type="http://schemas.openxmlformats.org/officeDocument/2006/relationships/customXml" Target="../ink/ink282.xml"/><Relationship Id="rId601" Type="http://schemas.openxmlformats.org/officeDocument/2006/relationships/customXml" Target="../ink/ink448.xml"/><Relationship Id="rId1024" Type="http://schemas.openxmlformats.org/officeDocument/2006/relationships/customXml" Target="../ink/ink757.xml"/><Relationship Id="rId240" Type="http://schemas.openxmlformats.org/officeDocument/2006/relationships/customXml" Target="../ink/ink197.xml"/><Relationship Id="rId892" Type="http://schemas.openxmlformats.org/officeDocument/2006/relationships/customXml" Target="../ink/ink645.xml"/><Relationship Id="rId906" Type="http://schemas.openxmlformats.org/officeDocument/2006/relationships/customXml" Target="../ink/ink646.xml"/><Relationship Id="rId35" Type="http://schemas.openxmlformats.org/officeDocument/2006/relationships/customXml" Target="../ink/ink21.xml"/><Relationship Id="rId100" Type="http://schemas.openxmlformats.org/officeDocument/2006/relationships/customXml" Target="../ink/ink72.xml"/><Relationship Id="rId338" Type="http://schemas.openxmlformats.org/officeDocument/2006/relationships/customXml" Target="../ink/ink240.xml"/><Relationship Id="rId545" Type="http://schemas.openxmlformats.org/officeDocument/2006/relationships/customXml" Target="../ink/ink393.xml"/><Relationship Id="rId752" Type="http://schemas.openxmlformats.org/officeDocument/2006/relationships/customXml" Target="../ink/ink535.xml"/><Relationship Id="rId1175" Type="http://schemas.openxmlformats.org/officeDocument/2006/relationships/customXml" Target="../ink/ink907.xml"/><Relationship Id="rId184" Type="http://schemas.openxmlformats.org/officeDocument/2006/relationships/customXml" Target="../ink/ink143.xml"/><Relationship Id="rId405" Type="http://schemas.openxmlformats.org/officeDocument/2006/relationships/customXml" Target="../ink/ink290.xml"/><Relationship Id="rId612" Type="http://schemas.openxmlformats.org/officeDocument/2006/relationships/customXml" Target="../ink/ink459.xml"/><Relationship Id="rId1035" Type="http://schemas.openxmlformats.org/officeDocument/2006/relationships/customXml" Target="../ink/ink768.xml"/><Relationship Id="rId917" Type="http://schemas.openxmlformats.org/officeDocument/2006/relationships/customXml" Target="../ink/ink657.xml"/><Relationship Id="rId1102" Type="http://schemas.openxmlformats.org/officeDocument/2006/relationships/customXml" Target="../ink/ink834.xml"/><Relationship Id="rId46" Type="http://schemas.openxmlformats.org/officeDocument/2006/relationships/image" Target="../media/image8.png"/><Relationship Id="rId349" Type="http://schemas.openxmlformats.org/officeDocument/2006/relationships/customXml" Target="../ink/ink251.xml"/><Relationship Id="rId556" Type="http://schemas.openxmlformats.org/officeDocument/2006/relationships/customXml" Target="../ink/ink403.xml"/><Relationship Id="rId763" Type="http://schemas.openxmlformats.org/officeDocument/2006/relationships/customXml" Target="../ink/ink546.xml"/><Relationship Id="rId1186" Type="http://schemas.openxmlformats.org/officeDocument/2006/relationships/customXml" Target="../ink/ink918.xml"/><Relationship Id="rId111" Type="http://schemas.openxmlformats.org/officeDocument/2006/relationships/customXml" Target="../ink/ink83.xml"/><Relationship Id="rId195" Type="http://schemas.openxmlformats.org/officeDocument/2006/relationships/customXml" Target="../ink/ink154.xml"/><Relationship Id="rId209" Type="http://schemas.openxmlformats.org/officeDocument/2006/relationships/customXml" Target="../ink/ink168.xml"/><Relationship Id="rId416" Type="http://schemas.openxmlformats.org/officeDocument/2006/relationships/customXml" Target="../ink/ink300.xml"/><Relationship Id="rId970" Type="http://schemas.openxmlformats.org/officeDocument/2006/relationships/image" Target="../media/image23.png"/><Relationship Id="rId1046" Type="http://schemas.openxmlformats.org/officeDocument/2006/relationships/customXml" Target="../ink/ink779.xml"/><Relationship Id="rId623" Type="http://schemas.openxmlformats.org/officeDocument/2006/relationships/customXml" Target="../ink/ink470.xml"/><Relationship Id="rId830" Type="http://schemas.openxmlformats.org/officeDocument/2006/relationships/customXml" Target="../ink/ink593.xml"/><Relationship Id="rId928" Type="http://schemas.openxmlformats.org/officeDocument/2006/relationships/customXml" Target="../ink/ink666.xml"/><Relationship Id="rId57" Type="http://schemas.openxmlformats.org/officeDocument/2006/relationships/customXml" Target="../ink/ink35.xml"/><Relationship Id="rId567" Type="http://schemas.openxmlformats.org/officeDocument/2006/relationships/customXml" Target="../ink/ink414.xml"/><Relationship Id="rId1113" Type="http://schemas.openxmlformats.org/officeDocument/2006/relationships/customXml" Target="../ink/ink845.xml"/><Relationship Id="rId1197" Type="http://schemas.openxmlformats.org/officeDocument/2006/relationships/customXml" Target="../ink/ink929.xml"/><Relationship Id="rId122" Type="http://schemas.openxmlformats.org/officeDocument/2006/relationships/customXml" Target="../ink/ink94.xml"/><Relationship Id="rId774" Type="http://schemas.openxmlformats.org/officeDocument/2006/relationships/customXml" Target="../ink/ink557.xml"/><Relationship Id="rId981" Type="http://schemas.openxmlformats.org/officeDocument/2006/relationships/customXml" Target="../ink/ink717.xml"/><Relationship Id="rId1057" Type="http://schemas.openxmlformats.org/officeDocument/2006/relationships/customXml" Target="../ink/ink790.xml"/><Relationship Id="rId427" Type="http://schemas.openxmlformats.org/officeDocument/2006/relationships/customXml" Target="../ink/ink311.xml"/><Relationship Id="rId634" Type="http://schemas.openxmlformats.org/officeDocument/2006/relationships/customXml" Target="../ink/ink481.xml"/><Relationship Id="rId841" Type="http://schemas.openxmlformats.org/officeDocument/2006/relationships/customXml" Target="../ink/ink603.xml"/><Relationship Id="rId939" Type="http://schemas.openxmlformats.org/officeDocument/2006/relationships/customXml" Target="../ink/ink677.xml"/><Relationship Id="rId1124" Type="http://schemas.openxmlformats.org/officeDocument/2006/relationships/customXml" Target="../ink/ink856.xml"/><Relationship Id="rId68" Type="http://schemas.openxmlformats.org/officeDocument/2006/relationships/customXml" Target="../ink/ink43.xml"/><Relationship Id="rId133" Type="http://schemas.openxmlformats.org/officeDocument/2006/relationships/customXml" Target="../ink/ink98.xml"/><Relationship Id="rId340" Type="http://schemas.openxmlformats.org/officeDocument/2006/relationships/customXml" Target="../ink/ink242.xml"/><Relationship Id="rId578" Type="http://schemas.openxmlformats.org/officeDocument/2006/relationships/customXml" Target="../ink/ink425.xml"/><Relationship Id="rId785" Type="http://schemas.openxmlformats.org/officeDocument/2006/relationships/customXml" Target="../ink/ink568.xml"/><Relationship Id="rId992" Type="http://schemas.openxmlformats.org/officeDocument/2006/relationships/customXml" Target="../ink/ink727.xml"/><Relationship Id="rId200" Type="http://schemas.openxmlformats.org/officeDocument/2006/relationships/customXml" Target="../ink/ink159.xml"/><Relationship Id="rId438" Type="http://schemas.openxmlformats.org/officeDocument/2006/relationships/customXml" Target="../ink/ink321.xml"/><Relationship Id="rId852" Type="http://schemas.openxmlformats.org/officeDocument/2006/relationships/customXml" Target="../ink/ink613.xml"/><Relationship Id="rId1068" Type="http://schemas.openxmlformats.org/officeDocument/2006/relationships/image" Target="../media/image35.png"/><Relationship Id="rId712" Type="http://schemas.openxmlformats.org/officeDocument/2006/relationships/customXml" Target="../ink/ink495.xml"/><Relationship Id="rId1135" Type="http://schemas.openxmlformats.org/officeDocument/2006/relationships/customXml" Target="../ink/ink867.xml"/><Relationship Id="rId79" Type="http://schemas.openxmlformats.org/officeDocument/2006/relationships/customXml" Target="../ink/ink52.xml"/><Relationship Id="rId144" Type="http://schemas.openxmlformats.org/officeDocument/2006/relationships/customXml" Target="../ink/ink109.xml"/><Relationship Id="rId589" Type="http://schemas.openxmlformats.org/officeDocument/2006/relationships/customXml" Target="../ink/ink436.xml"/><Relationship Id="rId1202" Type="http://schemas.openxmlformats.org/officeDocument/2006/relationships/customXml" Target="../ink/ink934.xml"/><Relationship Id="rId351" Type="http://schemas.openxmlformats.org/officeDocument/2006/relationships/customXml" Target="../ink/ink253.xml"/><Relationship Id="rId449" Type="http://schemas.openxmlformats.org/officeDocument/2006/relationships/customXml" Target="../ink/ink332.xml"/><Relationship Id="rId863" Type="http://schemas.openxmlformats.org/officeDocument/2006/relationships/customXml" Target="../ink/ink624.xml"/><Relationship Id="rId1079" Type="http://schemas.openxmlformats.org/officeDocument/2006/relationships/customXml" Target="../ink/ink811.xml"/><Relationship Id="rId211" Type="http://schemas.openxmlformats.org/officeDocument/2006/relationships/image" Target="../media/image20.png"/><Relationship Id="rId309" Type="http://schemas.openxmlformats.org/officeDocument/2006/relationships/customXml" Target="../ink/ink212.xml"/><Relationship Id="rId516" Type="http://schemas.openxmlformats.org/officeDocument/2006/relationships/customXml" Target="../ink/ink365.xml"/><Relationship Id="rId1146" Type="http://schemas.openxmlformats.org/officeDocument/2006/relationships/customXml" Target="../ink/ink878.xml"/><Relationship Id="rId723" Type="http://schemas.openxmlformats.org/officeDocument/2006/relationships/customXml" Target="../ink/ink506.xml"/><Relationship Id="rId930" Type="http://schemas.openxmlformats.org/officeDocument/2006/relationships/customXml" Target="../ink/ink668.xml"/><Relationship Id="rId1006" Type="http://schemas.openxmlformats.org/officeDocument/2006/relationships/customXml" Target="../ink/ink739.xml"/><Relationship Id="rId155" Type="http://schemas.openxmlformats.org/officeDocument/2006/relationships/customXml" Target="../ink/ink120.xml"/><Relationship Id="rId362" Type="http://schemas.openxmlformats.org/officeDocument/2006/relationships/customXml" Target="../ink/ink264.xml"/><Relationship Id="rId222" Type="http://schemas.openxmlformats.org/officeDocument/2006/relationships/customXml" Target="../ink/ink179.xml"/><Relationship Id="rId874" Type="http://schemas.openxmlformats.org/officeDocument/2006/relationships/customXml" Target="../ink/ink633.xml"/><Relationship Id="rId527" Type="http://schemas.openxmlformats.org/officeDocument/2006/relationships/customXml" Target="../ink/ink376.xml"/><Relationship Id="rId734" Type="http://schemas.openxmlformats.org/officeDocument/2006/relationships/customXml" Target="../ink/ink517.xml"/><Relationship Id="rId941" Type="http://schemas.openxmlformats.org/officeDocument/2006/relationships/customXml" Target="../ink/ink679.xml"/><Relationship Id="rId1157" Type="http://schemas.openxmlformats.org/officeDocument/2006/relationships/customXml" Target="../ink/ink889.xml"/><Relationship Id="rId70" Type="http://schemas.openxmlformats.org/officeDocument/2006/relationships/customXml" Target="../ink/ink45.xml"/><Relationship Id="rId166" Type="http://schemas.openxmlformats.org/officeDocument/2006/relationships/customXml" Target="../ink/ink126.xml"/><Relationship Id="rId373" Type="http://schemas.openxmlformats.org/officeDocument/2006/relationships/customXml" Target="../ink/ink275.xml"/><Relationship Id="rId580" Type="http://schemas.openxmlformats.org/officeDocument/2006/relationships/customXml" Target="../ink/ink427.xml"/><Relationship Id="rId1017" Type="http://schemas.openxmlformats.org/officeDocument/2006/relationships/customXml" Target="../ink/ink75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0.xml"/><Relationship Id="rId440" Type="http://schemas.openxmlformats.org/officeDocument/2006/relationships/customXml" Target="../ink/ink323.xml"/><Relationship Id="rId885" Type="http://schemas.openxmlformats.org/officeDocument/2006/relationships/customXml" Target="../ink/ink638.xml"/><Relationship Id="rId1070" Type="http://schemas.openxmlformats.org/officeDocument/2006/relationships/customXml" Target="../ink/ink802.xml"/><Relationship Id="rId28" Type="http://schemas.openxmlformats.org/officeDocument/2006/relationships/customXml" Target="../ink/ink14.xml"/><Relationship Id="rId538" Type="http://schemas.openxmlformats.org/officeDocument/2006/relationships/customXml" Target="../ink/ink387.xml"/><Relationship Id="rId745" Type="http://schemas.openxmlformats.org/officeDocument/2006/relationships/customXml" Target="../ink/ink528.xml"/><Relationship Id="rId952" Type="http://schemas.openxmlformats.org/officeDocument/2006/relationships/customXml" Target="../ink/ink689.xml"/><Relationship Id="rId1168" Type="http://schemas.openxmlformats.org/officeDocument/2006/relationships/customXml" Target="../ink/ink900.xml"/><Relationship Id="rId81" Type="http://schemas.openxmlformats.org/officeDocument/2006/relationships/customXml" Target="../ink/ink54.xml"/><Relationship Id="rId177" Type="http://schemas.openxmlformats.org/officeDocument/2006/relationships/customXml" Target="../ink/ink136.xml"/><Relationship Id="rId591" Type="http://schemas.openxmlformats.org/officeDocument/2006/relationships/customXml" Target="../ink/ink438.xml"/><Relationship Id="rId605" Type="http://schemas.openxmlformats.org/officeDocument/2006/relationships/customXml" Target="../ink/ink452.xml"/><Relationship Id="rId812" Type="http://schemas.openxmlformats.org/officeDocument/2006/relationships/customXml" Target="../ink/ink577.xml"/><Relationship Id="rId1028" Type="http://schemas.openxmlformats.org/officeDocument/2006/relationships/customXml" Target="../ink/ink761.xml"/><Relationship Id="rId244" Type="http://schemas.openxmlformats.org/officeDocument/2006/relationships/customXml" Target="../ink/ink201.xml"/><Relationship Id="rId1081" Type="http://schemas.openxmlformats.org/officeDocument/2006/relationships/customXml" Target="../ink/ink813.xml"/><Relationship Id="rId39" Type="http://schemas.openxmlformats.org/officeDocument/2006/relationships/image" Target="../media/image7.png"/><Relationship Id="rId451" Type="http://schemas.openxmlformats.org/officeDocument/2006/relationships/customXml" Target="../ink/ink334.xml"/><Relationship Id="rId549" Type="http://schemas.openxmlformats.org/officeDocument/2006/relationships/image" Target="../media/image34.png"/><Relationship Id="rId756" Type="http://schemas.openxmlformats.org/officeDocument/2006/relationships/customXml" Target="../ink/ink539.xml"/><Relationship Id="rId1179" Type="http://schemas.openxmlformats.org/officeDocument/2006/relationships/customXml" Target="../ink/ink911.xml"/><Relationship Id="rId104" Type="http://schemas.openxmlformats.org/officeDocument/2006/relationships/customXml" Target="../ink/ink76.xml"/><Relationship Id="rId188" Type="http://schemas.openxmlformats.org/officeDocument/2006/relationships/customXml" Target="../ink/ink147.xml"/><Relationship Id="rId311" Type="http://schemas.openxmlformats.org/officeDocument/2006/relationships/customXml" Target="../ink/ink213.xml"/><Relationship Id="rId409" Type="http://schemas.openxmlformats.org/officeDocument/2006/relationships/customXml" Target="../ink/ink294.xml"/><Relationship Id="rId963" Type="http://schemas.openxmlformats.org/officeDocument/2006/relationships/customXml" Target="../ink/ink700.xml"/><Relationship Id="rId1039" Type="http://schemas.openxmlformats.org/officeDocument/2006/relationships/customXml" Target="../ink/ink772.xml"/><Relationship Id="rId92" Type="http://schemas.openxmlformats.org/officeDocument/2006/relationships/customXml" Target="../ink/ink64.xml"/><Relationship Id="rId616" Type="http://schemas.openxmlformats.org/officeDocument/2006/relationships/customXml" Target="../ink/ink463.xml"/><Relationship Id="rId823" Type="http://schemas.openxmlformats.org/officeDocument/2006/relationships/image" Target="../media/image44.png"/><Relationship Id="rId462" Type="http://schemas.openxmlformats.org/officeDocument/2006/relationships/customXml" Target="../ink/ink345.xml"/><Relationship Id="rId1092" Type="http://schemas.openxmlformats.org/officeDocument/2006/relationships/customXml" Target="../ink/ink824.xml"/><Relationship Id="rId1106" Type="http://schemas.openxmlformats.org/officeDocument/2006/relationships/customXml" Target="../ink/ink838.xml"/><Relationship Id="rId115" Type="http://schemas.openxmlformats.org/officeDocument/2006/relationships/customXml" Target="../ink/ink87.xml"/><Relationship Id="rId322" Type="http://schemas.openxmlformats.org/officeDocument/2006/relationships/customXml" Target="../ink/ink224.xml"/><Relationship Id="rId767" Type="http://schemas.openxmlformats.org/officeDocument/2006/relationships/customXml" Target="../ink/ink550.xml"/><Relationship Id="rId974" Type="http://schemas.openxmlformats.org/officeDocument/2006/relationships/customXml" Target="../ink/ink710.xml"/><Relationship Id="rId199" Type="http://schemas.openxmlformats.org/officeDocument/2006/relationships/customXml" Target="../ink/ink158.xml"/><Relationship Id="rId627" Type="http://schemas.openxmlformats.org/officeDocument/2006/relationships/customXml" Target="../ink/ink474.xml"/><Relationship Id="rId834" Type="http://schemas.openxmlformats.org/officeDocument/2006/relationships/customXml" Target="../ink/ink597.xml"/><Relationship Id="rId473" Type="http://schemas.openxmlformats.org/officeDocument/2006/relationships/customXml" Target="../ink/ink356.xml"/><Relationship Id="rId1117" Type="http://schemas.openxmlformats.org/officeDocument/2006/relationships/customXml" Target="../ink/ink849.xml"/><Relationship Id="rId30" Type="http://schemas.openxmlformats.org/officeDocument/2006/relationships/customXml" Target="../ink/ink16.xml"/><Relationship Id="rId168" Type="http://schemas.openxmlformats.org/officeDocument/2006/relationships/customXml" Target="../ink/ink128.xml"/><Relationship Id="rId333" Type="http://schemas.openxmlformats.org/officeDocument/2006/relationships/customXml" Target="../ink/ink235.xml"/><Relationship Id="rId540" Type="http://schemas.openxmlformats.org/officeDocument/2006/relationships/customXml" Target="../ink/ink389.xml"/><Relationship Id="rId778" Type="http://schemas.openxmlformats.org/officeDocument/2006/relationships/customXml" Target="../ink/ink561.xml"/><Relationship Id="rId943" Type="http://schemas.openxmlformats.org/officeDocument/2006/relationships/customXml" Target="../ink/ink681.xml"/><Relationship Id="rId985" Type="http://schemas.openxmlformats.org/officeDocument/2006/relationships/customXml" Target="../ink/ink721.xml"/><Relationship Id="rId1019" Type="http://schemas.openxmlformats.org/officeDocument/2006/relationships/customXml" Target="../ink/ink752.xml"/><Relationship Id="rId1170" Type="http://schemas.openxmlformats.org/officeDocument/2006/relationships/customXml" Target="../ink/ink902.xml"/><Relationship Id="rId72" Type="http://schemas.openxmlformats.org/officeDocument/2006/relationships/image" Target="../media/image14.png"/><Relationship Id="rId375" Type="http://schemas.openxmlformats.org/officeDocument/2006/relationships/customXml" Target="../ink/ink277.xml"/><Relationship Id="rId582" Type="http://schemas.openxmlformats.org/officeDocument/2006/relationships/customXml" Target="../ink/ink429.xml"/><Relationship Id="rId638" Type="http://schemas.openxmlformats.org/officeDocument/2006/relationships/customXml" Target="../ink/ink485.xml"/><Relationship Id="rId845" Type="http://schemas.openxmlformats.org/officeDocument/2006/relationships/customXml" Target="../ink/ink606.xml"/><Relationship Id="rId1030" Type="http://schemas.openxmlformats.org/officeDocument/2006/relationships/customXml" Target="../ink/ink763.xml"/><Relationship Id="rId3" Type="http://schemas.openxmlformats.org/officeDocument/2006/relationships/customXml" Target="../ink/ink1.xml"/><Relationship Id="rId235" Type="http://schemas.openxmlformats.org/officeDocument/2006/relationships/customXml" Target="../ink/ink192.xml"/><Relationship Id="rId400" Type="http://schemas.openxmlformats.org/officeDocument/2006/relationships/image" Target="../media/image27.png"/><Relationship Id="rId442" Type="http://schemas.openxmlformats.org/officeDocument/2006/relationships/customXml" Target="../ink/ink325.xml"/><Relationship Id="rId887" Type="http://schemas.openxmlformats.org/officeDocument/2006/relationships/customXml" Target="../ink/ink640.xml"/><Relationship Id="rId1072" Type="http://schemas.openxmlformats.org/officeDocument/2006/relationships/customXml" Target="../ink/ink804.xml"/><Relationship Id="rId1128" Type="http://schemas.openxmlformats.org/officeDocument/2006/relationships/customXml" Target="../ink/ink860.xml"/><Relationship Id="rId137" Type="http://schemas.openxmlformats.org/officeDocument/2006/relationships/customXml" Target="../ink/ink102.xml"/><Relationship Id="rId302" Type="http://schemas.openxmlformats.org/officeDocument/2006/relationships/image" Target="../media/image25.png"/><Relationship Id="rId344" Type="http://schemas.openxmlformats.org/officeDocument/2006/relationships/customXml" Target="../ink/ink246.xml"/><Relationship Id="rId747" Type="http://schemas.openxmlformats.org/officeDocument/2006/relationships/customXml" Target="../ink/ink530.xml"/><Relationship Id="rId912" Type="http://schemas.openxmlformats.org/officeDocument/2006/relationships/customXml" Target="../ink/ink652.xml"/><Relationship Id="rId954" Type="http://schemas.openxmlformats.org/officeDocument/2006/relationships/customXml" Target="../ink/ink691.xml"/><Relationship Id="rId996" Type="http://schemas.openxmlformats.org/officeDocument/2006/relationships/image" Target="../media/image26.png"/><Relationship Id="rId41" Type="http://schemas.openxmlformats.org/officeDocument/2006/relationships/customXml" Target="../ink/ink23.xml"/><Relationship Id="rId83" Type="http://schemas.openxmlformats.org/officeDocument/2006/relationships/customXml" Target="../ink/ink56.xml"/><Relationship Id="rId179" Type="http://schemas.openxmlformats.org/officeDocument/2006/relationships/customXml" Target="../ink/ink138.xml"/><Relationship Id="rId551" Type="http://schemas.openxmlformats.org/officeDocument/2006/relationships/customXml" Target="../ink/ink398.xml"/><Relationship Id="rId593" Type="http://schemas.openxmlformats.org/officeDocument/2006/relationships/customXml" Target="../ink/ink440.xml"/><Relationship Id="rId607" Type="http://schemas.openxmlformats.org/officeDocument/2006/relationships/customXml" Target="../ink/ink454.xml"/><Relationship Id="rId814" Type="http://schemas.openxmlformats.org/officeDocument/2006/relationships/customXml" Target="../ink/ink579.xml"/><Relationship Id="rId856" Type="http://schemas.openxmlformats.org/officeDocument/2006/relationships/customXml" Target="../ink/ink617.xml"/><Relationship Id="rId1181" Type="http://schemas.openxmlformats.org/officeDocument/2006/relationships/customXml" Target="../ink/ink913.xml"/><Relationship Id="rId190" Type="http://schemas.openxmlformats.org/officeDocument/2006/relationships/customXml" Target="../ink/ink149.xml"/><Relationship Id="rId204" Type="http://schemas.openxmlformats.org/officeDocument/2006/relationships/customXml" Target="../ink/ink163.xml"/><Relationship Id="rId246" Type="http://schemas.openxmlformats.org/officeDocument/2006/relationships/customXml" Target="../ink/ink203.xml"/><Relationship Id="rId411" Type="http://schemas.openxmlformats.org/officeDocument/2006/relationships/customXml" Target="../ink/ink296.xml"/><Relationship Id="rId453" Type="http://schemas.openxmlformats.org/officeDocument/2006/relationships/customXml" Target="../ink/ink336.xml"/><Relationship Id="rId509" Type="http://schemas.openxmlformats.org/officeDocument/2006/relationships/customXml" Target="../ink/ink360.xml"/><Relationship Id="rId1041" Type="http://schemas.openxmlformats.org/officeDocument/2006/relationships/customXml" Target="../ink/ink774.xml"/><Relationship Id="rId1083" Type="http://schemas.openxmlformats.org/officeDocument/2006/relationships/customXml" Target="../ink/ink815.xml"/><Relationship Id="rId1139" Type="http://schemas.openxmlformats.org/officeDocument/2006/relationships/customXml" Target="../ink/ink871.xml"/><Relationship Id="rId106" Type="http://schemas.openxmlformats.org/officeDocument/2006/relationships/customXml" Target="../ink/ink78.xml"/><Relationship Id="rId313" Type="http://schemas.openxmlformats.org/officeDocument/2006/relationships/customXml" Target="../ink/ink215.xml"/><Relationship Id="rId716" Type="http://schemas.openxmlformats.org/officeDocument/2006/relationships/customXml" Target="../ink/ink499.xml"/><Relationship Id="rId758" Type="http://schemas.openxmlformats.org/officeDocument/2006/relationships/customXml" Target="../ink/ink541.xml"/><Relationship Id="rId923" Type="http://schemas.openxmlformats.org/officeDocument/2006/relationships/customXml" Target="../ink/ink662.xml"/><Relationship Id="rId965" Type="http://schemas.openxmlformats.org/officeDocument/2006/relationships/customXml" Target="../ink/ink702.xml"/><Relationship Id="rId1150" Type="http://schemas.openxmlformats.org/officeDocument/2006/relationships/customXml" Target="../ink/ink882.xml"/><Relationship Id="rId10" Type="http://schemas.openxmlformats.org/officeDocument/2006/relationships/customXml" Target="../ink/ink7.xml"/><Relationship Id="rId52" Type="http://schemas.openxmlformats.org/officeDocument/2006/relationships/customXml" Target="../ink/ink31.xml"/><Relationship Id="rId94" Type="http://schemas.openxmlformats.org/officeDocument/2006/relationships/customXml" Target="../ink/ink66.xml"/><Relationship Id="rId148" Type="http://schemas.openxmlformats.org/officeDocument/2006/relationships/customXml" Target="../ink/ink113.xml"/><Relationship Id="rId355" Type="http://schemas.openxmlformats.org/officeDocument/2006/relationships/customXml" Target="../ink/ink257.xml"/><Relationship Id="rId520" Type="http://schemas.openxmlformats.org/officeDocument/2006/relationships/customXml" Target="../ink/ink369.xml"/><Relationship Id="rId562" Type="http://schemas.openxmlformats.org/officeDocument/2006/relationships/customXml" Target="../ink/ink409.xml"/><Relationship Id="rId618" Type="http://schemas.openxmlformats.org/officeDocument/2006/relationships/customXml" Target="../ink/ink465.xml"/><Relationship Id="rId825" Type="http://schemas.openxmlformats.org/officeDocument/2006/relationships/customXml" Target="../ink/ink588.xml"/><Relationship Id="rId1192" Type="http://schemas.openxmlformats.org/officeDocument/2006/relationships/customXml" Target="../ink/ink924.xml"/><Relationship Id="rId215" Type="http://schemas.openxmlformats.org/officeDocument/2006/relationships/customXml" Target="../ink/ink172.xml"/><Relationship Id="rId422" Type="http://schemas.openxmlformats.org/officeDocument/2006/relationships/customXml" Target="../ink/ink306.xml"/><Relationship Id="rId464" Type="http://schemas.openxmlformats.org/officeDocument/2006/relationships/customXml" Target="../ink/ink347.xml"/><Relationship Id="rId867" Type="http://schemas.openxmlformats.org/officeDocument/2006/relationships/customXml" Target="../ink/ink628.xml"/><Relationship Id="rId1010" Type="http://schemas.openxmlformats.org/officeDocument/2006/relationships/customXml" Target="../ink/ink743.xml"/><Relationship Id="rId1052" Type="http://schemas.openxmlformats.org/officeDocument/2006/relationships/customXml" Target="../ink/ink785.xml"/><Relationship Id="rId1094" Type="http://schemas.openxmlformats.org/officeDocument/2006/relationships/customXml" Target="../ink/ink826.xml"/><Relationship Id="rId1108" Type="http://schemas.openxmlformats.org/officeDocument/2006/relationships/customXml" Target="../ink/ink840.xml"/><Relationship Id="rId727" Type="http://schemas.openxmlformats.org/officeDocument/2006/relationships/customXml" Target="../ink/ink510.xml"/><Relationship Id="rId934" Type="http://schemas.openxmlformats.org/officeDocument/2006/relationships/customXml" Target="../ink/ink672.xml"/><Relationship Id="rId63" Type="http://schemas.openxmlformats.org/officeDocument/2006/relationships/customXml" Target="../ink/ink40.xml"/><Relationship Id="rId159" Type="http://schemas.openxmlformats.org/officeDocument/2006/relationships/customXml" Target="../ink/ink124.xml"/><Relationship Id="rId366" Type="http://schemas.openxmlformats.org/officeDocument/2006/relationships/customXml" Target="../ink/ink268.xml"/><Relationship Id="rId573" Type="http://schemas.openxmlformats.org/officeDocument/2006/relationships/customXml" Target="../ink/ink420.xml"/><Relationship Id="rId780" Type="http://schemas.openxmlformats.org/officeDocument/2006/relationships/customXml" Target="../ink/ink563.xml"/><Relationship Id="rId226" Type="http://schemas.openxmlformats.org/officeDocument/2006/relationships/customXml" Target="../ink/ink183.xml"/><Relationship Id="rId433" Type="http://schemas.openxmlformats.org/officeDocument/2006/relationships/customXml" Target="../ink/ink317.xml"/><Relationship Id="rId1063" Type="http://schemas.openxmlformats.org/officeDocument/2006/relationships/customXml" Target="../ink/ink796.xml"/><Relationship Id="rId640" Type="http://schemas.openxmlformats.org/officeDocument/2006/relationships/customXml" Target="../ink/ink487.xml"/><Relationship Id="rId738" Type="http://schemas.openxmlformats.org/officeDocument/2006/relationships/customXml" Target="../ink/ink521.xml"/><Relationship Id="rId945" Type="http://schemas.openxmlformats.org/officeDocument/2006/relationships/customXml" Target="../ink/ink683.xml"/><Relationship Id="rId74" Type="http://schemas.openxmlformats.org/officeDocument/2006/relationships/customXml" Target="../ink/ink48.xml"/><Relationship Id="rId377" Type="http://schemas.openxmlformats.org/officeDocument/2006/relationships/customXml" Target="../ink/ink279.xml"/><Relationship Id="rId584" Type="http://schemas.openxmlformats.org/officeDocument/2006/relationships/customXml" Target="../ink/ink431.xml"/><Relationship Id="rId805" Type="http://schemas.openxmlformats.org/officeDocument/2006/relationships/customXml" Target="../ink/ink571.xml"/><Relationship Id="rId1130" Type="http://schemas.openxmlformats.org/officeDocument/2006/relationships/customXml" Target="../ink/ink862.xml"/><Relationship Id="rId5" Type="http://schemas.openxmlformats.org/officeDocument/2006/relationships/customXml" Target="../ink/ink2.xml"/><Relationship Id="rId237" Type="http://schemas.openxmlformats.org/officeDocument/2006/relationships/customXml" Target="../ink/ink194.xml"/><Relationship Id="rId889" Type="http://schemas.openxmlformats.org/officeDocument/2006/relationships/customXml" Target="../ink/ink642.xml"/><Relationship Id="rId1074" Type="http://schemas.openxmlformats.org/officeDocument/2006/relationships/customXml" Target="../ink/ink806.xml"/><Relationship Id="rId444" Type="http://schemas.openxmlformats.org/officeDocument/2006/relationships/customXml" Target="../ink/ink327.xml"/><Relationship Id="rId749" Type="http://schemas.openxmlformats.org/officeDocument/2006/relationships/customXml" Target="../ink/ink532.xml"/><Relationship Id="rId304" Type="http://schemas.openxmlformats.org/officeDocument/2006/relationships/customXml" Target="../ink/ink207.xml"/><Relationship Id="rId511" Type="http://schemas.openxmlformats.org/officeDocument/2006/relationships/image" Target="../media/image31.png"/><Relationship Id="rId609" Type="http://schemas.openxmlformats.org/officeDocument/2006/relationships/customXml" Target="../ink/ink456.xml"/><Relationship Id="rId956" Type="http://schemas.openxmlformats.org/officeDocument/2006/relationships/customXml" Target="../ink/ink693.xml"/><Relationship Id="rId1141" Type="http://schemas.openxmlformats.org/officeDocument/2006/relationships/customXml" Target="../ink/ink873.xml"/><Relationship Id="rId85" Type="http://schemas.openxmlformats.org/officeDocument/2006/relationships/customXml" Target="../ink/ink58.xml"/><Relationship Id="rId150" Type="http://schemas.openxmlformats.org/officeDocument/2006/relationships/customXml" Target="../ink/ink115.xml"/><Relationship Id="rId595" Type="http://schemas.openxmlformats.org/officeDocument/2006/relationships/customXml" Target="../ink/ink442.xml"/><Relationship Id="rId816" Type="http://schemas.openxmlformats.org/officeDocument/2006/relationships/customXml" Target="../ink/ink581.xml"/><Relationship Id="rId1001" Type="http://schemas.openxmlformats.org/officeDocument/2006/relationships/customXml" Target="../ink/ink734.xml"/><Relationship Id="rId248" Type="http://schemas.openxmlformats.org/officeDocument/2006/relationships/customXml" Target="../ink/ink205.xml"/><Relationship Id="rId455" Type="http://schemas.openxmlformats.org/officeDocument/2006/relationships/customXml" Target="../ink/ink338.xml"/><Relationship Id="rId1085" Type="http://schemas.openxmlformats.org/officeDocument/2006/relationships/customXml" Target="../ink/ink817.xml"/><Relationship Id="rId12" Type="http://schemas.openxmlformats.org/officeDocument/2006/relationships/customXml" Target="../ink/ink9.xml"/><Relationship Id="rId108" Type="http://schemas.openxmlformats.org/officeDocument/2006/relationships/customXml" Target="../ink/ink80.xml"/><Relationship Id="rId315" Type="http://schemas.openxmlformats.org/officeDocument/2006/relationships/customXml" Target="../ink/ink217.xml"/><Relationship Id="rId522" Type="http://schemas.openxmlformats.org/officeDocument/2006/relationships/customXml" Target="../ink/ink371.xml"/><Relationship Id="rId967" Type="http://schemas.openxmlformats.org/officeDocument/2006/relationships/customXml" Target="../ink/ink704.xml"/><Relationship Id="rId1152" Type="http://schemas.openxmlformats.org/officeDocument/2006/relationships/customXml" Target="../ink/ink884.xml"/><Relationship Id="rId96" Type="http://schemas.openxmlformats.org/officeDocument/2006/relationships/customXml" Target="../ink/ink68.xml"/><Relationship Id="rId827" Type="http://schemas.openxmlformats.org/officeDocument/2006/relationships/customXml" Target="../ink/ink590.xml"/><Relationship Id="rId1012" Type="http://schemas.openxmlformats.org/officeDocument/2006/relationships/customXml" Target="../ink/ink745.xml"/><Relationship Id="rId466" Type="http://schemas.openxmlformats.org/officeDocument/2006/relationships/customXml" Target="../ink/ink349.xml"/><Relationship Id="rId1096" Type="http://schemas.openxmlformats.org/officeDocument/2006/relationships/customXml" Target="../ink/ink828.xml"/><Relationship Id="rId23" Type="http://schemas.openxmlformats.org/officeDocument/2006/relationships/image" Target="../media/image6.png"/><Relationship Id="rId119" Type="http://schemas.openxmlformats.org/officeDocument/2006/relationships/customXml" Target="../ink/ink91.xml"/><Relationship Id="rId326" Type="http://schemas.openxmlformats.org/officeDocument/2006/relationships/customXml" Target="../ink/ink228.xml"/><Relationship Id="rId533" Type="http://schemas.openxmlformats.org/officeDocument/2006/relationships/customXml" Target="../ink/ink382.xml"/><Relationship Id="rId978" Type="http://schemas.openxmlformats.org/officeDocument/2006/relationships/customXml" Target="../ink/ink714.xml"/><Relationship Id="rId1163" Type="http://schemas.openxmlformats.org/officeDocument/2006/relationships/customXml" Target="../ink/ink895.xml"/><Relationship Id="rId740" Type="http://schemas.openxmlformats.org/officeDocument/2006/relationships/customXml" Target="../ink/ink523.xml"/><Relationship Id="rId838" Type="http://schemas.openxmlformats.org/officeDocument/2006/relationships/customXml" Target="../ink/ink600.xml"/><Relationship Id="rId1023" Type="http://schemas.openxmlformats.org/officeDocument/2006/relationships/customXml" Target="../ink/ink756.xml"/><Relationship Id="rId172" Type="http://schemas.openxmlformats.org/officeDocument/2006/relationships/customXml" Target="../ink/ink131.xml"/><Relationship Id="rId600" Type="http://schemas.openxmlformats.org/officeDocument/2006/relationships/customXml" Target="../ink/ink447.xml"/><Relationship Id="rId337" Type="http://schemas.openxmlformats.org/officeDocument/2006/relationships/customXml" Target="../ink/ink239.xml"/><Relationship Id="rId891" Type="http://schemas.openxmlformats.org/officeDocument/2006/relationships/customXml" Target="../ink/ink644.xml"/><Relationship Id="rId905" Type="http://schemas.openxmlformats.org/officeDocument/2006/relationships/image" Target="../media/image49.png"/><Relationship Id="rId989" Type="http://schemas.openxmlformats.org/officeDocument/2006/relationships/customXml" Target="../ink/ink725.xml"/><Relationship Id="rId34" Type="http://schemas.openxmlformats.org/officeDocument/2006/relationships/customXml" Target="../ink/ink20.xml"/><Relationship Id="rId544" Type="http://schemas.openxmlformats.org/officeDocument/2006/relationships/customXml" Target="../ink/ink392.xml"/><Relationship Id="rId751" Type="http://schemas.openxmlformats.org/officeDocument/2006/relationships/customXml" Target="../ink/ink534.xml"/><Relationship Id="rId849" Type="http://schemas.openxmlformats.org/officeDocument/2006/relationships/customXml" Target="../ink/ink610.xml"/><Relationship Id="rId1174" Type="http://schemas.openxmlformats.org/officeDocument/2006/relationships/customXml" Target="../ink/ink906.xml"/><Relationship Id="rId183" Type="http://schemas.openxmlformats.org/officeDocument/2006/relationships/customXml" Target="../ink/ink142.xml"/><Relationship Id="rId404" Type="http://schemas.openxmlformats.org/officeDocument/2006/relationships/customXml" Target="../ink/ink289.xml"/><Relationship Id="rId611" Type="http://schemas.openxmlformats.org/officeDocument/2006/relationships/customXml" Target="../ink/ink458.xml"/><Relationship Id="rId1034" Type="http://schemas.openxmlformats.org/officeDocument/2006/relationships/customXml" Target="../ink/ink767.xml"/><Relationship Id="rId709" Type="http://schemas.openxmlformats.org/officeDocument/2006/relationships/customXml" Target="../ink/ink492.xml"/><Relationship Id="rId916" Type="http://schemas.openxmlformats.org/officeDocument/2006/relationships/customXml" Target="../ink/ink656.xml"/><Relationship Id="rId1101" Type="http://schemas.openxmlformats.org/officeDocument/2006/relationships/customXml" Target="../ink/ink833.xml"/><Relationship Id="rId110" Type="http://schemas.openxmlformats.org/officeDocument/2006/relationships/customXml" Target="../ink/ink82.xml"/><Relationship Id="rId348" Type="http://schemas.openxmlformats.org/officeDocument/2006/relationships/customXml" Target="../ink/ink250.xml"/><Relationship Id="rId555" Type="http://schemas.openxmlformats.org/officeDocument/2006/relationships/customXml" Target="../ink/ink402.xml"/><Relationship Id="rId762" Type="http://schemas.openxmlformats.org/officeDocument/2006/relationships/customXml" Target="../ink/ink545.xml"/><Relationship Id="rId1185" Type="http://schemas.openxmlformats.org/officeDocument/2006/relationships/customXml" Target="../ink/ink917.xml"/><Relationship Id="rId194" Type="http://schemas.openxmlformats.org/officeDocument/2006/relationships/customXml" Target="../ink/ink153.xml"/><Relationship Id="rId208" Type="http://schemas.openxmlformats.org/officeDocument/2006/relationships/customXml" Target="../ink/ink167.xml"/><Relationship Id="rId415" Type="http://schemas.openxmlformats.org/officeDocument/2006/relationships/customXml" Target="../ink/ink299.xml"/><Relationship Id="rId622" Type="http://schemas.openxmlformats.org/officeDocument/2006/relationships/customXml" Target="../ink/ink469.xml"/><Relationship Id="rId1045" Type="http://schemas.openxmlformats.org/officeDocument/2006/relationships/customXml" Target="../ink/ink778.xml"/><Relationship Id="rId927" Type="http://schemas.openxmlformats.org/officeDocument/2006/relationships/customXml" Target="../ink/ink665.xml"/><Relationship Id="rId1112" Type="http://schemas.openxmlformats.org/officeDocument/2006/relationships/customXml" Target="../ink/ink844.xml"/><Relationship Id="rId56" Type="http://schemas.openxmlformats.org/officeDocument/2006/relationships/image" Target="../media/image10.png"/><Relationship Id="rId359" Type="http://schemas.openxmlformats.org/officeDocument/2006/relationships/customXml" Target="../ink/ink261.xml"/><Relationship Id="rId566" Type="http://schemas.openxmlformats.org/officeDocument/2006/relationships/customXml" Target="../ink/ink413.xml"/><Relationship Id="rId773" Type="http://schemas.openxmlformats.org/officeDocument/2006/relationships/customXml" Target="../ink/ink556.xml"/><Relationship Id="rId1196" Type="http://schemas.openxmlformats.org/officeDocument/2006/relationships/customXml" Target="../ink/ink928.xml"/><Relationship Id="rId121" Type="http://schemas.openxmlformats.org/officeDocument/2006/relationships/customXml" Target="../ink/ink93.xml"/><Relationship Id="rId219" Type="http://schemas.openxmlformats.org/officeDocument/2006/relationships/customXml" Target="../ink/ink176.xml"/><Relationship Id="rId426" Type="http://schemas.openxmlformats.org/officeDocument/2006/relationships/customXml" Target="../ink/ink310.xml"/><Relationship Id="rId633" Type="http://schemas.openxmlformats.org/officeDocument/2006/relationships/customXml" Target="../ink/ink480.xml"/><Relationship Id="rId980" Type="http://schemas.openxmlformats.org/officeDocument/2006/relationships/customXml" Target="../ink/ink716.xml"/><Relationship Id="rId1056" Type="http://schemas.openxmlformats.org/officeDocument/2006/relationships/customXml" Target="../ink/ink789.xml"/><Relationship Id="rId840" Type="http://schemas.openxmlformats.org/officeDocument/2006/relationships/customXml" Target="../ink/ink602.xml"/><Relationship Id="rId938" Type="http://schemas.openxmlformats.org/officeDocument/2006/relationships/customXml" Target="../ink/ink676.xml"/><Relationship Id="rId67" Type="http://schemas.openxmlformats.org/officeDocument/2006/relationships/customXml" Target="../ink/ink42.xml"/><Relationship Id="rId577" Type="http://schemas.openxmlformats.org/officeDocument/2006/relationships/customXml" Target="../ink/ink424.xml"/><Relationship Id="rId1123" Type="http://schemas.openxmlformats.org/officeDocument/2006/relationships/customXml" Target="../ink/ink855.xml"/><Relationship Id="rId132" Type="http://schemas.openxmlformats.org/officeDocument/2006/relationships/customXml" Target="../ink/ink97.xml"/><Relationship Id="rId784" Type="http://schemas.openxmlformats.org/officeDocument/2006/relationships/customXml" Target="../ink/ink567.xml"/><Relationship Id="rId991" Type="http://schemas.openxmlformats.org/officeDocument/2006/relationships/customXml" Target="../ink/ink726.xml"/><Relationship Id="rId1067" Type="http://schemas.openxmlformats.org/officeDocument/2006/relationships/customXml" Target="../ink/ink800.xml"/><Relationship Id="rId437" Type="http://schemas.openxmlformats.org/officeDocument/2006/relationships/customXml" Target="../ink/ink320.xml"/><Relationship Id="rId851" Type="http://schemas.openxmlformats.org/officeDocument/2006/relationships/customXml" Target="../ink/ink612.xml"/><Relationship Id="rId711" Type="http://schemas.openxmlformats.org/officeDocument/2006/relationships/customXml" Target="../ink/ink494.xml"/><Relationship Id="rId949" Type="http://schemas.openxmlformats.org/officeDocument/2006/relationships/customXml" Target="../ink/ink686.xml"/><Relationship Id="rId1134" Type="http://schemas.openxmlformats.org/officeDocument/2006/relationships/customXml" Target="../ink/ink866.xml"/><Relationship Id="rId78" Type="http://schemas.openxmlformats.org/officeDocument/2006/relationships/customXml" Target="../ink/ink51.xml"/><Relationship Id="rId143" Type="http://schemas.openxmlformats.org/officeDocument/2006/relationships/customXml" Target="../ink/ink108.xml"/><Relationship Id="rId350" Type="http://schemas.openxmlformats.org/officeDocument/2006/relationships/customXml" Target="../ink/ink252.xml"/><Relationship Id="rId588" Type="http://schemas.openxmlformats.org/officeDocument/2006/relationships/customXml" Target="../ink/ink435.xml"/><Relationship Id="rId809" Type="http://schemas.openxmlformats.org/officeDocument/2006/relationships/customXml" Target="../ink/ink574.xml"/><Relationship Id="rId1201" Type="http://schemas.openxmlformats.org/officeDocument/2006/relationships/customXml" Target="../ink/ink933.xml"/><Relationship Id="rId9" Type="http://schemas.openxmlformats.org/officeDocument/2006/relationships/customXml" Target="../ink/ink6.xml"/><Relationship Id="rId210" Type="http://schemas.openxmlformats.org/officeDocument/2006/relationships/customXml" Target="../ink/ink169.xml"/><Relationship Id="rId448" Type="http://schemas.openxmlformats.org/officeDocument/2006/relationships/customXml" Target="../ink/ink331.xml"/><Relationship Id="rId862" Type="http://schemas.openxmlformats.org/officeDocument/2006/relationships/customXml" Target="../ink/ink623.xml"/><Relationship Id="rId1078" Type="http://schemas.openxmlformats.org/officeDocument/2006/relationships/customXml" Target="../ink/ink810.xml"/><Relationship Id="rId308" Type="http://schemas.openxmlformats.org/officeDocument/2006/relationships/customXml" Target="../ink/ink211.xml"/><Relationship Id="rId515" Type="http://schemas.openxmlformats.org/officeDocument/2006/relationships/customXml" Target="../ink/ink364.xml"/><Relationship Id="rId722" Type="http://schemas.openxmlformats.org/officeDocument/2006/relationships/customXml" Target="../ink/ink505.xml"/><Relationship Id="rId1145" Type="http://schemas.openxmlformats.org/officeDocument/2006/relationships/customXml" Target="../ink/ink877.xml"/><Relationship Id="rId89" Type="http://schemas.openxmlformats.org/officeDocument/2006/relationships/customXml" Target="../ink/ink61.xml"/><Relationship Id="rId154" Type="http://schemas.openxmlformats.org/officeDocument/2006/relationships/customXml" Target="../ink/ink119.xml"/><Relationship Id="rId361" Type="http://schemas.openxmlformats.org/officeDocument/2006/relationships/customXml" Target="../ink/ink263.xml"/><Relationship Id="rId599" Type="http://schemas.openxmlformats.org/officeDocument/2006/relationships/customXml" Target="../ink/ink446.xml"/><Relationship Id="rId1005" Type="http://schemas.openxmlformats.org/officeDocument/2006/relationships/customXml" Target="../ink/ink738.xml"/><Relationship Id="rId459" Type="http://schemas.openxmlformats.org/officeDocument/2006/relationships/customXml" Target="../ink/ink342.xml"/><Relationship Id="rId873" Type="http://schemas.openxmlformats.org/officeDocument/2006/relationships/image" Target="../media/image47.png"/><Relationship Id="rId1089" Type="http://schemas.openxmlformats.org/officeDocument/2006/relationships/customXml" Target="../ink/ink821.xml"/><Relationship Id="rId221" Type="http://schemas.openxmlformats.org/officeDocument/2006/relationships/customXml" Target="../ink/ink178.xml"/><Relationship Id="rId319" Type="http://schemas.openxmlformats.org/officeDocument/2006/relationships/customXml" Target="../ink/ink221.xml"/><Relationship Id="rId526" Type="http://schemas.openxmlformats.org/officeDocument/2006/relationships/customXml" Target="../ink/ink375.xml"/><Relationship Id="rId1156" Type="http://schemas.openxmlformats.org/officeDocument/2006/relationships/customXml" Target="../ink/ink888.xml"/><Relationship Id="rId733" Type="http://schemas.openxmlformats.org/officeDocument/2006/relationships/customXml" Target="../ink/ink516.xml"/><Relationship Id="rId940" Type="http://schemas.openxmlformats.org/officeDocument/2006/relationships/customXml" Target="../ink/ink678.xml"/><Relationship Id="rId1016" Type="http://schemas.openxmlformats.org/officeDocument/2006/relationships/customXml" Target="../ink/ink749.xml"/><Relationship Id="rId165" Type="http://schemas.openxmlformats.org/officeDocument/2006/relationships/customXml" Target="../ink/ink125.xml"/><Relationship Id="rId372" Type="http://schemas.openxmlformats.org/officeDocument/2006/relationships/customXml" Target="../ink/ink274.xml"/><Relationship Id="rId232" Type="http://schemas.openxmlformats.org/officeDocument/2006/relationships/customXml" Target="../ink/ink189.xml"/><Relationship Id="rId884" Type="http://schemas.openxmlformats.org/officeDocument/2006/relationships/customXml" Target="../ink/ink637.xml"/><Relationship Id="rId27" Type="http://schemas.openxmlformats.org/officeDocument/2006/relationships/customXml" Target="../ink/ink13.xml"/><Relationship Id="rId537" Type="http://schemas.openxmlformats.org/officeDocument/2006/relationships/customXml" Target="../ink/ink386.xml"/><Relationship Id="rId744" Type="http://schemas.openxmlformats.org/officeDocument/2006/relationships/customXml" Target="../ink/ink527.xml"/><Relationship Id="rId951" Type="http://schemas.openxmlformats.org/officeDocument/2006/relationships/customXml" Target="../ink/ink688.xml"/><Relationship Id="rId1167" Type="http://schemas.openxmlformats.org/officeDocument/2006/relationships/customXml" Target="../ink/ink899.xml"/><Relationship Id="rId80" Type="http://schemas.openxmlformats.org/officeDocument/2006/relationships/customXml" Target="../ink/ink53.xml"/><Relationship Id="rId176" Type="http://schemas.openxmlformats.org/officeDocument/2006/relationships/customXml" Target="../ink/ink135.xml"/><Relationship Id="rId383" Type="http://schemas.openxmlformats.org/officeDocument/2006/relationships/customXml" Target="../ink/ink285.xml"/><Relationship Id="rId590" Type="http://schemas.openxmlformats.org/officeDocument/2006/relationships/customXml" Target="../ink/ink437.xml"/><Relationship Id="rId604" Type="http://schemas.openxmlformats.org/officeDocument/2006/relationships/customXml" Target="../ink/ink451.xml"/><Relationship Id="rId811" Type="http://schemas.openxmlformats.org/officeDocument/2006/relationships/customXml" Target="../ink/ink576.xml"/><Relationship Id="rId1027" Type="http://schemas.openxmlformats.org/officeDocument/2006/relationships/customXml" Target="../ink/ink760.xml"/><Relationship Id="rId243" Type="http://schemas.openxmlformats.org/officeDocument/2006/relationships/customXml" Target="../ink/ink200.xml"/><Relationship Id="rId450" Type="http://schemas.openxmlformats.org/officeDocument/2006/relationships/customXml" Target="../ink/ink333.xml"/><Relationship Id="rId909" Type="http://schemas.openxmlformats.org/officeDocument/2006/relationships/customXml" Target="../ink/ink649.xml"/><Relationship Id="rId1080" Type="http://schemas.openxmlformats.org/officeDocument/2006/relationships/customXml" Target="../ink/ink812.xml"/><Relationship Id="rId103" Type="http://schemas.openxmlformats.org/officeDocument/2006/relationships/customXml" Target="../ink/ink75.xml"/><Relationship Id="rId310" Type="http://schemas.openxmlformats.org/officeDocument/2006/relationships/image" Target="../media/image2.png"/><Relationship Id="rId548" Type="http://schemas.openxmlformats.org/officeDocument/2006/relationships/customXml" Target="../ink/ink396.xml"/><Relationship Id="rId755" Type="http://schemas.openxmlformats.org/officeDocument/2006/relationships/customXml" Target="../ink/ink538.xml"/><Relationship Id="rId962" Type="http://schemas.openxmlformats.org/officeDocument/2006/relationships/customXml" Target="../ink/ink699.xml"/><Relationship Id="rId1178" Type="http://schemas.openxmlformats.org/officeDocument/2006/relationships/customXml" Target="../ink/ink910.xml"/><Relationship Id="rId91" Type="http://schemas.openxmlformats.org/officeDocument/2006/relationships/customXml" Target="../ink/ink63.xml"/><Relationship Id="rId187" Type="http://schemas.openxmlformats.org/officeDocument/2006/relationships/customXml" Target="../ink/ink146.xml"/><Relationship Id="rId408" Type="http://schemas.openxmlformats.org/officeDocument/2006/relationships/customXml" Target="../ink/ink293.xml"/><Relationship Id="rId615" Type="http://schemas.openxmlformats.org/officeDocument/2006/relationships/customXml" Target="../ink/ink462.xml"/><Relationship Id="rId822" Type="http://schemas.openxmlformats.org/officeDocument/2006/relationships/customXml" Target="../ink/ink586.xml"/><Relationship Id="rId1038" Type="http://schemas.openxmlformats.org/officeDocument/2006/relationships/customXml" Target="../ink/ink771.xml"/><Relationship Id="rId1091" Type="http://schemas.openxmlformats.org/officeDocument/2006/relationships/customXml" Target="../ink/ink823.xml"/><Relationship Id="rId1105" Type="http://schemas.openxmlformats.org/officeDocument/2006/relationships/customXml" Target="../ink/ink837.xml"/><Relationship Id="rId49" Type="http://schemas.openxmlformats.org/officeDocument/2006/relationships/customXml" Target="../ink/ink29.xml"/><Relationship Id="rId114" Type="http://schemas.openxmlformats.org/officeDocument/2006/relationships/customXml" Target="../ink/ink86.xml"/><Relationship Id="rId461" Type="http://schemas.openxmlformats.org/officeDocument/2006/relationships/customXml" Target="../ink/ink344.xml"/><Relationship Id="rId559" Type="http://schemas.openxmlformats.org/officeDocument/2006/relationships/customXml" Target="../ink/ink406.xml"/><Relationship Id="rId766" Type="http://schemas.openxmlformats.org/officeDocument/2006/relationships/customXml" Target="../ink/ink549.xml"/><Relationship Id="rId1189" Type="http://schemas.openxmlformats.org/officeDocument/2006/relationships/customXml" Target="../ink/ink921.xml"/><Relationship Id="rId198" Type="http://schemas.openxmlformats.org/officeDocument/2006/relationships/customXml" Target="../ink/ink157.xml"/><Relationship Id="rId321" Type="http://schemas.openxmlformats.org/officeDocument/2006/relationships/customXml" Target="../ink/ink223.xml"/><Relationship Id="rId419" Type="http://schemas.openxmlformats.org/officeDocument/2006/relationships/customXml" Target="../ink/ink303.xml"/><Relationship Id="rId626" Type="http://schemas.openxmlformats.org/officeDocument/2006/relationships/customXml" Target="../ink/ink473.xml"/><Relationship Id="rId973" Type="http://schemas.openxmlformats.org/officeDocument/2006/relationships/customXml" Target="../ink/ink709.xml"/><Relationship Id="rId1049" Type="http://schemas.openxmlformats.org/officeDocument/2006/relationships/customXml" Target="../ink/ink782.xml"/><Relationship Id="rId833" Type="http://schemas.openxmlformats.org/officeDocument/2006/relationships/customXml" Target="../ink/ink596.xml"/><Relationship Id="rId1116" Type="http://schemas.openxmlformats.org/officeDocument/2006/relationships/customXml" Target="../ink/ink848.xml"/><Relationship Id="rId472" Type="http://schemas.openxmlformats.org/officeDocument/2006/relationships/customXml" Target="../ink/ink355.xml"/><Relationship Id="rId332" Type="http://schemas.openxmlformats.org/officeDocument/2006/relationships/customXml" Target="../ink/ink234.xml"/><Relationship Id="rId777" Type="http://schemas.openxmlformats.org/officeDocument/2006/relationships/customXml" Target="../ink/ink560.xml"/><Relationship Id="rId984" Type="http://schemas.openxmlformats.org/officeDocument/2006/relationships/customXml" Target="../ink/ink720.xml"/><Relationship Id="rId637" Type="http://schemas.openxmlformats.org/officeDocument/2006/relationships/customXml" Target="../ink/ink484.xml"/><Relationship Id="rId844" Type="http://schemas.openxmlformats.org/officeDocument/2006/relationships/customXml" Target="../ink/ink605.xml"/><Relationship Id="rId911" Type="http://schemas.openxmlformats.org/officeDocument/2006/relationships/customXml" Target="../ink/ink651.xml"/><Relationship Id="rId1127" Type="http://schemas.openxmlformats.org/officeDocument/2006/relationships/customXml" Target="../ink/ink859.xml"/><Relationship Id="rId40" Type="http://schemas.openxmlformats.org/officeDocument/2006/relationships/customXml" Target="../ink/ink22.xml"/><Relationship Id="rId136" Type="http://schemas.openxmlformats.org/officeDocument/2006/relationships/customXml" Target="../ink/ink101.xml"/><Relationship Id="rId343" Type="http://schemas.openxmlformats.org/officeDocument/2006/relationships/customXml" Target="../ink/ink245.xml"/><Relationship Id="rId550" Type="http://schemas.openxmlformats.org/officeDocument/2006/relationships/customXml" Target="../ink/ink397.xml"/><Relationship Id="rId995" Type="http://schemas.openxmlformats.org/officeDocument/2006/relationships/customXml" Target="../ink/ink730.xml"/><Relationship Id="rId1180" Type="http://schemas.openxmlformats.org/officeDocument/2006/relationships/customXml" Target="../ink/ink912.xml"/><Relationship Id="rId203" Type="http://schemas.openxmlformats.org/officeDocument/2006/relationships/customXml" Target="../ink/ink162.xml"/><Relationship Id="rId855" Type="http://schemas.openxmlformats.org/officeDocument/2006/relationships/customXml" Target="../ink/ink616.xml"/><Relationship Id="rId1040" Type="http://schemas.openxmlformats.org/officeDocument/2006/relationships/customXml" Target="../ink/ink773.xml"/><Relationship Id="rId410" Type="http://schemas.openxmlformats.org/officeDocument/2006/relationships/customXml" Target="../ink/ink295.xml"/><Relationship Id="rId508" Type="http://schemas.openxmlformats.org/officeDocument/2006/relationships/customXml" Target="../ink/ink359.xml"/><Relationship Id="rId715" Type="http://schemas.openxmlformats.org/officeDocument/2006/relationships/customXml" Target="../ink/ink498.xml"/><Relationship Id="rId922" Type="http://schemas.openxmlformats.org/officeDocument/2006/relationships/image" Target="../media/image50.png"/><Relationship Id="rId1138" Type="http://schemas.openxmlformats.org/officeDocument/2006/relationships/customXml" Target="../ink/ink870.xml"/><Relationship Id="rId147" Type="http://schemas.openxmlformats.org/officeDocument/2006/relationships/customXml" Target="../ink/ink112.xml"/><Relationship Id="rId354" Type="http://schemas.openxmlformats.org/officeDocument/2006/relationships/customXml" Target="../ink/ink256.xml"/><Relationship Id="rId1191" Type="http://schemas.openxmlformats.org/officeDocument/2006/relationships/customXml" Target="../ink/ink923.xml"/><Relationship Id="rId51" Type="http://schemas.openxmlformats.org/officeDocument/2006/relationships/customXml" Target="../ink/ink30.xml"/><Relationship Id="rId561" Type="http://schemas.openxmlformats.org/officeDocument/2006/relationships/customXml" Target="../ink/ink408.xml"/><Relationship Id="rId866" Type="http://schemas.openxmlformats.org/officeDocument/2006/relationships/customXml" Target="../ink/ink627.xml"/><Relationship Id="rId214" Type="http://schemas.openxmlformats.org/officeDocument/2006/relationships/customXml" Target="../ink/ink171.xml"/><Relationship Id="rId421" Type="http://schemas.openxmlformats.org/officeDocument/2006/relationships/customXml" Target="../ink/ink305.xml"/><Relationship Id="rId519" Type="http://schemas.openxmlformats.org/officeDocument/2006/relationships/customXml" Target="../ink/ink368.xml"/><Relationship Id="rId1051" Type="http://schemas.openxmlformats.org/officeDocument/2006/relationships/customXml" Target="../ink/ink784.xml"/><Relationship Id="rId1149" Type="http://schemas.openxmlformats.org/officeDocument/2006/relationships/customXml" Target="../ink/ink881.xml"/><Relationship Id="rId158" Type="http://schemas.openxmlformats.org/officeDocument/2006/relationships/customXml" Target="../ink/ink123.xml"/><Relationship Id="rId726" Type="http://schemas.openxmlformats.org/officeDocument/2006/relationships/customXml" Target="../ink/ink509.xml"/><Relationship Id="rId933" Type="http://schemas.openxmlformats.org/officeDocument/2006/relationships/customXml" Target="../ink/ink671.xml"/><Relationship Id="rId1009" Type="http://schemas.openxmlformats.org/officeDocument/2006/relationships/customXml" Target="../ink/ink742.xml"/><Relationship Id="rId62" Type="http://schemas.openxmlformats.org/officeDocument/2006/relationships/customXml" Target="../ink/ink39.xml"/><Relationship Id="rId365" Type="http://schemas.openxmlformats.org/officeDocument/2006/relationships/customXml" Target="../ink/ink267.xml"/><Relationship Id="rId572" Type="http://schemas.openxmlformats.org/officeDocument/2006/relationships/customXml" Target="../ink/ink419.xml"/><Relationship Id="rId225" Type="http://schemas.openxmlformats.org/officeDocument/2006/relationships/customXml" Target="../ink/ink182.xml"/><Relationship Id="rId432" Type="http://schemas.openxmlformats.org/officeDocument/2006/relationships/customXml" Target="../ink/ink316.xml"/><Relationship Id="rId1062" Type="http://schemas.openxmlformats.org/officeDocument/2006/relationships/customXml" Target="../ink/ink795.xml"/><Relationship Id="rId737" Type="http://schemas.openxmlformats.org/officeDocument/2006/relationships/customXml" Target="../ink/ink520.xml"/><Relationship Id="rId944" Type="http://schemas.openxmlformats.org/officeDocument/2006/relationships/customXml" Target="../ink/ink682.xml"/><Relationship Id="rId73" Type="http://schemas.openxmlformats.org/officeDocument/2006/relationships/customXml" Target="../ink/ink47.xml"/><Relationship Id="rId169" Type="http://schemas.openxmlformats.org/officeDocument/2006/relationships/customXml" Target="../ink/ink129.xml"/><Relationship Id="rId376" Type="http://schemas.openxmlformats.org/officeDocument/2006/relationships/customXml" Target="../ink/ink278.xml"/><Relationship Id="rId583" Type="http://schemas.openxmlformats.org/officeDocument/2006/relationships/customXml" Target="../ink/ink430.xml"/><Relationship Id="rId804" Type="http://schemas.openxmlformats.org/officeDocument/2006/relationships/image" Target="../media/image41.png"/><Relationship Id="rId4" Type="http://schemas.openxmlformats.org/officeDocument/2006/relationships/image" Target="../media/image4.png"/><Relationship Id="rId236" Type="http://schemas.openxmlformats.org/officeDocument/2006/relationships/customXml" Target="../ink/ink193.xml"/><Relationship Id="rId443" Type="http://schemas.openxmlformats.org/officeDocument/2006/relationships/customXml" Target="../ink/ink326.xml"/><Relationship Id="rId888" Type="http://schemas.openxmlformats.org/officeDocument/2006/relationships/customXml" Target="../ink/ink641.xml"/><Relationship Id="rId1073" Type="http://schemas.openxmlformats.org/officeDocument/2006/relationships/customXml" Target="../ink/ink805.xml"/><Relationship Id="rId303" Type="http://schemas.openxmlformats.org/officeDocument/2006/relationships/customXml" Target="../ink/ink206.xml"/><Relationship Id="rId748" Type="http://schemas.openxmlformats.org/officeDocument/2006/relationships/customXml" Target="../ink/ink531.xml"/><Relationship Id="rId955" Type="http://schemas.openxmlformats.org/officeDocument/2006/relationships/customXml" Target="../ink/ink692.xml"/><Relationship Id="rId1140" Type="http://schemas.openxmlformats.org/officeDocument/2006/relationships/customXml" Target="../ink/ink872.xml"/><Relationship Id="rId84" Type="http://schemas.openxmlformats.org/officeDocument/2006/relationships/customXml" Target="../ink/ink57.xml"/><Relationship Id="rId510" Type="http://schemas.openxmlformats.org/officeDocument/2006/relationships/customXml" Target="../ink/ink361.xml"/><Relationship Id="rId594" Type="http://schemas.openxmlformats.org/officeDocument/2006/relationships/customXml" Target="../ink/ink441.xml"/><Relationship Id="rId608" Type="http://schemas.openxmlformats.org/officeDocument/2006/relationships/customXml" Target="../ink/ink455.xml"/><Relationship Id="rId815" Type="http://schemas.openxmlformats.org/officeDocument/2006/relationships/customXml" Target="../ink/ink580.xml"/><Relationship Id="rId247" Type="http://schemas.openxmlformats.org/officeDocument/2006/relationships/customXml" Target="../ink/ink204.xml"/><Relationship Id="rId1000" Type="http://schemas.openxmlformats.org/officeDocument/2006/relationships/customXml" Target="../ink/ink733.xml"/><Relationship Id="rId1084" Type="http://schemas.openxmlformats.org/officeDocument/2006/relationships/customXml" Target="../ink/ink816.xml"/><Relationship Id="rId107" Type="http://schemas.openxmlformats.org/officeDocument/2006/relationships/customXml" Target="../ink/ink79.xml"/><Relationship Id="rId454" Type="http://schemas.openxmlformats.org/officeDocument/2006/relationships/customXml" Target="../ink/ink337.xml"/><Relationship Id="rId759" Type="http://schemas.openxmlformats.org/officeDocument/2006/relationships/customXml" Target="../ink/ink542.xml"/><Relationship Id="rId966" Type="http://schemas.openxmlformats.org/officeDocument/2006/relationships/customXml" Target="../ink/ink703.xml"/><Relationship Id="rId11" Type="http://schemas.openxmlformats.org/officeDocument/2006/relationships/customXml" Target="../ink/ink8.xml"/><Relationship Id="rId314" Type="http://schemas.openxmlformats.org/officeDocument/2006/relationships/customXml" Target="../ink/ink216.xml"/><Relationship Id="rId521" Type="http://schemas.openxmlformats.org/officeDocument/2006/relationships/customXml" Target="../ink/ink370.xml"/><Relationship Id="rId619" Type="http://schemas.openxmlformats.org/officeDocument/2006/relationships/customXml" Target="../ink/ink466.xml"/><Relationship Id="rId1151" Type="http://schemas.openxmlformats.org/officeDocument/2006/relationships/customXml" Target="../ink/ink883.xml"/><Relationship Id="rId95" Type="http://schemas.openxmlformats.org/officeDocument/2006/relationships/customXml" Target="../ink/ink67.xml"/><Relationship Id="rId826" Type="http://schemas.openxmlformats.org/officeDocument/2006/relationships/customXml" Target="../ink/ink589.xml"/><Relationship Id="rId1011" Type="http://schemas.openxmlformats.org/officeDocument/2006/relationships/customXml" Target="../ink/ink744.xml"/><Relationship Id="rId1109" Type="http://schemas.openxmlformats.org/officeDocument/2006/relationships/customXml" Target="../ink/ink841.xml"/><Relationship Id="rId465" Type="http://schemas.openxmlformats.org/officeDocument/2006/relationships/customXml" Target="../ink/ink348.xml"/><Relationship Id="rId1095" Type="http://schemas.openxmlformats.org/officeDocument/2006/relationships/customXml" Target="../ink/ink827.xml"/><Relationship Id="rId118" Type="http://schemas.openxmlformats.org/officeDocument/2006/relationships/customXml" Target="../ink/ink90.xml"/><Relationship Id="rId325" Type="http://schemas.openxmlformats.org/officeDocument/2006/relationships/customXml" Target="../ink/ink227.xml"/><Relationship Id="rId532" Type="http://schemas.openxmlformats.org/officeDocument/2006/relationships/customXml" Target="../ink/ink381.xml"/><Relationship Id="rId977" Type="http://schemas.openxmlformats.org/officeDocument/2006/relationships/customXml" Target="../ink/ink713.xml"/><Relationship Id="rId1162" Type="http://schemas.openxmlformats.org/officeDocument/2006/relationships/customXml" Target="../ink/ink894.xml"/><Relationship Id="rId171" Type="http://schemas.openxmlformats.org/officeDocument/2006/relationships/customXml" Target="../ink/ink130.xml"/><Relationship Id="rId837" Type="http://schemas.openxmlformats.org/officeDocument/2006/relationships/image" Target="../media/image45.png"/><Relationship Id="rId1022" Type="http://schemas.openxmlformats.org/officeDocument/2006/relationships/customXml" Target="../ink/ink755.xml"/><Relationship Id="rId890" Type="http://schemas.openxmlformats.org/officeDocument/2006/relationships/customXml" Target="../ink/ink643.xml"/><Relationship Id="rId33" Type="http://schemas.openxmlformats.org/officeDocument/2006/relationships/customXml" Target="../ink/ink19.xml"/><Relationship Id="rId129" Type="http://schemas.openxmlformats.org/officeDocument/2006/relationships/image" Target="../media/image17.png"/><Relationship Id="rId336" Type="http://schemas.openxmlformats.org/officeDocument/2006/relationships/customXml" Target="../ink/ink238.xml"/><Relationship Id="rId543" Type="http://schemas.openxmlformats.org/officeDocument/2006/relationships/customXml" Target="../ink/ink391.xml"/><Relationship Id="rId988" Type="http://schemas.openxmlformats.org/officeDocument/2006/relationships/customXml" Target="../ink/ink724.xml"/><Relationship Id="rId1173" Type="http://schemas.openxmlformats.org/officeDocument/2006/relationships/customXml" Target="../ink/ink905.xml"/><Relationship Id="rId182" Type="http://schemas.openxmlformats.org/officeDocument/2006/relationships/customXml" Target="../ink/ink141.xml"/><Relationship Id="rId403" Type="http://schemas.openxmlformats.org/officeDocument/2006/relationships/customXml" Target="../ink/ink288.xml"/><Relationship Id="rId750" Type="http://schemas.openxmlformats.org/officeDocument/2006/relationships/customXml" Target="../ink/ink533.xml"/><Relationship Id="rId848" Type="http://schemas.openxmlformats.org/officeDocument/2006/relationships/customXml" Target="../ink/ink609.xml"/><Relationship Id="rId1033" Type="http://schemas.openxmlformats.org/officeDocument/2006/relationships/customXml" Target="../ink/ink766.xml"/><Relationship Id="rId610" Type="http://schemas.openxmlformats.org/officeDocument/2006/relationships/customXml" Target="../ink/ink457.xml"/><Relationship Id="rId708" Type="http://schemas.openxmlformats.org/officeDocument/2006/relationships/customXml" Target="../ink/ink491.xml"/><Relationship Id="rId915" Type="http://schemas.openxmlformats.org/officeDocument/2006/relationships/customXml" Target="../ink/ink655.xml"/><Relationship Id="rId347" Type="http://schemas.openxmlformats.org/officeDocument/2006/relationships/customXml" Target="../ink/ink249.xml"/><Relationship Id="rId999" Type="http://schemas.openxmlformats.org/officeDocument/2006/relationships/image" Target="../media/image29.png"/><Relationship Id="rId1100" Type="http://schemas.openxmlformats.org/officeDocument/2006/relationships/customXml" Target="../ink/ink832.xml"/><Relationship Id="rId1184" Type="http://schemas.openxmlformats.org/officeDocument/2006/relationships/customXml" Target="../ink/ink916.xml"/><Relationship Id="rId44" Type="http://schemas.openxmlformats.org/officeDocument/2006/relationships/customXml" Target="../ink/ink26.xml"/><Relationship Id="rId554" Type="http://schemas.openxmlformats.org/officeDocument/2006/relationships/customXml" Target="../ink/ink401.xml"/><Relationship Id="rId761" Type="http://schemas.openxmlformats.org/officeDocument/2006/relationships/customXml" Target="../ink/ink544.xml"/><Relationship Id="rId859" Type="http://schemas.openxmlformats.org/officeDocument/2006/relationships/customXml" Target="../ink/ink620.xml"/><Relationship Id="rId193" Type="http://schemas.openxmlformats.org/officeDocument/2006/relationships/customXml" Target="../ink/ink152.xml"/><Relationship Id="rId207" Type="http://schemas.openxmlformats.org/officeDocument/2006/relationships/customXml" Target="../ink/ink166.xml"/><Relationship Id="rId414" Type="http://schemas.openxmlformats.org/officeDocument/2006/relationships/customXml" Target="../ink/ink298.xml"/><Relationship Id="rId621" Type="http://schemas.openxmlformats.org/officeDocument/2006/relationships/customXml" Target="../ink/ink468.xml"/><Relationship Id="rId1044" Type="http://schemas.openxmlformats.org/officeDocument/2006/relationships/customXml" Target="../ink/ink777.xml"/><Relationship Id="rId719" Type="http://schemas.openxmlformats.org/officeDocument/2006/relationships/customXml" Target="../ink/ink502.xml"/><Relationship Id="rId926" Type="http://schemas.openxmlformats.org/officeDocument/2006/relationships/customXml" Target="../ink/ink664.xml"/><Relationship Id="rId1111" Type="http://schemas.openxmlformats.org/officeDocument/2006/relationships/customXml" Target="../ink/ink843.xml"/><Relationship Id="rId55" Type="http://schemas.openxmlformats.org/officeDocument/2006/relationships/customXml" Target="../ink/ink34.xml"/><Relationship Id="rId120" Type="http://schemas.openxmlformats.org/officeDocument/2006/relationships/customXml" Target="../ink/ink92.xml"/><Relationship Id="rId358" Type="http://schemas.openxmlformats.org/officeDocument/2006/relationships/customXml" Target="../ink/ink260.xml"/><Relationship Id="rId565" Type="http://schemas.openxmlformats.org/officeDocument/2006/relationships/customXml" Target="../ink/ink412.xml"/><Relationship Id="rId772" Type="http://schemas.openxmlformats.org/officeDocument/2006/relationships/customXml" Target="../ink/ink555.xml"/><Relationship Id="rId1195" Type="http://schemas.openxmlformats.org/officeDocument/2006/relationships/customXml" Target="../ink/ink927.xml"/><Relationship Id="rId218" Type="http://schemas.openxmlformats.org/officeDocument/2006/relationships/customXml" Target="../ink/ink175.xml"/><Relationship Id="rId425" Type="http://schemas.openxmlformats.org/officeDocument/2006/relationships/customXml" Target="../ink/ink309.xml"/><Relationship Id="rId632" Type="http://schemas.openxmlformats.org/officeDocument/2006/relationships/customXml" Target="../ink/ink479.xml"/><Relationship Id="rId1055" Type="http://schemas.openxmlformats.org/officeDocument/2006/relationships/customXml" Target="../ink/ink788.xml"/><Relationship Id="rId937" Type="http://schemas.openxmlformats.org/officeDocument/2006/relationships/customXml" Target="../ink/ink675.xml"/><Relationship Id="rId1122" Type="http://schemas.openxmlformats.org/officeDocument/2006/relationships/customXml" Target="../ink/ink854.xml"/><Relationship Id="rId66" Type="http://schemas.openxmlformats.org/officeDocument/2006/relationships/image" Target="../media/image13.png"/><Relationship Id="rId131" Type="http://schemas.openxmlformats.org/officeDocument/2006/relationships/customXml" Target="../ink/ink96.xml"/><Relationship Id="rId369" Type="http://schemas.openxmlformats.org/officeDocument/2006/relationships/customXml" Target="../ink/ink271.xml"/><Relationship Id="rId576" Type="http://schemas.openxmlformats.org/officeDocument/2006/relationships/customXml" Target="../ink/ink423.xml"/><Relationship Id="rId783" Type="http://schemas.openxmlformats.org/officeDocument/2006/relationships/customXml" Target="../ink/ink566.xml"/><Relationship Id="rId990" Type="http://schemas.openxmlformats.org/officeDocument/2006/relationships/image" Target="../media/image24.png"/><Relationship Id="rId229" Type="http://schemas.openxmlformats.org/officeDocument/2006/relationships/customXml" Target="../ink/ink186.xml"/><Relationship Id="rId436" Type="http://schemas.openxmlformats.org/officeDocument/2006/relationships/image" Target="../media/image3.png"/><Relationship Id="rId643" Type="http://schemas.openxmlformats.org/officeDocument/2006/relationships/customXml" Target="../ink/ink490.xml"/><Relationship Id="rId1066" Type="http://schemas.openxmlformats.org/officeDocument/2006/relationships/customXml" Target="../ink/ink799.xml"/><Relationship Id="rId850" Type="http://schemas.openxmlformats.org/officeDocument/2006/relationships/customXml" Target="../ink/ink611.xml"/><Relationship Id="rId948" Type="http://schemas.openxmlformats.org/officeDocument/2006/relationships/image" Target="../media/image22.png"/><Relationship Id="rId1133" Type="http://schemas.openxmlformats.org/officeDocument/2006/relationships/customXml" Target="../ink/ink865.xml"/><Relationship Id="rId77" Type="http://schemas.openxmlformats.org/officeDocument/2006/relationships/customXml" Target="../ink/ink50.xml"/><Relationship Id="rId587" Type="http://schemas.openxmlformats.org/officeDocument/2006/relationships/customXml" Target="../ink/ink434.xml"/><Relationship Id="rId710" Type="http://schemas.openxmlformats.org/officeDocument/2006/relationships/customXml" Target="../ink/ink493.xml"/><Relationship Id="rId808" Type="http://schemas.openxmlformats.org/officeDocument/2006/relationships/customXml" Target="../ink/ink573.xml"/><Relationship Id="rId8" Type="http://schemas.openxmlformats.org/officeDocument/2006/relationships/customXml" Target="../ink/ink5.xml"/><Relationship Id="rId142" Type="http://schemas.openxmlformats.org/officeDocument/2006/relationships/customXml" Target="../ink/ink107.xml"/><Relationship Id="rId447" Type="http://schemas.openxmlformats.org/officeDocument/2006/relationships/customXml" Target="../ink/ink330.xml"/><Relationship Id="rId1077" Type="http://schemas.openxmlformats.org/officeDocument/2006/relationships/customXml" Target="../ink/ink809.xml"/><Relationship Id="rId1200" Type="http://schemas.openxmlformats.org/officeDocument/2006/relationships/customXml" Target="../ink/ink932.xml"/><Relationship Id="rId861" Type="http://schemas.openxmlformats.org/officeDocument/2006/relationships/customXml" Target="../ink/ink622.xml"/><Relationship Id="rId959" Type="http://schemas.openxmlformats.org/officeDocument/2006/relationships/customXml" Target="../ink/ink696.xml"/><Relationship Id="rId307" Type="http://schemas.openxmlformats.org/officeDocument/2006/relationships/customXml" Target="../ink/ink210.xml"/><Relationship Id="rId514" Type="http://schemas.openxmlformats.org/officeDocument/2006/relationships/image" Target="../media/image32.png"/><Relationship Id="rId721" Type="http://schemas.openxmlformats.org/officeDocument/2006/relationships/customXml" Target="../ink/ink504.xml"/><Relationship Id="rId1144" Type="http://schemas.openxmlformats.org/officeDocument/2006/relationships/customXml" Target="../ink/ink876.xml"/><Relationship Id="rId88" Type="http://schemas.openxmlformats.org/officeDocument/2006/relationships/image" Target="../media/image16.png"/><Relationship Id="rId153" Type="http://schemas.openxmlformats.org/officeDocument/2006/relationships/customXml" Target="../ink/ink118.xml"/><Relationship Id="rId360" Type="http://schemas.openxmlformats.org/officeDocument/2006/relationships/customXml" Target="../ink/ink262.xml"/><Relationship Id="rId598" Type="http://schemas.openxmlformats.org/officeDocument/2006/relationships/customXml" Target="../ink/ink445.xml"/><Relationship Id="rId819" Type="http://schemas.openxmlformats.org/officeDocument/2006/relationships/customXml" Target="../ink/ink584.xml"/><Relationship Id="rId1004" Type="http://schemas.openxmlformats.org/officeDocument/2006/relationships/customXml" Target="../ink/ink737.xml"/><Relationship Id="rId220" Type="http://schemas.openxmlformats.org/officeDocument/2006/relationships/customXml" Target="../ink/ink177.xml"/><Relationship Id="rId458" Type="http://schemas.openxmlformats.org/officeDocument/2006/relationships/customXml" Target="../ink/ink341.xml"/><Relationship Id="rId1088" Type="http://schemas.openxmlformats.org/officeDocument/2006/relationships/customXml" Target="../ink/ink820.xml"/><Relationship Id="rId318" Type="http://schemas.openxmlformats.org/officeDocument/2006/relationships/customXml" Target="../ink/ink220.xml"/><Relationship Id="rId525" Type="http://schemas.openxmlformats.org/officeDocument/2006/relationships/customXml" Target="../ink/ink374.xml"/><Relationship Id="rId732" Type="http://schemas.openxmlformats.org/officeDocument/2006/relationships/customXml" Target="../ink/ink515.xml"/><Relationship Id="rId1155" Type="http://schemas.openxmlformats.org/officeDocument/2006/relationships/customXml" Target="../ink/ink887.xml"/><Relationship Id="rId99" Type="http://schemas.openxmlformats.org/officeDocument/2006/relationships/customXml" Target="../ink/ink71.xml"/><Relationship Id="rId164" Type="http://schemas.openxmlformats.org/officeDocument/2006/relationships/image" Target="../media/image18.png"/><Relationship Id="rId371" Type="http://schemas.openxmlformats.org/officeDocument/2006/relationships/customXml" Target="../ink/ink273.xml"/><Relationship Id="rId1015" Type="http://schemas.openxmlformats.org/officeDocument/2006/relationships/customXml" Target="../ink/ink748.xml"/><Relationship Id="rId469" Type="http://schemas.openxmlformats.org/officeDocument/2006/relationships/customXml" Target="../ink/ink352.xml"/><Relationship Id="rId883" Type="http://schemas.openxmlformats.org/officeDocument/2006/relationships/customXml" Target="../ink/ink636.xml"/><Relationship Id="rId1099" Type="http://schemas.openxmlformats.org/officeDocument/2006/relationships/customXml" Target="../ink/ink831.xml"/><Relationship Id="rId26" Type="http://schemas.openxmlformats.org/officeDocument/2006/relationships/customXml" Target="../ink/ink12.xml"/><Relationship Id="rId231" Type="http://schemas.openxmlformats.org/officeDocument/2006/relationships/customXml" Target="../ink/ink188.xml"/><Relationship Id="rId329" Type="http://schemas.openxmlformats.org/officeDocument/2006/relationships/customXml" Target="../ink/ink231.xml"/><Relationship Id="rId536" Type="http://schemas.openxmlformats.org/officeDocument/2006/relationships/customXml" Target="../ink/ink385.xml"/><Relationship Id="rId1166" Type="http://schemas.openxmlformats.org/officeDocument/2006/relationships/customXml" Target="../ink/ink898.xml"/><Relationship Id="rId175" Type="http://schemas.openxmlformats.org/officeDocument/2006/relationships/customXml" Target="../ink/ink134.xml"/><Relationship Id="rId743" Type="http://schemas.openxmlformats.org/officeDocument/2006/relationships/customXml" Target="../ink/ink526.xml"/><Relationship Id="rId950" Type="http://schemas.openxmlformats.org/officeDocument/2006/relationships/customXml" Target="../ink/ink687.xml"/><Relationship Id="rId1026" Type="http://schemas.openxmlformats.org/officeDocument/2006/relationships/customXml" Target="../ink/ink759.xml"/><Relationship Id="rId382" Type="http://schemas.openxmlformats.org/officeDocument/2006/relationships/customXml" Target="../ink/ink284.xml"/><Relationship Id="rId603" Type="http://schemas.openxmlformats.org/officeDocument/2006/relationships/customXml" Target="../ink/ink450.xml"/><Relationship Id="rId810" Type="http://schemas.openxmlformats.org/officeDocument/2006/relationships/customXml" Target="../ink/ink575.xml"/><Relationship Id="rId908" Type="http://schemas.openxmlformats.org/officeDocument/2006/relationships/customXml" Target="../ink/ink648.xml"/><Relationship Id="rId242" Type="http://schemas.openxmlformats.org/officeDocument/2006/relationships/customXml" Target="../ink/ink199.xml"/><Relationship Id="rId1177" Type="http://schemas.openxmlformats.org/officeDocument/2006/relationships/customXml" Target="../ink/ink909.xml"/><Relationship Id="rId102" Type="http://schemas.openxmlformats.org/officeDocument/2006/relationships/customXml" Target="../ink/ink74.xml"/><Relationship Id="rId547" Type="http://schemas.openxmlformats.org/officeDocument/2006/relationships/customXml" Target="../ink/ink395.xml"/><Relationship Id="rId754" Type="http://schemas.openxmlformats.org/officeDocument/2006/relationships/customXml" Target="../ink/ink537.xml"/><Relationship Id="rId961" Type="http://schemas.openxmlformats.org/officeDocument/2006/relationships/customXml" Target="../ink/ink698.xml"/><Relationship Id="rId90" Type="http://schemas.openxmlformats.org/officeDocument/2006/relationships/customXml" Target="../ink/ink62.xml"/><Relationship Id="rId186" Type="http://schemas.openxmlformats.org/officeDocument/2006/relationships/customXml" Target="../ink/ink145.xml"/><Relationship Id="rId407" Type="http://schemas.openxmlformats.org/officeDocument/2006/relationships/customXml" Target="../ink/ink292.xml"/><Relationship Id="rId614" Type="http://schemas.openxmlformats.org/officeDocument/2006/relationships/customXml" Target="../ink/ink461.xml"/><Relationship Id="rId821" Type="http://schemas.openxmlformats.org/officeDocument/2006/relationships/image" Target="../media/image43.png"/><Relationship Id="rId1037" Type="http://schemas.openxmlformats.org/officeDocument/2006/relationships/customXml" Target="../ink/ink770.xml"/><Relationship Id="rId460" Type="http://schemas.openxmlformats.org/officeDocument/2006/relationships/customXml" Target="../ink/ink343.xml"/><Relationship Id="rId919" Type="http://schemas.openxmlformats.org/officeDocument/2006/relationships/customXml" Target="../ink/ink659.xml"/><Relationship Id="rId1090" Type="http://schemas.openxmlformats.org/officeDocument/2006/relationships/customXml" Target="../ink/ink822.xml"/><Relationship Id="rId1104" Type="http://schemas.openxmlformats.org/officeDocument/2006/relationships/customXml" Target="../ink/ink836.xml"/><Relationship Id="rId48" Type="http://schemas.openxmlformats.org/officeDocument/2006/relationships/customXml" Target="../ink/ink28.xml"/><Relationship Id="rId113" Type="http://schemas.openxmlformats.org/officeDocument/2006/relationships/customXml" Target="../ink/ink85.xml"/><Relationship Id="rId320" Type="http://schemas.openxmlformats.org/officeDocument/2006/relationships/customXml" Target="../ink/ink222.xml"/><Relationship Id="rId558" Type="http://schemas.openxmlformats.org/officeDocument/2006/relationships/customXml" Target="../ink/ink405.xml"/><Relationship Id="rId765" Type="http://schemas.openxmlformats.org/officeDocument/2006/relationships/customXml" Target="../ink/ink548.xml"/><Relationship Id="rId972" Type="http://schemas.openxmlformats.org/officeDocument/2006/relationships/customXml" Target="../ink/ink708.xml"/><Relationship Id="rId1188" Type="http://schemas.openxmlformats.org/officeDocument/2006/relationships/customXml" Target="../ink/ink920.xml"/><Relationship Id="rId197" Type="http://schemas.openxmlformats.org/officeDocument/2006/relationships/customXml" Target="../ink/ink156.xml"/><Relationship Id="rId418" Type="http://schemas.openxmlformats.org/officeDocument/2006/relationships/customXml" Target="../ink/ink302.xml"/><Relationship Id="rId625" Type="http://schemas.openxmlformats.org/officeDocument/2006/relationships/customXml" Target="../ink/ink472.xml"/><Relationship Id="rId832" Type="http://schemas.openxmlformats.org/officeDocument/2006/relationships/customXml" Target="../ink/ink595.xml"/><Relationship Id="rId1048" Type="http://schemas.openxmlformats.org/officeDocument/2006/relationships/customXml" Target="../ink/ink781.xml"/><Relationship Id="rId471" Type="http://schemas.openxmlformats.org/officeDocument/2006/relationships/customXml" Target="../ink/ink354.xml"/><Relationship Id="rId1115" Type="http://schemas.openxmlformats.org/officeDocument/2006/relationships/customXml" Target="../ink/ink847.xml"/><Relationship Id="rId59" Type="http://schemas.openxmlformats.org/officeDocument/2006/relationships/customXml" Target="../ink/ink36.xml"/><Relationship Id="rId569" Type="http://schemas.openxmlformats.org/officeDocument/2006/relationships/customXml" Target="../ink/ink416.xml"/><Relationship Id="rId776" Type="http://schemas.openxmlformats.org/officeDocument/2006/relationships/customXml" Target="../ink/ink559.xml"/><Relationship Id="rId983" Type="http://schemas.openxmlformats.org/officeDocument/2006/relationships/customXml" Target="../ink/ink719.xml"/><Relationship Id="rId1199" Type="http://schemas.openxmlformats.org/officeDocument/2006/relationships/customXml" Target="../ink/ink931.xml"/><Relationship Id="rId331" Type="http://schemas.openxmlformats.org/officeDocument/2006/relationships/customXml" Target="../ink/ink233.xml"/><Relationship Id="rId429" Type="http://schemas.openxmlformats.org/officeDocument/2006/relationships/customXml" Target="../ink/ink313.xml"/><Relationship Id="rId636" Type="http://schemas.openxmlformats.org/officeDocument/2006/relationships/customXml" Target="../ink/ink483.xml"/><Relationship Id="rId1059" Type="http://schemas.openxmlformats.org/officeDocument/2006/relationships/customXml" Target="../ink/ink792.xml"/><Relationship Id="rId843" Type="http://schemas.openxmlformats.org/officeDocument/2006/relationships/customXml" Target="../ink/ink604.xml"/><Relationship Id="rId1126" Type="http://schemas.openxmlformats.org/officeDocument/2006/relationships/customXml" Target="../ink/ink858.xml"/><Relationship Id="rId910" Type="http://schemas.openxmlformats.org/officeDocument/2006/relationships/customXml" Target="../ink/ink650.xml"/><Relationship Id="rId135" Type="http://schemas.openxmlformats.org/officeDocument/2006/relationships/customXml" Target="../ink/ink100.xml"/><Relationship Id="rId342" Type="http://schemas.openxmlformats.org/officeDocument/2006/relationships/customXml" Target="../ink/ink244.xml"/><Relationship Id="rId787" Type="http://schemas.openxmlformats.org/officeDocument/2006/relationships/customXml" Target="../ink/ink570.xml"/><Relationship Id="rId994" Type="http://schemas.openxmlformats.org/officeDocument/2006/relationships/customXml" Target="../ink/ink729.xml"/><Relationship Id="rId202" Type="http://schemas.openxmlformats.org/officeDocument/2006/relationships/customXml" Target="../ink/ink161.xml"/><Relationship Id="rId854" Type="http://schemas.openxmlformats.org/officeDocument/2006/relationships/customXml" Target="../ink/ink615.xml"/><Relationship Id="rId507" Type="http://schemas.openxmlformats.org/officeDocument/2006/relationships/image" Target="../media/image30.png"/><Relationship Id="rId714" Type="http://schemas.openxmlformats.org/officeDocument/2006/relationships/customXml" Target="../ink/ink497.xml"/><Relationship Id="rId921" Type="http://schemas.openxmlformats.org/officeDocument/2006/relationships/customXml" Target="../ink/ink661.xml"/><Relationship Id="rId1137" Type="http://schemas.openxmlformats.org/officeDocument/2006/relationships/customXml" Target="../ink/ink869.xml"/><Relationship Id="rId50" Type="http://schemas.openxmlformats.org/officeDocument/2006/relationships/image" Target="../media/image9.png"/><Relationship Id="rId146" Type="http://schemas.openxmlformats.org/officeDocument/2006/relationships/customXml" Target="../ink/ink111.xml"/><Relationship Id="rId353" Type="http://schemas.openxmlformats.org/officeDocument/2006/relationships/customXml" Target="../ink/ink255.xml"/><Relationship Id="rId560" Type="http://schemas.openxmlformats.org/officeDocument/2006/relationships/customXml" Target="../ink/ink407.xml"/><Relationship Id="rId1190" Type="http://schemas.openxmlformats.org/officeDocument/2006/relationships/customXml" Target="../ink/ink922.xml"/><Relationship Id="rId1204" Type="http://schemas.openxmlformats.org/officeDocument/2006/relationships/customXml" Target="../ink/ink936.xml"/><Relationship Id="rId213" Type="http://schemas.openxmlformats.org/officeDocument/2006/relationships/image" Target="../media/image21.png"/><Relationship Id="rId420" Type="http://schemas.openxmlformats.org/officeDocument/2006/relationships/customXml" Target="../ink/ink304.xml"/><Relationship Id="rId865" Type="http://schemas.openxmlformats.org/officeDocument/2006/relationships/customXml" Target="../ink/ink626.xml"/><Relationship Id="rId1050" Type="http://schemas.openxmlformats.org/officeDocument/2006/relationships/customXml" Target="../ink/ink783.xml"/><Relationship Id="rId518" Type="http://schemas.openxmlformats.org/officeDocument/2006/relationships/customXml" Target="../ink/ink367.xml"/><Relationship Id="rId725" Type="http://schemas.openxmlformats.org/officeDocument/2006/relationships/customXml" Target="../ink/ink508.xml"/><Relationship Id="rId932" Type="http://schemas.openxmlformats.org/officeDocument/2006/relationships/customXml" Target="../ink/ink670.xml"/><Relationship Id="rId1148" Type="http://schemas.openxmlformats.org/officeDocument/2006/relationships/customXml" Target="../ink/ink880.xml"/><Relationship Id="rId157" Type="http://schemas.openxmlformats.org/officeDocument/2006/relationships/customXml" Target="../ink/ink122.xml"/><Relationship Id="rId364" Type="http://schemas.openxmlformats.org/officeDocument/2006/relationships/customXml" Target="../ink/ink266.xml"/><Relationship Id="rId1008" Type="http://schemas.openxmlformats.org/officeDocument/2006/relationships/customXml" Target="../ink/ink741.xml"/><Relationship Id="rId61" Type="http://schemas.openxmlformats.org/officeDocument/2006/relationships/customXml" Target="../ink/ink38.xml"/><Relationship Id="rId571" Type="http://schemas.openxmlformats.org/officeDocument/2006/relationships/customXml" Target="../ink/ink418.xml"/><Relationship Id="rId224" Type="http://schemas.openxmlformats.org/officeDocument/2006/relationships/customXml" Target="../ink/ink181.xml"/><Relationship Id="rId431" Type="http://schemas.openxmlformats.org/officeDocument/2006/relationships/customXml" Target="../ink/ink315.xml"/><Relationship Id="rId529" Type="http://schemas.openxmlformats.org/officeDocument/2006/relationships/customXml" Target="../ink/ink378.xml"/><Relationship Id="rId736" Type="http://schemas.openxmlformats.org/officeDocument/2006/relationships/customXml" Target="../ink/ink519.xml"/><Relationship Id="rId1061" Type="http://schemas.openxmlformats.org/officeDocument/2006/relationships/customXml" Target="../ink/ink794.xml"/><Relationship Id="rId1159" Type="http://schemas.openxmlformats.org/officeDocument/2006/relationships/customXml" Target="../ink/ink8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1.xml"/><Relationship Id="rId671" Type="http://schemas.openxmlformats.org/officeDocument/2006/relationships/customXml" Target="../ink/ink1578.xml"/><Relationship Id="rId769" Type="http://schemas.openxmlformats.org/officeDocument/2006/relationships/customXml" Target="../ink/ink1673.xml"/><Relationship Id="rId21" Type="http://schemas.openxmlformats.org/officeDocument/2006/relationships/customXml" Target="../ink/ink952.xml"/><Relationship Id="rId324" Type="http://schemas.openxmlformats.org/officeDocument/2006/relationships/customXml" Target="../ink/ink1242.xml"/><Relationship Id="rId531" Type="http://schemas.openxmlformats.org/officeDocument/2006/relationships/customXml" Target="../ink/ink1442.xml"/><Relationship Id="rId629" Type="http://schemas.openxmlformats.org/officeDocument/2006/relationships/customXml" Target="../ink/ink1538.xml"/><Relationship Id="rId170" Type="http://schemas.openxmlformats.org/officeDocument/2006/relationships/customXml" Target="../ink/ink1090.xml"/><Relationship Id="rId268" Type="http://schemas.openxmlformats.org/officeDocument/2006/relationships/customXml" Target="../ink/ink1187.xml"/><Relationship Id="rId475" Type="http://schemas.openxmlformats.org/officeDocument/2006/relationships/customXml" Target="../ink/ink1389.xml"/><Relationship Id="rId682" Type="http://schemas.openxmlformats.org/officeDocument/2006/relationships/customXml" Target="../ink/ink1589.xml"/><Relationship Id="rId32" Type="http://schemas.openxmlformats.org/officeDocument/2006/relationships/customXml" Target="../ink/ink962.xml"/><Relationship Id="rId128" Type="http://schemas.openxmlformats.org/officeDocument/2006/relationships/customXml" Target="../ink/ink1052.xml"/><Relationship Id="rId335" Type="http://schemas.openxmlformats.org/officeDocument/2006/relationships/customXml" Target="../ink/ink1253.xml"/><Relationship Id="rId542" Type="http://schemas.openxmlformats.org/officeDocument/2006/relationships/customXml" Target="../ink/ink1452.xml"/><Relationship Id="rId181" Type="http://schemas.openxmlformats.org/officeDocument/2006/relationships/customXml" Target="../ink/ink1101.xml"/><Relationship Id="rId402" Type="http://schemas.openxmlformats.org/officeDocument/2006/relationships/customXml" Target="../ink/ink1318.xml"/><Relationship Id="rId279" Type="http://schemas.openxmlformats.org/officeDocument/2006/relationships/customXml" Target="../ink/ink1198.xml"/><Relationship Id="rId486" Type="http://schemas.openxmlformats.org/officeDocument/2006/relationships/customXml" Target="../ink/ink1399.xml"/><Relationship Id="rId693" Type="http://schemas.openxmlformats.org/officeDocument/2006/relationships/customXml" Target="../ink/ink1600.xml"/><Relationship Id="rId707" Type="http://schemas.openxmlformats.org/officeDocument/2006/relationships/customXml" Target="../ink/ink1614.xml"/><Relationship Id="rId43" Type="http://schemas.openxmlformats.org/officeDocument/2006/relationships/customXml" Target="../ink/ink973.xml"/><Relationship Id="rId139" Type="http://schemas.openxmlformats.org/officeDocument/2006/relationships/customXml" Target="../ink/ink1061.xml"/><Relationship Id="rId346" Type="http://schemas.openxmlformats.org/officeDocument/2006/relationships/customXml" Target="../ink/ink1264.xml"/><Relationship Id="rId553" Type="http://schemas.openxmlformats.org/officeDocument/2006/relationships/customXml" Target="../ink/ink1463.xml"/><Relationship Id="rId760" Type="http://schemas.openxmlformats.org/officeDocument/2006/relationships/customXml" Target="../ink/ink1665.xml"/><Relationship Id="rId192" Type="http://schemas.openxmlformats.org/officeDocument/2006/relationships/customXml" Target="../ink/ink1112.xml"/><Relationship Id="rId206" Type="http://schemas.openxmlformats.org/officeDocument/2006/relationships/customXml" Target="../ink/ink1126.xml"/><Relationship Id="rId413" Type="http://schemas.openxmlformats.org/officeDocument/2006/relationships/customXml" Target="../ink/ink1328.xml"/><Relationship Id="rId497" Type="http://schemas.openxmlformats.org/officeDocument/2006/relationships/customXml" Target="../ink/ink1409.xml"/><Relationship Id="rId620" Type="http://schemas.openxmlformats.org/officeDocument/2006/relationships/customXml" Target="../ink/ink1529.xml"/><Relationship Id="rId718" Type="http://schemas.openxmlformats.org/officeDocument/2006/relationships/customXml" Target="../ink/ink1625.xml"/><Relationship Id="rId357" Type="http://schemas.openxmlformats.org/officeDocument/2006/relationships/customXml" Target="../ink/ink1273.xml"/><Relationship Id="rId54" Type="http://schemas.openxmlformats.org/officeDocument/2006/relationships/customXml" Target="../ink/ink984.xml"/><Relationship Id="rId217" Type="http://schemas.openxmlformats.org/officeDocument/2006/relationships/customXml" Target="../ink/ink1137.xml"/><Relationship Id="rId564" Type="http://schemas.openxmlformats.org/officeDocument/2006/relationships/customXml" Target="../ink/ink1474.xml"/><Relationship Id="rId771" Type="http://schemas.openxmlformats.org/officeDocument/2006/relationships/image" Target="../media/image80.png"/><Relationship Id="rId424" Type="http://schemas.openxmlformats.org/officeDocument/2006/relationships/customXml" Target="../ink/ink1339.xml"/><Relationship Id="rId631" Type="http://schemas.openxmlformats.org/officeDocument/2006/relationships/customXml" Target="../ink/ink1540.xml"/><Relationship Id="rId729" Type="http://schemas.openxmlformats.org/officeDocument/2006/relationships/customXml" Target="../ink/ink1636.xml"/><Relationship Id="rId270" Type="http://schemas.openxmlformats.org/officeDocument/2006/relationships/customXml" Target="../ink/ink1189.xml"/><Relationship Id="rId65" Type="http://schemas.openxmlformats.org/officeDocument/2006/relationships/customXml" Target="../ink/ink995.xml"/><Relationship Id="rId130" Type="http://schemas.openxmlformats.org/officeDocument/2006/relationships/customXml" Target="../ink/ink1054.xml"/><Relationship Id="rId368" Type="http://schemas.openxmlformats.org/officeDocument/2006/relationships/customXml" Target="../ink/ink1284.xml"/><Relationship Id="rId575" Type="http://schemas.openxmlformats.org/officeDocument/2006/relationships/customXml" Target="../ink/ink1485.xml"/><Relationship Id="rId228" Type="http://schemas.openxmlformats.org/officeDocument/2006/relationships/customXml" Target="../ink/ink1148.xml"/><Relationship Id="rId435" Type="http://schemas.openxmlformats.org/officeDocument/2006/relationships/customXml" Target="../ink/ink1350.xml"/><Relationship Id="rId642" Type="http://schemas.openxmlformats.org/officeDocument/2006/relationships/customXml" Target="../ink/ink1551.xml"/><Relationship Id="rId281" Type="http://schemas.openxmlformats.org/officeDocument/2006/relationships/customXml" Target="../ink/ink1200.xml"/><Relationship Id="rId502" Type="http://schemas.openxmlformats.org/officeDocument/2006/relationships/customXml" Target="../ink/ink1414.xml"/><Relationship Id="rId76" Type="http://schemas.openxmlformats.org/officeDocument/2006/relationships/image" Target="../media/image54.png"/><Relationship Id="rId141" Type="http://schemas.openxmlformats.org/officeDocument/2006/relationships/customXml" Target="../ink/ink1063.xml"/><Relationship Id="rId379" Type="http://schemas.openxmlformats.org/officeDocument/2006/relationships/customXml" Target="../ink/ink1295.xml"/><Relationship Id="rId586" Type="http://schemas.openxmlformats.org/officeDocument/2006/relationships/customXml" Target="../ink/ink1495.xml"/><Relationship Id="rId7" Type="http://schemas.openxmlformats.org/officeDocument/2006/relationships/customXml" Target="../ink/ink938.xml"/><Relationship Id="rId239" Type="http://schemas.openxmlformats.org/officeDocument/2006/relationships/customXml" Target="../ink/ink1159.xml"/><Relationship Id="rId446" Type="http://schemas.openxmlformats.org/officeDocument/2006/relationships/customXml" Target="../ink/ink1361.xml"/><Relationship Id="rId653" Type="http://schemas.openxmlformats.org/officeDocument/2006/relationships/customXml" Target="../ink/ink1561.xml"/><Relationship Id="rId292" Type="http://schemas.openxmlformats.org/officeDocument/2006/relationships/customXml" Target="../ink/ink1211.xml"/><Relationship Id="rId306" Type="http://schemas.openxmlformats.org/officeDocument/2006/relationships/customXml" Target="../ink/ink1225.xml"/><Relationship Id="rId87" Type="http://schemas.openxmlformats.org/officeDocument/2006/relationships/customXml" Target="../ink/ink1014.xml"/><Relationship Id="rId513" Type="http://schemas.openxmlformats.org/officeDocument/2006/relationships/customXml" Target="../ink/ink1425.xml"/><Relationship Id="rId597" Type="http://schemas.openxmlformats.org/officeDocument/2006/relationships/customXml" Target="../ink/ink1506.xml"/><Relationship Id="rId720" Type="http://schemas.openxmlformats.org/officeDocument/2006/relationships/customXml" Target="../ink/ink1627.xml"/><Relationship Id="rId152" Type="http://schemas.openxmlformats.org/officeDocument/2006/relationships/customXml" Target="../ink/ink1072.xml"/><Relationship Id="rId457" Type="http://schemas.openxmlformats.org/officeDocument/2006/relationships/customXml" Target="../ink/ink1372.xml"/><Relationship Id="rId664" Type="http://schemas.openxmlformats.org/officeDocument/2006/relationships/customXml" Target="../ink/ink1571.xml"/><Relationship Id="rId14" Type="http://schemas.openxmlformats.org/officeDocument/2006/relationships/customXml" Target="../ink/ink945.xml"/><Relationship Id="rId317" Type="http://schemas.openxmlformats.org/officeDocument/2006/relationships/customXml" Target="../ink/ink1236.xml"/><Relationship Id="rId524" Type="http://schemas.openxmlformats.org/officeDocument/2006/relationships/customXml" Target="../ink/ink1435.xml"/><Relationship Id="rId731" Type="http://schemas.openxmlformats.org/officeDocument/2006/relationships/customXml" Target="../ink/ink1638.xml"/><Relationship Id="rId98" Type="http://schemas.openxmlformats.org/officeDocument/2006/relationships/customXml" Target="../ink/ink1022.xml"/><Relationship Id="rId163" Type="http://schemas.openxmlformats.org/officeDocument/2006/relationships/customXml" Target="../ink/ink1083.xml"/><Relationship Id="rId370" Type="http://schemas.openxmlformats.org/officeDocument/2006/relationships/customXml" Target="../ink/ink1286.xml"/><Relationship Id="rId230" Type="http://schemas.openxmlformats.org/officeDocument/2006/relationships/customXml" Target="../ink/ink1150.xml"/><Relationship Id="rId468" Type="http://schemas.openxmlformats.org/officeDocument/2006/relationships/customXml" Target="../ink/ink1383.xml"/><Relationship Id="rId675" Type="http://schemas.openxmlformats.org/officeDocument/2006/relationships/customXml" Target="../ink/ink1582.xml"/><Relationship Id="rId25" Type="http://schemas.openxmlformats.org/officeDocument/2006/relationships/customXml" Target="../ink/ink955.xml"/><Relationship Id="rId328" Type="http://schemas.openxmlformats.org/officeDocument/2006/relationships/customXml" Target="../ink/ink1246.xml"/><Relationship Id="rId535" Type="http://schemas.openxmlformats.org/officeDocument/2006/relationships/customXml" Target="../ink/ink1445.xml"/><Relationship Id="rId742" Type="http://schemas.openxmlformats.org/officeDocument/2006/relationships/customXml" Target="../ink/ink1648.xml"/><Relationship Id="rId174" Type="http://schemas.openxmlformats.org/officeDocument/2006/relationships/customXml" Target="../ink/ink1094.xml"/><Relationship Id="rId381" Type="http://schemas.openxmlformats.org/officeDocument/2006/relationships/customXml" Target="../ink/ink1297.xml"/><Relationship Id="rId602" Type="http://schemas.openxmlformats.org/officeDocument/2006/relationships/customXml" Target="../ink/ink1511.xml"/><Relationship Id="rId241" Type="http://schemas.openxmlformats.org/officeDocument/2006/relationships/customXml" Target="../ink/ink1161.xml"/><Relationship Id="rId479" Type="http://schemas.openxmlformats.org/officeDocument/2006/relationships/customXml" Target="../ink/ink1393.xml"/><Relationship Id="rId686" Type="http://schemas.openxmlformats.org/officeDocument/2006/relationships/customXml" Target="../ink/ink1593.xml"/><Relationship Id="rId36" Type="http://schemas.openxmlformats.org/officeDocument/2006/relationships/customXml" Target="../ink/ink966.xml"/><Relationship Id="rId339" Type="http://schemas.openxmlformats.org/officeDocument/2006/relationships/customXml" Target="../ink/ink1257.xml"/><Relationship Id="rId546" Type="http://schemas.openxmlformats.org/officeDocument/2006/relationships/customXml" Target="../ink/ink1456.xml"/><Relationship Id="rId753" Type="http://schemas.openxmlformats.org/officeDocument/2006/relationships/customXml" Target="../ink/ink1658.xml"/><Relationship Id="rId101" Type="http://schemas.openxmlformats.org/officeDocument/2006/relationships/customXml" Target="../ink/ink1025.xml"/><Relationship Id="rId185" Type="http://schemas.openxmlformats.org/officeDocument/2006/relationships/customXml" Target="../ink/ink1105.xml"/><Relationship Id="rId406" Type="http://schemas.openxmlformats.org/officeDocument/2006/relationships/customXml" Target="../ink/ink1322.xml"/><Relationship Id="rId392" Type="http://schemas.openxmlformats.org/officeDocument/2006/relationships/customXml" Target="../ink/ink1308.xml"/><Relationship Id="rId613" Type="http://schemas.openxmlformats.org/officeDocument/2006/relationships/customXml" Target="../ink/ink1522.xml"/><Relationship Id="rId697" Type="http://schemas.openxmlformats.org/officeDocument/2006/relationships/customXml" Target="../ink/ink1604.xml"/><Relationship Id="rId252" Type="http://schemas.openxmlformats.org/officeDocument/2006/relationships/customXml" Target="../ink/ink1171.xml"/><Relationship Id="rId47" Type="http://schemas.openxmlformats.org/officeDocument/2006/relationships/customXml" Target="../ink/ink977.xml"/><Relationship Id="rId112" Type="http://schemas.openxmlformats.org/officeDocument/2006/relationships/customXml" Target="../ink/ink1036.xml"/><Relationship Id="rId557" Type="http://schemas.openxmlformats.org/officeDocument/2006/relationships/customXml" Target="../ink/ink1467.xml"/><Relationship Id="rId764" Type="http://schemas.openxmlformats.org/officeDocument/2006/relationships/customXml" Target="../ink/ink1669.xml"/><Relationship Id="rId196" Type="http://schemas.openxmlformats.org/officeDocument/2006/relationships/customXml" Target="../ink/ink1116.xml"/><Relationship Id="rId417" Type="http://schemas.openxmlformats.org/officeDocument/2006/relationships/customXml" Target="../ink/ink1332.xml"/><Relationship Id="rId624" Type="http://schemas.openxmlformats.org/officeDocument/2006/relationships/customXml" Target="../ink/ink1533.xml"/><Relationship Id="rId263" Type="http://schemas.openxmlformats.org/officeDocument/2006/relationships/customXml" Target="../ink/ink1182.xml"/><Relationship Id="rId470" Type="http://schemas.openxmlformats.org/officeDocument/2006/relationships/customXml" Target="../ink/ink1384.xml"/><Relationship Id="rId58" Type="http://schemas.openxmlformats.org/officeDocument/2006/relationships/customXml" Target="../ink/ink988.xml"/><Relationship Id="rId123" Type="http://schemas.openxmlformats.org/officeDocument/2006/relationships/customXml" Target="../ink/ink1047.xml"/><Relationship Id="rId330" Type="http://schemas.openxmlformats.org/officeDocument/2006/relationships/customXml" Target="../ink/ink1248.xml"/><Relationship Id="rId568" Type="http://schemas.openxmlformats.org/officeDocument/2006/relationships/customXml" Target="../ink/ink1478.xml"/><Relationship Id="rId428" Type="http://schemas.openxmlformats.org/officeDocument/2006/relationships/customXml" Target="../ink/ink1343.xml"/><Relationship Id="rId635" Type="http://schemas.openxmlformats.org/officeDocument/2006/relationships/customXml" Target="../ink/ink1544.xml"/><Relationship Id="rId274" Type="http://schemas.openxmlformats.org/officeDocument/2006/relationships/customXml" Target="../ink/ink1193.xml"/><Relationship Id="rId481" Type="http://schemas.openxmlformats.org/officeDocument/2006/relationships/customXml" Target="../ink/ink1395.xml"/><Relationship Id="rId702" Type="http://schemas.openxmlformats.org/officeDocument/2006/relationships/customXml" Target="../ink/ink1609.xml"/><Relationship Id="rId69" Type="http://schemas.openxmlformats.org/officeDocument/2006/relationships/customXml" Target="../ink/ink999.xml"/><Relationship Id="rId134" Type="http://schemas.openxmlformats.org/officeDocument/2006/relationships/customXml" Target="../ink/ink1057.xml"/><Relationship Id="rId579" Type="http://schemas.openxmlformats.org/officeDocument/2006/relationships/customXml" Target="../ink/ink1489.xml"/><Relationship Id="rId341" Type="http://schemas.openxmlformats.org/officeDocument/2006/relationships/customXml" Target="../ink/ink1259.xml"/><Relationship Id="rId439" Type="http://schemas.openxmlformats.org/officeDocument/2006/relationships/customXml" Target="../ink/ink1354.xml"/><Relationship Id="rId646" Type="http://schemas.openxmlformats.org/officeDocument/2006/relationships/customXml" Target="../ink/ink1554.xml"/><Relationship Id="rId201" Type="http://schemas.openxmlformats.org/officeDocument/2006/relationships/customXml" Target="../ink/ink1121.xml"/><Relationship Id="rId285" Type="http://schemas.openxmlformats.org/officeDocument/2006/relationships/customXml" Target="../ink/ink1204.xml"/><Relationship Id="rId506" Type="http://schemas.openxmlformats.org/officeDocument/2006/relationships/customXml" Target="../ink/ink1418.xml"/><Relationship Id="rId492" Type="http://schemas.openxmlformats.org/officeDocument/2006/relationships/customXml" Target="../ink/ink1404.xml"/><Relationship Id="rId713" Type="http://schemas.openxmlformats.org/officeDocument/2006/relationships/customXml" Target="../ink/ink1620.xml"/><Relationship Id="rId145" Type="http://schemas.openxmlformats.org/officeDocument/2006/relationships/customXml" Target="../ink/ink1067.xml"/><Relationship Id="rId352" Type="http://schemas.openxmlformats.org/officeDocument/2006/relationships/customXml" Target="../ink/ink1269.xml"/><Relationship Id="rId212" Type="http://schemas.openxmlformats.org/officeDocument/2006/relationships/customXml" Target="../ink/ink1132.xml"/><Relationship Id="rId657" Type="http://schemas.openxmlformats.org/officeDocument/2006/relationships/customXml" Target="../ink/ink1565.xml"/><Relationship Id="rId296" Type="http://schemas.openxmlformats.org/officeDocument/2006/relationships/customXml" Target="../ink/ink1215.xml"/><Relationship Id="rId517" Type="http://schemas.openxmlformats.org/officeDocument/2006/relationships/customXml" Target="../ink/ink1429.xml"/><Relationship Id="rId724" Type="http://schemas.openxmlformats.org/officeDocument/2006/relationships/customXml" Target="../ink/ink1631.xml"/><Relationship Id="rId60" Type="http://schemas.openxmlformats.org/officeDocument/2006/relationships/customXml" Target="../ink/ink990.xml"/><Relationship Id="rId156" Type="http://schemas.openxmlformats.org/officeDocument/2006/relationships/customXml" Target="../ink/ink1076.xml"/><Relationship Id="rId363" Type="http://schemas.openxmlformats.org/officeDocument/2006/relationships/customXml" Target="../ink/ink1279.xml"/><Relationship Id="rId570" Type="http://schemas.openxmlformats.org/officeDocument/2006/relationships/customXml" Target="../ink/ink1480.xml"/><Relationship Id="rId223" Type="http://schemas.openxmlformats.org/officeDocument/2006/relationships/customXml" Target="../ink/ink1143.xml"/><Relationship Id="rId430" Type="http://schemas.openxmlformats.org/officeDocument/2006/relationships/customXml" Target="../ink/ink1345.xml"/><Relationship Id="rId668" Type="http://schemas.openxmlformats.org/officeDocument/2006/relationships/customXml" Target="../ink/ink1575.xml"/><Relationship Id="rId18" Type="http://schemas.openxmlformats.org/officeDocument/2006/relationships/customXml" Target="../ink/ink949.xml"/><Relationship Id="rId528" Type="http://schemas.openxmlformats.org/officeDocument/2006/relationships/customXml" Target="../ink/ink1439.xml"/><Relationship Id="rId735" Type="http://schemas.openxmlformats.org/officeDocument/2006/relationships/customXml" Target="../ink/ink1641.xml"/><Relationship Id="rId167" Type="http://schemas.openxmlformats.org/officeDocument/2006/relationships/customXml" Target="../ink/ink1087.xml"/><Relationship Id="rId374" Type="http://schemas.openxmlformats.org/officeDocument/2006/relationships/customXml" Target="../ink/ink1290.xml"/><Relationship Id="rId581" Type="http://schemas.openxmlformats.org/officeDocument/2006/relationships/image" Target="../media/image74.png"/><Relationship Id="rId71" Type="http://schemas.openxmlformats.org/officeDocument/2006/relationships/customXml" Target="../ink/ink1001.xml"/><Relationship Id="rId234" Type="http://schemas.openxmlformats.org/officeDocument/2006/relationships/customXml" Target="../ink/ink1154.xml"/><Relationship Id="rId679" Type="http://schemas.openxmlformats.org/officeDocument/2006/relationships/customXml" Target="../ink/ink1586.xml"/><Relationship Id="rId2" Type="http://schemas.openxmlformats.org/officeDocument/2006/relationships/image" Target="../media/image1.png"/><Relationship Id="rId29" Type="http://schemas.openxmlformats.org/officeDocument/2006/relationships/customXml" Target="../ink/ink959.xml"/><Relationship Id="rId441" Type="http://schemas.openxmlformats.org/officeDocument/2006/relationships/customXml" Target="../ink/ink1356.xml"/><Relationship Id="rId539" Type="http://schemas.openxmlformats.org/officeDocument/2006/relationships/customXml" Target="../ink/ink1449.xml"/><Relationship Id="rId746" Type="http://schemas.openxmlformats.org/officeDocument/2006/relationships/customXml" Target="../ink/ink1652.xml"/><Relationship Id="rId178" Type="http://schemas.openxmlformats.org/officeDocument/2006/relationships/customXml" Target="../ink/ink1098.xml"/><Relationship Id="rId301" Type="http://schemas.openxmlformats.org/officeDocument/2006/relationships/customXml" Target="../ink/ink1220.xml"/><Relationship Id="rId82" Type="http://schemas.openxmlformats.org/officeDocument/2006/relationships/customXml" Target="../ink/ink1010.xml"/><Relationship Id="rId385" Type="http://schemas.openxmlformats.org/officeDocument/2006/relationships/customXml" Target="../ink/ink1301.xml"/><Relationship Id="rId592" Type="http://schemas.openxmlformats.org/officeDocument/2006/relationships/customXml" Target="../ink/ink1501.xml"/><Relationship Id="rId606" Type="http://schemas.openxmlformats.org/officeDocument/2006/relationships/customXml" Target="../ink/ink1515.xml"/><Relationship Id="rId245" Type="http://schemas.openxmlformats.org/officeDocument/2006/relationships/customXml" Target="../ink/ink1164.xml"/><Relationship Id="rId452" Type="http://schemas.openxmlformats.org/officeDocument/2006/relationships/customXml" Target="../ink/ink1367.xml"/><Relationship Id="rId105" Type="http://schemas.openxmlformats.org/officeDocument/2006/relationships/customXml" Target="../ink/ink1029.xml"/><Relationship Id="rId312" Type="http://schemas.openxmlformats.org/officeDocument/2006/relationships/customXml" Target="../ink/ink1231.xml"/><Relationship Id="rId757" Type="http://schemas.openxmlformats.org/officeDocument/2006/relationships/customXml" Target="../ink/ink1662.xml"/><Relationship Id="rId93" Type="http://schemas.openxmlformats.org/officeDocument/2006/relationships/image" Target="../media/image58.png"/><Relationship Id="rId189" Type="http://schemas.openxmlformats.org/officeDocument/2006/relationships/customXml" Target="../ink/ink1109.xml"/><Relationship Id="rId396" Type="http://schemas.openxmlformats.org/officeDocument/2006/relationships/customXml" Target="../ink/ink1312.xml"/><Relationship Id="rId617" Type="http://schemas.openxmlformats.org/officeDocument/2006/relationships/customXml" Target="../ink/ink1526.xml"/><Relationship Id="rId256" Type="http://schemas.openxmlformats.org/officeDocument/2006/relationships/customXml" Target="../ink/ink1175.xml"/><Relationship Id="rId463" Type="http://schemas.openxmlformats.org/officeDocument/2006/relationships/customXml" Target="../ink/ink1378.xml"/><Relationship Id="rId670" Type="http://schemas.openxmlformats.org/officeDocument/2006/relationships/customXml" Target="../ink/ink1577.xml"/><Relationship Id="rId116" Type="http://schemas.openxmlformats.org/officeDocument/2006/relationships/customXml" Target="../ink/ink1040.xml"/><Relationship Id="rId323" Type="http://schemas.openxmlformats.org/officeDocument/2006/relationships/customXml" Target="../ink/ink1241.xml"/><Relationship Id="rId530" Type="http://schemas.openxmlformats.org/officeDocument/2006/relationships/customXml" Target="../ink/ink1441.xml"/><Relationship Id="rId768" Type="http://schemas.openxmlformats.org/officeDocument/2006/relationships/customXml" Target="../ink/ink1672.xml"/><Relationship Id="rId20" Type="http://schemas.openxmlformats.org/officeDocument/2006/relationships/customXml" Target="../ink/ink951.xml"/><Relationship Id="rId628" Type="http://schemas.openxmlformats.org/officeDocument/2006/relationships/customXml" Target="../ink/ink1537.xml"/><Relationship Id="rId267" Type="http://schemas.openxmlformats.org/officeDocument/2006/relationships/customXml" Target="../ink/ink1186.xml"/><Relationship Id="rId474" Type="http://schemas.openxmlformats.org/officeDocument/2006/relationships/customXml" Target="../ink/ink1388.xml"/><Relationship Id="rId127" Type="http://schemas.openxmlformats.org/officeDocument/2006/relationships/customXml" Target="../ink/ink1051.xml"/><Relationship Id="rId681" Type="http://schemas.openxmlformats.org/officeDocument/2006/relationships/customXml" Target="../ink/ink1588.xml"/><Relationship Id="rId31" Type="http://schemas.openxmlformats.org/officeDocument/2006/relationships/customXml" Target="../ink/ink961.xml"/><Relationship Id="rId334" Type="http://schemas.openxmlformats.org/officeDocument/2006/relationships/customXml" Target="../ink/ink1252.xml"/><Relationship Id="rId541" Type="http://schemas.openxmlformats.org/officeDocument/2006/relationships/customXml" Target="../ink/ink1451.xml"/><Relationship Id="rId639" Type="http://schemas.openxmlformats.org/officeDocument/2006/relationships/customXml" Target="../ink/ink1548.xml"/><Relationship Id="rId180" Type="http://schemas.openxmlformats.org/officeDocument/2006/relationships/customXml" Target="../ink/ink1100.xml"/><Relationship Id="rId278" Type="http://schemas.openxmlformats.org/officeDocument/2006/relationships/customXml" Target="../ink/ink1197.xml"/><Relationship Id="rId401" Type="http://schemas.openxmlformats.org/officeDocument/2006/relationships/customXml" Target="../ink/ink1317.xml"/><Relationship Id="rId485" Type="http://schemas.openxmlformats.org/officeDocument/2006/relationships/image" Target="../media/image70.png"/><Relationship Id="rId692" Type="http://schemas.openxmlformats.org/officeDocument/2006/relationships/customXml" Target="../ink/ink1599.xml"/><Relationship Id="rId706" Type="http://schemas.openxmlformats.org/officeDocument/2006/relationships/customXml" Target="../ink/ink1613.xml"/><Relationship Id="rId42" Type="http://schemas.openxmlformats.org/officeDocument/2006/relationships/customXml" Target="../ink/ink972.xml"/><Relationship Id="rId84" Type="http://schemas.openxmlformats.org/officeDocument/2006/relationships/image" Target="../media/image56.png"/><Relationship Id="rId138" Type="http://schemas.openxmlformats.org/officeDocument/2006/relationships/customXml" Target="../ink/ink1060.xml"/><Relationship Id="rId345" Type="http://schemas.openxmlformats.org/officeDocument/2006/relationships/customXml" Target="../ink/ink1263.xml"/><Relationship Id="rId387" Type="http://schemas.openxmlformats.org/officeDocument/2006/relationships/customXml" Target="../ink/ink1303.xml"/><Relationship Id="rId510" Type="http://schemas.openxmlformats.org/officeDocument/2006/relationships/customXml" Target="../ink/ink1422.xml"/><Relationship Id="rId552" Type="http://schemas.openxmlformats.org/officeDocument/2006/relationships/customXml" Target="../ink/ink1462.xml"/><Relationship Id="rId594" Type="http://schemas.openxmlformats.org/officeDocument/2006/relationships/customXml" Target="../ink/ink1503.xml"/><Relationship Id="rId608" Type="http://schemas.openxmlformats.org/officeDocument/2006/relationships/customXml" Target="../ink/ink1517.xml"/><Relationship Id="rId191" Type="http://schemas.openxmlformats.org/officeDocument/2006/relationships/customXml" Target="../ink/ink1111.xml"/><Relationship Id="rId205" Type="http://schemas.openxmlformats.org/officeDocument/2006/relationships/customXml" Target="../ink/ink1125.xml"/><Relationship Id="rId247" Type="http://schemas.openxmlformats.org/officeDocument/2006/relationships/customXml" Target="../ink/ink1166.xml"/><Relationship Id="rId412" Type="http://schemas.openxmlformats.org/officeDocument/2006/relationships/image" Target="../media/image68.png"/><Relationship Id="rId107" Type="http://schemas.openxmlformats.org/officeDocument/2006/relationships/customXml" Target="../ink/ink1031.xml"/><Relationship Id="rId289" Type="http://schemas.openxmlformats.org/officeDocument/2006/relationships/customXml" Target="../ink/ink1208.xml"/><Relationship Id="rId454" Type="http://schemas.openxmlformats.org/officeDocument/2006/relationships/customXml" Target="../ink/ink1369.xml"/><Relationship Id="rId496" Type="http://schemas.openxmlformats.org/officeDocument/2006/relationships/customXml" Target="../ink/ink1408.xml"/><Relationship Id="rId661" Type="http://schemas.openxmlformats.org/officeDocument/2006/relationships/customXml" Target="../ink/ink1568.xml"/><Relationship Id="rId717" Type="http://schemas.openxmlformats.org/officeDocument/2006/relationships/customXml" Target="../ink/ink1624.xml"/><Relationship Id="rId759" Type="http://schemas.openxmlformats.org/officeDocument/2006/relationships/customXml" Target="../ink/ink1664.xml"/><Relationship Id="rId11" Type="http://schemas.openxmlformats.org/officeDocument/2006/relationships/customXml" Target="../ink/ink942.xml"/><Relationship Id="rId53" Type="http://schemas.openxmlformats.org/officeDocument/2006/relationships/customXml" Target="../ink/ink983.xml"/><Relationship Id="rId149" Type="http://schemas.openxmlformats.org/officeDocument/2006/relationships/customXml" Target="../ink/ink1070.xml"/><Relationship Id="rId314" Type="http://schemas.openxmlformats.org/officeDocument/2006/relationships/customXml" Target="../ink/ink1233.xml"/><Relationship Id="rId356" Type="http://schemas.openxmlformats.org/officeDocument/2006/relationships/customXml" Target="../ink/ink1272.xml"/><Relationship Id="rId398" Type="http://schemas.openxmlformats.org/officeDocument/2006/relationships/customXml" Target="../ink/ink1314.xml"/><Relationship Id="rId521" Type="http://schemas.openxmlformats.org/officeDocument/2006/relationships/customXml" Target="../ink/ink1432.xml"/><Relationship Id="rId563" Type="http://schemas.openxmlformats.org/officeDocument/2006/relationships/customXml" Target="../ink/ink1473.xml"/><Relationship Id="rId619" Type="http://schemas.openxmlformats.org/officeDocument/2006/relationships/customXml" Target="../ink/ink1528.xml"/><Relationship Id="rId770" Type="http://schemas.openxmlformats.org/officeDocument/2006/relationships/customXml" Target="../ink/ink1674.xml"/><Relationship Id="rId95" Type="http://schemas.openxmlformats.org/officeDocument/2006/relationships/customXml" Target="../ink/ink1020.xml"/><Relationship Id="rId160" Type="http://schemas.openxmlformats.org/officeDocument/2006/relationships/customXml" Target="../ink/ink1080.xml"/><Relationship Id="rId216" Type="http://schemas.openxmlformats.org/officeDocument/2006/relationships/customXml" Target="../ink/ink1136.xml"/><Relationship Id="rId423" Type="http://schemas.openxmlformats.org/officeDocument/2006/relationships/customXml" Target="../ink/ink1338.xml"/><Relationship Id="rId258" Type="http://schemas.openxmlformats.org/officeDocument/2006/relationships/customXml" Target="../ink/ink1177.xml"/><Relationship Id="rId465" Type="http://schemas.openxmlformats.org/officeDocument/2006/relationships/customXml" Target="../ink/ink1380.xml"/><Relationship Id="rId630" Type="http://schemas.openxmlformats.org/officeDocument/2006/relationships/customXml" Target="../ink/ink1539.xml"/><Relationship Id="rId672" Type="http://schemas.openxmlformats.org/officeDocument/2006/relationships/customXml" Target="../ink/ink1579.xml"/><Relationship Id="rId728" Type="http://schemas.openxmlformats.org/officeDocument/2006/relationships/customXml" Target="../ink/ink1635.xml"/><Relationship Id="rId22" Type="http://schemas.openxmlformats.org/officeDocument/2006/relationships/image" Target="../media/image53.png"/><Relationship Id="rId64" Type="http://schemas.openxmlformats.org/officeDocument/2006/relationships/customXml" Target="../ink/ink994.xml"/><Relationship Id="rId118" Type="http://schemas.openxmlformats.org/officeDocument/2006/relationships/customXml" Target="../ink/ink1042.xml"/><Relationship Id="rId325" Type="http://schemas.openxmlformats.org/officeDocument/2006/relationships/customXml" Target="../ink/ink1243.xml"/><Relationship Id="rId367" Type="http://schemas.openxmlformats.org/officeDocument/2006/relationships/customXml" Target="../ink/ink1283.xml"/><Relationship Id="rId532" Type="http://schemas.openxmlformats.org/officeDocument/2006/relationships/customXml" Target="../ink/ink1443.xml"/><Relationship Id="rId574" Type="http://schemas.openxmlformats.org/officeDocument/2006/relationships/customXml" Target="../ink/ink1484.xml"/><Relationship Id="rId171" Type="http://schemas.openxmlformats.org/officeDocument/2006/relationships/customXml" Target="../ink/ink1091.xml"/><Relationship Id="rId227" Type="http://schemas.openxmlformats.org/officeDocument/2006/relationships/customXml" Target="../ink/ink1147.xml"/><Relationship Id="rId269" Type="http://schemas.openxmlformats.org/officeDocument/2006/relationships/customXml" Target="../ink/ink1188.xml"/><Relationship Id="rId434" Type="http://schemas.openxmlformats.org/officeDocument/2006/relationships/customXml" Target="../ink/ink1349.xml"/><Relationship Id="rId476" Type="http://schemas.openxmlformats.org/officeDocument/2006/relationships/customXml" Target="../ink/ink1390.xml"/><Relationship Id="rId641" Type="http://schemas.openxmlformats.org/officeDocument/2006/relationships/customXml" Target="../ink/ink1550.xml"/><Relationship Id="rId683" Type="http://schemas.openxmlformats.org/officeDocument/2006/relationships/customXml" Target="../ink/ink1590.xml"/><Relationship Id="rId739" Type="http://schemas.openxmlformats.org/officeDocument/2006/relationships/customXml" Target="../ink/ink1645.xml"/><Relationship Id="rId33" Type="http://schemas.openxmlformats.org/officeDocument/2006/relationships/customXml" Target="../ink/ink963.xml"/><Relationship Id="rId129" Type="http://schemas.openxmlformats.org/officeDocument/2006/relationships/customXml" Target="../ink/ink1053.xml"/><Relationship Id="rId280" Type="http://schemas.openxmlformats.org/officeDocument/2006/relationships/customXml" Target="../ink/ink1199.xml"/><Relationship Id="rId336" Type="http://schemas.openxmlformats.org/officeDocument/2006/relationships/customXml" Target="../ink/ink1254.xml"/><Relationship Id="rId501" Type="http://schemas.openxmlformats.org/officeDocument/2006/relationships/customXml" Target="../ink/ink1413.xml"/><Relationship Id="rId543" Type="http://schemas.openxmlformats.org/officeDocument/2006/relationships/customXml" Target="../ink/ink1453.xml"/><Relationship Id="rId75" Type="http://schemas.openxmlformats.org/officeDocument/2006/relationships/customXml" Target="../ink/ink1005.xml"/><Relationship Id="rId140" Type="http://schemas.openxmlformats.org/officeDocument/2006/relationships/customXml" Target="../ink/ink1062.xml"/><Relationship Id="rId182" Type="http://schemas.openxmlformats.org/officeDocument/2006/relationships/customXml" Target="../ink/ink1102.xml"/><Relationship Id="rId378" Type="http://schemas.openxmlformats.org/officeDocument/2006/relationships/customXml" Target="../ink/ink1294.xml"/><Relationship Id="rId403" Type="http://schemas.openxmlformats.org/officeDocument/2006/relationships/customXml" Target="../ink/ink1319.xml"/><Relationship Id="rId585" Type="http://schemas.openxmlformats.org/officeDocument/2006/relationships/customXml" Target="../ink/ink1494.xml"/><Relationship Id="rId750" Type="http://schemas.openxmlformats.org/officeDocument/2006/relationships/customXml" Target="../ink/ink1656.xml"/><Relationship Id="rId6" Type="http://schemas.openxmlformats.org/officeDocument/2006/relationships/image" Target="../media/image52.png"/><Relationship Id="rId238" Type="http://schemas.openxmlformats.org/officeDocument/2006/relationships/customXml" Target="../ink/ink1158.xml"/><Relationship Id="rId445" Type="http://schemas.openxmlformats.org/officeDocument/2006/relationships/customXml" Target="../ink/ink1360.xml"/><Relationship Id="rId487" Type="http://schemas.openxmlformats.org/officeDocument/2006/relationships/customXml" Target="../ink/ink1400.xml"/><Relationship Id="rId610" Type="http://schemas.openxmlformats.org/officeDocument/2006/relationships/customXml" Target="../ink/ink1519.xml"/><Relationship Id="rId652" Type="http://schemas.openxmlformats.org/officeDocument/2006/relationships/customXml" Target="../ink/ink1560.xml"/><Relationship Id="rId694" Type="http://schemas.openxmlformats.org/officeDocument/2006/relationships/customXml" Target="../ink/ink1601.xml"/><Relationship Id="rId708" Type="http://schemas.openxmlformats.org/officeDocument/2006/relationships/customXml" Target="../ink/ink1615.xml"/><Relationship Id="rId291" Type="http://schemas.openxmlformats.org/officeDocument/2006/relationships/customXml" Target="../ink/ink1210.xml"/><Relationship Id="rId305" Type="http://schemas.openxmlformats.org/officeDocument/2006/relationships/customXml" Target="../ink/ink1224.xml"/><Relationship Id="rId347" Type="http://schemas.openxmlformats.org/officeDocument/2006/relationships/image" Target="../media/image66.png"/><Relationship Id="rId512" Type="http://schemas.openxmlformats.org/officeDocument/2006/relationships/customXml" Target="../ink/ink1424.xml"/><Relationship Id="rId44" Type="http://schemas.openxmlformats.org/officeDocument/2006/relationships/customXml" Target="../ink/ink974.xml"/><Relationship Id="rId86" Type="http://schemas.openxmlformats.org/officeDocument/2006/relationships/customXml" Target="../ink/ink1013.xml"/><Relationship Id="rId151" Type="http://schemas.openxmlformats.org/officeDocument/2006/relationships/image" Target="../media/image63.png"/><Relationship Id="rId389" Type="http://schemas.openxmlformats.org/officeDocument/2006/relationships/customXml" Target="../ink/ink1305.xml"/><Relationship Id="rId554" Type="http://schemas.openxmlformats.org/officeDocument/2006/relationships/customXml" Target="../ink/ink1464.xml"/><Relationship Id="rId596" Type="http://schemas.openxmlformats.org/officeDocument/2006/relationships/customXml" Target="../ink/ink1505.xml"/><Relationship Id="rId761" Type="http://schemas.openxmlformats.org/officeDocument/2006/relationships/customXml" Target="../ink/ink1666.xml"/><Relationship Id="rId193" Type="http://schemas.openxmlformats.org/officeDocument/2006/relationships/customXml" Target="../ink/ink1113.xml"/><Relationship Id="rId207" Type="http://schemas.openxmlformats.org/officeDocument/2006/relationships/customXml" Target="../ink/ink1127.xml"/><Relationship Id="rId249" Type="http://schemas.openxmlformats.org/officeDocument/2006/relationships/customXml" Target="../ink/ink1168.xml"/><Relationship Id="rId414" Type="http://schemas.openxmlformats.org/officeDocument/2006/relationships/customXml" Target="../ink/ink1329.xml"/><Relationship Id="rId456" Type="http://schemas.openxmlformats.org/officeDocument/2006/relationships/customXml" Target="../ink/ink1371.xml"/><Relationship Id="rId498" Type="http://schemas.openxmlformats.org/officeDocument/2006/relationships/customXml" Target="../ink/ink1410.xml"/><Relationship Id="rId621" Type="http://schemas.openxmlformats.org/officeDocument/2006/relationships/customXml" Target="../ink/ink1530.xml"/><Relationship Id="rId663" Type="http://schemas.openxmlformats.org/officeDocument/2006/relationships/customXml" Target="../ink/ink1570.xml"/><Relationship Id="rId13" Type="http://schemas.openxmlformats.org/officeDocument/2006/relationships/customXml" Target="../ink/ink944.xml"/><Relationship Id="rId109" Type="http://schemas.openxmlformats.org/officeDocument/2006/relationships/customXml" Target="../ink/ink1033.xml"/><Relationship Id="rId260" Type="http://schemas.openxmlformats.org/officeDocument/2006/relationships/customXml" Target="../ink/ink1179.xml"/><Relationship Id="rId316" Type="http://schemas.openxmlformats.org/officeDocument/2006/relationships/customXml" Target="../ink/ink1235.xml"/><Relationship Id="rId523" Type="http://schemas.openxmlformats.org/officeDocument/2006/relationships/customXml" Target="../ink/ink1434.xml"/><Relationship Id="rId719" Type="http://schemas.openxmlformats.org/officeDocument/2006/relationships/customXml" Target="../ink/ink1626.xml"/><Relationship Id="rId55" Type="http://schemas.openxmlformats.org/officeDocument/2006/relationships/customXml" Target="../ink/ink985.xml"/><Relationship Id="rId97" Type="http://schemas.openxmlformats.org/officeDocument/2006/relationships/customXml" Target="../ink/ink1021.xml"/><Relationship Id="rId120" Type="http://schemas.openxmlformats.org/officeDocument/2006/relationships/customXml" Target="../ink/ink1044.xml"/><Relationship Id="rId358" Type="http://schemas.openxmlformats.org/officeDocument/2006/relationships/customXml" Target="../ink/ink1274.xml"/><Relationship Id="rId565" Type="http://schemas.openxmlformats.org/officeDocument/2006/relationships/customXml" Target="../ink/ink1475.xml"/><Relationship Id="rId730" Type="http://schemas.openxmlformats.org/officeDocument/2006/relationships/customXml" Target="../ink/ink1637.xml"/><Relationship Id="rId162" Type="http://schemas.openxmlformats.org/officeDocument/2006/relationships/customXml" Target="../ink/ink1082.xml"/><Relationship Id="rId218" Type="http://schemas.openxmlformats.org/officeDocument/2006/relationships/customXml" Target="../ink/ink1138.xml"/><Relationship Id="rId425" Type="http://schemas.openxmlformats.org/officeDocument/2006/relationships/customXml" Target="../ink/ink1340.xml"/><Relationship Id="rId467" Type="http://schemas.openxmlformats.org/officeDocument/2006/relationships/customXml" Target="../ink/ink1382.xml"/><Relationship Id="rId632" Type="http://schemas.openxmlformats.org/officeDocument/2006/relationships/customXml" Target="../ink/ink1541.xml"/><Relationship Id="rId271" Type="http://schemas.openxmlformats.org/officeDocument/2006/relationships/customXml" Target="../ink/ink1190.xml"/><Relationship Id="rId674" Type="http://schemas.openxmlformats.org/officeDocument/2006/relationships/customXml" Target="../ink/ink1581.xml"/><Relationship Id="rId24" Type="http://schemas.openxmlformats.org/officeDocument/2006/relationships/customXml" Target="../ink/ink954.xml"/><Relationship Id="rId66" Type="http://schemas.openxmlformats.org/officeDocument/2006/relationships/customXml" Target="../ink/ink996.xml"/><Relationship Id="rId131" Type="http://schemas.openxmlformats.org/officeDocument/2006/relationships/customXml" Target="../ink/ink1055.xml"/><Relationship Id="rId327" Type="http://schemas.openxmlformats.org/officeDocument/2006/relationships/customXml" Target="../ink/ink1245.xml"/><Relationship Id="rId369" Type="http://schemas.openxmlformats.org/officeDocument/2006/relationships/customXml" Target="../ink/ink1285.xml"/><Relationship Id="rId534" Type="http://schemas.openxmlformats.org/officeDocument/2006/relationships/customXml" Target="../ink/ink1444.xml"/><Relationship Id="rId576" Type="http://schemas.openxmlformats.org/officeDocument/2006/relationships/customXml" Target="../ink/ink1486.xml"/><Relationship Id="rId741" Type="http://schemas.openxmlformats.org/officeDocument/2006/relationships/customXml" Target="../ink/ink1647.xml"/><Relationship Id="rId173" Type="http://schemas.openxmlformats.org/officeDocument/2006/relationships/customXml" Target="../ink/ink1093.xml"/><Relationship Id="rId229" Type="http://schemas.openxmlformats.org/officeDocument/2006/relationships/customXml" Target="../ink/ink1149.xml"/><Relationship Id="rId380" Type="http://schemas.openxmlformats.org/officeDocument/2006/relationships/customXml" Target="../ink/ink1296.xml"/><Relationship Id="rId436" Type="http://schemas.openxmlformats.org/officeDocument/2006/relationships/customXml" Target="../ink/ink1351.xml"/><Relationship Id="rId601" Type="http://schemas.openxmlformats.org/officeDocument/2006/relationships/customXml" Target="../ink/ink1510.xml"/><Relationship Id="rId643" Type="http://schemas.openxmlformats.org/officeDocument/2006/relationships/customXml" Target="../ink/ink1552.xml"/><Relationship Id="rId240" Type="http://schemas.openxmlformats.org/officeDocument/2006/relationships/customXml" Target="../ink/ink1160.xml"/><Relationship Id="rId478" Type="http://schemas.openxmlformats.org/officeDocument/2006/relationships/customXml" Target="../ink/ink1392.xml"/><Relationship Id="rId685" Type="http://schemas.openxmlformats.org/officeDocument/2006/relationships/customXml" Target="../ink/ink1592.xml"/><Relationship Id="rId35" Type="http://schemas.openxmlformats.org/officeDocument/2006/relationships/customXml" Target="../ink/ink965.xml"/><Relationship Id="rId77" Type="http://schemas.openxmlformats.org/officeDocument/2006/relationships/customXml" Target="../ink/ink1006.xml"/><Relationship Id="rId100" Type="http://schemas.openxmlformats.org/officeDocument/2006/relationships/customXml" Target="../ink/ink1024.xml"/><Relationship Id="rId282" Type="http://schemas.openxmlformats.org/officeDocument/2006/relationships/customXml" Target="../ink/ink1201.xml"/><Relationship Id="rId338" Type="http://schemas.openxmlformats.org/officeDocument/2006/relationships/customXml" Target="../ink/ink1256.xml"/><Relationship Id="rId503" Type="http://schemas.openxmlformats.org/officeDocument/2006/relationships/customXml" Target="../ink/ink1415.xml"/><Relationship Id="rId545" Type="http://schemas.openxmlformats.org/officeDocument/2006/relationships/customXml" Target="../ink/ink1455.xml"/><Relationship Id="rId587" Type="http://schemas.openxmlformats.org/officeDocument/2006/relationships/customXml" Target="../ink/ink1496.xml"/><Relationship Id="rId710" Type="http://schemas.openxmlformats.org/officeDocument/2006/relationships/customXml" Target="../ink/ink1617.xml"/><Relationship Id="rId752" Type="http://schemas.openxmlformats.org/officeDocument/2006/relationships/customXml" Target="../ink/ink1657.xml"/><Relationship Id="rId8" Type="http://schemas.openxmlformats.org/officeDocument/2006/relationships/customXml" Target="../ink/ink939.xml"/><Relationship Id="rId142" Type="http://schemas.openxmlformats.org/officeDocument/2006/relationships/customXml" Target="../ink/ink1064.xml"/><Relationship Id="rId184" Type="http://schemas.openxmlformats.org/officeDocument/2006/relationships/customXml" Target="../ink/ink1104.xml"/><Relationship Id="rId391" Type="http://schemas.openxmlformats.org/officeDocument/2006/relationships/customXml" Target="../ink/ink1307.xml"/><Relationship Id="rId405" Type="http://schemas.openxmlformats.org/officeDocument/2006/relationships/customXml" Target="../ink/ink1321.xml"/><Relationship Id="rId447" Type="http://schemas.openxmlformats.org/officeDocument/2006/relationships/customXml" Target="../ink/ink1362.xml"/><Relationship Id="rId612" Type="http://schemas.openxmlformats.org/officeDocument/2006/relationships/customXml" Target="../ink/ink1521.xml"/><Relationship Id="rId251" Type="http://schemas.openxmlformats.org/officeDocument/2006/relationships/customXml" Target="../ink/ink1170.xml"/><Relationship Id="rId489" Type="http://schemas.openxmlformats.org/officeDocument/2006/relationships/customXml" Target="../ink/ink1402.xml"/><Relationship Id="rId654" Type="http://schemas.openxmlformats.org/officeDocument/2006/relationships/customXml" Target="../ink/ink1562.xml"/><Relationship Id="rId696" Type="http://schemas.openxmlformats.org/officeDocument/2006/relationships/customXml" Target="../ink/ink1603.xml"/><Relationship Id="rId46" Type="http://schemas.openxmlformats.org/officeDocument/2006/relationships/customXml" Target="../ink/ink976.xml"/><Relationship Id="rId293" Type="http://schemas.openxmlformats.org/officeDocument/2006/relationships/customXml" Target="../ink/ink1212.xml"/><Relationship Id="rId307" Type="http://schemas.openxmlformats.org/officeDocument/2006/relationships/customXml" Target="../ink/ink1226.xml"/><Relationship Id="rId349" Type="http://schemas.openxmlformats.org/officeDocument/2006/relationships/customXml" Target="../ink/ink1266.xml"/><Relationship Id="rId514" Type="http://schemas.openxmlformats.org/officeDocument/2006/relationships/customXml" Target="../ink/ink1426.xml"/><Relationship Id="rId556" Type="http://schemas.openxmlformats.org/officeDocument/2006/relationships/customXml" Target="../ink/ink1466.xml"/><Relationship Id="rId721" Type="http://schemas.openxmlformats.org/officeDocument/2006/relationships/customXml" Target="../ink/ink1628.xml"/><Relationship Id="rId763" Type="http://schemas.openxmlformats.org/officeDocument/2006/relationships/customXml" Target="../ink/ink1668.xml"/><Relationship Id="rId88" Type="http://schemas.openxmlformats.org/officeDocument/2006/relationships/customXml" Target="../ink/ink1015.xml"/><Relationship Id="rId111" Type="http://schemas.openxmlformats.org/officeDocument/2006/relationships/customXml" Target="../ink/ink1035.xml"/><Relationship Id="rId153" Type="http://schemas.openxmlformats.org/officeDocument/2006/relationships/customXml" Target="../ink/ink1073.xml"/><Relationship Id="rId195" Type="http://schemas.openxmlformats.org/officeDocument/2006/relationships/customXml" Target="../ink/ink1115.xml"/><Relationship Id="rId209" Type="http://schemas.openxmlformats.org/officeDocument/2006/relationships/customXml" Target="../ink/ink1129.xml"/><Relationship Id="rId360" Type="http://schemas.openxmlformats.org/officeDocument/2006/relationships/customXml" Target="../ink/ink1276.xml"/><Relationship Id="rId416" Type="http://schemas.openxmlformats.org/officeDocument/2006/relationships/customXml" Target="../ink/ink1331.xml"/><Relationship Id="rId598" Type="http://schemas.openxmlformats.org/officeDocument/2006/relationships/customXml" Target="../ink/ink1507.xml"/><Relationship Id="rId220" Type="http://schemas.openxmlformats.org/officeDocument/2006/relationships/customXml" Target="../ink/ink1140.xml"/><Relationship Id="rId458" Type="http://schemas.openxmlformats.org/officeDocument/2006/relationships/customXml" Target="../ink/ink1373.xml"/><Relationship Id="rId623" Type="http://schemas.openxmlformats.org/officeDocument/2006/relationships/customXml" Target="../ink/ink1532.xml"/><Relationship Id="rId665" Type="http://schemas.openxmlformats.org/officeDocument/2006/relationships/customXml" Target="../ink/ink1572.xml"/><Relationship Id="rId15" Type="http://schemas.openxmlformats.org/officeDocument/2006/relationships/customXml" Target="../ink/ink946.xml"/><Relationship Id="rId57" Type="http://schemas.openxmlformats.org/officeDocument/2006/relationships/customXml" Target="../ink/ink987.xml"/><Relationship Id="rId262" Type="http://schemas.openxmlformats.org/officeDocument/2006/relationships/customXml" Target="../ink/ink1181.xml"/><Relationship Id="rId318" Type="http://schemas.openxmlformats.org/officeDocument/2006/relationships/image" Target="../media/image65.png"/><Relationship Id="rId525" Type="http://schemas.openxmlformats.org/officeDocument/2006/relationships/customXml" Target="../ink/ink1436.xml"/><Relationship Id="rId567" Type="http://schemas.openxmlformats.org/officeDocument/2006/relationships/customXml" Target="../ink/ink1477.xml"/><Relationship Id="rId732" Type="http://schemas.openxmlformats.org/officeDocument/2006/relationships/image" Target="../media/image77.png"/><Relationship Id="rId99" Type="http://schemas.openxmlformats.org/officeDocument/2006/relationships/customXml" Target="../ink/ink1023.xml"/><Relationship Id="rId122" Type="http://schemas.openxmlformats.org/officeDocument/2006/relationships/customXml" Target="../ink/ink1046.xml"/><Relationship Id="rId164" Type="http://schemas.openxmlformats.org/officeDocument/2006/relationships/customXml" Target="../ink/ink1084.xml"/><Relationship Id="rId371" Type="http://schemas.openxmlformats.org/officeDocument/2006/relationships/customXml" Target="../ink/ink1287.xml"/><Relationship Id="rId427" Type="http://schemas.openxmlformats.org/officeDocument/2006/relationships/customXml" Target="../ink/ink1342.xml"/><Relationship Id="rId469" Type="http://schemas.openxmlformats.org/officeDocument/2006/relationships/image" Target="../media/image69.png"/><Relationship Id="rId634" Type="http://schemas.openxmlformats.org/officeDocument/2006/relationships/customXml" Target="../ink/ink1543.xml"/><Relationship Id="rId676" Type="http://schemas.openxmlformats.org/officeDocument/2006/relationships/customXml" Target="../ink/ink1583.xml"/><Relationship Id="rId26" Type="http://schemas.openxmlformats.org/officeDocument/2006/relationships/customXml" Target="../ink/ink956.xml"/><Relationship Id="rId231" Type="http://schemas.openxmlformats.org/officeDocument/2006/relationships/customXml" Target="../ink/ink1151.xml"/><Relationship Id="rId273" Type="http://schemas.openxmlformats.org/officeDocument/2006/relationships/customXml" Target="../ink/ink1192.xml"/><Relationship Id="rId329" Type="http://schemas.openxmlformats.org/officeDocument/2006/relationships/customXml" Target="../ink/ink1247.xml"/><Relationship Id="rId480" Type="http://schemas.openxmlformats.org/officeDocument/2006/relationships/customXml" Target="../ink/ink1394.xml"/><Relationship Id="rId536" Type="http://schemas.openxmlformats.org/officeDocument/2006/relationships/customXml" Target="../ink/ink1446.xml"/><Relationship Id="rId701" Type="http://schemas.openxmlformats.org/officeDocument/2006/relationships/customXml" Target="../ink/ink1608.xml"/><Relationship Id="rId68" Type="http://schemas.openxmlformats.org/officeDocument/2006/relationships/customXml" Target="../ink/ink998.xml"/><Relationship Id="rId133" Type="http://schemas.openxmlformats.org/officeDocument/2006/relationships/image" Target="../media/image60.png"/><Relationship Id="rId175" Type="http://schemas.openxmlformats.org/officeDocument/2006/relationships/customXml" Target="../ink/ink1095.xml"/><Relationship Id="rId340" Type="http://schemas.openxmlformats.org/officeDocument/2006/relationships/customXml" Target="../ink/ink1258.xml"/><Relationship Id="rId578" Type="http://schemas.openxmlformats.org/officeDocument/2006/relationships/customXml" Target="../ink/ink1488.xml"/><Relationship Id="rId743" Type="http://schemas.openxmlformats.org/officeDocument/2006/relationships/customXml" Target="../ink/ink1649.xml"/><Relationship Id="rId200" Type="http://schemas.openxmlformats.org/officeDocument/2006/relationships/customXml" Target="../ink/ink1120.xml"/><Relationship Id="rId382" Type="http://schemas.openxmlformats.org/officeDocument/2006/relationships/customXml" Target="../ink/ink1298.xml"/><Relationship Id="rId438" Type="http://schemas.openxmlformats.org/officeDocument/2006/relationships/customXml" Target="../ink/ink1353.xml"/><Relationship Id="rId603" Type="http://schemas.openxmlformats.org/officeDocument/2006/relationships/customXml" Target="../ink/ink1512.xml"/><Relationship Id="rId645" Type="http://schemas.openxmlformats.org/officeDocument/2006/relationships/customXml" Target="../ink/ink1553.xml"/><Relationship Id="rId687" Type="http://schemas.openxmlformats.org/officeDocument/2006/relationships/customXml" Target="../ink/ink1594.xml"/><Relationship Id="rId242" Type="http://schemas.openxmlformats.org/officeDocument/2006/relationships/customXml" Target="../ink/ink1162.xml"/><Relationship Id="rId284" Type="http://schemas.openxmlformats.org/officeDocument/2006/relationships/customXml" Target="../ink/ink1203.xml"/><Relationship Id="rId491" Type="http://schemas.openxmlformats.org/officeDocument/2006/relationships/image" Target="../media/image71.png"/><Relationship Id="rId505" Type="http://schemas.openxmlformats.org/officeDocument/2006/relationships/customXml" Target="../ink/ink1417.xml"/><Relationship Id="rId712" Type="http://schemas.openxmlformats.org/officeDocument/2006/relationships/customXml" Target="../ink/ink1619.xml"/><Relationship Id="rId37" Type="http://schemas.openxmlformats.org/officeDocument/2006/relationships/customXml" Target="../ink/ink967.xml"/><Relationship Id="rId79" Type="http://schemas.openxmlformats.org/officeDocument/2006/relationships/customXml" Target="../ink/ink1008.xml"/><Relationship Id="rId102" Type="http://schemas.openxmlformats.org/officeDocument/2006/relationships/customXml" Target="../ink/ink1026.xml"/><Relationship Id="rId144" Type="http://schemas.openxmlformats.org/officeDocument/2006/relationships/customXml" Target="../ink/ink1066.xml"/><Relationship Id="rId547" Type="http://schemas.openxmlformats.org/officeDocument/2006/relationships/customXml" Target="../ink/ink1457.xml"/><Relationship Id="rId589" Type="http://schemas.openxmlformats.org/officeDocument/2006/relationships/customXml" Target="../ink/ink1498.xml"/><Relationship Id="rId754" Type="http://schemas.openxmlformats.org/officeDocument/2006/relationships/customXml" Target="../ink/ink1659.xml"/><Relationship Id="rId90" Type="http://schemas.openxmlformats.org/officeDocument/2006/relationships/image" Target="../media/image57.png"/><Relationship Id="rId186" Type="http://schemas.openxmlformats.org/officeDocument/2006/relationships/customXml" Target="../ink/ink1106.xml"/><Relationship Id="rId351" Type="http://schemas.openxmlformats.org/officeDocument/2006/relationships/customXml" Target="../ink/ink1268.xml"/><Relationship Id="rId393" Type="http://schemas.openxmlformats.org/officeDocument/2006/relationships/customXml" Target="../ink/ink1309.xml"/><Relationship Id="rId407" Type="http://schemas.openxmlformats.org/officeDocument/2006/relationships/customXml" Target="../ink/ink1323.xml"/><Relationship Id="rId449" Type="http://schemas.openxmlformats.org/officeDocument/2006/relationships/customXml" Target="../ink/ink1364.xml"/><Relationship Id="rId614" Type="http://schemas.openxmlformats.org/officeDocument/2006/relationships/customXml" Target="../ink/ink1523.xml"/><Relationship Id="rId656" Type="http://schemas.openxmlformats.org/officeDocument/2006/relationships/customXml" Target="../ink/ink1564.xml"/><Relationship Id="rId211" Type="http://schemas.openxmlformats.org/officeDocument/2006/relationships/customXml" Target="../ink/ink1131.xml"/><Relationship Id="rId253" Type="http://schemas.openxmlformats.org/officeDocument/2006/relationships/customXml" Target="../ink/ink1172.xml"/><Relationship Id="rId295" Type="http://schemas.openxmlformats.org/officeDocument/2006/relationships/customXml" Target="../ink/ink1214.xml"/><Relationship Id="rId309" Type="http://schemas.openxmlformats.org/officeDocument/2006/relationships/customXml" Target="../ink/ink1228.xml"/><Relationship Id="rId460" Type="http://schemas.openxmlformats.org/officeDocument/2006/relationships/customXml" Target="../ink/ink1375.xml"/><Relationship Id="rId516" Type="http://schemas.openxmlformats.org/officeDocument/2006/relationships/customXml" Target="../ink/ink1428.xml"/><Relationship Id="rId698" Type="http://schemas.openxmlformats.org/officeDocument/2006/relationships/customXml" Target="../ink/ink1605.xml"/><Relationship Id="rId48" Type="http://schemas.openxmlformats.org/officeDocument/2006/relationships/customXml" Target="../ink/ink978.xml"/><Relationship Id="rId113" Type="http://schemas.openxmlformats.org/officeDocument/2006/relationships/customXml" Target="../ink/ink1037.xml"/><Relationship Id="rId320" Type="http://schemas.openxmlformats.org/officeDocument/2006/relationships/customXml" Target="../ink/ink1238.xml"/><Relationship Id="rId558" Type="http://schemas.openxmlformats.org/officeDocument/2006/relationships/customXml" Target="../ink/ink1468.xml"/><Relationship Id="rId723" Type="http://schemas.openxmlformats.org/officeDocument/2006/relationships/customXml" Target="../ink/ink1630.xml"/><Relationship Id="rId765" Type="http://schemas.openxmlformats.org/officeDocument/2006/relationships/image" Target="../media/image79.png"/><Relationship Id="rId155" Type="http://schemas.openxmlformats.org/officeDocument/2006/relationships/customXml" Target="../ink/ink1075.xml"/><Relationship Id="rId197" Type="http://schemas.openxmlformats.org/officeDocument/2006/relationships/customXml" Target="../ink/ink1117.xml"/><Relationship Id="rId362" Type="http://schemas.openxmlformats.org/officeDocument/2006/relationships/customXml" Target="../ink/ink1278.xml"/><Relationship Id="rId418" Type="http://schemas.openxmlformats.org/officeDocument/2006/relationships/customXml" Target="../ink/ink1333.xml"/><Relationship Id="rId625" Type="http://schemas.openxmlformats.org/officeDocument/2006/relationships/customXml" Target="../ink/ink1534.xml"/><Relationship Id="rId222" Type="http://schemas.openxmlformats.org/officeDocument/2006/relationships/customXml" Target="../ink/ink1142.xml"/><Relationship Id="rId264" Type="http://schemas.openxmlformats.org/officeDocument/2006/relationships/customXml" Target="../ink/ink1183.xml"/><Relationship Id="rId471" Type="http://schemas.openxmlformats.org/officeDocument/2006/relationships/customXml" Target="../ink/ink1385.xml"/><Relationship Id="rId667" Type="http://schemas.openxmlformats.org/officeDocument/2006/relationships/customXml" Target="../ink/ink1574.xml"/><Relationship Id="rId17" Type="http://schemas.openxmlformats.org/officeDocument/2006/relationships/customXml" Target="../ink/ink948.xml"/><Relationship Id="rId59" Type="http://schemas.openxmlformats.org/officeDocument/2006/relationships/customXml" Target="../ink/ink989.xml"/><Relationship Id="rId124" Type="http://schemas.openxmlformats.org/officeDocument/2006/relationships/customXml" Target="../ink/ink1048.xml"/><Relationship Id="rId527" Type="http://schemas.openxmlformats.org/officeDocument/2006/relationships/customXml" Target="../ink/ink1438.xml"/><Relationship Id="rId569" Type="http://schemas.openxmlformats.org/officeDocument/2006/relationships/customXml" Target="../ink/ink1479.xml"/><Relationship Id="rId734" Type="http://schemas.openxmlformats.org/officeDocument/2006/relationships/customXml" Target="../ink/ink1640.xml"/><Relationship Id="rId70" Type="http://schemas.openxmlformats.org/officeDocument/2006/relationships/customXml" Target="../ink/ink1000.xml"/><Relationship Id="rId166" Type="http://schemas.openxmlformats.org/officeDocument/2006/relationships/customXml" Target="../ink/ink1086.xml"/><Relationship Id="rId331" Type="http://schemas.openxmlformats.org/officeDocument/2006/relationships/customXml" Target="../ink/ink1249.xml"/><Relationship Id="rId373" Type="http://schemas.openxmlformats.org/officeDocument/2006/relationships/customXml" Target="../ink/ink1289.xml"/><Relationship Id="rId429" Type="http://schemas.openxmlformats.org/officeDocument/2006/relationships/customXml" Target="../ink/ink1344.xml"/><Relationship Id="rId580" Type="http://schemas.openxmlformats.org/officeDocument/2006/relationships/customXml" Target="../ink/ink1490.xml"/><Relationship Id="rId636" Type="http://schemas.openxmlformats.org/officeDocument/2006/relationships/customXml" Target="../ink/ink154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53.xml"/><Relationship Id="rId440" Type="http://schemas.openxmlformats.org/officeDocument/2006/relationships/customXml" Target="../ink/ink1355.xml"/><Relationship Id="rId678" Type="http://schemas.openxmlformats.org/officeDocument/2006/relationships/customXml" Target="../ink/ink1585.xml"/><Relationship Id="rId28" Type="http://schemas.openxmlformats.org/officeDocument/2006/relationships/customXml" Target="../ink/ink958.xml"/><Relationship Id="rId275" Type="http://schemas.openxmlformats.org/officeDocument/2006/relationships/customXml" Target="../ink/ink1194.xml"/><Relationship Id="rId300" Type="http://schemas.openxmlformats.org/officeDocument/2006/relationships/customXml" Target="../ink/ink1219.xml"/><Relationship Id="rId482" Type="http://schemas.openxmlformats.org/officeDocument/2006/relationships/customXml" Target="../ink/ink1396.xml"/><Relationship Id="rId538" Type="http://schemas.openxmlformats.org/officeDocument/2006/relationships/customXml" Target="../ink/ink1448.xml"/><Relationship Id="rId703" Type="http://schemas.openxmlformats.org/officeDocument/2006/relationships/customXml" Target="../ink/ink1610.xml"/><Relationship Id="rId745" Type="http://schemas.openxmlformats.org/officeDocument/2006/relationships/customXml" Target="../ink/ink1651.xml"/><Relationship Id="rId81" Type="http://schemas.openxmlformats.org/officeDocument/2006/relationships/customXml" Target="../ink/ink1009.xml"/><Relationship Id="rId135" Type="http://schemas.openxmlformats.org/officeDocument/2006/relationships/image" Target="../media/image61.png"/><Relationship Id="rId177" Type="http://schemas.openxmlformats.org/officeDocument/2006/relationships/customXml" Target="../ink/ink1097.xml"/><Relationship Id="rId342" Type="http://schemas.openxmlformats.org/officeDocument/2006/relationships/customXml" Target="../ink/ink1260.xml"/><Relationship Id="rId384" Type="http://schemas.openxmlformats.org/officeDocument/2006/relationships/customXml" Target="../ink/ink1300.xml"/><Relationship Id="rId591" Type="http://schemas.openxmlformats.org/officeDocument/2006/relationships/customXml" Target="../ink/ink1500.xml"/><Relationship Id="rId605" Type="http://schemas.openxmlformats.org/officeDocument/2006/relationships/customXml" Target="../ink/ink1514.xml"/><Relationship Id="rId202" Type="http://schemas.openxmlformats.org/officeDocument/2006/relationships/customXml" Target="../ink/ink1122.xml"/><Relationship Id="rId244" Type="http://schemas.openxmlformats.org/officeDocument/2006/relationships/customXml" Target="../ink/ink1163.xml"/><Relationship Id="rId647" Type="http://schemas.openxmlformats.org/officeDocument/2006/relationships/customXml" Target="../ink/ink1555.xml"/><Relationship Id="rId689" Type="http://schemas.openxmlformats.org/officeDocument/2006/relationships/customXml" Target="../ink/ink1596.xml"/><Relationship Id="rId39" Type="http://schemas.openxmlformats.org/officeDocument/2006/relationships/customXml" Target="../ink/ink969.xml"/><Relationship Id="rId286" Type="http://schemas.openxmlformats.org/officeDocument/2006/relationships/customXml" Target="../ink/ink1205.xml"/><Relationship Id="rId451" Type="http://schemas.openxmlformats.org/officeDocument/2006/relationships/customXml" Target="../ink/ink1366.xml"/><Relationship Id="rId493" Type="http://schemas.openxmlformats.org/officeDocument/2006/relationships/customXml" Target="../ink/ink1405.xml"/><Relationship Id="rId507" Type="http://schemas.openxmlformats.org/officeDocument/2006/relationships/customXml" Target="../ink/ink1419.xml"/><Relationship Id="rId549" Type="http://schemas.openxmlformats.org/officeDocument/2006/relationships/customXml" Target="../ink/ink1459.xml"/><Relationship Id="rId714" Type="http://schemas.openxmlformats.org/officeDocument/2006/relationships/customXml" Target="../ink/ink1621.xml"/><Relationship Id="rId756" Type="http://schemas.openxmlformats.org/officeDocument/2006/relationships/customXml" Target="../ink/ink1661.xml"/><Relationship Id="rId50" Type="http://schemas.openxmlformats.org/officeDocument/2006/relationships/customXml" Target="../ink/ink980.xml"/><Relationship Id="rId104" Type="http://schemas.openxmlformats.org/officeDocument/2006/relationships/customXml" Target="../ink/ink1028.xml"/><Relationship Id="rId146" Type="http://schemas.openxmlformats.org/officeDocument/2006/relationships/customXml" Target="../ink/ink1068.xml"/><Relationship Id="rId188" Type="http://schemas.openxmlformats.org/officeDocument/2006/relationships/customXml" Target="../ink/ink1108.xml"/><Relationship Id="rId311" Type="http://schemas.openxmlformats.org/officeDocument/2006/relationships/customXml" Target="../ink/ink1230.xml"/><Relationship Id="rId353" Type="http://schemas.openxmlformats.org/officeDocument/2006/relationships/customXml" Target="../ink/ink1270.xml"/><Relationship Id="rId395" Type="http://schemas.openxmlformats.org/officeDocument/2006/relationships/customXml" Target="../ink/ink1311.xml"/><Relationship Id="rId409" Type="http://schemas.openxmlformats.org/officeDocument/2006/relationships/customXml" Target="../ink/ink1325.xml"/><Relationship Id="rId560" Type="http://schemas.openxmlformats.org/officeDocument/2006/relationships/customXml" Target="../ink/ink1470.xml"/><Relationship Id="rId92" Type="http://schemas.openxmlformats.org/officeDocument/2006/relationships/customXml" Target="../ink/ink1018.xml"/><Relationship Id="rId213" Type="http://schemas.openxmlformats.org/officeDocument/2006/relationships/customXml" Target="../ink/ink1133.xml"/><Relationship Id="rId420" Type="http://schemas.openxmlformats.org/officeDocument/2006/relationships/customXml" Target="../ink/ink1335.xml"/><Relationship Id="rId616" Type="http://schemas.openxmlformats.org/officeDocument/2006/relationships/customXml" Target="../ink/ink1525.xml"/><Relationship Id="rId658" Type="http://schemas.openxmlformats.org/officeDocument/2006/relationships/customXml" Target="../ink/ink1566.xml"/><Relationship Id="rId255" Type="http://schemas.openxmlformats.org/officeDocument/2006/relationships/customXml" Target="../ink/ink1174.xml"/><Relationship Id="rId297" Type="http://schemas.openxmlformats.org/officeDocument/2006/relationships/customXml" Target="../ink/ink1216.xml"/><Relationship Id="rId462" Type="http://schemas.openxmlformats.org/officeDocument/2006/relationships/customXml" Target="../ink/ink1377.xml"/><Relationship Id="rId518" Type="http://schemas.openxmlformats.org/officeDocument/2006/relationships/customXml" Target="../ink/ink1430.xml"/><Relationship Id="rId725" Type="http://schemas.openxmlformats.org/officeDocument/2006/relationships/customXml" Target="../ink/ink1632.xml"/><Relationship Id="rId115" Type="http://schemas.openxmlformats.org/officeDocument/2006/relationships/customXml" Target="../ink/ink1039.xml"/><Relationship Id="rId157" Type="http://schemas.openxmlformats.org/officeDocument/2006/relationships/customXml" Target="../ink/ink1077.xml"/><Relationship Id="rId322" Type="http://schemas.openxmlformats.org/officeDocument/2006/relationships/customXml" Target="../ink/ink1240.xml"/><Relationship Id="rId364" Type="http://schemas.openxmlformats.org/officeDocument/2006/relationships/customXml" Target="../ink/ink1280.xml"/><Relationship Id="rId767" Type="http://schemas.openxmlformats.org/officeDocument/2006/relationships/customXml" Target="../ink/ink1671.xml"/><Relationship Id="rId61" Type="http://schemas.openxmlformats.org/officeDocument/2006/relationships/customXml" Target="../ink/ink991.xml"/><Relationship Id="rId199" Type="http://schemas.openxmlformats.org/officeDocument/2006/relationships/customXml" Target="../ink/ink1119.xml"/><Relationship Id="rId571" Type="http://schemas.openxmlformats.org/officeDocument/2006/relationships/customXml" Target="../ink/ink1481.xml"/><Relationship Id="rId627" Type="http://schemas.openxmlformats.org/officeDocument/2006/relationships/customXml" Target="../ink/ink1536.xml"/><Relationship Id="rId669" Type="http://schemas.openxmlformats.org/officeDocument/2006/relationships/customXml" Target="../ink/ink1576.xml"/><Relationship Id="rId19" Type="http://schemas.openxmlformats.org/officeDocument/2006/relationships/customXml" Target="../ink/ink950.xml"/><Relationship Id="rId224" Type="http://schemas.openxmlformats.org/officeDocument/2006/relationships/customXml" Target="../ink/ink1144.xml"/><Relationship Id="rId266" Type="http://schemas.openxmlformats.org/officeDocument/2006/relationships/customXml" Target="../ink/ink1185.xml"/><Relationship Id="rId431" Type="http://schemas.openxmlformats.org/officeDocument/2006/relationships/customXml" Target="../ink/ink1346.xml"/><Relationship Id="rId473" Type="http://schemas.openxmlformats.org/officeDocument/2006/relationships/customXml" Target="../ink/ink1387.xml"/><Relationship Id="rId529" Type="http://schemas.openxmlformats.org/officeDocument/2006/relationships/customXml" Target="../ink/ink1440.xml"/><Relationship Id="rId680" Type="http://schemas.openxmlformats.org/officeDocument/2006/relationships/customXml" Target="../ink/ink1587.xml"/><Relationship Id="rId736" Type="http://schemas.openxmlformats.org/officeDocument/2006/relationships/customXml" Target="../ink/ink1642.xml"/><Relationship Id="rId30" Type="http://schemas.openxmlformats.org/officeDocument/2006/relationships/customXml" Target="../ink/ink960.xml"/><Relationship Id="rId126" Type="http://schemas.openxmlformats.org/officeDocument/2006/relationships/customXml" Target="../ink/ink1050.xml"/><Relationship Id="rId168" Type="http://schemas.openxmlformats.org/officeDocument/2006/relationships/customXml" Target="../ink/ink1088.xml"/><Relationship Id="rId333" Type="http://schemas.openxmlformats.org/officeDocument/2006/relationships/customXml" Target="../ink/ink1251.xml"/><Relationship Id="rId540" Type="http://schemas.openxmlformats.org/officeDocument/2006/relationships/customXml" Target="../ink/ink1450.xml"/><Relationship Id="rId72" Type="http://schemas.openxmlformats.org/officeDocument/2006/relationships/customXml" Target="../ink/ink1002.xml"/><Relationship Id="rId375" Type="http://schemas.openxmlformats.org/officeDocument/2006/relationships/customXml" Target="../ink/ink1291.xml"/><Relationship Id="rId582" Type="http://schemas.openxmlformats.org/officeDocument/2006/relationships/customXml" Target="../ink/ink1491.xml"/><Relationship Id="rId638" Type="http://schemas.openxmlformats.org/officeDocument/2006/relationships/customXml" Target="../ink/ink1547.xml"/><Relationship Id="rId3" Type="http://schemas.openxmlformats.org/officeDocument/2006/relationships/image" Target="../media/image2.png"/><Relationship Id="rId235" Type="http://schemas.openxmlformats.org/officeDocument/2006/relationships/customXml" Target="../ink/ink1155.xml"/><Relationship Id="rId277" Type="http://schemas.openxmlformats.org/officeDocument/2006/relationships/customXml" Target="../ink/ink1196.xml"/><Relationship Id="rId400" Type="http://schemas.openxmlformats.org/officeDocument/2006/relationships/customXml" Target="../ink/ink1316.xml"/><Relationship Id="rId442" Type="http://schemas.openxmlformats.org/officeDocument/2006/relationships/customXml" Target="../ink/ink1357.xml"/><Relationship Id="rId484" Type="http://schemas.openxmlformats.org/officeDocument/2006/relationships/customXml" Target="../ink/ink1398.xml"/><Relationship Id="rId705" Type="http://schemas.openxmlformats.org/officeDocument/2006/relationships/customXml" Target="../ink/ink1612.xml"/><Relationship Id="rId137" Type="http://schemas.openxmlformats.org/officeDocument/2006/relationships/customXml" Target="../ink/ink1059.xml"/><Relationship Id="rId302" Type="http://schemas.openxmlformats.org/officeDocument/2006/relationships/customXml" Target="../ink/ink1221.xml"/><Relationship Id="rId344" Type="http://schemas.openxmlformats.org/officeDocument/2006/relationships/customXml" Target="../ink/ink1262.xml"/><Relationship Id="rId691" Type="http://schemas.openxmlformats.org/officeDocument/2006/relationships/customXml" Target="../ink/ink1598.xml"/><Relationship Id="rId747" Type="http://schemas.openxmlformats.org/officeDocument/2006/relationships/customXml" Target="../ink/ink1653.xml"/><Relationship Id="rId41" Type="http://schemas.openxmlformats.org/officeDocument/2006/relationships/customXml" Target="../ink/ink971.xml"/><Relationship Id="rId83" Type="http://schemas.openxmlformats.org/officeDocument/2006/relationships/customXml" Target="../ink/ink1011.xml"/><Relationship Id="rId179" Type="http://schemas.openxmlformats.org/officeDocument/2006/relationships/customXml" Target="../ink/ink1099.xml"/><Relationship Id="rId386" Type="http://schemas.openxmlformats.org/officeDocument/2006/relationships/customXml" Target="../ink/ink1302.xml"/><Relationship Id="rId551" Type="http://schemas.openxmlformats.org/officeDocument/2006/relationships/customXml" Target="../ink/ink1461.xml"/><Relationship Id="rId593" Type="http://schemas.openxmlformats.org/officeDocument/2006/relationships/customXml" Target="../ink/ink1502.xml"/><Relationship Id="rId607" Type="http://schemas.openxmlformats.org/officeDocument/2006/relationships/customXml" Target="../ink/ink1516.xml"/><Relationship Id="rId649" Type="http://schemas.openxmlformats.org/officeDocument/2006/relationships/customXml" Target="../ink/ink1557.xml"/><Relationship Id="rId190" Type="http://schemas.openxmlformats.org/officeDocument/2006/relationships/customXml" Target="../ink/ink1110.xml"/><Relationship Id="rId204" Type="http://schemas.openxmlformats.org/officeDocument/2006/relationships/customXml" Target="../ink/ink1124.xml"/><Relationship Id="rId246" Type="http://schemas.openxmlformats.org/officeDocument/2006/relationships/customXml" Target="../ink/ink1165.xml"/><Relationship Id="rId288" Type="http://schemas.openxmlformats.org/officeDocument/2006/relationships/customXml" Target="../ink/ink1207.xml"/><Relationship Id="rId411" Type="http://schemas.openxmlformats.org/officeDocument/2006/relationships/customXml" Target="../ink/ink1327.xml"/><Relationship Id="rId453" Type="http://schemas.openxmlformats.org/officeDocument/2006/relationships/customXml" Target="../ink/ink1368.xml"/><Relationship Id="rId509" Type="http://schemas.openxmlformats.org/officeDocument/2006/relationships/customXml" Target="../ink/ink1421.xml"/><Relationship Id="rId660" Type="http://schemas.openxmlformats.org/officeDocument/2006/relationships/customXml" Target="../ink/ink1567.xml"/><Relationship Id="rId106" Type="http://schemas.openxmlformats.org/officeDocument/2006/relationships/customXml" Target="../ink/ink1030.xml"/><Relationship Id="rId313" Type="http://schemas.openxmlformats.org/officeDocument/2006/relationships/customXml" Target="../ink/ink1232.xml"/><Relationship Id="rId495" Type="http://schemas.openxmlformats.org/officeDocument/2006/relationships/customXml" Target="../ink/ink1407.xml"/><Relationship Id="rId716" Type="http://schemas.openxmlformats.org/officeDocument/2006/relationships/customXml" Target="../ink/ink1623.xml"/><Relationship Id="rId758" Type="http://schemas.openxmlformats.org/officeDocument/2006/relationships/customXml" Target="../ink/ink1663.xml"/><Relationship Id="rId10" Type="http://schemas.openxmlformats.org/officeDocument/2006/relationships/customXml" Target="../ink/ink941.xml"/><Relationship Id="rId52" Type="http://schemas.openxmlformats.org/officeDocument/2006/relationships/customXml" Target="../ink/ink982.xml"/><Relationship Id="rId94" Type="http://schemas.openxmlformats.org/officeDocument/2006/relationships/customXml" Target="../ink/ink1019.xml"/><Relationship Id="rId148" Type="http://schemas.openxmlformats.org/officeDocument/2006/relationships/image" Target="../media/image62.png"/><Relationship Id="rId355" Type="http://schemas.openxmlformats.org/officeDocument/2006/relationships/customXml" Target="../ink/ink1271.xml"/><Relationship Id="rId397" Type="http://schemas.openxmlformats.org/officeDocument/2006/relationships/customXml" Target="../ink/ink1313.xml"/><Relationship Id="rId520" Type="http://schemas.openxmlformats.org/officeDocument/2006/relationships/customXml" Target="../ink/ink1431.xml"/><Relationship Id="rId562" Type="http://schemas.openxmlformats.org/officeDocument/2006/relationships/customXml" Target="../ink/ink1472.xml"/><Relationship Id="rId618" Type="http://schemas.openxmlformats.org/officeDocument/2006/relationships/customXml" Target="../ink/ink1527.xml"/><Relationship Id="rId215" Type="http://schemas.openxmlformats.org/officeDocument/2006/relationships/customXml" Target="../ink/ink1135.xml"/><Relationship Id="rId257" Type="http://schemas.openxmlformats.org/officeDocument/2006/relationships/customXml" Target="../ink/ink1176.xml"/><Relationship Id="rId422" Type="http://schemas.openxmlformats.org/officeDocument/2006/relationships/customXml" Target="../ink/ink1337.xml"/><Relationship Id="rId464" Type="http://schemas.openxmlformats.org/officeDocument/2006/relationships/customXml" Target="../ink/ink1379.xml"/><Relationship Id="rId299" Type="http://schemas.openxmlformats.org/officeDocument/2006/relationships/customXml" Target="../ink/ink1218.xml"/><Relationship Id="rId727" Type="http://schemas.openxmlformats.org/officeDocument/2006/relationships/customXml" Target="../ink/ink1634.xml"/><Relationship Id="rId63" Type="http://schemas.openxmlformats.org/officeDocument/2006/relationships/customXml" Target="../ink/ink993.xml"/><Relationship Id="rId159" Type="http://schemas.openxmlformats.org/officeDocument/2006/relationships/customXml" Target="../ink/ink1079.xml"/><Relationship Id="rId366" Type="http://schemas.openxmlformats.org/officeDocument/2006/relationships/customXml" Target="../ink/ink1282.xml"/><Relationship Id="rId573" Type="http://schemas.openxmlformats.org/officeDocument/2006/relationships/customXml" Target="../ink/ink1483.xml"/><Relationship Id="rId226" Type="http://schemas.openxmlformats.org/officeDocument/2006/relationships/customXml" Target="../ink/ink1146.xml"/><Relationship Id="rId433" Type="http://schemas.openxmlformats.org/officeDocument/2006/relationships/customXml" Target="../ink/ink1348.xml"/><Relationship Id="rId640" Type="http://schemas.openxmlformats.org/officeDocument/2006/relationships/customXml" Target="../ink/ink1549.xml"/><Relationship Id="rId738" Type="http://schemas.openxmlformats.org/officeDocument/2006/relationships/customXml" Target="../ink/ink1644.xml"/><Relationship Id="rId74" Type="http://schemas.openxmlformats.org/officeDocument/2006/relationships/customXml" Target="../ink/ink1004.xml"/><Relationship Id="rId377" Type="http://schemas.openxmlformats.org/officeDocument/2006/relationships/customXml" Target="../ink/ink1293.xml"/><Relationship Id="rId500" Type="http://schemas.openxmlformats.org/officeDocument/2006/relationships/customXml" Target="../ink/ink1412.xml"/><Relationship Id="rId584" Type="http://schemas.openxmlformats.org/officeDocument/2006/relationships/customXml" Target="../ink/ink1493.xml"/><Relationship Id="rId5" Type="http://schemas.openxmlformats.org/officeDocument/2006/relationships/customXml" Target="../ink/ink937.xml"/><Relationship Id="rId237" Type="http://schemas.openxmlformats.org/officeDocument/2006/relationships/customXml" Target="../ink/ink1157.xml"/><Relationship Id="rId444" Type="http://schemas.openxmlformats.org/officeDocument/2006/relationships/customXml" Target="../ink/ink1359.xml"/><Relationship Id="rId651" Type="http://schemas.openxmlformats.org/officeDocument/2006/relationships/customXml" Target="../ink/ink1559.xml"/><Relationship Id="rId749" Type="http://schemas.openxmlformats.org/officeDocument/2006/relationships/customXml" Target="../ink/ink1655.xml"/><Relationship Id="rId290" Type="http://schemas.openxmlformats.org/officeDocument/2006/relationships/customXml" Target="../ink/ink1209.xml"/><Relationship Id="rId304" Type="http://schemas.openxmlformats.org/officeDocument/2006/relationships/customXml" Target="../ink/ink1223.xml"/><Relationship Id="rId388" Type="http://schemas.openxmlformats.org/officeDocument/2006/relationships/customXml" Target="../ink/ink1304.xml"/><Relationship Id="rId511" Type="http://schemas.openxmlformats.org/officeDocument/2006/relationships/customXml" Target="../ink/ink1423.xml"/><Relationship Id="rId609" Type="http://schemas.openxmlformats.org/officeDocument/2006/relationships/customXml" Target="../ink/ink1518.xml"/><Relationship Id="rId85" Type="http://schemas.openxmlformats.org/officeDocument/2006/relationships/customXml" Target="../ink/ink1012.xml"/><Relationship Id="rId150" Type="http://schemas.openxmlformats.org/officeDocument/2006/relationships/customXml" Target="../ink/ink1071.xml"/><Relationship Id="rId595" Type="http://schemas.openxmlformats.org/officeDocument/2006/relationships/customXml" Target="../ink/ink1504.xml"/><Relationship Id="rId248" Type="http://schemas.openxmlformats.org/officeDocument/2006/relationships/customXml" Target="../ink/ink1167.xml"/><Relationship Id="rId455" Type="http://schemas.openxmlformats.org/officeDocument/2006/relationships/customXml" Target="../ink/ink1370.xml"/><Relationship Id="rId662" Type="http://schemas.openxmlformats.org/officeDocument/2006/relationships/customXml" Target="../ink/ink1569.xml"/><Relationship Id="rId12" Type="http://schemas.openxmlformats.org/officeDocument/2006/relationships/customXml" Target="../ink/ink943.xml"/><Relationship Id="rId108" Type="http://schemas.openxmlformats.org/officeDocument/2006/relationships/customXml" Target="../ink/ink1032.xml"/><Relationship Id="rId315" Type="http://schemas.openxmlformats.org/officeDocument/2006/relationships/customXml" Target="../ink/ink1234.xml"/><Relationship Id="rId522" Type="http://schemas.openxmlformats.org/officeDocument/2006/relationships/customXml" Target="../ink/ink1433.xml"/><Relationship Id="rId96" Type="http://schemas.openxmlformats.org/officeDocument/2006/relationships/image" Target="../media/image59.png"/><Relationship Id="rId161" Type="http://schemas.openxmlformats.org/officeDocument/2006/relationships/customXml" Target="../ink/ink1081.xml"/><Relationship Id="rId399" Type="http://schemas.openxmlformats.org/officeDocument/2006/relationships/customXml" Target="../ink/ink1315.xml"/><Relationship Id="rId259" Type="http://schemas.openxmlformats.org/officeDocument/2006/relationships/customXml" Target="../ink/ink1178.xml"/><Relationship Id="rId466" Type="http://schemas.openxmlformats.org/officeDocument/2006/relationships/customXml" Target="../ink/ink1381.xml"/><Relationship Id="rId673" Type="http://schemas.openxmlformats.org/officeDocument/2006/relationships/customXml" Target="../ink/ink1580.xml"/><Relationship Id="rId23" Type="http://schemas.openxmlformats.org/officeDocument/2006/relationships/customXml" Target="../ink/ink953.xml"/><Relationship Id="rId119" Type="http://schemas.openxmlformats.org/officeDocument/2006/relationships/customXml" Target="../ink/ink1043.xml"/><Relationship Id="rId326" Type="http://schemas.openxmlformats.org/officeDocument/2006/relationships/customXml" Target="../ink/ink1244.xml"/><Relationship Id="rId533" Type="http://schemas.openxmlformats.org/officeDocument/2006/relationships/image" Target="../media/image73.png"/><Relationship Id="rId740" Type="http://schemas.openxmlformats.org/officeDocument/2006/relationships/customXml" Target="../ink/ink1646.xml"/><Relationship Id="rId172" Type="http://schemas.openxmlformats.org/officeDocument/2006/relationships/customXml" Target="../ink/ink1092.xml"/><Relationship Id="rId477" Type="http://schemas.openxmlformats.org/officeDocument/2006/relationships/customXml" Target="../ink/ink1391.xml"/><Relationship Id="rId600" Type="http://schemas.openxmlformats.org/officeDocument/2006/relationships/customXml" Target="../ink/ink1509.xml"/><Relationship Id="rId684" Type="http://schemas.openxmlformats.org/officeDocument/2006/relationships/customXml" Target="../ink/ink1591.xml"/><Relationship Id="rId337" Type="http://schemas.openxmlformats.org/officeDocument/2006/relationships/customXml" Target="../ink/ink1255.xml"/><Relationship Id="rId34" Type="http://schemas.openxmlformats.org/officeDocument/2006/relationships/customXml" Target="../ink/ink964.xml"/><Relationship Id="rId544" Type="http://schemas.openxmlformats.org/officeDocument/2006/relationships/customXml" Target="../ink/ink1454.xml"/><Relationship Id="rId751" Type="http://schemas.openxmlformats.org/officeDocument/2006/relationships/image" Target="../media/image78.png"/><Relationship Id="rId183" Type="http://schemas.openxmlformats.org/officeDocument/2006/relationships/customXml" Target="../ink/ink1103.xml"/><Relationship Id="rId390" Type="http://schemas.openxmlformats.org/officeDocument/2006/relationships/customXml" Target="../ink/ink1306.xml"/><Relationship Id="rId404" Type="http://schemas.openxmlformats.org/officeDocument/2006/relationships/customXml" Target="../ink/ink1320.xml"/><Relationship Id="rId611" Type="http://schemas.openxmlformats.org/officeDocument/2006/relationships/customXml" Target="../ink/ink1520.xml"/><Relationship Id="rId250" Type="http://schemas.openxmlformats.org/officeDocument/2006/relationships/customXml" Target="../ink/ink1169.xml"/><Relationship Id="rId488" Type="http://schemas.openxmlformats.org/officeDocument/2006/relationships/customXml" Target="../ink/ink1401.xml"/><Relationship Id="rId695" Type="http://schemas.openxmlformats.org/officeDocument/2006/relationships/customXml" Target="../ink/ink1602.xml"/><Relationship Id="rId709" Type="http://schemas.openxmlformats.org/officeDocument/2006/relationships/customXml" Target="../ink/ink1616.xml"/><Relationship Id="rId45" Type="http://schemas.openxmlformats.org/officeDocument/2006/relationships/customXml" Target="../ink/ink975.xml"/><Relationship Id="rId110" Type="http://schemas.openxmlformats.org/officeDocument/2006/relationships/customXml" Target="../ink/ink1034.xml"/><Relationship Id="rId348" Type="http://schemas.openxmlformats.org/officeDocument/2006/relationships/customXml" Target="../ink/ink1265.xml"/><Relationship Id="rId555" Type="http://schemas.openxmlformats.org/officeDocument/2006/relationships/customXml" Target="../ink/ink1465.xml"/><Relationship Id="rId762" Type="http://schemas.openxmlformats.org/officeDocument/2006/relationships/customXml" Target="../ink/ink1667.xml"/><Relationship Id="rId194" Type="http://schemas.openxmlformats.org/officeDocument/2006/relationships/customXml" Target="../ink/ink1114.xml"/><Relationship Id="rId208" Type="http://schemas.openxmlformats.org/officeDocument/2006/relationships/customXml" Target="../ink/ink1128.xml"/><Relationship Id="rId415" Type="http://schemas.openxmlformats.org/officeDocument/2006/relationships/customXml" Target="../ink/ink1330.xml"/><Relationship Id="rId622" Type="http://schemas.openxmlformats.org/officeDocument/2006/relationships/customXml" Target="../ink/ink1531.xml"/><Relationship Id="rId261" Type="http://schemas.openxmlformats.org/officeDocument/2006/relationships/customXml" Target="../ink/ink1180.xml"/><Relationship Id="rId499" Type="http://schemas.openxmlformats.org/officeDocument/2006/relationships/customXml" Target="../ink/ink1411.xml"/><Relationship Id="rId56" Type="http://schemas.openxmlformats.org/officeDocument/2006/relationships/customXml" Target="../ink/ink986.xml"/><Relationship Id="rId359" Type="http://schemas.openxmlformats.org/officeDocument/2006/relationships/customXml" Target="../ink/ink1275.xml"/><Relationship Id="rId566" Type="http://schemas.openxmlformats.org/officeDocument/2006/relationships/customXml" Target="../ink/ink1476.xml"/><Relationship Id="rId121" Type="http://schemas.openxmlformats.org/officeDocument/2006/relationships/customXml" Target="../ink/ink1045.xml"/><Relationship Id="rId219" Type="http://schemas.openxmlformats.org/officeDocument/2006/relationships/customXml" Target="../ink/ink1139.xml"/><Relationship Id="rId426" Type="http://schemas.openxmlformats.org/officeDocument/2006/relationships/customXml" Target="../ink/ink1341.xml"/><Relationship Id="rId633" Type="http://schemas.openxmlformats.org/officeDocument/2006/relationships/customXml" Target="../ink/ink1542.xml"/><Relationship Id="rId67" Type="http://schemas.openxmlformats.org/officeDocument/2006/relationships/customXml" Target="../ink/ink997.xml"/><Relationship Id="rId272" Type="http://schemas.openxmlformats.org/officeDocument/2006/relationships/customXml" Target="../ink/ink1191.xml"/><Relationship Id="rId577" Type="http://schemas.openxmlformats.org/officeDocument/2006/relationships/customXml" Target="../ink/ink1487.xml"/><Relationship Id="rId700" Type="http://schemas.openxmlformats.org/officeDocument/2006/relationships/customXml" Target="../ink/ink1607.xml"/><Relationship Id="rId132" Type="http://schemas.openxmlformats.org/officeDocument/2006/relationships/customXml" Target="../ink/ink1056.xml"/><Relationship Id="rId437" Type="http://schemas.openxmlformats.org/officeDocument/2006/relationships/customXml" Target="../ink/ink1352.xml"/><Relationship Id="rId644" Type="http://schemas.openxmlformats.org/officeDocument/2006/relationships/image" Target="../media/image75.png"/><Relationship Id="rId283" Type="http://schemas.openxmlformats.org/officeDocument/2006/relationships/customXml" Target="../ink/ink1202.xml"/><Relationship Id="rId490" Type="http://schemas.openxmlformats.org/officeDocument/2006/relationships/customXml" Target="../ink/ink1403.xml"/><Relationship Id="rId504" Type="http://schemas.openxmlformats.org/officeDocument/2006/relationships/customXml" Target="../ink/ink1416.xml"/><Relationship Id="rId711" Type="http://schemas.openxmlformats.org/officeDocument/2006/relationships/customXml" Target="../ink/ink1618.xml"/><Relationship Id="rId78" Type="http://schemas.openxmlformats.org/officeDocument/2006/relationships/customXml" Target="../ink/ink1007.xml"/><Relationship Id="rId143" Type="http://schemas.openxmlformats.org/officeDocument/2006/relationships/customXml" Target="../ink/ink1065.xml"/><Relationship Id="rId350" Type="http://schemas.openxmlformats.org/officeDocument/2006/relationships/customXml" Target="../ink/ink1267.xml"/><Relationship Id="rId588" Type="http://schemas.openxmlformats.org/officeDocument/2006/relationships/customXml" Target="../ink/ink1497.xml"/><Relationship Id="rId9" Type="http://schemas.openxmlformats.org/officeDocument/2006/relationships/customXml" Target="../ink/ink940.xml"/><Relationship Id="rId210" Type="http://schemas.openxmlformats.org/officeDocument/2006/relationships/customXml" Target="../ink/ink1130.xml"/><Relationship Id="rId448" Type="http://schemas.openxmlformats.org/officeDocument/2006/relationships/customXml" Target="../ink/ink1363.xml"/><Relationship Id="rId655" Type="http://schemas.openxmlformats.org/officeDocument/2006/relationships/customXml" Target="../ink/ink1563.xml"/><Relationship Id="rId294" Type="http://schemas.openxmlformats.org/officeDocument/2006/relationships/customXml" Target="../ink/ink1213.xml"/><Relationship Id="rId308" Type="http://schemas.openxmlformats.org/officeDocument/2006/relationships/customXml" Target="../ink/ink1227.xml"/><Relationship Id="rId515" Type="http://schemas.openxmlformats.org/officeDocument/2006/relationships/customXml" Target="../ink/ink1427.xml"/><Relationship Id="rId722" Type="http://schemas.openxmlformats.org/officeDocument/2006/relationships/customXml" Target="../ink/ink1629.xml"/><Relationship Id="rId89" Type="http://schemas.openxmlformats.org/officeDocument/2006/relationships/customXml" Target="../ink/ink1016.xml"/><Relationship Id="rId154" Type="http://schemas.openxmlformats.org/officeDocument/2006/relationships/customXml" Target="../ink/ink1074.xml"/><Relationship Id="rId361" Type="http://schemas.openxmlformats.org/officeDocument/2006/relationships/customXml" Target="../ink/ink1277.xml"/><Relationship Id="rId599" Type="http://schemas.openxmlformats.org/officeDocument/2006/relationships/customXml" Target="../ink/ink1508.xml"/><Relationship Id="rId459" Type="http://schemas.openxmlformats.org/officeDocument/2006/relationships/customXml" Target="../ink/ink1374.xml"/><Relationship Id="rId666" Type="http://schemas.openxmlformats.org/officeDocument/2006/relationships/customXml" Target="../ink/ink1573.xml"/><Relationship Id="rId16" Type="http://schemas.openxmlformats.org/officeDocument/2006/relationships/customXml" Target="../ink/ink947.xml"/><Relationship Id="rId221" Type="http://schemas.openxmlformats.org/officeDocument/2006/relationships/customXml" Target="../ink/ink1141.xml"/><Relationship Id="rId319" Type="http://schemas.openxmlformats.org/officeDocument/2006/relationships/customXml" Target="../ink/ink1237.xml"/><Relationship Id="rId526" Type="http://schemas.openxmlformats.org/officeDocument/2006/relationships/customXml" Target="../ink/ink1437.xml"/><Relationship Id="rId733" Type="http://schemas.openxmlformats.org/officeDocument/2006/relationships/customXml" Target="../ink/ink1639.xml"/><Relationship Id="rId165" Type="http://schemas.openxmlformats.org/officeDocument/2006/relationships/customXml" Target="../ink/ink1085.xml"/><Relationship Id="rId372" Type="http://schemas.openxmlformats.org/officeDocument/2006/relationships/customXml" Target="../ink/ink1288.xml"/><Relationship Id="rId677" Type="http://schemas.openxmlformats.org/officeDocument/2006/relationships/customXml" Target="../ink/ink1584.xml"/><Relationship Id="rId232" Type="http://schemas.openxmlformats.org/officeDocument/2006/relationships/customXml" Target="../ink/ink1152.xml"/><Relationship Id="rId27" Type="http://schemas.openxmlformats.org/officeDocument/2006/relationships/customXml" Target="../ink/ink957.xml"/><Relationship Id="rId537" Type="http://schemas.openxmlformats.org/officeDocument/2006/relationships/customXml" Target="../ink/ink1447.xml"/><Relationship Id="rId744" Type="http://schemas.openxmlformats.org/officeDocument/2006/relationships/customXml" Target="../ink/ink1650.xml"/><Relationship Id="rId80" Type="http://schemas.openxmlformats.org/officeDocument/2006/relationships/image" Target="../media/image55.png"/><Relationship Id="rId176" Type="http://schemas.openxmlformats.org/officeDocument/2006/relationships/customXml" Target="../ink/ink1096.xml"/><Relationship Id="rId383" Type="http://schemas.openxmlformats.org/officeDocument/2006/relationships/customXml" Target="../ink/ink1299.xml"/><Relationship Id="rId590" Type="http://schemas.openxmlformats.org/officeDocument/2006/relationships/customXml" Target="../ink/ink1499.xml"/><Relationship Id="rId604" Type="http://schemas.openxmlformats.org/officeDocument/2006/relationships/customXml" Target="../ink/ink1513.xml"/><Relationship Id="rId243" Type="http://schemas.openxmlformats.org/officeDocument/2006/relationships/image" Target="../media/image64.png"/><Relationship Id="rId450" Type="http://schemas.openxmlformats.org/officeDocument/2006/relationships/customXml" Target="../ink/ink1365.xml"/><Relationship Id="rId688" Type="http://schemas.openxmlformats.org/officeDocument/2006/relationships/customXml" Target="../ink/ink1595.xml"/><Relationship Id="rId38" Type="http://schemas.openxmlformats.org/officeDocument/2006/relationships/customXml" Target="../ink/ink968.xml"/><Relationship Id="rId103" Type="http://schemas.openxmlformats.org/officeDocument/2006/relationships/customXml" Target="../ink/ink1027.xml"/><Relationship Id="rId310" Type="http://schemas.openxmlformats.org/officeDocument/2006/relationships/customXml" Target="../ink/ink1229.xml"/><Relationship Id="rId548" Type="http://schemas.openxmlformats.org/officeDocument/2006/relationships/customXml" Target="../ink/ink1458.xml"/><Relationship Id="rId755" Type="http://schemas.openxmlformats.org/officeDocument/2006/relationships/customXml" Target="../ink/ink1660.xml"/><Relationship Id="rId91" Type="http://schemas.openxmlformats.org/officeDocument/2006/relationships/customXml" Target="../ink/ink1017.xml"/><Relationship Id="rId187" Type="http://schemas.openxmlformats.org/officeDocument/2006/relationships/customXml" Target="../ink/ink1107.xml"/><Relationship Id="rId394" Type="http://schemas.openxmlformats.org/officeDocument/2006/relationships/customXml" Target="../ink/ink1310.xml"/><Relationship Id="rId408" Type="http://schemas.openxmlformats.org/officeDocument/2006/relationships/customXml" Target="../ink/ink1324.xml"/><Relationship Id="rId615" Type="http://schemas.openxmlformats.org/officeDocument/2006/relationships/customXml" Target="../ink/ink1524.xml"/><Relationship Id="rId254" Type="http://schemas.openxmlformats.org/officeDocument/2006/relationships/customXml" Target="../ink/ink1173.xml"/><Relationship Id="rId699" Type="http://schemas.openxmlformats.org/officeDocument/2006/relationships/customXml" Target="../ink/ink1606.xml"/><Relationship Id="rId49" Type="http://schemas.openxmlformats.org/officeDocument/2006/relationships/customXml" Target="../ink/ink979.xml"/><Relationship Id="rId114" Type="http://schemas.openxmlformats.org/officeDocument/2006/relationships/customXml" Target="../ink/ink1038.xml"/><Relationship Id="rId461" Type="http://schemas.openxmlformats.org/officeDocument/2006/relationships/customXml" Target="../ink/ink1376.xml"/><Relationship Id="rId559" Type="http://schemas.openxmlformats.org/officeDocument/2006/relationships/customXml" Target="../ink/ink1469.xml"/><Relationship Id="rId766" Type="http://schemas.openxmlformats.org/officeDocument/2006/relationships/customXml" Target="../ink/ink1670.xml"/><Relationship Id="rId198" Type="http://schemas.openxmlformats.org/officeDocument/2006/relationships/customXml" Target="../ink/ink1118.xml"/><Relationship Id="rId321" Type="http://schemas.openxmlformats.org/officeDocument/2006/relationships/customXml" Target="../ink/ink1239.xml"/><Relationship Id="rId419" Type="http://schemas.openxmlformats.org/officeDocument/2006/relationships/customXml" Target="../ink/ink1334.xml"/><Relationship Id="rId626" Type="http://schemas.openxmlformats.org/officeDocument/2006/relationships/customXml" Target="../ink/ink1535.xml"/><Relationship Id="rId265" Type="http://schemas.openxmlformats.org/officeDocument/2006/relationships/customXml" Target="../ink/ink1184.xml"/><Relationship Id="rId472" Type="http://schemas.openxmlformats.org/officeDocument/2006/relationships/customXml" Target="../ink/ink1386.xml"/><Relationship Id="rId125" Type="http://schemas.openxmlformats.org/officeDocument/2006/relationships/customXml" Target="../ink/ink1049.xml"/><Relationship Id="rId332" Type="http://schemas.openxmlformats.org/officeDocument/2006/relationships/customXml" Target="../ink/ink1250.xml"/><Relationship Id="rId637" Type="http://schemas.openxmlformats.org/officeDocument/2006/relationships/customXml" Target="../ink/ink1546.xml"/><Relationship Id="rId276" Type="http://schemas.openxmlformats.org/officeDocument/2006/relationships/customXml" Target="../ink/ink1195.xml"/><Relationship Id="rId483" Type="http://schemas.openxmlformats.org/officeDocument/2006/relationships/customXml" Target="../ink/ink1397.xml"/><Relationship Id="rId690" Type="http://schemas.openxmlformats.org/officeDocument/2006/relationships/customXml" Target="../ink/ink1597.xml"/><Relationship Id="rId704" Type="http://schemas.openxmlformats.org/officeDocument/2006/relationships/customXml" Target="../ink/ink1611.xml"/><Relationship Id="rId40" Type="http://schemas.openxmlformats.org/officeDocument/2006/relationships/customXml" Target="../ink/ink970.xml"/><Relationship Id="rId136" Type="http://schemas.openxmlformats.org/officeDocument/2006/relationships/customXml" Target="../ink/ink1058.xml"/><Relationship Id="rId343" Type="http://schemas.openxmlformats.org/officeDocument/2006/relationships/customXml" Target="../ink/ink1261.xml"/><Relationship Id="rId550" Type="http://schemas.openxmlformats.org/officeDocument/2006/relationships/customXml" Target="../ink/ink1460.xml"/><Relationship Id="rId203" Type="http://schemas.openxmlformats.org/officeDocument/2006/relationships/customXml" Target="../ink/ink1123.xml"/><Relationship Id="rId648" Type="http://schemas.openxmlformats.org/officeDocument/2006/relationships/customXml" Target="../ink/ink1556.xml"/><Relationship Id="rId287" Type="http://schemas.openxmlformats.org/officeDocument/2006/relationships/customXml" Target="../ink/ink1206.xml"/><Relationship Id="rId410" Type="http://schemas.openxmlformats.org/officeDocument/2006/relationships/customXml" Target="../ink/ink1326.xml"/><Relationship Id="rId494" Type="http://schemas.openxmlformats.org/officeDocument/2006/relationships/customXml" Target="../ink/ink1406.xml"/><Relationship Id="rId508" Type="http://schemas.openxmlformats.org/officeDocument/2006/relationships/customXml" Target="../ink/ink1420.xml"/><Relationship Id="rId715" Type="http://schemas.openxmlformats.org/officeDocument/2006/relationships/customXml" Target="../ink/ink1622.xml"/><Relationship Id="rId147" Type="http://schemas.openxmlformats.org/officeDocument/2006/relationships/customXml" Target="../ink/ink1069.xml"/><Relationship Id="rId354" Type="http://schemas.openxmlformats.org/officeDocument/2006/relationships/image" Target="../media/image67.png"/><Relationship Id="rId51" Type="http://schemas.openxmlformats.org/officeDocument/2006/relationships/customXml" Target="../ink/ink981.xml"/><Relationship Id="rId561" Type="http://schemas.openxmlformats.org/officeDocument/2006/relationships/customXml" Target="../ink/ink1471.xml"/><Relationship Id="rId659" Type="http://schemas.openxmlformats.org/officeDocument/2006/relationships/image" Target="../media/image76.png"/><Relationship Id="rId214" Type="http://schemas.openxmlformats.org/officeDocument/2006/relationships/customXml" Target="../ink/ink1134.xml"/><Relationship Id="rId298" Type="http://schemas.openxmlformats.org/officeDocument/2006/relationships/customXml" Target="../ink/ink1217.xml"/><Relationship Id="rId421" Type="http://schemas.openxmlformats.org/officeDocument/2006/relationships/customXml" Target="../ink/ink1336.xml"/><Relationship Id="rId519" Type="http://schemas.openxmlformats.org/officeDocument/2006/relationships/image" Target="../media/image72.png"/><Relationship Id="rId158" Type="http://schemas.openxmlformats.org/officeDocument/2006/relationships/customXml" Target="../ink/ink1078.xml"/><Relationship Id="rId726" Type="http://schemas.openxmlformats.org/officeDocument/2006/relationships/customXml" Target="../ink/ink1633.xml"/><Relationship Id="rId62" Type="http://schemas.openxmlformats.org/officeDocument/2006/relationships/customXml" Target="../ink/ink992.xml"/><Relationship Id="rId365" Type="http://schemas.openxmlformats.org/officeDocument/2006/relationships/customXml" Target="../ink/ink1281.xml"/><Relationship Id="rId572" Type="http://schemas.openxmlformats.org/officeDocument/2006/relationships/customXml" Target="../ink/ink1482.xml"/><Relationship Id="rId225" Type="http://schemas.openxmlformats.org/officeDocument/2006/relationships/customXml" Target="../ink/ink1145.xml"/><Relationship Id="rId432" Type="http://schemas.openxmlformats.org/officeDocument/2006/relationships/customXml" Target="../ink/ink1347.xml"/><Relationship Id="rId737" Type="http://schemas.openxmlformats.org/officeDocument/2006/relationships/customXml" Target="../ink/ink1643.xml"/><Relationship Id="rId73" Type="http://schemas.openxmlformats.org/officeDocument/2006/relationships/customXml" Target="../ink/ink1003.xml"/><Relationship Id="rId169" Type="http://schemas.openxmlformats.org/officeDocument/2006/relationships/customXml" Target="../ink/ink1089.xml"/><Relationship Id="rId376" Type="http://schemas.openxmlformats.org/officeDocument/2006/relationships/customXml" Target="../ink/ink1292.xml"/><Relationship Id="rId583" Type="http://schemas.openxmlformats.org/officeDocument/2006/relationships/customXml" Target="../ink/ink1492.xml"/><Relationship Id="rId4" Type="http://schemas.openxmlformats.org/officeDocument/2006/relationships/image" Target="../media/image35.png"/><Relationship Id="rId236" Type="http://schemas.openxmlformats.org/officeDocument/2006/relationships/customXml" Target="../ink/ink1156.xml"/><Relationship Id="rId443" Type="http://schemas.openxmlformats.org/officeDocument/2006/relationships/customXml" Target="../ink/ink1358.xml"/><Relationship Id="rId650" Type="http://schemas.openxmlformats.org/officeDocument/2006/relationships/customXml" Target="../ink/ink1558.xml"/><Relationship Id="rId303" Type="http://schemas.openxmlformats.org/officeDocument/2006/relationships/customXml" Target="../ink/ink1222.xml"/><Relationship Id="rId748" Type="http://schemas.openxmlformats.org/officeDocument/2006/relationships/customXml" Target="../ink/ink165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75.xml"/><Relationship Id="rId671" Type="http://schemas.openxmlformats.org/officeDocument/2006/relationships/customXml" Target="../ink/ink2306.xml"/><Relationship Id="rId769" Type="http://schemas.openxmlformats.org/officeDocument/2006/relationships/customXml" Target="../ink/ink2399.xml"/><Relationship Id="rId976" Type="http://schemas.openxmlformats.org/officeDocument/2006/relationships/customXml" Target="../ink/ink2602.xml"/><Relationship Id="rId21" Type="http://schemas.openxmlformats.org/officeDocument/2006/relationships/customXml" Target="../ink/ink1691.xml"/><Relationship Id="rId324" Type="http://schemas.openxmlformats.org/officeDocument/2006/relationships/customXml" Target="../ink/ink1974.xml"/><Relationship Id="rId531" Type="http://schemas.openxmlformats.org/officeDocument/2006/relationships/customXml" Target="../ink/ink2174.xml"/><Relationship Id="rId629" Type="http://schemas.openxmlformats.org/officeDocument/2006/relationships/customXml" Target="../ink/ink2267.xml"/><Relationship Id="rId170" Type="http://schemas.openxmlformats.org/officeDocument/2006/relationships/customXml" Target="../ink/ink1826.xml"/><Relationship Id="rId836" Type="http://schemas.openxmlformats.org/officeDocument/2006/relationships/customXml" Target="../ink/ink2465.xml"/><Relationship Id="rId268" Type="http://schemas.openxmlformats.org/officeDocument/2006/relationships/customXml" Target="../ink/ink1920.xml"/><Relationship Id="rId475" Type="http://schemas.openxmlformats.org/officeDocument/2006/relationships/customXml" Target="../ink/ink2119.xml"/><Relationship Id="rId682" Type="http://schemas.openxmlformats.org/officeDocument/2006/relationships/customXml" Target="../ink/ink2316.xml"/><Relationship Id="rId903" Type="http://schemas.openxmlformats.org/officeDocument/2006/relationships/customXml" Target="../ink/ink2529.xml"/><Relationship Id="rId32" Type="http://schemas.openxmlformats.org/officeDocument/2006/relationships/customXml" Target="../ink/ink1700.xml"/><Relationship Id="rId128" Type="http://schemas.openxmlformats.org/officeDocument/2006/relationships/customXml" Target="../ink/ink1786.xml"/><Relationship Id="rId335" Type="http://schemas.openxmlformats.org/officeDocument/2006/relationships/customXml" Target="../ink/ink1985.xml"/><Relationship Id="rId542" Type="http://schemas.openxmlformats.org/officeDocument/2006/relationships/customXml" Target="../ink/ink2185.xml"/><Relationship Id="rId181" Type="http://schemas.openxmlformats.org/officeDocument/2006/relationships/customXml" Target="../ink/ink1837.xml"/><Relationship Id="rId402" Type="http://schemas.openxmlformats.org/officeDocument/2006/relationships/customXml" Target="../ink/ink2049.xml"/><Relationship Id="rId847" Type="http://schemas.openxmlformats.org/officeDocument/2006/relationships/customXml" Target="../ink/ink2475.xml"/><Relationship Id="rId279" Type="http://schemas.openxmlformats.org/officeDocument/2006/relationships/customXml" Target="../ink/ink1931.xml"/><Relationship Id="rId486" Type="http://schemas.openxmlformats.org/officeDocument/2006/relationships/customXml" Target="../ink/ink2130.xml"/><Relationship Id="rId693" Type="http://schemas.openxmlformats.org/officeDocument/2006/relationships/customXml" Target="../ink/ink2326.xml"/><Relationship Id="rId707" Type="http://schemas.openxmlformats.org/officeDocument/2006/relationships/customXml" Target="../ink/ink2338.xml"/><Relationship Id="rId914" Type="http://schemas.openxmlformats.org/officeDocument/2006/relationships/customXml" Target="../ink/ink2540.xml"/><Relationship Id="rId43" Type="http://schemas.openxmlformats.org/officeDocument/2006/relationships/image" Target="../media/image580.png"/><Relationship Id="rId139" Type="http://schemas.openxmlformats.org/officeDocument/2006/relationships/customXml" Target="../ink/ink1797.xml"/><Relationship Id="rId346" Type="http://schemas.openxmlformats.org/officeDocument/2006/relationships/customXml" Target="../ink/ink1996.xml"/><Relationship Id="rId553" Type="http://schemas.openxmlformats.org/officeDocument/2006/relationships/customXml" Target="../ink/ink2196.xml"/><Relationship Id="rId760" Type="http://schemas.openxmlformats.org/officeDocument/2006/relationships/customXml" Target="../ink/ink2390.xml"/><Relationship Id="rId192" Type="http://schemas.openxmlformats.org/officeDocument/2006/relationships/customXml" Target="../ink/ink1846.xml"/><Relationship Id="rId206" Type="http://schemas.openxmlformats.org/officeDocument/2006/relationships/customXml" Target="../ink/ink1860.xml"/><Relationship Id="rId413" Type="http://schemas.openxmlformats.org/officeDocument/2006/relationships/customXml" Target="../ink/ink2060.xml"/><Relationship Id="rId858" Type="http://schemas.openxmlformats.org/officeDocument/2006/relationships/customXml" Target="../ink/ink2486.xml"/><Relationship Id="rId497" Type="http://schemas.openxmlformats.org/officeDocument/2006/relationships/customXml" Target="../ink/ink2141.xml"/><Relationship Id="rId620" Type="http://schemas.openxmlformats.org/officeDocument/2006/relationships/image" Target="../media/image83.png"/><Relationship Id="rId718" Type="http://schemas.openxmlformats.org/officeDocument/2006/relationships/customXml" Target="../ink/ink2349.xml"/><Relationship Id="rId925" Type="http://schemas.openxmlformats.org/officeDocument/2006/relationships/customXml" Target="../ink/ink2551.xml"/><Relationship Id="rId357" Type="http://schemas.openxmlformats.org/officeDocument/2006/relationships/customXml" Target="../ink/ink2007.xml"/><Relationship Id="rId54" Type="http://schemas.openxmlformats.org/officeDocument/2006/relationships/customXml" Target="../ink/ink1716.xml"/><Relationship Id="rId217" Type="http://schemas.openxmlformats.org/officeDocument/2006/relationships/customXml" Target="../ink/ink1871.xml"/><Relationship Id="rId564" Type="http://schemas.openxmlformats.org/officeDocument/2006/relationships/customXml" Target="../ink/ink2207.xml"/><Relationship Id="rId771" Type="http://schemas.openxmlformats.org/officeDocument/2006/relationships/customXml" Target="../ink/ink2401.xml"/><Relationship Id="rId869" Type="http://schemas.openxmlformats.org/officeDocument/2006/relationships/customXml" Target="../ink/ink2495.xml"/><Relationship Id="rId424" Type="http://schemas.openxmlformats.org/officeDocument/2006/relationships/customXml" Target="../ink/ink2070.xml"/><Relationship Id="rId631" Type="http://schemas.openxmlformats.org/officeDocument/2006/relationships/customXml" Target="../ink/ink2269.xml"/><Relationship Id="rId729" Type="http://schemas.openxmlformats.org/officeDocument/2006/relationships/customXml" Target="../ink/ink2360.xml"/><Relationship Id="rId270" Type="http://schemas.openxmlformats.org/officeDocument/2006/relationships/customXml" Target="../ink/ink1922.xml"/><Relationship Id="rId936" Type="http://schemas.openxmlformats.org/officeDocument/2006/relationships/customXml" Target="../ink/ink2562.xml"/><Relationship Id="rId65" Type="http://schemas.openxmlformats.org/officeDocument/2006/relationships/customXml" Target="../ink/ink1725.xml"/><Relationship Id="rId130" Type="http://schemas.openxmlformats.org/officeDocument/2006/relationships/customXml" Target="../ink/ink1788.xml"/><Relationship Id="rId368" Type="http://schemas.openxmlformats.org/officeDocument/2006/relationships/customXml" Target="../ink/ink2018.xml"/><Relationship Id="rId575" Type="http://schemas.openxmlformats.org/officeDocument/2006/relationships/customXml" Target="../ink/ink2218.xml"/><Relationship Id="rId782" Type="http://schemas.openxmlformats.org/officeDocument/2006/relationships/customXml" Target="../ink/ink2411.xml"/><Relationship Id="rId228" Type="http://schemas.openxmlformats.org/officeDocument/2006/relationships/customXml" Target="../ink/ink1881.xml"/><Relationship Id="rId435" Type="http://schemas.openxmlformats.org/officeDocument/2006/relationships/customXml" Target="../ink/ink2080.xml"/><Relationship Id="rId642" Type="http://schemas.openxmlformats.org/officeDocument/2006/relationships/image" Target="../media/image87.png"/><Relationship Id="rId281" Type="http://schemas.openxmlformats.org/officeDocument/2006/relationships/customXml" Target="../ink/ink1933.xml"/><Relationship Id="rId502" Type="http://schemas.openxmlformats.org/officeDocument/2006/relationships/customXml" Target="../ink/ink2146.xml"/><Relationship Id="rId947" Type="http://schemas.openxmlformats.org/officeDocument/2006/relationships/customXml" Target="../ink/ink2573.xml"/><Relationship Id="rId76" Type="http://schemas.openxmlformats.org/officeDocument/2006/relationships/customXml" Target="../ink/ink1735.xml"/><Relationship Id="rId141" Type="http://schemas.openxmlformats.org/officeDocument/2006/relationships/image" Target="../media/image660.png"/><Relationship Id="rId379" Type="http://schemas.openxmlformats.org/officeDocument/2006/relationships/customXml" Target="../ink/ink2029.xml"/><Relationship Id="rId586" Type="http://schemas.openxmlformats.org/officeDocument/2006/relationships/customXml" Target="../ink/ink2229.xml"/><Relationship Id="rId793" Type="http://schemas.openxmlformats.org/officeDocument/2006/relationships/customXml" Target="../ink/ink2422.xml"/><Relationship Id="rId807" Type="http://schemas.openxmlformats.org/officeDocument/2006/relationships/customXml" Target="../ink/ink2436.xml"/><Relationship Id="rId7" Type="http://schemas.openxmlformats.org/officeDocument/2006/relationships/customXml" Target="../ink/ink1678.xml"/><Relationship Id="rId239" Type="http://schemas.openxmlformats.org/officeDocument/2006/relationships/customXml" Target="../ink/ink1891.xml"/><Relationship Id="rId446" Type="http://schemas.openxmlformats.org/officeDocument/2006/relationships/customXml" Target="../ink/ink2091.xml"/><Relationship Id="rId653" Type="http://schemas.openxmlformats.org/officeDocument/2006/relationships/customXml" Target="../ink/ink2288.xml"/><Relationship Id="rId292" Type="http://schemas.openxmlformats.org/officeDocument/2006/relationships/customXml" Target="../ink/ink1944.xml"/><Relationship Id="rId306" Type="http://schemas.openxmlformats.org/officeDocument/2006/relationships/customXml" Target="../ink/ink1958.xml"/><Relationship Id="rId860" Type="http://schemas.openxmlformats.org/officeDocument/2006/relationships/image" Target="../media/image94.png"/><Relationship Id="rId958" Type="http://schemas.openxmlformats.org/officeDocument/2006/relationships/customXml" Target="../ink/ink2584.xml"/><Relationship Id="rId87" Type="http://schemas.openxmlformats.org/officeDocument/2006/relationships/customXml" Target="../ink/ink1746.xml"/><Relationship Id="rId513" Type="http://schemas.openxmlformats.org/officeDocument/2006/relationships/customXml" Target="../ink/ink2157.xml"/><Relationship Id="rId597" Type="http://schemas.openxmlformats.org/officeDocument/2006/relationships/customXml" Target="../ink/ink2240.xml"/><Relationship Id="rId720" Type="http://schemas.openxmlformats.org/officeDocument/2006/relationships/customXml" Target="../ink/ink2351.xml"/><Relationship Id="rId818" Type="http://schemas.openxmlformats.org/officeDocument/2006/relationships/customXml" Target="../ink/ink2447.xml"/><Relationship Id="rId152" Type="http://schemas.openxmlformats.org/officeDocument/2006/relationships/customXml" Target="../ink/ink1808.xml"/><Relationship Id="rId457" Type="http://schemas.openxmlformats.org/officeDocument/2006/relationships/customXml" Target="../ink/ink2101.xml"/><Relationship Id="rId664" Type="http://schemas.openxmlformats.org/officeDocument/2006/relationships/customXml" Target="../ink/ink2299.xml"/><Relationship Id="rId871" Type="http://schemas.openxmlformats.org/officeDocument/2006/relationships/customXml" Target="../ink/ink2497.xml"/><Relationship Id="rId969" Type="http://schemas.openxmlformats.org/officeDocument/2006/relationships/customXml" Target="../ink/ink2595.xml"/><Relationship Id="rId14" Type="http://schemas.openxmlformats.org/officeDocument/2006/relationships/customXml" Target="../ink/ink1684.xml"/><Relationship Id="rId317" Type="http://schemas.openxmlformats.org/officeDocument/2006/relationships/customXml" Target="../ink/ink1968.xml"/><Relationship Id="rId524" Type="http://schemas.openxmlformats.org/officeDocument/2006/relationships/customXml" Target="../ink/ink2167.xml"/><Relationship Id="rId731" Type="http://schemas.openxmlformats.org/officeDocument/2006/relationships/customXml" Target="../ink/ink2362.xml"/><Relationship Id="rId98" Type="http://schemas.openxmlformats.org/officeDocument/2006/relationships/customXml" Target="../ink/ink1757.xml"/><Relationship Id="rId163" Type="http://schemas.openxmlformats.org/officeDocument/2006/relationships/customXml" Target="../ink/ink1819.xml"/><Relationship Id="rId370" Type="http://schemas.openxmlformats.org/officeDocument/2006/relationships/customXml" Target="../ink/ink2020.xml"/><Relationship Id="rId829" Type="http://schemas.openxmlformats.org/officeDocument/2006/relationships/customXml" Target="../ink/ink2458.xml"/><Relationship Id="rId230" Type="http://schemas.openxmlformats.org/officeDocument/2006/relationships/customXml" Target="../ink/ink1883.xml"/><Relationship Id="rId468" Type="http://schemas.openxmlformats.org/officeDocument/2006/relationships/customXml" Target="../ink/ink2112.xml"/><Relationship Id="rId675" Type="http://schemas.openxmlformats.org/officeDocument/2006/relationships/customXml" Target="../ink/ink2309.xml"/><Relationship Id="rId882" Type="http://schemas.openxmlformats.org/officeDocument/2006/relationships/customXml" Target="../ink/ink2508.xml"/><Relationship Id="rId25" Type="http://schemas.openxmlformats.org/officeDocument/2006/relationships/customXml" Target="../ink/ink1695.xml"/><Relationship Id="rId328" Type="http://schemas.openxmlformats.org/officeDocument/2006/relationships/customXml" Target="../ink/ink1978.xml"/><Relationship Id="rId535" Type="http://schemas.openxmlformats.org/officeDocument/2006/relationships/customXml" Target="../ink/ink2178.xml"/><Relationship Id="rId742" Type="http://schemas.openxmlformats.org/officeDocument/2006/relationships/customXml" Target="../ink/ink2373.xml"/><Relationship Id="rId174" Type="http://schemas.openxmlformats.org/officeDocument/2006/relationships/customXml" Target="../ink/ink1830.xml"/><Relationship Id="rId381" Type="http://schemas.openxmlformats.org/officeDocument/2006/relationships/customXml" Target="../ink/ink2031.xml"/><Relationship Id="rId602" Type="http://schemas.openxmlformats.org/officeDocument/2006/relationships/customXml" Target="../ink/ink2244.xml"/><Relationship Id="rId241" Type="http://schemas.openxmlformats.org/officeDocument/2006/relationships/customXml" Target="../ink/ink1893.xml"/><Relationship Id="rId479" Type="http://schemas.openxmlformats.org/officeDocument/2006/relationships/customXml" Target="../ink/ink2123.xml"/><Relationship Id="rId686" Type="http://schemas.openxmlformats.org/officeDocument/2006/relationships/image" Target="../media/image89.png"/><Relationship Id="rId893" Type="http://schemas.openxmlformats.org/officeDocument/2006/relationships/customXml" Target="../ink/ink2519.xml"/><Relationship Id="rId907" Type="http://schemas.openxmlformats.org/officeDocument/2006/relationships/customXml" Target="../ink/ink2533.xml"/><Relationship Id="rId36" Type="http://schemas.openxmlformats.org/officeDocument/2006/relationships/customXml" Target="../ink/ink1703.xml"/><Relationship Id="rId339" Type="http://schemas.openxmlformats.org/officeDocument/2006/relationships/customXml" Target="../ink/ink1989.xml"/><Relationship Id="rId546" Type="http://schemas.openxmlformats.org/officeDocument/2006/relationships/customXml" Target="../ink/ink2189.xml"/><Relationship Id="rId753" Type="http://schemas.openxmlformats.org/officeDocument/2006/relationships/customXml" Target="../ink/ink2383.xml"/><Relationship Id="rId101" Type="http://schemas.openxmlformats.org/officeDocument/2006/relationships/customXml" Target="../ink/ink1760.xml"/><Relationship Id="rId185" Type="http://schemas.openxmlformats.org/officeDocument/2006/relationships/customXml" Target="../ink/ink1841.xml"/><Relationship Id="rId406" Type="http://schemas.openxmlformats.org/officeDocument/2006/relationships/customXml" Target="../ink/ink2053.xml"/><Relationship Id="rId960" Type="http://schemas.openxmlformats.org/officeDocument/2006/relationships/customXml" Target="../ink/ink2586.xml"/><Relationship Id="rId392" Type="http://schemas.openxmlformats.org/officeDocument/2006/relationships/customXml" Target="../ink/ink2039.xml"/><Relationship Id="rId613" Type="http://schemas.openxmlformats.org/officeDocument/2006/relationships/customXml" Target="../ink/ink2253.xml"/><Relationship Id="rId697" Type="http://schemas.openxmlformats.org/officeDocument/2006/relationships/customXml" Target="../ink/ink2330.xml"/><Relationship Id="rId820" Type="http://schemas.openxmlformats.org/officeDocument/2006/relationships/customXml" Target="../ink/ink2449.xml"/><Relationship Id="rId918" Type="http://schemas.openxmlformats.org/officeDocument/2006/relationships/customXml" Target="../ink/ink2544.xml"/><Relationship Id="rId252" Type="http://schemas.openxmlformats.org/officeDocument/2006/relationships/customXml" Target="../ink/ink1904.xml"/><Relationship Id="rId47" Type="http://schemas.openxmlformats.org/officeDocument/2006/relationships/customXml" Target="../ink/ink1711.xml"/><Relationship Id="rId112" Type="http://schemas.openxmlformats.org/officeDocument/2006/relationships/customXml" Target="../ink/ink1770.xml"/><Relationship Id="rId557" Type="http://schemas.openxmlformats.org/officeDocument/2006/relationships/customXml" Target="../ink/ink2200.xml"/><Relationship Id="rId764" Type="http://schemas.openxmlformats.org/officeDocument/2006/relationships/customXml" Target="../ink/ink2394.xml"/><Relationship Id="rId971" Type="http://schemas.openxmlformats.org/officeDocument/2006/relationships/customXml" Target="../ink/ink2597.xml"/><Relationship Id="rId196" Type="http://schemas.openxmlformats.org/officeDocument/2006/relationships/customXml" Target="../ink/ink1850.xml"/><Relationship Id="rId417" Type="http://schemas.openxmlformats.org/officeDocument/2006/relationships/image" Target="../media/image760.png"/><Relationship Id="rId624" Type="http://schemas.openxmlformats.org/officeDocument/2006/relationships/customXml" Target="../ink/ink2262.xml"/><Relationship Id="rId831" Type="http://schemas.openxmlformats.org/officeDocument/2006/relationships/customXml" Target="../ink/ink2460.xml"/><Relationship Id="rId263" Type="http://schemas.openxmlformats.org/officeDocument/2006/relationships/customXml" Target="../ink/ink1915.xml"/><Relationship Id="rId470" Type="http://schemas.openxmlformats.org/officeDocument/2006/relationships/customXml" Target="../ink/ink2114.xml"/><Relationship Id="rId929" Type="http://schemas.openxmlformats.org/officeDocument/2006/relationships/customXml" Target="../ink/ink2555.xml"/><Relationship Id="rId58" Type="http://schemas.openxmlformats.org/officeDocument/2006/relationships/customXml" Target="../ink/ink1720.xml"/><Relationship Id="rId123" Type="http://schemas.openxmlformats.org/officeDocument/2006/relationships/customXml" Target="../ink/ink1781.xml"/><Relationship Id="rId330" Type="http://schemas.openxmlformats.org/officeDocument/2006/relationships/customXml" Target="../ink/ink1980.xml"/><Relationship Id="rId568" Type="http://schemas.openxmlformats.org/officeDocument/2006/relationships/customXml" Target="../ink/ink2211.xml"/><Relationship Id="rId775" Type="http://schemas.openxmlformats.org/officeDocument/2006/relationships/image" Target="../media/image93.png"/><Relationship Id="rId982" Type="http://schemas.openxmlformats.org/officeDocument/2006/relationships/customXml" Target="../ink/ink2608.xml"/><Relationship Id="rId428" Type="http://schemas.openxmlformats.org/officeDocument/2006/relationships/customXml" Target="../ink/ink2073.xml"/><Relationship Id="rId635" Type="http://schemas.openxmlformats.org/officeDocument/2006/relationships/customXml" Target="../ink/ink2272.xml"/><Relationship Id="rId842" Type="http://schemas.openxmlformats.org/officeDocument/2006/relationships/customXml" Target="../ink/ink2471.xml"/><Relationship Id="rId274" Type="http://schemas.openxmlformats.org/officeDocument/2006/relationships/customXml" Target="../ink/ink1926.xml"/><Relationship Id="rId481" Type="http://schemas.openxmlformats.org/officeDocument/2006/relationships/customXml" Target="../ink/ink2125.xml"/><Relationship Id="rId702" Type="http://schemas.openxmlformats.org/officeDocument/2006/relationships/customXml" Target="../ink/ink2335.xml"/><Relationship Id="rId69" Type="http://schemas.openxmlformats.org/officeDocument/2006/relationships/customXml" Target="../ink/ink1729.xml"/><Relationship Id="rId134" Type="http://schemas.openxmlformats.org/officeDocument/2006/relationships/customXml" Target="../ink/ink1792.xml"/><Relationship Id="rId579" Type="http://schemas.openxmlformats.org/officeDocument/2006/relationships/customXml" Target="../ink/ink2222.xml"/><Relationship Id="rId786" Type="http://schemas.openxmlformats.org/officeDocument/2006/relationships/customXml" Target="../ink/ink2415.xml"/><Relationship Id="rId341" Type="http://schemas.openxmlformats.org/officeDocument/2006/relationships/customXml" Target="../ink/ink1991.xml"/><Relationship Id="rId439" Type="http://schemas.openxmlformats.org/officeDocument/2006/relationships/customXml" Target="../ink/ink2084.xml"/><Relationship Id="rId646" Type="http://schemas.openxmlformats.org/officeDocument/2006/relationships/customXml" Target="../ink/ink2281.xml"/><Relationship Id="rId201" Type="http://schemas.openxmlformats.org/officeDocument/2006/relationships/customXml" Target="../ink/ink1855.xml"/><Relationship Id="rId285" Type="http://schemas.openxmlformats.org/officeDocument/2006/relationships/customXml" Target="../ink/ink1937.xml"/><Relationship Id="rId506" Type="http://schemas.openxmlformats.org/officeDocument/2006/relationships/customXml" Target="../ink/ink2150.xml"/><Relationship Id="rId853" Type="http://schemas.openxmlformats.org/officeDocument/2006/relationships/customXml" Target="../ink/ink2481.xml"/><Relationship Id="rId492" Type="http://schemas.openxmlformats.org/officeDocument/2006/relationships/customXml" Target="../ink/ink2136.xml"/><Relationship Id="rId713" Type="http://schemas.openxmlformats.org/officeDocument/2006/relationships/customXml" Target="../ink/ink2344.xml"/><Relationship Id="rId797" Type="http://schemas.openxmlformats.org/officeDocument/2006/relationships/customXml" Target="../ink/ink2426.xml"/><Relationship Id="rId920" Type="http://schemas.openxmlformats.org/officeDocument/2006/relationships/customXml" Target="../ink/ink2546.xml"/><Relationship Id="rId145" Type="http://schemas.openxmlformats.org/officeDocument/2006/relationships/customXml" Target="../ink/ink1802.xml"/><Relationship Id="rId352" Type="http://schemas.openxmlformats.org/officeDocument/2006/relationships/customXml" Target="../ink/ink2002.xml"/><Relationship Id="rId212" Type="http://schemas.openxmlformats.org/officeDocument/2006/relationships/customXml" Target="../ink/ink1866.xml"/><Relationship Id="rId657" Type="http://schemas.openxmlformats.org/officeDocument/2006/relationships/customXml" Target="../ink/ink2292.xml"/><Relationship Id="rId864" Type="http://schemas.openxmlformats.org/officeDocument/2006/relationships/customXml" Target="../ink/ink2490.xml"/><Relationship Id="rId296" Type="http://schemas.openxmlformats.org/officeDocument/2006/relationships/customXml" Target="../ink/ink1948.xml"/><Relationship Id="rId517" Type="http://schemas.openxmlformats.org/officeDocument/2006/relationships/customXml" Target="../ink/ink2161.xml"/><Relationship Id="rId724" Type="http://schemas.openxmlformats.org/officeDocument/2006/relationships/customXml" Target="../ink/ink2355.xml"/><Relationship Id="rId931" Type="http://schemas.openxmlformats.org/officeDocument/2006/relationships/customXml" Target="../ink/ink2557.xml"/><Relationship Id="rId60" Type="http://schemas.openxmlformats.org/officeDocument/2006/relationships/customXml" Target="../ink/ink1721.xml"/><Relationship Id="rId156" Type="http://schemas.openxmlformats.org/officeDocument/2006/relationships/customXml" Target="../ink/ink1812.xml"/><Relationship Id="rId363" Type="http://schemas.openxmlformats.org/officeDocument/2006/relationships/customXml" Target="../ink/ink2013.xml"/><Relationship Id="rId570" Type="http://schemas.openxmlformats.org/officeDocument/2006/relationships/customXml" Target="../ink/ink2213.xml"/><Relationship Id="rId223" Type="http://schemas.openxmlformats.org/officeDocument/2006/relationships/customXml" Target="../ink/ink1877.xml"/><Relationship Id="rId430" Type="http://schemas.openxmlformats.org/officeDocument/2006/relationships/customXml" Target="../ink/ink2075.xml"/><Relationship Id="rId668" Type="http://schemas.openxmlformats.org/officeDocument/2006/relationships/customXml" Target="../ink/ink2303.xml"/><Relationship Id="rId875" Type="http://schemas.openxmlformats.org/officeDocument/2006/relationships/customXml" Target="../ink/ink2501.xml"/><Relationship Id="rId18" Type="http://schemas.openxmlformats.org/officeDocument/2006/relationships/customXml" Target="../ink/ink1688.xml"/><Relationship Id="rId528" Type="http://schemas.openxmlformats.org/officeDocument/2006/relationships/customXml" Target="../ink/ink2171.xml"/><Relationship Id="rId735" Type="http://schemas.openxmlformats.org/officeDocument/2006/relationships/customXml" Target="../ink/ink2366.xml"/><Relationship Id="rId942" Type="http://schemas.openxmlformats.org/officeDocument/2006/relationships/customXml" Target="../ink/ink2568.xml"/><Relationship Id="rId167" Type="http://schemas.openxmlformats.org/officeDocument/2006/relationships/customXml" Target="../ink/ink1823.xml"/><Relationship Id="rId374" Type="http://schemas.openxmlformats.org/officeDocument/2006/relationships/customXml" Target="../ink/ink2024.xml"/><Relationship Id="rId581" Type="http://schemas.openxmlformats.org/officeDocument/2006/relationships/customXml" Target="../ink/ink2224.xml"/><Relationship Id="rId71" Type="http://schemas.openxmlformats.org/officeDocument/2006/relationships/customXml" Target="../ink/ink1731.xml"/><Relationship Id="rId234" Type="http://schemas.openxmlformats.org/officeDocument/2006/relationships/image" Target="../media/image2.png"/><Relationship Id="rId679" Type="http://schemas.openxmlformats.org/officeDocument/2006/relationships/customXml" Target="../ink/ink2313.xml"/><Relationship Id="rId802" Type="http://schemas.openxmlformats.org/officeDocument/2006/relationships/customXml" Target="../ink/ink2431.xml"/><Relationship Id="rId886" Type="http://schemas.openxmlformats.org/officeDocument/2006/relationships/customXml" Target="../ink/ink2512.xml"/><Relationship Id="rId2" Type="http://schemas.openxmlformats.org/officeDocument/2006/relationships/image" Target="../media/image1.png"/><Relationship Id="rId29" Type="http://schemas.openxmlformats.org/officeDocument/2006/relationships/customXml" Target="../ink/ink1698.xml"/><Relationship Id="rId441" Type="http://schemas.openxmlformats.org/officeDocument/2006/relationships/customXml" Target="../ink/ink2086.xml"/><Relationship Id="rId539" Type="http://schemas.openxmlformats.org/officeDocument/2006/relationships/customXml" Target="../ink/ink2182.xml"/><Relationship Id="rId746" Type="http://schemas.openxmlformats.org/officeDocument/2006/relationships/customXml" Target="../ink/ink2377.xml"/><Relationship Id="rId178" Type="http://schemas.openxmlformats.org/officeDocument/2006/relationships/customXml" Target="../ink/ink1834.xml"/><Relationship Id="rId301" Type="http://schemas.openxmlformats.org/officeDocument/2006/relationships/customXml" Target="../ink/ink1953.xml"/><Relationship Id="rId953" Type="http://schemas.openxmlformats.org/officeDocument/2006/relationships/customXml" Target="../ink/ink2579.xml"/><Relationship Id="rId82" Type="http://schemas.openxmlformats.org/officeDocument/2006/relationships/customXml" Target="../ink/ink1741.xml"/><Relationship Id="rId385" Type="http://schemas.openxmlformats.org/officeDocument/2006/relationships/customXml" Target="../ink/ink2034.xml"/><Relationship Id="rId592" Type="http://schemas.openxmlformats.org/officeDocument/2006/relationships/customXml" Target="../ink/ink2235.xml"/><Relationship Id="rId606" Type="http://schemas.openxmlformats.org/officeDocument/2006/relationships/image" Target="../media/image82.png"/><Relationship Id="rId813" Type="http://schemas.openxmlformats.org/officeDocument/2006/relationships/customXml" Target="../ink/ink2442.xml"/><Relationship Id="rId245" Type="http://schemas.openxmlformats.org/officeDocument/2006/relationships/customXml" Target="../ink/ink1897.xml"/><Relationship Id="rId452" Type="http://schemas.openxmlformats.org/officeDocument/2006/relationships/customXml" Target="../ink/ink2096.xml"/><Relationship Id="rId897" Type="http://schemas.openxmlformats.org/officeDocument/2006/relationships/customXml" Target="../ink/ink2523.xml"/><Relationship Id="rId105" Type="http://schemas.openxmlformats.org/officeDocument/2006/relationships/customXml" Target="../ink/ink1764.xml"/><Relationship Id="rId312" Type="http://schemas.openxmlformats.org/officeDocument/2006/relationships/customXml" Target="../ink/ink1963.xml"/><Relationship Id="rId757" Type="http://schemas.openxmlformats.org/officeDocument/2006/relationships/customXml" Target="../ink/ink2387.xml"/><Relationship Id="rId964" Type="http://schemas.openxmlformats.org/officeDocument/2006/relationships/customXml" Target="../ink/ink2590.xml"/><Relationship Id="rId93" Type="http://schemas.openxmlformats.org/officeDocument/2006/relationships/customXml" Target="../ink/ink1752.xml"/><Relationship Id="rId189" Type="http://schemas.openxmlformats.org/officeDocument/2006/relationships/customXml" Target="../ink/ink1844.xml"/><Relationship Id="rId396" Type="http://schemas.openxmlformats.org/officeDocument/2006/relationships/customXml" Target="../ink/ink2043.xml"/><Relationship Id="rId617" Type="http://schemas.openxmlformats.org/officeDocument/2006/relationships/customXml" Target="../ink/ink2257.xml"/><Relationship Id="rId824" Type="http://schemas.openxmlformats.org/officeDocument/2006/relationships/customXml" Target="../ink/ink2453.xml"/><Relationship Id="rId256" Type="http://schemas.openxmlformats.org/officeDocument/2006/relationships/customXml" Target="../ink/ink1908.xml"/><Relationship Id="rId463" Type="http://schemas.openxmlformats.org/officeDocument/2006/relationships/customXml" Target="../ink/ink2107.xml"/><Relationship Id="rId670" Type="http://schemas.openxmlformats.org/officeDocument/2006/relationships/customXml" Target="../ink/ink2305.xml"/><Relationship Id="rId116" Type="http://schemas.openxmlformats.org/officeDocument/2006/relationships/customXml" Target="../ink/ink1774.xml"/><Relationship Id="rId323" Type="http://schemas.openxmlformats.org/officeDocument/2006/relationships/customXml" Target="../ink/ink1973.xml"/><Relationship Id="rId530" Type="http://schemas.openxmlformats.org/officeDocument/2006/relationships/customXml" Target="../ink/ink2173.xml"/><Relationship Id="rId768" Type="http://schemas.openxmlformats.org/officeDocument/2006/relationships/customXml" Target="../ink/ink2398.xml"/><Relationship Id="rId975" Type="http://schemas.openxmlformats.org/officeDocument/2006/relationships/customXml" Target="../ink/ink2601.xml"/><Relationship Id="rId20" Type="http://schemas.openxmlformats.org/officeDocument/2006/relationships/customXml" Target="../ink/ink1690.xml"/><Relationship Id="rId628" Type="http://schemas.openxmlformats.org/officeDocument/2006/relationships/customXml" Target="../ink/ink2266.xml"/><Relationship Id="rId835" Type="http://schemas.openxmlformats.org/officeDocument/2006/relationships/customXml" Target="../ink/ink2464.xml"/><Relationship Id="rId267" Type="http://schemas.openxmlformats.org/officeDocument/2006/relationships/customXml" Target="../ink/ink1919.xml"/><Relationship Id="rId474" Type="http://schemas.openxmlformats.org/officeDocument/2006/relationships/customXml" Target="../ink/ink2118.xml"/><Relationship Id="rId127" Type="http://schemas.openxmlformats.org/officeDocument/2006/relationships/customXml" Target="../ink/ink1785.xml"/><Relationship Id="rId681" Type="http://schemas.openxmlformats.org/officeDocument/2006/relationships/customXml" Target="../ink/ink2315.xml"/><Relationship Id="rId779" Type="http://schemas.openxmlformats.org/officeDocument/2006/relationships/customXml" Target="../ink/ink2408.xml"/><Relationship Id="rId902" Type="http://schemas.openxmlformats.org/officeDocument/2006/relationships/customXml" Target="../ink/ink2528.xml"/><Relationship Id="rId31" Type="http://schemas.openxmlformats.org/officeDocument/2006/relationships/image" Target="../media/image550.png"/><Relationship Id="rId334" Type="http://schemas.openxmlformats.org/officeDocument/2006/relationships/customXml" Target="../ink/ink1984.xml"/><Relationship Id="rId541" Type="http://schemas.openxmlformats.org/officeDocument/2006/relationships/customXml" Target="../ink/ink2184.xml"/><Relationship Id="rId639" Type="http://schemas.openxmlformats.org/officeDocument/2006/relationships/customXml" Target="../ink/ink2275.xml"/><Relationship Id="rId180" Type="http://schemas.openxmlformats.org/officeDocument/2006/relationships/customXml" Target="../ink/ink1836.xml"/><Relationship Id="rId278" Type="http://schemas.openxmlformats.org/officeDocument/2006/relationships/customXml" Target="../ink/ink1930.xml"/><Relationship Id="rId401" Type="http://schemas.openxmlformats.org/officeDocument/2006/relationships/customXml" Target="../ink/ink2048.xml"/><Relationship Id="rId846" Type="http://schemas.openxmlformats.org/officeDocument/2006/relationships/image" Target="../media/image35.png"/><Relationship Id="rId485" Type="http://schemas.openxmlformats.org/officeDocument/2006/relationships/customXml" Target="../ink/ink2129.xml"/><Relationship Id="rId692" Type="http://schemas.openxmlformats.org/officeDocument/2006/relationships/customXml" Target="../ink/ink2325.xml"/><Relationship Id="rId706" Type="http://schemas.openxmlformats.org/officeDocument/2006/relationships/customXml" Target="../ink/ink2337.xml"/><Relationship Id="rId913" Type="http://schemas.openxmlformats.org/officeDocument/2006/relationships/customXml" Target="../ink/ink2539.xml"/><Relationship Id="rId42" Type="http://schemas.openxmlformats.org/officeDocument/2006/relationships/customXml" Target="../ink/ink1708.xml"/><Relationship Id="rId138" Type="http://schemas.openxmlformats.org/officeDocument/2006/relationships/customXml" Target="../ink/ink1796.xml"/><Relationship Id="rId345" Type="http://schemas.openxmlformats.org/officeDocument/2006/relationships/customXml" Target="../ink/ink1995.xml"/><Relationship Id="rId552" Type="http://schemas.openxmlformats.org/officeDocument/2006/relationships/customXml" Target="../ink/ink2195.xml"/><Relationship Id="rId191" Type="http://schemas.openxmlformats.org/officeDocument/2006/relationships/customXml" Target="../ink/ink1845.xml"/><Relationship Id="rId205" Type="http://schemas.openxmlformats.org/officeDocument/2006/relationships/customXml" Target="../ink/ink1859.xml"/><Relationship Id="rId412" Type="http://schemas.openxmlformats.org/officeDocument/2006/relationships/customXml" Target="../ink/ink2059.xml"/><Relationship Id="rId857" Type="http://schemas.openxmlformats.org/officeDocument/2006/relationships/customXml" Target="../ink/ink2485.xml"/><Relationship Id="rId289" Type="http://schemas.openxmlformats.org/officeDocument/2006/relationships/customXml" Target="../ink/ink1941.xml"/><Relationship Id="rId496" Type="http://schemas.openxmlformats.org/officeDocument/2006/relationships/customXml" Target="../ink/ink2140.xml"/><Relationship Id="rId717" Type="http://schemas.openxmlformats.org/officeDocument/2006/relationships/customXml" Target="../ink/ink2348.xml"/><Relationship Id="rId924" Type="http://schemas.openxmlformats.org/officeDocument/2006/relationships/customXml" Target="../ink/ink2550.xml"/><Relationship Id="rId53" Type="http://schemas.openxmlformats.org/officeDocument/2006/relationships/image" Target="../media/image610.png"/><Relationship Id="rId149" Type="http://schemas.openxmlformats.org/officeDocument/2006/relationships/customXml" Target="../ink/ink1805.xml"/><Relationship Id="rId356" Type="http://schemas.openxmlformats.org/officeDocument/2006/relationships/customXml" Target="../ink/ink2006.xml"/><Relationship Id="rId563" Type="http://schemas.openxmlformats.org/officeDocument/2006/relationships/customXml" Target="../ink/ink2206.xml"/><Relationship Id="rId770" Type="http://schemas.openxmlformats.org/officeDocument/2006/relationships/customXml" Target="../ink/ink2400.xml"/><Relationship Id="rId216" Type="http://schemas.openxmlformats.org/officeDocument/2006/relationships/customXml" Target="../ink/ink1870.xml"/><Relationship Id="rId423" Type="http://schemas.openxmlformats.org/officeDocument/2006/relationships/customXml" Target="../ink/ink2069.xml"/><Relationship Id="rId868" Type="http://schemas.openxmlformats.org/officeDocument/2006/relationships/customXml" Target="../ink/ink2494.xml"/><Relationship Id="rId630" Type="http://schemas.openxmlformats.org/officeDocument/2006/relationships/customXml" Target="../ink/ink2268.xml"/><Relationship Id="rId728" Type="http://schemas.openxmlformats.org/officeDocument/2006/relationships/customXml" Target="../ink/ink2359.xml"/><Relationship Id="rId935" Type="http://schemas.openxmlformats.org/officeDocument/2006/relationships/customXml" Target="../ink/ink2561.xml"/><Relationship Id="rId64" Type="http://schemas.openxmlformats.org/officeDocument/2006/relationships/customXml" Target="../ink/ink1724.xml"/><Relationship Id="rId367" Type="http://schemas.openxmlformats.org/officeDocument/2006/relationships/customXml" Target="../ink/ink2017.xml"/><Relationship Id="rId574" Type="http://schemas.openxmlformats.org/officeDocument/2006/relationships/customXml" Target="../ink/ink2217.xml"/><Relationship Id="rId227" Type="http://schemas.openxmlformats.org/officeDocument/2006/relationships/customXml" Target="../ink/ink1880.xml"/><Relationship Id="rId781" Type="http://schemas.openxmlformats.org/officeDocument/2006/relationships/customXml" Target="../ink/ink2410.xml"/><Relationship Id="rId879" Type="http://schemas.openxmlformats.org/officeDocument/2006/relationships/customXml" Target="../ink/ink2505.xml"/><Relationship Id="rId434" Type="http://schemas.openxmlformats.org/officeDocument/2006/relationships/customXml" Target="../ink/ink2079.xml"/><Relationship Id="rId641" Type="http://schemas.openxmlformats.org/officeDocument/2006/relationships/customXml" Target="../ink/ink2277.xml"/><Relationship Id="rId739" Type="http://schemas.openxmlformats.org/officeDocument/2006/relationships/customXml" Target="../ink/ink2370.xml"/><Relationship Id="rId280" Type="http://schemas.openxmlformats.org/officeDocument/2006/relationships/customXml" Target="../ink/ink1932.xml"/><Relationship Id="rId501" Type="http://schemas.openxmlformats.org/officeDocument/2006/relationships/customXml" Target="../ink/ink2145.xml"/><Relationship Id="rId946" Type="http://schemas.openxmlformats.org/officeDocument/2006/relationships/customXml" Target="../ink/ink2572.xml"/><Relationship Id="rId75" Type="http://schemas.openxmlformats.org/officeDocument/2006/relationships/image" Target="../media/image640.png"/><Relationship Id="rId140" Type="http://schemas.openxmlformats.org/officeDocument/2006/relationships/customXml" Target="../ink/ink1798.xml"/><Relationship Id="rId378" Type="http://schemas.openxmlformats.org/officeDocument/2006/relationships/customXml" Target="../ink/ink2028.xml"/><Relationship Id="rId585" Type="http://schemas.openxmlformats.org/officeDocument/2006/relationships/customXml" Target="../ink/ink2228.xml"/><Relationship Id="rId792" Type="http://schemas.openxmlformats.org/officeDocument/2006/relationships/customXml" Target="../ink/ink2421.xml"/><Relationship Id="rId806" Type="http://schemas.openxmlformats.org/officeDocument/2006/relationships/customXml" Target="../ink/ink2435.xml"/><Relationship Id="rId6" Type="http://schemas.openxmlformats.org/officeDocument/2006/relationships/customXml" Target="../ink/ink1677.xml"/><Relationship Id="rId238" Type="http://schemas.openxmlformats.org/officeDocument/2006/relationships/customXml" Target="../ink/ink1890.xml"/><Relationship Id="rId445" Type="http://schemas.openxmlformats.org/officeDocument/2006/relationships/customXml" Target="../ink/ink2090.xml"/><Relationship Id="rId652" Type="http://schemas.openxmlformats.org/officeDocument/2006/relationships/customXml" Target="../ink/ink2287.xml"/><Relationship Id="rId291" Type="http://schemas.openxmlformats.org/officeDocument/2006/relationships/customXml" Target="../ink/ink1943.xml"/><Relationship Id="rId305" Type="http://schemas.openxmlformats.org/officeDocument/2006/relationships/customXml" Target="../ink/ink1957.xml"/><Relationship Id="rId512" Type="http://schemas.openxmlformats.org/officeDocument/2006/relationships/customXml" Target="../ink/ink2156.xml"/><Relationship Id="rId957" Type="http://schemas.openxmlformats.org/officeDocument/2006/relationships/customXml" Target="../ink/ink2583.xml"/><Relationship Id="rId86" Type="http://schemas.openxmlformats.org/officeDocument/2006/relationships/customXml" Target="../ink/ink1745.xml"/><Relationship Id="rId151" Type="http://schemas.openxmlformats.org/officeDocument/2006/relationships/customXml" Target="../ink/ink1807.xml"/><Relationship Id="rId389" Type="http://schemas.openxmlformats.org/officeDocument/2006/relationships/customXml" Target="../ink/ink2037.xml"/><Relationship Id="rId596" Type="http://schemas.openxmlformats.org/officeDocument/2006/relationships/customXml" Target="../ink/ink2239.xml"/><Relationship Id="rId817" Type="http://schemas.openxmlformats.org/officeDocument/2006/relationships/customXml" Target="../ink/ink2446.xml"/><Relationship Id="rId249" Type="http://schemas.openxmlformats.org/officeDocument/2006/relationships/customXml" Target="../ink/ink1901.xml"/><Relationship Id="rId456" Type="http://schemas.openxmlformats.org/officeDocument/2006/relationships/customXml" Target="../ink/ink2100.xml"/><Relationship Id="rId663" Type="http://schemas.openxmlformats.org/officeDocument/2006/relationships/customXml" Target="../ink/ink2298.xml"/><Relationship Id="rId870" Type="http://schemas.openxmlformats.org/officeDocument/2006/relationships/customXml" Target="../ink/ink2496.xml"/><Relationship Id="rId13" Type="http://schemas.openxmlformats.org/officeDocument/2006/relationships/image" Target="../media/image530.png"/><Relationship Id="rId109" Type="http://schemas.openxmlformats.org/officeDocument/2006/relationships/customXml" Target="../ink/ink1768.xml"/><Relationship Id="rId316" Type="http://schemas.openxmlformats.org/officeDocument/2006/relationships/customXml" Target="../ink/ink1967.xml"/><Relationship Id="rId523" Type="http://schemas.openxmlformats.org/officeDocument/2006/relationships/customXml" Target="../ink/ink2166.xml"/><Relationship Id="rId968" Type="http://schemas.openxmlformats.org/officeDocument/2006/relationships/customXml" Target="../ink/ink2594.xml"/><Relationship Id="rId97" Type="http://schemas.openxmlformats.org/officeDocument/2006/relationships/customXml" Target="../ink/ink1756.xml"/><Relationship Id="rId730" Type="http://schemas.openxmlformats.org/officeDocument/2006/relationships/customXml" Target="../ink/ink2361.xml"/><Relationship Id="rId828" Type="http://schemas.openxmlformats.org/officeDocument/2006/relationships/customXml" Target="../ink/ink2457.xml"/><Relationship Id="rId162" Type="http://schemas.openxmlformats.org/officeDocument/2006/relationships/customXml" Target="../ink/ink1818.xml"/><Relationship Id="rId467" Type="http://schemas.openxmlformats.org/officeDocument/2006/relationships/customXml" Target="../ink/ink2111.xml"/><Relationship Id="rId674" Type="http://schemas.openxmlformats.org/officeDocument/2006/relationships/customXml" Target="../ink/ink2308.xml"/><Relationship Id="rId881" Type="http://schemas.openxmlformats.org/officeDocument/2006/relationships/customXml" Target="../ink/ink2507.xml"/><Relationship Id="rId979" Type="http://schemas.openxmlformats.org/officeDocument/2006/relationships/customXml" Target="../ink/ink2605.xml"/><Relationship Id="rId24" Type="http://schemas.openxmlformats.org/officeDocument/2006/relationships/customXml" Target="../ink/ink1694.xml"/><Relationship Id="rId327" Type="http://schemas.openxmlformats.org/officeDocument/2006/relationships/customXml" Target="../ink/ink1977.xml"/><Relationship Id="rId534" Type="http://schemas.openxmlformats.org/officeDocument/2006/relationships/customXml" Target="../ink/ink2177.xml"/><Relationship Id="rId741" Type="http://schemas.openxmlformats.org/officeDocument/2006/relationships/customXml" Target="../ink/ink2372.xml"/><Relationship Id="rId839" Type="http://schemas.openxmlformats.org/officeDocument/2006/relationships/customXml" Target="../ink/ink2468.xml"/><Relationship Id="rId173" Type="http://schemas.openxmlformats.org/officeDocument/2006/relationships/customXml" Target="../ink/ink1829.xml"/><Relationship Id="rId380" Type="http://schemas.openxmlformats.org/officeDocument/2006/relationships/customXml" Target="../ink/ink2030.xml"/><Relationship Id="rId601" Type="http://schemas.openxmlformats.org/officeDocument/2006/relationships/image" Target="../media/image800.png"/><Relationship Id="rId240" Type="http://schemas.openxmlformats.org/officeDocument/2006/relationships/customXml" Target="../ink/ink1892.xml"/><Relationship Id="rId478" Type="http://schemas.openxmlformats.org/officeDocument/2006/relationships/customXml" Target="../ink/ink2122.xml"/><Relationship Id="rId685" Type="http://schemas.openxmlformats.org/officeDocument/2006/relationships/customXml" Target="../ink/ink2319.xml"/><Relationship Id="rId892" Type="http://schemas.openxmlformats.org/officeDocument/2006/relationships/customXml" Target="../ink/ink2518.xml"/><Relationship Id="rId906" Type="http://schemas.openxmlformats.org/officeDocument/2006/relationships/customXml" Target="../ink/ink2532.xml"/><Relationship Id="rId35" Type="http://schemas.openxmlformats.org/officeDocument/2006/relationships/customXml" Target="../ink/ink1702.xml"/><Relationship Id="rId100" Type="http://schemas.openxmlformats.org/officeDocument/2006/relationships/customXml" Target="../ink/ink1759.xml"/><Relationship Id="rId338" Type="http://schemas.openxmlformats.org/officeDocument/2006/relationships/customXml" Target="../ink/ink1988.xml"/><Relationship Id="rId545" Type="http://schemas.openxmlformats.org/officeDocument/2006/relationships/customXml" Target="../ink/ink2188.xml"/><Relationship Id="rId752" Type="http://schemas.openxmlformats.org/officeDocument/2006/relationships/customXml" Target="../ink/ink2382.xml"/><Relationship Id="rId184" Type="http://schemas.openxmlformats.org/officeDocument/2006/relationships/customXml" Target="../ink/ink1840.xml"/><Relationship Id="rId391" Type="http://schemas.openxmlformats.org/officeDocument/2006/relationships/customXml" Target="../ink/ink2038.xml"/><Relationship Id="rId405" Type="http://schemas.openxmlformats.org/officeDocument/2006/relationships/customXml" Target="../ink/ink2052.xml"/><Relationship Id="rId612" Type="http://schemas.openxmlformats.org/officeDocument/2006/relationships/customXml" Target="../ink/ink2252.xml"/><Relationship Id="rId251" Type="http://schemas.openxmlformats.org/officeDocument/2006/relationships/customXml" Target="../ink/ink1903.xml"/><Relationship Id="rId489" Type="http://schemas.openxmlformats.org/officeDocument/2006/relationships/customXml" Target="../ink/ink2133.xml"/><Relationship Id="rId696" Type="http://schemas.openxmlformats.org/officeDocument/2006/relationships/customXml" Target="../ink/ink2329.xml"/><Relationship Id="rId917" Type="http://schemas.openxmlformats.org/officeDocument/2006/relationships/customXml" Target="../ink/ink2543.xml"/><Relationship Id="rId46" Type="http://schemas.openxmlformats.org/officeDocument/2006/relationships/customXml" Target="../ink/ink1710.xml"/><Relationship Id="rId349" Type="http://schemas.openxmlformats.org/officeDocument/2006/relationships/customXml" Target="../ink/ink1999.xml"/><Relationship Id="rId556" Type="http://schemas.openxmlformats.org/officeDocument/2006/relationships/customXml" Target="../ink/ink2199.xml"/><Relationship Id="rId763" Type="http://schemas.openxmlformats.org/officeDocument/2006/relationships/customXml" Target="../ink/ink2393.xml"/><Relationship Id="rId111" Type="http://schemas.openxmlformats.org/officeDocument/2006/relationships/customXml" Target="../ink/ink1769.xml"/><Relationship Id="rId195" Type="http://schemas.openxmlformats.org/officeDocument/2006/relationships/customXml" Target="../ink/ink1849.xml"/><Relationship Id="rId209" Type="http://schemas.openxmlformats.org/officeDocument/2006/relationships/customXml" Target="../ink/ink1863.xml"/><Relationship Id="rId416" Type="http://schemas.openxmlformats.org/officeDocument/2006/relationships/customXml" Target="../ink/ink2063.xml"/><Relationship Id="rId970" Type="http://schemas.openxmlformats.org/officeDocument/2006/relationships/customXml" Target="../ink/ink2596.xml"/><Relationship Id="rId623" Type="http://schemas.openxmlformats.org/officeDocument/2006/relationships/customXml" Target="../ink/ink2261.xml"/><Relationship Id="rId830" Type="http://schemas.openxmlformats.org/officeDocument/2006/relationships/customXml" Target="../ink/ink2459.xml"/><Relationship Id="rId928" Type="http://schemas.openxmlformats.org/officeDocument/2006/relationships/customXml" Target="../ink/ink2554.xml"/><Relationship Id="rId57" Type="http://schemas.openxmlformats.org/officeDocument/2006/relationships/customXml" Target="../ink/ink1719.xml"/><Relationship Id="rId262" Type="http://schemas.openxmlformats.org/officeDocument/2006/relationships/customXml" Target="../ink/ink1914.xml"/><Relationship Id="rId567" Type="http://schemas.openxmlformats.org/officeDocument/2006/relationships/customXml" Target="../ink/ink2210.xml"/><Relationship Id="rId122" Type="http://schemas.openxmlformats.org/officeDocument/2006/relationships/customXml" Target="../ink/ink1780.xml"/><Relationship Id="rId774" Type="http://schemas.openxmlformats.org/officeDocument/2006/relationships/customXml" Target="../ink/ink2404.xml"/><Relationship Id="rId981" Type="http://schemas.openxmlformats.org/officeDocument/2006/relationships/customXml" Target="../ink/ink2607.xml"/><Relationship Id="rId427" Type="http://schemas.openxmlformats.org/officeDocument/2006/relationships/customXml" Target="../ink/ink2072.xml"/><Relationship Id="rId634" Type="http://schemas.openxmlformats.org/officeDocument/2006/relationships/image" Target="../media/image85.png"/><Relationship Id="rId841" Type="http://schemas.openxmlformats.org/officeDocument/2006/relationships/customXml" Target="../ink/ink2470.xml"/><Relationship Id="rId273" Type="http://schemas.openxmlformats.org/officeDocument/2006/relationships/customXml" Target="../ink/ink1925.xml"/><Relationship Id="rId480" Type="http://schemas.openxmlformats.org/officeDocument/2006/relationships/customXml" Target="../ink/ink2124.xml"/><Relationship Id="rId701" Type="http://schemas.openxmlformats.org/officeDocument/2006/relationships/customXml" Target="../ink/ink2334.xml"/><Relationship Id="rId939" Type="http://schemas.openxmlformats.org/officeDocument/2006/relationships/customXml" Target="../ink/ink2565.xml"/><Relationship Id="rId68" Type="http://schemas.openxmlformats.org/officeDocument/2006/relationships/customXml" Target="../ink/ink1728.xml"/><Relationship Id="rId133" Type="http://schemas.openxmlformats.org/officeDocument/2006/relationships/customXml" Target="../ink/ink1791.xml"/><Relationship Id="rId340" Type="http://schemas.openxmlformats.org/officeDocument/2006/relationships/customXml" Target="../ink/ink1990.xml"/><Relationship Id="rId578" Type="http://schemas.openxmlformats.org/officeDocument/2006/relationships/customXml" Target="../ink/ink2221.xml"/><Relationship Id="rId785" Type="http://schemas.openxmlformats.org/officeDocument/2006/relationships/customXml" Target="../ink/ink2414.xml"/><Relationship Id="rId200" Type="http://schemas.openxmlformats.org/officeDocument/2006/relationships/customXml" Target="../ink/ink1854.xml"/><Relationship Id="rId438" Type="http://schemas.openxmlformats.org/officeDocument/2006/relationships/customXml" Target="../ink/ink2083.xml"/><Relationship Id="rId645" Type="http://schemas.openxmlformats.org/officeDocument/2006/relationships/customXml" Target="../ink/ink2280.xml"/><Relationship Id="rId852" Type="http://schemas.openxmlformats.org/officeDocument/2006/relationships/customXml" Target="../ink/ink2480.xml"/><Relationship Id="rId284" Type="http://schemas.openxmlformats.org/officeDocument/2006/relationships/customXml" Target="../ink/ink1936.xml"/><Relationship Id="rId491" Type="http://schemas.openxmlformats.org/officeDocument/2006/relationships/customXml" Target="../ink/ink2135.xml"/><Relationship Id="rId505" Type="http://schemas.openxmlformats.org/officeDocument/2006/relationships/customXml" Target="../ink/ink2149.xml"/><Relationship Id="rId712" Type="http://schemas.openxmlformats.org/officeDocument/2006/relationships/customXml" Target="../ink/ink2343.xml"/><Relationship Id="rId79" Type="http://schemas.openxmlformats.org/officeDocument/2006/relationships/customXml" Target="../ink/ink1738.xml"/><Relationship Id="rId144" Type="http://schemas.openxmlformats.org/officeDocument/2006/relationships/customXml" Target="../ink/ink1801.xml"/><Relationship Id="rId589" Type="http://schemas.openxmlformats.org/officeDocument/2006/relationships/customXml" Target="../ink/ink2232.xml"/><Relationship Id="rId796" Type="http://schemas.openxmlformats.org/officeDocument/2006/relationships/customXml" Target="../ink/ink2425.xml"/><Relationship Id="rId351" Type="http://schemas.openxmlformats.org/officeDocument/2006/relationships/customXml" Target="../ink/ink2001.xml"/><Relationship Id="rId449" Type="http://schemas.openxmlformats.org/officeDocument/2006/relationships/customXml" Target="../ink/ink2094.xml"/><Relationship Id="rId656" Type="http://schemas.openxmlformats.org/officeDocument/2006/relationships/customXml" Target="../ink/ink2291.xml"/><Relationship Id="rId863" Type="http://schemas.openxmlformats.org/officeDocument/2006/relationships/image" Target="../media/image95.png"/><Relationship Id="rId211" Type="http://schemas.openxmlformats.org/officeDocument/2006/relationships/customXml" Target="../ink/ink1865.xml"/><Relationship Id="rId295" Type="http://schemas.openxmlformats.org/officeDocument/2006/relationships/customXml" Target="../ink/ink1947.xml"/><Relationship Id="rId309" Type="http://schemas.openxmlformats.org/officeDocument/2006/relationships/customXml" Target="../ink/ink1960.xml"/><Relationship Id="rId516" Type="http://schemas.openxmlformats.org/officeDocument/2006/relationships/customXml" Target="../ink/ink2160.xml"/><Relationship Id="rId723" Type="http://schemas.openxmlformats.org/officeDocument/2006/relationships/customXml" Target="../ink/ink2354.xml"/><Relationship Id="rId930" Type="http://schemas.openxmlformats.org/officeDocument/2006/relationships/customXml" Target="../ink/ink2556.xml"/><Relationship Id="rId155" Type="http://schemas.openxmlformats.org/officeDocument/2006/relationships/customXml" Target="../ink/ink1811.xml"/><Relationship Id="rId362" Type="http://schemas.openxmlformats.org/officeDocument/2006/relationships/customXml" Target="../ink/ink2012.xml"/><Relationship Id="rId222" Type="http://schemas.openxmlformats.org/officeDocument/2006/relationships/customXml" Target="../ink/ink1876.xml"/><Relationship Id="rId667" Type="http://schemas.openxmlformats.org/officeDocument/2006/relationships/customXml" Target="../ink/ink2302.xml"/><Relationship Id="rId874" Type="http://schemas.openxmlformats.org/officeDocument/2006/relationships/customXml" Target="../ink/ink2500.xml"/><Relationship Id="rId17" Type="http://schemas.openxmlformats.org/officeDocument/2006/relationships/customXml" Target="../ink/ink1687.xml"/><Relationship Id="rId527" Type="http://schemas.openxmlformats.org/officeDocument/2006/relationships/customXml" Target="../ink/ink2170.xml"/><Relationship Id="rId734" Type="http://schemas.openxmlformats.org/officeDocument/2006/relationships/customXml" Target="../ink/ink2365.xml"/><Relationship Id="rId941" Type="http://schemas.openxmlformats.org/officeDocument/2006/relationships/customXml" Target="../ink/ink2567.xml"/><Relationship Id="rId70" Type="http://schemas.openxmlformats.org/officeDocument/2006/relationships/customXml" Target="../ink/ink1730.xml"/><Relationship Id="rId166" Type="http://schemas.openxmlformats.org/officeDocument/2006/relationships/customXml" Target="../ink/ink1822.xml"/><Relationship Id="rId373" Type="http://schemas.openxmlformats.org/officeDocument/2006/relationships/customXml" Target="../ink/ink2023.xml"/><Relationship Id="rId580" Type="http://schemas.openxmlformats.org/officeDocument/2006/relationships/customXml" Target="../ink/ink2223.xml"/><Relationship Id="rId801" Type="http://schemas.openxmlformats.org/officeDocument/2006/relationships/customXml" Target="../ink/ink243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886.xml"/><Relationship Id="rId440" Type="http://schemas.openxmlformats.org/officeDocument/2006/relationships/customXml" Target="../ink/ink2085.xml"/><Relationship Id="rId678" Type="http://schemas.openxmlformats.org/officeDocument/2006/relationships/customXml" Target="../ink/ink2312.xml"/><Relationship Id="rId885" Type="http://schemas.openxmlformats.org/officeDocument/2006/relationships/customXml" Target="../ink/ink2511.xml"/><Relationship Id="rId28" Type="http://schemas.openxmlformats.org/officeDocument/2006/relationships/customXml" Target="../ink/ink1697.xml"/><Relationship Id="rId300" Type="http://schemas.openxmlformats.org/officeDocument/2006/relationships/customXml" Target="../ink/ink1952.xml"/><Relationship Id="rId538" Type="http://schemas.openxmlformats.org/officeDocument/2006/relationships/customXml" Target="../ink/ink2181.xml"/><Relationship Id="rId745" Type="http://schemas.openxmlformats.org/officeDocument/2006/relationships/customXml" Target="../ink/ink2376.xml"/><Relationship Id="rId952" Type="http://schemas.openxmlformats.org/officeDocument/2006/relationships/customXml" Target="../ink/ink2578.xml"/><Relationship Id="rId81" Type="http://schemas.openxmlformats.org/officeDocument/2006/relationships/customXml" Target="../ink/ink1740.xml"/><Relationship Id="rId177" Type="http://schemas.openxmlformats.org/officeDocument/2006/relationships/customXml" Target="../ink/ink1833.xml"/><Relationship Id="rId384" Type="http://schemas.openxmlformats.org/officeDocument/2006/relationships/customXml" Target="../ink/ink2033.xml"/><Relationship Id="rId591" Type="http://schemas.openxmlformats.org/officeDocument/2006/relationships/customXml" Target="../ink/ink2234.xml"/><Relationship Id="rId605" Type="http://schemas.openxmlformats.org/officeDocument/2006/relationships/customXml" Target="../ink/ink2246.xml"/><Relationship Id="rId812" Type="http://schemas.openxmlformats.org/officeDocument/2006/relationships/customXml" Target="../ink/ink2441.xml"/><Relationship Id="rId244" Type="http://schemas.openxmlformats.org/officeDocument/2006/relationships/customXml" Target="../ink/ink1896.xml"/><Relationship Id="rId689" Type="http://schemas.openxmlformats.org/officeDocument/2006/relationships/customXml" Target="../ink/ink2322.xml"/><Relationship Id="rId896" Type="http://schemas.openxmlformats.org/officeDocument/2006/relationships/customXml" Target="../ink/ink2522.xml"/><Relationship Id="rId39" Type="http://schemas.openxmlformats.org/officeDocument/2006/relationships/customXml" Target="../ink/ink1705.xml"/><Relationship Id="rId451" Type="http://schemas.openxmlformats.org/officeDocument/2006/relationships/image" Target="../media/image780.png"/><Relationship Id="rId549" Type="http://schemas.openxmlformats.org/officeDocument/2006/relationships/customXml" Target="../ink/ink2192.xml"/><Relationship Id="rId756" Type="http://schemas.openxmlformats.org/officeDocument/2006/relationships/customXml" Target="../ink/ink2386.xml"/><Relationship Id="rId104" Type="http://schemas.openxmlformats.org/officeDocument/2006/relationships/customXml" Target="../ink/ink1763.xml"/><Relationship Id="rId188" Type="http://schemas.openxmlformats.org/officeDocument/2006/relationships/image" Target="../media/image680.png"/><Relationship Id="rId311" Type="http://schemas.openxmlformats.org/officeDocument/2006/relationships/customXml" Target="../ink/ink1962.xml"/><Relationship Id="rId395" Type="http://schemas.openxmlformats.org/officeDocument/2006/relationships/customXml" Target="../ink/ink2042.xml"/><Relationship Id="rId409" Type="http://schemas.openxmlformats.org/officeDocument/2006/relationships/customXml" Target="../ink/ink2056.xml"/><Relationship Id="rId963" Type="http://schemas.openxmlformats.org/officeDocument/2006/relationships/customXml" Target="../ink/ink2589.xml"/><Relationship Id="rId92" Type="http://schemas.openxmlformats.org/officeDocument/2006/relationships/customXml" Target="../ink/ink1751.xml"/><Relationship Id="rId616" Type="http://schemas.openxmlformats.org/officeDocument/2006/relationships/customXml" Target="../ink/ink2256.xml"/><Relationship Id="rId823" Type="http://schemas.openxmlformats.org/officeDocument/2006/relationships/customXml" Target="../ink/ink2452.xml"/><Relationship Id="rId255" Type="http://schemas.openxmlformats.org/officeDocument/2006/relationships/customXml" Target="../ink/ink1907.xml"/><Relationship Id="rId462" Type="http://schemas.openxmlformats.org/officeDocument/2006/relationships/customXml" Target="../ink/ink2106.xml"/><Relationship Id="rId115" Type="http://schemas.openxmlformats.org/officeDocument/2006/relationships/customXml" Target="../ink/ink1773.xml"/><Relationship Id="rId322" Type="http://schemas.openxmlformats.org/officeDocument/2006/relationships/customXml" Target="../ink/ink1972.xml"/><Relationship Id="rId767" Type="http://schemas.openxmlformats.org/officeDocument/2006/relationships/customXml" Target="../ink/ink2397.xml"/><Relationship Id="rId974" Type="http://schemas.openxmlformats.org/officeDocument/2006/relationships/customXml" Target="../ink/ink2600.xml"/><Relationship Id="rId199" Type="http://schemas.openxmlformats.org/officeDocument/2006/relationships/customXml" Target="../ink/ink1853.xml"/><Relationship Id="rId627" Type="http://schemas.openxmlformats.org/officeDocument/2006/relationships/customXml" Target="../ink/ink2265.xml"/><Relationship Id="rId834" Type="http://schemas.openxmlformats.org/officeDocument/2006/relationships/customXml" Target="../ink/ink2463.xml"/><Relationship Id="rId19" Type="http://schemas.openxmlformats.org/officeDocument/2006/relationships/customXml" Target="../ink/ink1689.xml"/><Relationship Id="rId224" Type="http://schemas.openxmlformats.org/officeDocument/2006/relationships/customXml" Target="../ink/ink1878.xml"/><Relationship Id="rId266" Type="http://schemas.openxmlformats.org/officeDocument/2006/relationships/customXml" Target="../ink/ink1918.xml"/><Relationship Id="rId431" Type="http://schemas.openxmlformats.org/officeDocument/2006/relationships/customXml" Target="../ink/ink2076.xml"/><Relationship Id="rId473" Type="http://schemas.openxmlformats.org/officeDocument/2006/relationships/customXml" Target="../ink/ink2117.xml"/><Relationship Id="rId529" Type="http://schemas.openxmlformats.org/officeDocument/2006/relationships/customXml" Target="../ink/ink2172.xml"/><Relationship Id="rId680" Type="http://schemas.openxmlformats.org/officeDocument/2006/relationships/customXml" Target="../ink/ink2314.xml"/><Relationship Id="rId736" Type="http://schemas.openxmlformats.org/officeDocument/2006/relationships/customXml" Target="../ink/ink2367.xml"/><Relationship Id="rId901" Type="http://schemas.openxmlformats.org/officeDocument/2006/relationships/customXml" Target="../ink/ink2527.xml"/><Relationship Id="rId30" Type="http://schemas.openxmlformats.org/officeDocument/2006/relationships/customXml" Target="../ink/ink1699.xml"/><Relationship Id="rId126" Type="http://schemas.openxmlformats.org/officeDocument/2006/relationships/customXml" Target="../ink/ink1784.xml"/><Relationship Id="rId168" Type="http://schemas.openxmlformats.org/officeDocument/2006/relationships/customXml" Target="../ink/ink1824.xml"/><Relationship Id="rId333" Type="http://schemas.openxmlformats.org/officeDocument/2006/relationships/customXml" Target="../ink/ink1983.xml"/><Relationship Id="rId540" Type="http://schemas.openxmlformats.org/officeDocument/2006/relationships/customXml" Target="../ink/ink2183.xml"/><Relationship Id="rId778" Type="http://schemas.openxmlformats.org/officeDocument/2006/relationships/customXml" Target="../ink/ink2407.xml"/><Relationship Id="rId943" Type="http://schemas.openxmlformats.org/officeDocument/2006/relationships/customXml" Target="../ink/ink2569.xml"/><Relationship Id="rId72" Type="http://schemas.openxmlformats.org/officeDocument/2006/relationships/customXml" Target="../ink/ink1732.xml"/><Relationship Id="rId375" Type="http://schemas.openxmlformats.org/officeDocument/2006/relationships/customXml" Target="../ink/ink2025.xml"/><Relationship Id="rId582" Type="http://schemas.openxmlformats.org/officeDocument/2006/relationships/customXml" Target="../ink/ink2225.xml"/><Relationship Id="rId638" Type="http://schemas.openxmlformats.org/officeDocument/2006/relationships/customXml" Target="../ink/ink2274.xml"/><Relationship Id="rId803" Type="http://schemas.openxmlformats.org/officeDocument/2006/relationships/customXml" Target="../ink/ink2432.xml"/><Relationship Id="rId845" Type="http://schemas.openxmlformats.org/officeDocument/2006/relationships/customXml" Target="../ink/ink2474.xml"/><Relationship Id="rId3" Type="http://schemas.openxmlformats.org/officeDocument/2006/relationships/customXml" Target="../ink/ink1675.xml"/><Relationship Id="rId235" Type="http://schemas.openxmlformats.org/officeDocument/2006/relationships/customXml" Target="../ink/ink1887.xml"/><Relationship Id="rId277" Type="http://schemas.openxmlformats.org/officeDocument/2006/relationships/customXml" Target="../ink/ink1929.xml"/><Relationship Id="rId400" Type="http://schemas.openxmlformats.org/officeDocument/2006/relationships/customXml" Target="../ink/ink2047.xml"/><Relationship Id="rId442" Type="http://schemas.openxmlformats.org/officeDocument/2006/relationships/customXml" Target="../ink/ink2087.xml"/><Relationship Id="rId484" Type="http://schemas.openxmlformats.org/officeDocument/2006/relationships/customXml" Target="../ink/ink2128.xml"/><Relationship Id="rId705" Type="http://schemas.openxmlformats.org/officeDocument/2006/relationships/image" Target="../media/image91.png"/><Relationship Id="rId887" Type="http://schemas.openxmlformats.org/officeDocument/2006/relationships/customXml" Target="../ink/ink2513.xml"/><Relationship Id="rId137" Type="http://schemas.openxmlformats.org/officeDocument/2006/relationships/customXml" Target="../ink/ink1795.xml"/><Relationship Id="rId302" Type="http://schemas.openxmlformats.org/officeDocument/2006/relationships/customXml" Target="../ink/ink1954.xml"/><Relationship Id="rId344" Type="http://schemas.openxmlformats.org/officeDocument/2006/relationships/customXml" Target="../ink/ink1994.xml"/><Relationship Id="rId691" Type="http://schemas.openxmlformats.org/officeDocument/2006/relationships/customXml" Target="../ink/ink2324.xml"/><Relationship Id="rId747" Type="http://schemas.openxmlformats.org/officeDocument/2006/relationships/customXml" Target="../ink/ink2378.xml"/><Relationship Id="rId789" Type="http://schemas.openxmlformats.org/officeDocument/2006/relationships/customXml" Target="../ink/ink2418.xml"/><Relationship Id="rId912" Type="http://schemas.openxmlformats.org/officeDocument/2006/relationships/customXml" Target="../ink/ink2538.xml"/><Relationship Id="rId954" Type="http://schemas.openxmlformats.org/officeDocument/2006/relationships/customXml" Target="../ink/ink2580.xml"/><Relationship Id="rId41" Type="http://schemas.openxmlformats.org/officeDocument/2006/relationships/customXml" Target="../ink/ink1707.xml"/><Relationship Id="rId83" Type="http://schemas.openxmlformats.org/officeDocument/2006/relationships/customXml" Target="../ink/ink1742.xml"/><Relationship Id="rId179" Type="http://schemas.openxmlformats.org/officeDocument/2006/relationships/customXml" Target="../ink/ink1835.xml"/><Relationship Id="rId386" Type="http://schemas.openxmlformats.org/officeDocument/2006/relationships/customXml" Target="../ink/ink2035.xml"/><Relationship Id="rId551" Type="http://schemas.openxmlformats.org/officeDocument/2006/relationships/customXml" Target="../ink/ink2194.xml"/><Relationship Id="rId593" Type="http://schemas.openxmlformats.org/officeDocument/2006/relationships/customXml" Target="../ink/ink2236.xml"/><Relationship Id="rId607" Type="http://schemas.openxmlformats.org/officeDocument/2006/relationships/customXml" Target="../ink/ink2247.xml"/><Relationship Id="rId649" Type="http://schemas.openxmlformats.org/officeDocument/2006/relationships/customXml" Target="../ink/ink2284.xml"/><Relationship Id="rId814" Type="http://schemas.openxmlformats.org/officeDocument/2006/relationships/customXml" Target="../ink/ink2443.xml"/><Relationship Id="rId856" Type="http://schemas.openxmlformats.org/officeDocument/2006/relationships/customXml" Target="../ink/ink2484.xml"/><Relationship Id="rId190" Type="http://schemas.openxmlformats.org/officeDocument/2006/relationships/image" Target="../media/image690.png"/><Relationship Id="rId204" Type="http://schemas.openxmlformats.org/officeDocument/2006/relationships/customXml" Target="../ink/ink1858.xml"/><Relationship Id="rId246" Type="http://schemas.openxmlformats.org/officeDocument/2006/relationships/customXml" Target="../ink/ink1898.xml"/><Relationship Id="rId288" Type="http://schemas.openxmlformats.org/officeDocument/2006/relationships/customXml" Target="../ink/ink1940.xml"/><Relationship Id="rId411" Type="http://schemas.openxmlformats.org/officeDocument/2006/relationships/customXml" Target="../ink/ink2058.xml"/><Relationship Id="rId453" Type="http://schemas.openxmlformats.org/officeDocument/2006/relationships/customXml" Target="../ink/ink2097.xml"/><Relationship Id="rId509" Type="http://schemas.openxmlformats.org/officeDocument/2006/relationships/customXml" Target="../ink/ink2153.xml"/><Relationship Id="rId660" Type="http://schemas.openxmlformats.org/officeDocument/2006/relationships/customXml" Target="../ink/ink2295.xml"/><Relationship Id="rId898" Type="http://schemas.openxmlformats.org/officeDocument/2006/relationships/customXml" Target="../ink/ink2524.xml"/><Relationship Id="rId106" Type="http://schemas.openxmlformats.org/officeDocument/2006/relationships/customXml" Target="../ink/ink1765.xml"/><Relationship Id="rId313" Type="http://schemas.openxmlformats.org/officeDocument/2006/relationships/customXml" Target="../ink/ink1964.xml"/><Relationship Id="rId495" Type="http://schemas.openxmlformats.org/officeDocument/2006/relationships/customXml" Target="../ink/ink2139.xml"/><Relationship Id="rId716" Type="http://schemas.openxmlformats.org/officeDocument/2006/relationships/customXml" Target="../ink/ink2347.xml"/><Relationship Id="rId758" Type="http://schemas.openxmlformats.org/officeDocument/2006/relationships/customXml" Target="../ink/ink2388.xml"/><Relationship Id="rId923" Type="http://schemas.openxmlformats.org/officeDocument/2006/relationships/customXml" Target="../ink/ink2549.xml"/><Relationship Id="rId965" Type="http://schemas.openxmlformats.org/officeDocument/2006/relationships/customXml" Target="../ink/ink2591.xml"/><Relationship Id="rId10" Type="http://schemas.openxmlformats.org/officeDocument/2006/relationships/customXml" Target="../ink/ink1681.xml"/><Relationship Id="rId52" Type="http://schemas.openxmlformats.org/officeDocument/2006/relationships/customXml" Target="../ink/ink1715.xml"/><Relationship Id="rId94" Type="http://schemas.openxmlformats.org/officeDocument/2006/relationships/customXml" Target="../ink/ink1753.xml"/><Relationship Id="rId148" Type="http://schemas.openxmlformats.org/officeDocument/2006/relationships/customXml" Target="../ink/ink1804.xml"/><Relationship Id="rId355" Type="http://schemas.openxmlformats.org/officeDocument/2006/relationships/customXml" Target="../ink/ink2005.xml"/><Relationship Id="rId397" Type="http://schemas.openxmlformats.org/officeDocument/2006/relationships/customXml" Target="../ink/ink2044.xml"/><Relationship Id="rId520" Type="http://schemas.openxmlformats.org/officeDocument/2006/relationships/customXml" Target="../ink/ink2164.xml"/><Relationship Id="rId562" Type="http://schemas.openxmlformats.org/officeDocument/2006/relationships/customXml" Target="../ink/ink2205.xml"/><Relationship Id="rId618" Type="http://schemas.openxmlformats.org/officeDocument/2006/relationships/customXml" Target="../ink/ink2258.xml"/><Relationship Id="rId825" Type="http://schemas.openxmlformats.org/officeDocument/2006/relationships/customXml" Target="../ink/ink2454.xml"/><Relationship Id="rId215" Type="http://schemas.openxmlformats.org/officeDocument/2006/relationships/customXml" Target="../ink/ink1869.xml"/><Relationship Id="rId257" Type="http://schemas.openxmlformats.org/officeDocument/2006/relationships/customXml" Target="../ink/ink1909.xml"/><Relationship Id="rId422" Type="http://schemas.openxmlformats.org/officeDocument/2006/relationships/customXml" Target="../ink/ink2068.xml"/><Relationship Id="rId464" Type="http://schemas.openxmlformats.org/officeDocument/2006/relationships/customXml" Target="../ink/ink2108.xml"/><Relationship Id="rId867" Type="http://schemas.openxmlformats.org/officeDocument/2006/relationships/customXml" Target="../ink/ink2493.xml"/><Relationship Id="rId299" Type="http://schemas.openxmlformats.org/officeDocument/2006/relationships/customXml" Target="../ink/ink1951.xml"/><Relationship Id="rId727" Type="http://schemas.openxmlformats.org/officeDocument/2006/relationships/customXml" Target="../ink/ink2358.xml"/><Relationship Id="rId934" Type="http://schemas.openxmlformats.org/officeDocument/2006/relationships/customXml" Target="../ink/ink2560.xml"/><Relationship Id="rId63" Type="http://schemas.openxmlformats.org/officeDocument/2006/relationships/image" Target="../media/image630.png"/><Relationship Id="rId159" Type="http://schemas.openxmlformats.org/officeDocument/2006/relationships/customXml" Target="../ink/ink1815.xml"/><Relationship Id="rId366" Type="http://schemas.openxmlformats.org/officeDocument/2006/relationships/customXml" Target="../ink/ink2016.xml"/><Relationship Id="rId573" Type="http://schemas.openxmlformats.org/officeDocument/2006/relationships/customXml" Target="../ink/ink2216.xml"/><Relationship Id="rId780" Type="http://schemas.openxmlformats.org/officeDocument/2006/relationships/customXml" Target="../ink/ink2409.xml"/><Relationship Id="rId226" Type="http://schemas.openxmlformats.org/officeDocument/2006/relationships/image" Target="../media/image700.png"/><Relationship Id="rId433" Type="http://schemas.openxmlformats.org/officeDocument/2006/relationships/customXml" Target="../ink/ink2078.xml"/><Relationship Id="rId878" Type="http://schemas.openxmlformats.org/officeDocument/2006/relationships/customXml" Target="../ink/ink2504.xml"/><Relationship Id="rId640" Type="http://schemas.openxmlformats.org/officeDocument/2006/relationships/customXml" Target="../ink/ink2276.xml"/><Relationship Id="rId738" Type="http://schemas.openxmlformats.org/officeDocument/2006/relationships/customXml" Target="../ink/ink2369.xml"/><Relationship Id="rId945" Type="http://schemas.openxmlformats.org/officeDocument/2006/relationships/customXml" Target="../ink/ink2571.xml"/><Relationship Id="rId74" Type="http://schemas.openxmlformats.org/officeDocument/2006/relationships/customXml" Target="../ink/ink1734.xml"/><Relationship Id="rId377" Type="http://schemas.openxmlformats.org/officeDocument/2006/relationships/customXml" Target="../ink/ink2027.xml"/><Relationship Id="rId500" Type="http://schemas.openxmlformats.org/officeDocument/2006/relationships/customXml" Target="../ink/ink2144.xml"/><Relationship Id="rId584" Type="http://schemas.openxmlformats.org/officeDocument/2006/relationships/customXml" Target="../ink/ink2227.xml"/><Relationship Id="rId805" Type="http://schemas.openxmlformats.org/officeDocument/2006/relationships/customXml" Target="../ink/ink2434.xml"/><Relationship Id="rId5" Type="http://schemas.openxmlformats.org/officeDocument/2006/relationships/customXml" Target="../ink/ink1676.xml"/><Relationship Id="rId237" Type="http://schemas.openxmlformats.org/officeDocument/2006/relationships/customXml" Target="../ink/ink1889.xml"/><Relationship Id="rId791" Type="http://schemas.openxmlformats.org/officeDocument/2006/relationships/customXml" Target="../ink/ink2420.xml"/><Relationship Id="rId889" Type="http://schemas.openxmlformats.org/officeDocument/2006/relationships/customXml" Target="../ink/ink2515.xml"/><Relationship Id="rId444" Type="http://schemas.openxmlformats.org/officeDocument/2006/relationships/customXml" Target="../ink/ink2089.xml"/><Relationship Id="rId651" Type="http://schemas.openxmlformats.org/officeDocument/2006/relationships/customXml" Target="../ink/ink2286.xml"/><Relationship Id="rId749" Type="http://schemas.openxmlformats.org/officeDocument/2006/relationships/customXml" Target="../ink/ink2380.xml"/><Relationship Id="rId290" Type="http://schemas.openxmlformats.org/officeDocument/2006/relationships/customXml" Target="../ink/ink1942.xml"/><Relationship Id="rId304" Type="http://schemas.openxmlformats.org/officeDocument/2006/relationships/customXml" Target="../ink/ink1956.xml"/><Relationship Id="rId388" Type="http://schemas.openxmlformats.org/officeDocument/2006/relationships/customXml" Target="../ink/ink2036.xml"/><Relationship Id="rId511" Type="http://schemas.openxmlformats.org/officeDocument/2006/relationships/customXml" Target="../ink/ink2155.xml"/><Relationship Id="rId609" Type="http://schemas.openxmlformats.org/officeDocument/2006/relationships/customXml" Target="../ink/ink2249.xml"/><Relationship Id="rId956" Type="http://schemas.openxmlformats.org/officeDocument/2006/relationships/customXml" Target="../ink/ink2582.xml"/><Relationship Id="rId85" Type="http://schemas.openxmlformats.org/officeDocument/2006/relationships/customXml" Target="../ink/ink1744.xml"/><Relationship Id="rId150" Type="http://schemas.openxmlformats.org/officeDocument/2006/relationships/customXml" Target="../ink/ink1806.xml"/><Relationship Id="rId595" Type="http://schemas.openxmlformats.org/officeDocument/2006/relationships/customXml" Target="../ink/ink2238.xml"/><Relationship Id="rId816" Type="http://schemas.openxmlformats.org/officeDocument/2006/relationships/customXml" Target="../ink/ink2445.xml"/><Relationship Id="rId248" Type="http://schemas.openxmlformats.org/officeDocument/2006/relationships/customXml" Target="../ink/ink1900.xml"/><Relationship Id="rId455" Type="http://schemas.openxmlformats.org/officeDocument/2006/relationships/customXml" Target="../ink/ink2099.xml"/><Relationship Id="rId662" Type="http://schemas.openxmlformats.org/officeDocument/2006/relationships/customXml" Target="../ink/ink2297.xml"/><Relationship Id="rId12" Type="http://schemas.openxmlformats.org/officeDocument/2006/relationships/customXml" Target="../ink/ink1683.xml"/><Relationship Id="rId108" Type="http://schemas.openxmlformats.org/officeDocument/2006/relationships/customXml" Target="../ink/ink1767.xml"/><Relationship Id="rId315" Type="http://schemas.openxmlformats.org/officeDocument/2006/relationships/customXml" Target="../ink/ink1966.xml"/><Relationship Id="rId522" Type="http://schemas.openxmlformats.org/officeDocument/2006/relationships/customXml" Target="../ink/ink2165.xml"/><Relationship Id="rId967" Type="http://schemas.openxmlformats.org/officeDocument/2006/relationships/customXml" Target="../ink/ink2593.xml"/><Relationship Id="rId96" Type="http://schemas.openxmlformats.org/officeDocument/2006/relationships/customXml" Target="../ink/ink1755.xml"/><Relationship Id="rId161" Type="http://schemas.openxmlformats.org/officeDocument/2006/relationships/customXml" Target="../ink/ink1817.xml"/><Relationship Id="rId399" Type="http://schemas.openxmlformats.org/officeDocument/2006/relationships/customXml" Target="../ink/ink2046.xml"/><Relationship Id="rId827" Type="http://schemas.openxmlformats.org/officeDocument/2006/relationships/customXml" Target="../ink/ink2456.xml"/><Relationship Id="rId259" Type="http://schemas.openxmlformats.org/officeDocument/2006/relationships/customXml" Target="../ink/ink1911.xml"/><Relationship Id="rId466" Type="http://schemas.openxmlformats.org/officeDocument/2006/relationships/customXml" Target="../ink/ink2110.xml"/><Relationship Id="rId673" Type="http://schemas.openxmlformats.org/officeDocument/2006/relationships/customXml" Target="../ink/ink2307.xml"/><Relationship Id="rId880" Type="http://schemas.openxmlformats.org/officeDocument/2006/relationships/customXml" Target="../ink/ink2506.xml"/><Relationship Id="rId23" Type="http://schemas.openxmlformats.org/officeDocument/2006/relationships/customXml" Target="../ink/ink1693.xml"/><Relationship Id="rId119" Type="http://schemas.openxmlformats.org/officeDocument/2006/relationships/customXml" Target="../ink/ink1777.xml"/><Relationship Id="rId326" Type="http://schemas.openxmlformats.org/officeDocument/2006/relationships/customXml" Target="../ink/ink1976.xml"/><Relationship Id="rId533" Type="http://schemas.openxmlformats.org/officeDocument/2006/relationships/customXml" Target="../ink/ink2176.xml"/><Relationship Id="rId978" Type="http://schemas.openxmlformats.org/officeDocument/2006/relationships/customXml" Target="../ink/ink2604.xml"/><Relationship Id="rId740" Type="http://schemas.openxmlformats.org/officeDocument/2006/relationships/customXml" Target="../ink/ink2371.xml"/><Relationship Id="rId838" Type="http://schemas.openxmlformats.org/officeDocument/2006/relationships/customXml" Target="../ink/ink2467.xml"/><Relationship Id="rId172" Type="http://schemas.openxmlformats.org/officeDocument/2006/relationships/customXml" Target="../ink/ink1828.xml"/><Relationship Id="rId477" Type="http://schemas.openxmlformats.org/officeDocument/2006/relationships/customXml" Target="../ink/ink2121.xml"/><Relationship Id="rId600" Type="http://schemas.openxmlformats.org/officeDocument/2006/relationships/customXml" Target="../ink/ink2243.xml"/><Relationship Id="rId684" Type="http://schemas.openxmlformats.org/officeDocument/2006/relationships/customXml" Target="../ink/ink2318.xml"/><Relationship Id="rId337" Type="http://schemas.openxmlformats.org/officeDocument/2006/relationships/customXml" Target="../ink/ink1987.xml"/><Relationship Id="rId891" Type="http://schemas.openxmlformats.org/officeDocument/2006/relationships/customXml" Target="../ink/ink2517.xml"/><Relationship Id="rId905" Type="http://schemas.openxmlformats.org/officeDocument/2006/relationships/customXml" Target="../ink/ink2531.xml"/><Relationship Id="rId34" Type="http://schemas.openxmlformats.org/officeDocument/2006/relationships/customXml" Target="../ink/ink1701.xml"/><Relationship Id="rId544" Type="http://schemas.openxmlformats.org/officeDocument/2006/relationships/customXml" Target="../ink/ink2187.xml"/><Relationship Id="rId751" Type="http://schemas.openxmlformats.org/officeDocument/2006/relationships/customXml" Target="../ink/ink2381.xml"/><Relationship Id="rId849" Type="http://schemas.openxmlformats.org/officeDocument/2006/relationships/customXml" Target="../ink/ink2477.xml"/><Relationship Id="rId183" Type="http://schemas.openxmlformats.org/officeDocument/2006/relationships/customXml" Target="../ink/ink1839.xml"/><Relationship Id="rId390" Type="http://schemas.openxmlformats.org/officeDocument/2006/relationships/image" Target="../media/image750.png"/><Relationship Id="rId404" Type="http://schemas.openxmlformats.org/officeDocument/2006/relationships/customXml" Target="../ink/ink2051.xml"/><Relationship Id="rId611" Type="http://schemas.openxmlformats.org/officeDocument/2006/relationships/customXml" Target="../ink/ink2251.xml"/><Relationship Id="rId250" Type="http://schemas.openxmlformats.org/officeDocument/2006/relationships/customXml" Target="../ink/ink1902.xml"/><Relationship Id="rId488" Type="http://schemas.openxmlformats.org/officeDocument/2006/relationships/customXml" Target="../ink/ink2132.xml"/><Relationship Id="rId695" Type="http://schemas.openxmlformats.org/officeDocument/2006/relationships/customXml" Target="../ink/ink2328.xml"/><Relationship Id="rId709" Type="http://schemas.openxmlformats.org/officeDocument/2006/relationships/customXml" Target="../ink/ink2340.xml"/><Relationship Id="rId916" Type="http://schemas.openxmlformats.org/officeDocument/2006/relationships/customXml" Target="../ink/ink2542.xml"/><Relationship Id="rId45" Type="http://schemas.openxmlformats.org/officeDocument/2006/relationships/image" Target="../media/image590.png"/><Relationship Id="rId110" Type="http://schemas.openxmlformats.org/officeDocument/2006/relationships/image" Target="../media/image650.png"/><Relationship Id="rId348" Type="http://schemas.openxmlformats.org/officeDocument/2006/relationships/customXml" Target="../ink/ink1998.xml"/><Relationship Id="rId555" Type="http://schemas.openxmlformats.org/officeDocument/2006/relationships/customXml" Target="../ink/ink2198.xml"/><Relationship Id="rId762" Type="http://schemas.openxmlformats.org/officeDocument/2006/relationships/customXml" Target="../ink/ink2392.xml"/><Relationship Id="rId194" Type="http://schemas.openxmlformats.org/officeDocument/2006/relationships/customXml" Target="../ink/ink1848.xml"/><Relationship Id="rId208" Type="http://schemas.openxmlformats.org/officeDocument/2006/relationships/customXml" Target="../ink/ink1862.xml"/><Relationship Id="rId415" Type="http://schemas.openxmlformats.org/officeDocument/2006/relationships/customXml" Target="../ink/ink2062.xml"/><Relationship Id="rId622" Type="http://schemas.openxmlformats.org/officeDocument/2006/relationships/image" Target="../media/image84.png"/><Relationship Id="rId261" Type="http://schemas.openxmlformats.org/officeDocument/2006/relationships/customXml" Target="../ink/ink1913.xml"/><Relationship Id="rId499" Type="http://schemas.openxmlformats.org/officeDocument/2006/relationships/customXml" Target="../ink/ink2143.xml"/><Relationship Id="rId927" Type="http://schemas.openxmlformats.org/officeDocument/2006/relationships/customXml" Target="../ink/ink2553.xml"/><Relationship Id="rId56" Type="http://schemas.openxmlformats.org/officeDocument/2006/relationships/customXml" Target="../ink/ink1718.xml"/><Relationship Id="rId359" Type="http://schemas.openxmlformats.org/officeDocument/2006/relationships/customXml" Target="../ink/ink2009.xml"/><Relationship Id="rId566" Type="http://schemas.openxmlformats.org/officeDocument/2006/relationships/customXml" Target="../ink/ink2209.xml"/><Relationship Id="rId773" Type="http://schemas.openxmlformats.org/officeDocument/2006/relationships/customXml" Target="../ink/ink2403.xml"/><Relationship Id="rId121" Type="http://schemas.openxmlformats.org/officeDocument/2006/relationships/customXml" Target="../ink/ink1779.xml"/><Relationship Id="rId219" Type="http://schemas.openxmlformats.org/officeDocument/2006/relationships/customXml" Target="../ink/ink1873.xml"/><Relationship Id="rId426" Type="http://schemas.openxmlformats.org/officeDocument/2006/relationships/customXml" Target="../ink/ink2071.xml"/><Relationship Id="rId633" Type="http://schemas.openxmlformats.org/officeDocument/2006/relationships/customXml" Target="../ink/ink2271.xml"/><Relationship Id="rId980" Type="http://schemas.openxmlformats.org/officeDocument/2006/relationships/customXml" Target="../ink/ink2606.xml"/><Relationship Id="rId840" Type="http://schemas.openxmlformats.org/officeDocument/2006/relationships/customXml" Target="../ink/ink2469.xml"/><Relationship Id="rId938" Type="http://schemas.openxmlformats.org/officeDocument/2006/relationships/customXml" Target="../ink/ink2564.xml"/><Relationship Id="rId67" Type="http://schemas.openxmlformats.org/officeDocument/2006/relationships/customXml" Target="../ink/ink1727.xml"/><Relationship Id="rId272" Type="http://schemas.openxmlformats.org/officeDocument/2006/relationships/customXml" Target="../ink/ink1924.xml"/><Relationship Id="rId577" Type="http://schemas.openxmlformats.org/officeDocument/2006/relationships/customXml" Target="../ink/ink2220.xml"/><Relationship Id="rId700" Type="http://schemas.openxmlformats.org/officeDocument/2006/relationships/customXml" Target="../ink/ink2333.xml"/><Relationship Id="rId132" Type="http://schemas.openxmlformats.org/officeDocument/2006/relationships/customXml" Target="../ink/ink1790.xml"/><Relationship Id="rId784" Type="http://schemas.openxmlformats.org/officeDocument/2006/relationships/customXml" Target="../ink/ink2413.xml"/><Relationship Id="rId437" Type="http://schemas.openxmlformats.org/officeDocument/2006/relationships/customXml" Target="../ink/ink2082.xml"/><Relationship Id="rId644" Type="http://schemas.openxmlformats.org/officeDocument/2006/relationships/customXml" Target="../ink/ink2279.xml"/><Relationship Id="rId851" Type="http://schemas.openxmlformats.org/officeDocument/2006/relationships/customXml" Target="../ink/ink2479.xml"/><Relationship Id="rId283" Type="http://schemas.openxmlformats.org/officeDocument/2006/relationships/customXml" Target="../ink/ink1935.xml"/><Relationship Id="rId490" Type="http://schemas.openxmlformats.org/officeDocument/2006/relationships/customXml" Target="../ink/ink2134.xml"/><Relationship Id="rId504" Type="http://schemas.openxmlformats.org/officeDocument/2006/relationships/customXml" Target="../ink/ink2148.xml"/><Relationship Id="rId711" Type="http://schemas.openxmlformats.org/officeDocument/2006/relationships/customXml" Target="../ink/ink2342.xml"/><Relationship Id="rId949" Type="http://schemas.openxmlformats.org/officeDocument/2006/relationships/customXml" Target="../ink/ink2575.xml"/><Relationship Id="rId78" Type="http://schemas.openxmlformats.org/officeDocument/2006/relationships/customXml" Target="../ink/ink1737.xml"/><Relationship Id="rId143" Type="http://schemas.openxmlformats.org/officeDocument/2006/relationships/customXml" Target="../ink/ink1800.xml"/><Relationship Id="rId350" Type="http://schemas.openxmlformats.org/officeDocument/2006/relationships/customXml" Target="../ink/ink2000.xml"/><Relationship Id="rId588" Type="http://schemas.openxmlformats.org/officeDocument/2006/relationships/customXml" Target="../ink/ink2231.xml"/><Relationship Id="rId795" Type="http://schemas.openxmlformats.org/officeDocument/2006/relationships/customXml" Target="../ink/ink2424.xml"/><Relationship Id="rId809" Type="http://schemas.openxmlformats.org/officeDocument/2006/relationships/customXml" Target="../ink/ink2438.xml"/><Relationship Id="rId9" Type="http://schemas.openxmlformats.org/officeDocument/2006/relationships/customXml" Target="../ink/ink1680.xml"/><Relationship Id="rId210" Type="http://schemas.openxmlformats.org/officeDocument/2006/relationships/customXml" Target="../ink/ink1864.xml"/><Relationship Id="rId448" Type="http://schemas.openxmlformats.org/officeDocument/2006/relationships/customXml" Target="../ink/ink2093.xml"/><Relationship Id="rId655" Type="http://schemas.openxmlformats.org/officeDocument/2006/relationships/customXml" Target="../ink/ink2290.xml"/><Relationship Id="rId862" Type="http://schemas.openxmlformats.org/officeDocument/2006/relationships/customXml" Target="../ink/ink2489.xml"/><Relationship Id="rId294" Type="http://schemas.openxmlformats.org/officeDocument/2006/relationships/customXml" Target="../ink/ink1946.xml"/><Relationship Id="rId308" Type="http://schemas.openxmlformats.org/officeDocument/2006/relationships/image" Target="../media/image710.png"/><Relationship Id="rId515" Type="http://schemas.openxmlformats.org/officeDocument/2006/relationships/customXml" Target="../ink/ink2159.xml"/><Relationship Id="rId722" Type="http://schemas.openxmlformats.org/officeDocument/2006/relationships/customXml" Target="../ink/ink2353.xml"/><Relationship Id="rId89" Type="http://schemas.openxmlformats.org/officeDocument/2006/relationships/customXml" Target="../ink/ink1748.xml"/><Relationship Id="rId154" Type="http://schemas.openxmlformats.org/officeDocument/2006/relationships/customXml" Target="../ink/ink1810.xml"/><Relationship Id="rId361" Type="http://schemas.openxmlformats.org/officeDocument/2006/relationships/customXml" Target="../ink/ink2011.xml"/><Relationship Id="rId599" Type="http://schemas.openxmlformats.org/officeDocument/2006/relationships/customXml" Target="../ink/ink2242.xml"/><Relationship Id="rId459" Type="http://schemas.openxmlformats.org/officeDocument/2006/relationships/customXml" Target="../ink/ink2103.xml"/><Relationship Id="rId666" Type="http://schemas.openxmlformats.org/officeDocument/2006/relationships/customXml" Target="../ink/ink2301.xml"/><Relationship Id="rId873" Type="http://schemas.openxmlformats.org/officeDocument/2006/relationships/customXml" Target="../ink/ink2499.xml"/><Relationship Id="rId16" Type="http://schemas.openxmlformats.org/officeDocument/2006/relationships/customXml" Target="../ink/ink1686.xml"/><Relationship Id="rId221" Type="http://schemas.openxmlformats.org/officeDocument/2006/relationships/customXml" Target="../ink/ink1875.xml"/><Relationship Id="rId319" Type="http://schemas.openxmlformats.org/officeDocument/2006/relationships/customXml" Target="../ink/ink1970.xml"/><Relationship Id="rId526" Type="http://schemas.openxmlformats.org/officeDocument/2006/relationships/customXml" Target="../ink/ink2169.xml"/><Relationship Id="rId733" Type="http://schemas.openxmlformats.org/officeDocument/2006/relationships/customXml" Target="../ink/ink2364.xml"/><Relationship Id="rId940" Type="http://schemas.openxmlformats.org/officeDocument/2006/relationships/customXml" Target="../ink/ink2566.xml"/><Relationship Id="rId165" Type="http://schemas.openxmlformats.org/officeDocument/2006/relationships/customXml" Target="../ink/ink1821.xml"/><Relationship Id="rId372" Type="http://schemas.openxmlformats.org/officeDocument/2006/relationships/customXml" Target="../ink/ink2022.xml"/><Relationship Id="rId677" Type="http://schemas.openxmlformats.org/officeDocument/2006/relationships/customXml" Target="../ink/ink2311.xml"/><Relationship Id="rId800" Type="http://schemas.openxmlformats.org/officeDocument/2006/relationships/customXml" Target="../ink/ink2429.xml"/><Relationship Id="rId232" Type="http://schemas.openxmlformats.org/officeDocument/2006/relationships/customXml" Target="../ink/ink1885.xml"/><Relationship Id="rId884" Type="http://schemas.openxmlformats.org/officeDocument/2006/relationships/customXml" Target="../ink/ink2510.xml"/><Relationship Id="rId27" Type="http://schemas.openxmlformats.org/officeDocument/2006/relationships/customXml" Target="../ink/ink1696.xml"/><Relationship Id="rId537" Type="http://schemas.openxmlformats.org/officeDocument/2006/relationships/customXml" Target="../ink/ink2180.xml"/><Relationship Id="rId744" Type="http://schemas.openxmlformats.org/officeDocument/2006/relationships/customXml" Target="../ink/ink2375.xml"/><Relationship Id="rId951" Type="http://schemas.openxmlformats.org/officeDocument/2006/relationships/customXml" Target="../ink/ink2577.xml"/><Relationship Id="rId80" Type="http://schemas.openxmlformats.org/officeDocument/2006/relationships/customXml" Target="../ink/ink1739.xml"/><Relationship Id="rId176" Type="http://schemas.openxmlformats.org/officeDocument/2006/relationships/customXml" Target="../ink/ink1832.xml"/><Relationship Id="rId383" Type="http://schemas.openxmlformats.org/officeDocument/2006/relationships/image" Target="../media/image730.png"/><Relationship Id="rId590" Type="http://schemas.openxmlformats.org/officeDocument/2006/relationships/customXml" Target="../ink/ink2233.xml"/><Relationship Id="rId604" Type="http://schemas.openxmlformats.org/officeDocument/2006/relationships/customXml" Target="../ink/ink2245.xml"/><Relationship Id="rId811" Type="http://schemas.openxmlformats.org/officeDocument/2006/relationships/customXml" Target="../ink/ink2440.xml"/><Relationship Id="rId243" Type="http://schemas.openxmlformats.org/officeDocument/2006/relationships/customXml" Target="../ink/ink1895.xml"/><Relationship Id="rId450" Type="http://schemas.openxmlformats.org/officeDocument/2006/relationships/customXml" Target="../ink/ink2095.xml"/><Relationship Id="rId688" Type="http://schemas.openxmlformats.org/officeDocument/2006/relationships/customXml" Target="../ink/ink2321.xml"/><Relationship Id="rId895" Type="http://schemas.openxmlformats.org/officeDocument/2006/relationships/customXml" Target="../ink/ink2521.xml"/><Relationship Id="rId909" Type="http://schemas.openxmlformats.org/officeDocument/2006/relationships/customXml" Target="../ink/ink2535.xml"/><Relationship Id="rId38" Type="http://schemas.openxmlformats.org/officeDocument/2006/relationships/customXml" Target="../ink/ink1704.xml"/><Relationship Id="rId103" Type="http://schemas.openxmlformats.org/officeDocument/2006/relationships/customXml" Target="../ink/ink1762.xml"/><Relationship Id="rId310" Type="http://schemas.openxmlformats.org/officeDocument/2006/relationships/customXml" Target="../ink/ink1961.xml"/><Relationship Id="rId548" Type="http://schemas.openxmlformats.org/officeDocument/2006/relationships/customXml" Target="../ink/ink2191.xml"/><Relationship Id="rId755" Type="http://schemas.openxmlformats.org/officeDocument/2006/relationships/customXml" Target="../ink/ink2385.xml"/><Relationship Id="rId962" Type="http://schemas.openxmlformats.org/officeDocument/2006/relationships/customXml" Target="../ink/ink2588.xml"/><Relationship Id="rId91" Type="http://schemas.openxmlformats.org/officeDocument/2006/relationships/customXml" Target="../ink/ink1750.xml"/><Relationship Id="rId187" Type="http://schemas.openxmlformats.org/officeDocument/2006/relationships/customXml" Target="../ink/ink1843.xml"/><Relationship Id="rId394" Type="http://schemas.openxmlformats.org/officeDocument/2006/relationships/customXml" Target="../ink/ink2041.xml"/><Relationship Id="rId408" Type="http://schemas.openxmlformats.org/officeDocument/2006/relationships/customXml" Target="../ink/ink2055.xml"/><Relationship Id="rId615" Type="http://schemas.openxmlformats.org/officeDocument/2006/relationships/customXml" Target="../ink/ink2255.xml"/><Relationship Id="rId822" Type="http://schemas.openxmlformats.org/officeDocument/2006/relationships/customXml" Target="../ink/ink2451.xml"/><Relationship Id="rId254" Type="http://schemas.openxmlformats.org/officeDocument/2006/relationships/customXml" Target="../ink/ink1906.xml"/><Relationship Id="rId699" Type="http://schemas.openxmlformats.org/officeDocument/2006/relationships/customXml" Target="../ink/ink2332.xml"/><Relationship Id="rId49" Type="http://schemas.openxmlformats.org/officeDocument/2006/relationships/customXml" Target="../ink/ink1713.xml"/><Relationship Id="rId114" Type="http://schemas.openxmlformats.org/officeDocument/2006/relationships/customXml" Target="../ink/ink1772.xml"/><Relationship Id="rId461" Type="http://schemas.openxmlformats.org/officeDocument/2006/relationships/customXml" Target="../ink/ink2105.xml"/><Relationship Id="rId559" Type="http://schemas.openxmlformats.org/officeDocument/2006/relationships/customXml" Target="../ink/ink2202.xml"/><Relationship Id="rId766" Type="http://schemas.openxmlformats.org/officeDocument/2006/relationships/customXml" Target="../ink/ink2396.xml"/><Relationship Id="rId198" Type="http://schemas.openxmlformats.org/officeDocument/2006/relationships/customXml" Target="../ink/ink1852.xml"/><Relationship Id="rId321" Type="http://schemas.openxmlformats.org/officeDocument/2006/relationships/image" Target="../media/image720.png"/><Relationship Id="rId419" Type="http://schemas.openxmlformats.org/officeDocument/2006/relationships/customXml" Target="../ink/ink2065.xml"/><Relationship Id="rId626" Type="http://schemas.openxmlformats.org/officeDocument/2006/relationships/customXml" Target="../ink/ink2264.xml"/><Relationship Id="rId973" Type="http://schemas.openxmlformats.org/officeDocument/2006/relationships/customXml" Target="../ink/ink2599.xml"/><Relationship Id="rId833" Type="http://schemas.openxmlformats.org/officeDocument/2006/relationships/customXml" Target="../ink/ink2462.xml"/><Relationship Id="rId265" Type="http://schemas.openxmlformats.org/officeDocument/2006/relationships/customXml" Target="../ink/ink1917.xml"/><Relationship Id="rId472" Type="http://schemas.openxmlformats.org/officeDocument/2006/relationships/customXml" Target="../ink/ink2116.xml"/><Relationship Id="rId900" Type="http://schemas.openxmlformats.org/officeDocument/2006/relationships/customXml" Target="../ink/ink2526.xml"/><Relationship Id="rId125" Type="http://schemas.openxmlformats.org/officeDocument/2006/relationships/customXml" Target="../ink/ink1783.xml"/><Relationship Id="rId332" Type="http://schemas.openxmlformats.org/officeDocument/2006/relationships/customXml" Target="../ink/ink1982.xml"/><Relationship Id="rId777" Type="http://schemas.openxmlformats.org/officeDocument/2006/relationships/customXml" Target="../ink/ink2406.xml"/><Relationship Id="rId984" Type="http://schemas.openxmlformats.org/officeDocument/2006/relationships/customXml" Target="../ink/ink2610.xml"/><Relationship Id="rId637" Type="http://schemas.openxmlformats.org/officeDocument/2006/relationships/image" Target="../media/image86.png"/><Relationship Id="rId844" Type="http://schemas.openxmlformats.org/officeDocument/2006/relationships/customXml" Target="../ink/ink2473.xml"/><Relationship Id="rId276" Type="http://schemas.openxmlformats.org/officeDocument/2006/relationships/customXml" Target="../ink/ink1928.xml"/><Relationship Id="rId483" Type="http://schemas.openxmlformats.org/officeDocument/2006/relationships/customXml" Target="../ink/ink2127.xml"/><Relationship Id="rId690" Type="http://schemas.openxmlformats.org/officeDocument/2006/relationships/customXml" Target="../ink/ink2323.xml"/><Relationship Id="rId704" Type="http://schemas.openxmlformats.org/officeDocument/2006/relationships/customXml" Target="../ink/ink2336.xml"/><Relationship Id="rId911" Type="http://schemas.openxmlformats.org/officeDocument/2006/relationships/customXml" Target="../ink/ink2537.xml"/><Relationship Id="rId40" Type="http://schemas.openxmlformats.org/officeDocument/2006/relationships/customXml" Target="../ink/ink1706.xml"/><Relationship Id="rId136" Type="http://schemas.openxmlformats.org/officeDocument/2006/relationships/customXml" Target="../ink/ink1794.xml"/><Relationship Id="rId343" Type="http://schemas.openxmlformats.org/officeDocument/2006/relationships/customXml" Target="../ink/ink1993.xml"/><Relationship Id="rId550" Type="http://schemas.openxmlformats.org/officeDocument/2006/relationships/customXml" Target="../ink/ink2193.xml"/><Relationship Id="rId788" Type="http://schemas.openxmlformats.org/officeDocument/2006/relationships/customXml" Target="../ink/ink2417.xml"/><Relationship Id="rId203" Type="http://schemas.openxmlformats.org/officeDocument/2006/relationships/customXml" Target="../ink/ink1857.xml"/><Relationship Id="rId648" Type="http://schemas.openxmlformats.org/officeDocument/2006/relationships/customXml" Target="../ink/ink2283.xml"/><Relationship Id="rId855" Type="http://schemas.openxmlformats.org/officeDocument/2006/relationships/customXml" Target="../ink/ink2483.xml"/><Relationship Id="rId287" Type="http://schemas.openxmlformats.org/officeDocument/2006/relationships/customXml" Target="../ink/ink1939.xml"/><Relationship Id="rId410" Type="http://schemas.openxmlformats.org/officeDocument/2006/relationships/customXml" Target="../ink/ink2057.xml"/><Relationship Id="rId494" Type="http://schemas.openxmlformats.org/officeDocument/2006/relationships/customXml" Target="../ink/ink2138.xml"/><Relationship Id="rId508" Type="http://schemas.openxmlformats.org/officeDocument/2006/relationships/customXml" Target="../ink/ink2152.xml"/><Relationship Id="rId715" Type="http://schemas.openxmlformats.org/officeDocument/2006/relationships/customXml" Target="../ink/ink2346.xml"/><Relationship Id="rId922" Type="http://schemas.openxmlformats.org/officeDocument/2006/relationships/customXml" Target="../ink/ink2548.xml"/><Relationship Id="rId147" Type="http://schemas.openxmlformats.org/officeDocument/2006/relationships/image" Target="../media/image670.png"/><Relationship Id="rId354" Type="http://schemas.openxmlformats.org/officeDocument/2006/relationships/customXml" Target="../ink/ink2004.xml"/><Relationship Id="rId799" Type="http://schemas.openxmlformats.org/officeDocument/2006/relationships/customXml" Target="../ink/ink2428.xml"/><Relationship Id="rId51" Type="http://schemas.openxmlformats.org/officeDocument/2006/relationships/image" Target="../media/image600.png"/><Relationship Id="rId561" Type="http://schemas.openxmlformats.org/officeDocument/2006/relationships/customXml" Target="../ink/ink2204.xml"/><Relationship Id="rId659" Type="http://schemas.openxmlformats.org/officeDocument/2006/relationships/customXml" Target="../ink/ink2294.xml"/><Relationship Id="rId866" Type="http://schemas.openxmlformats.org/officeDocument/2006/relationships/customXml" Target="../ink/ink2492.xml"/><Relationship Id="rId214" Type="http://schemas.openxmlformats.org/officeDocument/2006/relationships/customXml" Target="../ink/ink1868.xml"/><Relationship Id="rId298" Type="http://schemas.openxmlformats.org/officeDocument/2006/relationships/customXml" Target="../ink/ink1950.xml"/><Relationship Id="rId421" Type="http://schemas.openxmlformats.org/officeDocument/2006/relationships/customXml" Target="../ink/ink2067.xml"/><Relationship Id="rId519" Type="http://schemas.openxmlformats.org/officeDocument/2006/relationships/customXml" Target="../ink/ink2163.xml"/><Relationship Id="rId158" Type="http://schemas.openxmlformats.org/officeDocument/2006/relationships/customXml" Target="../ink/ink1814.xml"/><Relationship Id="rId726" Type="http://schemas.openxmlformats.org/officeDocument/2006/relationships/customXml" Target="../ink/ink2357.xml"/><Relationship Id="rId933" Type="http://schemas.openxmlformats.org/officeDocument/2006/relationships/customXml" Target="../ink/ink2559.xml"/><Relationship Id="rId62" Type="http://schemas.openxmlformats.org/officeDocument/2006/relationships/customXml" Target="../ink/ink1723.xml"/><Relationship Id="rId365" Type="http://schemas.openxmlformats.org/officeDocument/2006/relationships/customXml" Target="../ink/ink2015.xml"/><Relationship Id="rId572" Type="http://schemas.openxmlformats.org/officeDocument/2006/relationships/customXml" Target="../ink/ink2215.xml"/><Relationship Id="rId225" Type="http://schemas.openxmlformats.org/officeDocument/2006/relationships/customXml" Target="../ink/ink1879.xml"/><Relationship Id="rId432" Type="http://schemas.openxmlformats.org/officeDocument/2006/relationships/customXml" Target="../ink/ink2077.xml"/><Relationship Id="rId877" Type="http://schemas.openxmlformats.org/officeDocument/2006/relationships/customXml" Target="../ink/ink2503.xml"/><Relationship Id="rId737" Type="http://schemas.openxmlformats.org/officeDocument/2006/relationships/customXml" Target="../ink/ink2368.xml"/><Relationship Id="rId944" Type="http://schemas.openxmlformats.org/officeDocument/2006/relationships/customXml" Target="../ink/ink2570.xml"/><Relationship Id="rId73" Type="http://schemas.openxmlformats.org/officeDocument/2006/relationships/customXml" Target="../ink/ink1733.xml"/><Relationship Id="rId169" Type="http://schemas.openxmlformats.org/officeDocument/2006/relationships/customXml" Target="../ink/ink1825.xml"/><Relationship Id="rId376" Type="http://schemas.openxmlformats.org/officeDocument/2006/relationships/customXml" Target="../ink/ink2026.xml"/><Relationship Id="rId583" Type="http://schemas.openxmlformats.org/officeDocument/2006/relationships/customXml" Target="../ink/ink2226.xml"/><Relationship Id="rId790" Type="http://schemas.openxmlformats.org/officeDocument/2006/relationships/customXml" Target="../ink/ink2419.xml"/><Relationship Id="rId804" Type="http://schemas.openxmlformats.org/officeDocument/2006/relationships/customXml" Target="../ink/ink2433.xml"/><Relationship Id="rId4" Type="http://schemas.openxmlformats.org/officeDocument/2006/relationships/image" Target="../media/image520.png"/><Relationship Id="rId236" Type="http://schemas.openxmlformats.org/officeDocument/2006/relationships/customXml" Target="../ink/ink1888.xml"/><Relationship Id="rId443" Type="http://schemas.openxmlformats.org/officeDocument/2006/relationships/customXml" Target="../ink/ink2088.xml"/><Relationship Id="rId650" Type="http://schemas.openxmlformats.org/officeDocument/2006/relationships/customXml" Target="../ink/ink2285.xml"/><Relationship Id="rId888" Type="http://schemas.openxmlformats.org/officeDocument/2006/relationships/customXml" Target="../ink/ink2514.xml"/><Relationship Id="rId303" Type="http://schemas.openxmlformats.org/officeDocument/2006/relationships/customXml" Target="../ink/ink1955.xml"/><Relationship Id="rId748" Type="http://schemas.openxmlformats.org/officeDocument/2006/relationships/customXml" Target="../ink/ink2379.xml"/><Relationship Id="rId955" Type="http://schemas.openxmlformats.org/officeDocument/2006/relationships/customXml" Target="../ink/ink2581.xml"/><Relationship Id="rId84" Type="http://schemas.openxmlformats.org/officeDocument/2006/relationships/customXml" Target="../ink/ink1743.xml"/><Relationship Id="rId387" Type="http://schemas.openxmlformats.org/officeDocument/2006/relationships/image" Target="../media/image740.png"/><Relationship Id="rId510" Type="http://schemas.openxmlformats.org/officeDocument/2006/relationships/customXml" Target="../ink/ink2154.xml"/><Relationship Id="rId594" Type="http://schemas.openxmlformats.org/officeDocument/2006/relationships/customXml" Target="../ink/ink2237.xml"/><Relationship Id="rId608" Type="http://schemas.openxmlformats.org/officeDocument/2006/relationships/customXml" Target="../ink/ink2248.xml"/><Relationship Id="rId815" Type="http://schemas.openxmlformats.org/officeDocument/2006/relationships/customXml" Target="../ink/ink2444.xml"/><Relationship Id="rId247" Type="http://schemas.openxmlformats.org/officeDocument/2006/relationships/customXml" Target="../ink/ink1899.xml"/><Relationship Id="rId899" Type="http://schemas.openxmlformats.org/officeDocument/2006/relationships/customXml" Target="../ink/ink2525.xml"/><Relationship Id="rId107" Type="http://schemas.openxmlformats.org/officeDocument/2006/relationships/customXml" Target="../ink/ink1766.xml"/><Relationship Id="rId454" Type="http://schemas.openxmlformats.org/officeDocument/2006/relationships/customXml" Target="../ink/ink2098.xml"/><Relationship Id="rId661" Type="http://schemas.openxmlformats.org/officeDocument/2006/relationships/customXml" Target="../ink/ink2296.xml"/><Relationship Id="rId759" Type="http://schemas.openxmlformats.org/officeDocument/2006/relationships/customXml" Target="../ink/ink2389.xml"/><Relationship Id="rId966" Type="http://schemas.openxmlformats.org/officeDocument/2006/relationships/customXml" Target="../ink/ink2592.xml"/><Relationship Id="rId11" Type="http://schemas.openxmlformats.org/officeDocument/2006/relationships/customXml" Target="../ink/ink1682.xml"/><Relationship Id="rId314" Type="http://schemas.openxmlformats.org/officeDocument/2006/relationships/customXml" Target="../ink/ink1965.xml"/><Relationship Id="rId398" Type="http://schemas.openxmlformats.org/officeDocument/2006/relationships/customXml" Target="../ink/ink2045.xml"/><Relationship Id="rId521" Type="http://schemas.openxmlformats.org/officeDocument/2006/relationships/image" Target="../media/image790.png"/><Relationship Id="rId619" Type="http://schemas.openxmlformats.org/officeDocument/2006/relationships/customXml" Target="../ink/ink2259.xml"/><Relationship Id="rId95" Type="http://schemas.openxmlformats.org/officeDocument/2006/relationships/customXml" Target="../ink/ink1754.xml"/><Relationship Id="rId160" Type="http://schemas.openxmlformats.org/officeDocument/2006/relationships/customXml" Target="../ink/ink1816.xml"/><Relationship Id="rId826" Type="http://schemas.openxmlformats.org/officeDocument/2006/relationships/customXml" Target="../ink/ink2455.xml"/><Relationship Id="rId258" Type="http://schemas.openxmlformats.org/officeDocument/2006/relationships/customXml" Target="../ink/ink1910.xml"/><Relationship Id="rId465" Type="http://schemas.openxmlformats.org/officeDocument/2006/relationships/customXml" Target="../ink/ink2109.xml"/><Relationship Id="rId672" Type="http://schemas.openxmlformats.org/officeDocument/2006/relationships/image" Target="../media/image88.png"/><Relationship Id="rId22" Type="http://schemas.openxmlformats.org/officeDocument/2006/relationships/customXml" Target="../ink/ink1692.xml"/><Relationship Id="rId118" Type="http://schemas.openxmlformats.org/officeDocument/2006/relationships/customXml" Target="../ink/ink1776.xml"/><Relationship Id="rId325" Type="http://schemas.openxmlformats.org/officeDocument/2006/relationships/customXml" Target="../ink/ink1975.xml"/><Relationship Id="rId532" Type="http://schemas.openxmlformats.org/officeDocument/2006/relationships/customXml" Target="../ink/ink2175.xml"/><Relationship Id="rId977" Type="http://schemas.openxmlformats.org/officeDocument/2006/relationships/customXml" Target="../ink/ink2603.xml"/><Relationship Id="rId171" Type="http://schemas.openxmlformats.org/officeDocument/2006/relationships/customXml" Target="../ink/ink1827.xml"/><Relationship Id="rId837" Type="http://schemas.openxmlformats.org/officeDocument/2006/relationships/customXml" Target="../ink/ink2466.xml"/><Relationship Id="rId269" Type="http://schemas.openxmlformats.org/officeDocument/2006/relationships/customXml" Target="../ink/ink1921.xml"/><Relationship Id="rId476" Type="http://schemas.openxmlformats.org/officeDocument/2006/relationships/customXml" Target="../ink/ink2120.xml"/><Relationship Id="rId683" Type="http://schemas.openxmlformats.org/officeDocument/2006/relationships/customXml" Target="../ink/ink2317.xml"/><Relationship Id="rId890" Type="http://schemas.openxmlformats.org/officeDocument/2006/relationships/customXml" Target="../ink/ink2516.xml"/><Relationship Id="rId904" Type="http://schemas.openxmlformats.org/officeDocument/2006/relationships/customXml" Target="../ink/ink2530.xml"/><Relationship Id="rId33" Type="http://schemas.openxmlformats.org/officeDocument/2006/relationships/image" Target="../media/image560.png"/><Relationship Id="rId129" Type="http://schemas.openxmlformats.org/officeDocument/2006/relationships/customXml" Target="../ink/ink1787.xml"/><Relationship Id="rId336" Type="http://schemas.openxmlformats.org/officeDocument/2006/relationships/customXml" Target="../ink/ink1986.xml"/><Relationship Id="rId543" Type="http://schemas.openxmlformats.org/officeDocument/2006/relationships/customXml" Target="../ink/ink2186.xml"/><Relationship Id="rId182" Type="http://schemas.openxmlformats.org/officeDocument/2006/relationships/customXml" Target="../ink/ink1838.xml"/><Relationship Id="rId403" Type="http://schemas.openxmlformats.org/officeDocument/2006/relationships/customXml" Target="../ink/ink2050.xml"/><Relationship Id="rId750" Type="http://schemas.openxmlformats.org/officeDocument/2006/relationships/image" Target="../media/image92.png"/><Relationship Id="rId848" Type="http://schemas.openxmlformats.org/officeDocument/2006/relationships/customXml" Target="../ink/ink2476.xml"/><Relationship Id="rId487" Type="http://schemas.openxmlformats.org/officeDocument/2006/relationships/customXml" Target="../ink/ink2131.xml"/><Relationship Id="rId610" Type="http://schemas.openxmlformats.org/officeDocument/2006/relationships/customXml" Target="../ink/ink2250.xml"/><Relationship Id="rId694" Type="http://schemas.openxmlformats.org/officeDocument/2006/relationships/customXml" Target="../ink/ink2327.xml"/><Relationship Id="rId708" Type="http://schemas.openxmlformats.org/officeDocument/2006/relationships/customXml" Target="../ink/ink2339.xml"/><Relationship Id="rId915" Type="http://schemas.openxmlformats.org/officeDocument/2006/relationships/customXml" Target="../ink/ink2541.xml"/><Relationship Id="rId347" Type="http://schemas.openxmlformats.org/officeDocument/2006/relationships/customXml" Target="../ink/ink1997.xml"/><Relationship Id="rId44" Type="http://schemas.openxmlformats.org/officeDocument/2006/relationships/customXml" Target="../ink/ink1709.xml"/><Relationship Id="rId554" Type="http://schemas.openxmlformats.org/officeDocument/2006/relationships/customXml" Target="../ink/ink2197.xml"/><Relationship Id="rId761" Type="http://schemas.openxmlformats.org/officeDocument/2006/relationships/customXml" Target="../ink/ink2391.xml"/><Relationship Id="rId859" Type="http://schemas.openxmlformats.org/officeDocument/2006/relationships/customXml" Target="../ink/ink2487.xml"/><Relationship Id="rId193" Type="http://schemas.openxmlformats.org/officeDocument/2006/relationships/customXml" Target="../ink/ink1847.xml"/><Relationship Id="rId207" Type="http://schemas.openxmlformats.org/officeDocument/2006/relationships/customXml" Target="../ink/ink1861.xml"/><Relationship Id="rId414" Type="http://schemas.openxmlformats.org/officeDocument/2006/relationships/customXml" Target="../ink/ink2061.xml"/><Relationship Id="rId498" Type="http://schemas.openxmlformats.org/officeDocument/2006/relationships/customXml" Target="../ink/ink2142.xml"/><Relationship Id="rId621" Type="http://schemas.openxmlformats.org/officeDocument/2006/relationships/customXml" Target="../ink/ink2260.xml"/><Relationship Id="rId260" Type="http://schemas.openxmlformats.org/officeDocument/2006/relationships/customXml" Target="../ink/ink1912.xml"/><Relationship Id="rId719" Type="http://schemas.openxmlformats.org/officeDocument/2006/relationships/customXml" Target="../ink/ink2350.xml"/><Relationship Id="rId926" Type="http://schemas.openxmlformats.org/officeDocument/2006/relationships/customXml" Target="../ink/ink2552.xml"/><Relationship Id="rId55" Type="http://schemas.openxmlformats.org/officeDocument/2006/relationships/customXml" Target="../ink/ink1717.xml"/><Relationship Id="rId120" Type="http://schemas.openxmlformats.org/officeDocument/2006/relationships/customXml" Target="../ink/ink1778.xml"/><Relationship Id="rId358" Type="http://schemas.openxmlformats.org/officeDocument/2006/relationships/customXml" Target="../ink/ink2008.xml"/><Relationship Id="rId565" Type="http://schemas.openxmlformats.org/officeDocument/2006/relationships/customXml" Target="../ink/ink2208.xml"/><Relationship Id="rId772" Type="http://schemas.openxmlformats.org/officeDocument/2006/relationships/customXml" Target="../ink/ink2402.xml"/><Relationship Id="rId218" Type="http://schemas.openxmlformats.org/officeDocument/2006/relationships/customXml" Target="../ink/ink1872.xml"/><Relationship Id="rId425" Type="http://schemas.openxmlformats.org/officeDocument/2006/relationships/image" Target="../media/image770.png"/><Relationship Id="rId632" Type="http://schemas.openxmlformats.org/officeDocument/2006/relationships/customXml" Target="../ink/ink2270.xml"/><Relationship Id="rId271" Type="http://schemas.openxmlformats.org/officeDocument/2006/relationships/customXml" Target="../ink/ink1923.xml"/><Relationship Id="rId937" Type="http://schemas.openxmlformats.org/officeDocument/2006/relationships/customXml" Target="../ink/ink2563.xml"/><Relationship Id="rId66" Type="http://schemas.openxmlformats.org/officeDocument/2006/relationships/customXml" Target="../ink/ink1726.xml"/><Relationship Id="rId131" Type="http://schemas.openxmlformats.org/officeDocument/2006/relationships/customXml" Target="../ink/ink1789.xml"/><Relationship Id="rId369" Type="http://schemas.openxmlformats.org/officeDocument/2006/relationships/customXml" Target="../ink/ink2019.xml"/><Relationship Id="rId576" Type="http://schemas.openxmlformats.org/officeDocument/2006/relationships/customXml" Target="../ink/ink2219.xml"/><Relationship Id="rId783" Type="http://schemas.openxmlformats.org/officeDocument/2006/relationships/customXml" Target="../ink/ink2412.xml"/><Relationship Id="rId229" Type="http://schemas.openxmlformats.org/officeDocument/2006/relationships/customXml" Target="../ink/ink1882.xml"/><Relationship Id="rId436" Type="http://schemas.openxmlformats.org/officeDocument/2006/relationships/customXml" Target="../ink/ink2081.xml"/><Relationship Id="rId643" Type="http://schemas.openxmlformats.org/officeDocument/2006/relationships/customXml" Target="../ink/ink2278.xml"/><Relationship Id="rId850" Type="http://schemas.openxmlformats.org/officeDocument/2006/relationships/customXml" Target="../ink/ink2478.xml"/><Relationship Id="rId948" Type="http://schemas.openxmlformats.org/officeDocument/2006/relationships/customXml" Target="../ink/ink2574.xml"/><Relationship Id="rId77" Type="http://schemas.openxmlformats.org/officeDocument/2006/relationships/customXml" Target="../ink/ink1736.xml"/><Relationship Id="rId282" Type="http://schemas.openxmlformats.org/officeDocument/2006/relationships/customXml" Target="../ink/ink1934.xml"/><Relationship Id="rId503" Type="http://schemas.openxmlformats.org/officeDocument/2006/relationships/customXml" Target="../ink/ink2147.xml"/><Relationship Id="rId587" Type="http://schemas.openxmlformats.org/officeDocument/2006/relationships/customXml" Target="../ink/ink2230.xml"/><Relationship Id="rId710" Type="http://schemas.openxmlformats.org/officeDocument/2006/relationships/customXml" Target="../ink/ink2341.xml"/><Relationship Id="rId808" Type="http://schemas.openxmlformats.org/officeDocument/2006/relationships/customXml" Target="../ink/ink2437.xml"/><Relationship Id="rId8" Type="http://schemas.openxmlformats.org/officeDocument/2006/relationships/customXml" Target="../ink/ink1679.xml"/><Relationship Id="rId142" Type="http://schemas.openxmlformats.org/officeDocument/2006/relationships/customXml" Target="../ink/ink1799.xml"/><Relationship Id="rId447" Type="http://schemas.openxmlformats.org/officeDocument/2006/relationships/customXml" Target="../ink/ink2092.xml"/><Relationship Id="rId794" Type="http://schemas.openxmlformats.org/officeDocument/2006/relationships/customXml" Target="../ink/ink2423.xml"/><Relationship Id="rId654" Type="http://schemas.openxmlformats.org/officeDocument/2006/relationships/customXml" Target="../ink/ink2289.xml"/><Relationship Id="rId861" Type="http://schemas.openxmlformats.org/officeDocument/2006/relationships/customXml" Target="../ink/ink2488.xml"/><Relationship Id="rId959" Type="http://schemas.openxmlformats.org/officeDocument/2006/relationships/customXml" Target="../ink/ink2585.xml"/><Relationship Id="rId293" Type="http://schemas.openxmlformats.org/officeDocument/2006/relationships/customXml" Target="../ink/ink1945.xml"/><Relationship Id="rId307" Type="http://schemas.openxmlformats.org/officeDocument/2006/relationships/customXml" Target="../ink/ink1959.xml"/><Relationship Id="rId514" Type="http://schemas.openxmlformats.org/officeDocument/2006/relationships/customXml" Target="../ink/ink2158.xml"/><Relationship Id="rId721" Type="http://schemas.openxmlformats.org/officeDocument/2006/relationships/customXml" Target="../ink/ink2352.xml"/><Relationship Id="rId88" Type="http://schemas.openxmlformats.org/officeDocument/2006/relationships/customXml" Target="../ink/ink1747.xml"/><Relationship Id="rId153" Type="http://schemas.openxmlformats.org/officeDocument/2006/relationships/customXml" Target="../ink/ink1809.xml"/><Relationship Id="rId360" Type="http://schemas.openxmlformats.org/officeDocument/2006/relationships/customXml" Target="../ink/ink2010.xml"/><Relationship Id="rId598" Type="http://schemas.openxmlformats.org/officeDocument/2006/relationships/customXml" Target="../ink/ink2241.xml"/><Relationship Id="rId819" Type="http://schemas.openxmlformats.org/officeDocument/2006/relationships/customXml" Target="../ink/ink2448.xml"/><Relationship Id="rId220" Type="http://schemas.openxmlformats.org/officeDocument/2006/relationships/customXml" Target="../ink/ink1874.xml"/><Relationship Id="rId458" Type="http://schemas.openxmlformats.org/officeDocument/2006/relationships/customXml" Target="../ink/ink2102.xml"/><Relationship Id="rId665" Type="http://schemas.openxmlformats.org/officeDocument/2006/relationships/customXml" Target="../ink/ink2300.xml"/><Relationship Id="rId872" Type="http://schemas.openxmlformats.org/officeDocument/2006/relationships/customXml" Target="../ink/ink2498.xml"/><Relationship Id="rId15" Type="http://schemas.openxmlformats.org/officeDocument/2006/relationships/customXml" Target="../ink/ink1685.xml"/><Relationship Id="rId318" Type="http://schemas.openxmlformats.org/officeDocument/2006/relationships/customXml" Target="../ink/ink1969.xml"/><Relationship Id="rId525" Type="http://schemas.openxmlformats.org/officeDocument/2006/relationships/customXml" Target="../ink/ink2168.xml"/><Relationship Id="rId732" Type="http://schemas.openxmlformats.org/officeDocument/2006/relationships/customXml" Target="../ink/ink2363.xml"/><Relationship Id="rId99" Type="http://schemas.openxmlformats.org/officeDocument/2006/relationships/customXml" Target="../ink/ink1758.xml"/><Relationship Id="rId164" Type="http://schemas.openxmlformats.org/officeDocument/2006/relationships/customXml" Target="../ink/ink1820.xml"/><Relationship Id="rId371" Type="http://schemas.openxmlformats.org/officeDocument/2006/relationships/customXml" Target="../ink/ink2021.xml"/><Relationship Id="rId469" Type="http://schemas.openxmlformats.org/officeDocument/2006/relationships/customXml" Target="../ink/ink2113.xml"/><Relationship Id="rId676" Type="http://schemas.openxmlformats.org/officeDocument/2006/relationships/customXml" Target="../ink/ink2310.xml"/><Relationship Id="rId883" Type="http://schemas.openxmlformats.org/officeDocument/2006/relationships/customXml" Target="../ink/ink2509.xml"/><Relationship Id="rId26" Type="http://schemas.openxmlformats.org/officeDocument/2006/relationships/image" Target="../media/image540.png"/><Relationship Id="rId231" Type="http://schemas.openxmlformats.org/officeDocument/2006/relationships/customXml" Target="../ink/ink1884.xml"/><Relationship Id="rId329" Type="http://schemas.openxmlformats.org/officeDocument/2006/relationships/customXml" Target="../ink/ink1979.xml"/><Relationship Id="rId536" Type="http://schemas.openxmlformats.org/officeDocument/2006/relationships/customXml" Target="../ink/ink2179.xml"/><Relationship Id="rId175" Type="http://schemas.openxmlformats.org/officeDocument/2006/relationships/customXml" Target="../ink/ink1831.xml"/><Relationship Id="rId743" Type="http://schemas.openxmlformats.org/officeDocument/2006/relationships/customXml" Target="../ink/ink2374.xml"/><Relationship Id="rId950" Type="http://schemas.openxmlformats.org/officeDocument/2006/relationships/customXml" Target="../ink/ink2576.xml"/><Relationship Id="rId382" Type="http://schemas.openxmlformats.org/officeDocument/2006/relationships/customXml" Target="../ink/ink2032.xml"/><Relationship Id="rId603" Type="http://schemas.openxmlformats.org/officeDocument/2006/relationships/image" Target="../media/image81.png"/><Relationship Id="rId687" Type="http://schemas.openxmlformats.org/officeDocument/2006/relationships/customXml" Target="../ink/ink2320.xml"/><Relationship Id="rId810" Type="http://schemas.openxmlformats.org/officeDocument/2006/relationships/customXml" Target="../ink/ink2439.xml"/><Relationship Id="rId908" Type="http://schemas.openxmlformats.org/officeDocument/2006/relationships/customXml" Target="../ink/ink2534.xml"/><Relationship Id="rId242" Type="http://schemas.openxmlformats.org/officeDocument/2006/relationships/customXml" Target="../ink/ink1894.xml"/><Relationship Id="rId894" Type="http://schemas.openxmlformats.org/officeDocument/2006/relationships/customXml" Target="../ink/ink2520.xml"/><Relationship Id="rId37" Type="http://schemas.openxmlformats.org/officeDocument/2006/relationships/image" Target="../media/image570.png"/><Relationship Id="rId102" Type="http://schemas.openxmlformats.org/officeDocument/2006/relationships/customXml" Target="../ink/ink1761.xml"/><Relationship Id="rId547" Type="http://schemas.openxmlformats.org/officeDocument/2006/relationships/customXml" Target="../ink/ink2190.xml"/><Relationship Id="rId754" Type="http://schemas.openxmlformats.org/officeDocument/2006/relationships/customXml" Target="../ink/ink2384.xml"/><Relationship Id="rId961" Type="http://schemas.openxmlformats.org/officeDocument/2006/relationships/customXml" Target="../ink/ink2587.xml"/><Relationship Id="rId90" Type="http://schemas.openxmlformats.org/officeDocument/2006/relationships/customXml" Target="../ink/ink1749.xml"/><Relationship Id="rId186" Type="http://schemas.openxmlformats.org/officeDocument/2006/relationships/customXml" Target="../ink/ink1842.xml"/><Relationship Id="rId393" Type="http://schemas.openxmlformats.org/officeDocument/2006/relationships/customXml" Target="../ink/ink2040.xml"/><Relationship Id="rId407" Type="http://schemas.openxmlformats.org/officeDocument/2006/relationships/customXml" Target="../ink/ink2054.xml"/><Relationship Id="rId614" Type="http://schemas.openxmlformats.org/officeDocument/2006/relationships/customXml" Target="../ink/ink2254.xml"/><Relationship Id="rId821" Type="http://schemas.openxmlformats.org/officeDocument/2006/relationships/customXml" Target="../ink/ink2450.xml"/><Relationship Id="rId253" Type="http://schemas.openxmlformats.org/officeDocument/2006/relationships/customXml" Target="../ink/ink1905.xml"/><Relationship Id="rId460" Type="http://schemas.openxmlformats.org/officeDocument/2006/relationships/customXml" Target="../ink/ink2104.xml"/><Relationship Id="rId698" Type="http://schemas.openxmlformats.org/officeDocument/2006/relationships/customXml" Target="../ink/ink2331.xml"/><Relationship Id="rId919" Type="http://schemas.openxmlformats.org/officeDocument/2006/relationships/customXml" Target="../ink/ink2545.xml"/><Relationship Id="rId48" Type="http://schemas.openxmlformats.org/officeDocument/2006/relationships/customXml" Target="../ink/ink1712.xml"/><Relationship Id="rId113" Type="http://schemas.openxmlformats.org/officeDocument/2006/relationships/customXml" Target="../ink/ink1771.xml"/><Relationship Id="rId320" Type="http://schemas.openxmlformats.org/officeDocument/2006/relationships/customXml" Target="../ink/ink1971.xml"/><Relationship Id="rId558" Type="http://schemas.openxmlformats.org/officeDocument/2006/relationships/customXml" Target="../ink/ink2201.xml"/><Relationship Id="rId765" Type="http://schemas.openxmlformats.org/officeDocument/2006/relationships/customXml" Target="../ink/ink2395.xml"/><Relationship Id="rId972" Type="http://schemas.openxmlformats.org/officeDocument/2006/relationships/customXml" Target="../ink/ink2598.xml"/><Relationship Id="rId197" Type="http://schemas.openxmlformats.org/officeDocument/2006/relationships/customXml" Target="../ink/ink1851.xml"/><Relationship Id="rId418" Type="http://schemas.openxmlformats.org/officeDocument/2006/relationships/customXml" Target="../ink/ink2064.xml"/><Relationship Id="rId625" Type="http://schemas.openxmlformats.org/officeDocument/2006/relationships/customXml" Target="../ink/ink2263.xml"/><Relationship Id="rId832" Type="http://schemas.openxmlformats.org/officeDocument/2006/relationships/customXml" Target="../ink/ink2461.xml"/><Relationship Id="rId264" Type="http://schemas.openxmlformats.org/officeDocument/2006/relationships/customXml" Target="../ink/ink1916.xml"/><Relationship Id="rId471" Type="http://schemas.openxmlformats.org/officeDocument/2006/relationships/customXml" Target="../ink/ink2115.xml"/><Relationship Id="rId59" Type="http://schemas.openxmlformats.org/officeDocument/2006/relationships/image" Target="../media/image620.png"/><Relationship Id="rId124" Type="http://schemas.openxmlformats.org/officeDocument/2006/relationships/customXml" Target="../ink/ink1782.xml"/><Relationship Id="rId569" Type="http://schemas.openxmlformats.org/officeDocument/2006/relationships/customXml" Target="../ink/ink2212.xml"/><Relationship Id="rId776" Type="http://schemas.openxmlformats.org/officeDocument/2006/relationships/customXml" Target="../ink/ink2405.xml"/><Relationship Id="rId983" Type="http://schemas.openxmlformats.org/officeDocument/2006/relationships/customXml" Target="../ink/ink2609.xml"/><Relationship Id="rId331" Type="http://schemas.openxmlformats.org/officeDocument/2006/relationships/customXml" Target="../ink/ink1981.xml"/><Relationship Id="rId429" Type="http://schemas.openxmlformats.org/officeDocument/2006/relationships/customXml" Target="../ink/ink2074.xml"/><Relationship Id="rId636" Type="http://schemas.openxmlformats.org/officeDocument/2006/relationships/customXml" Target="../ink/ink2273.xml"/><Relationship Id="rId843" Type="http://schemas.openxmlformats.org/officeDocument/2006/relationships/customXml" Target="../ink/ink2472.xml"/><Relationship Id="rId275" Type="http://schemas.openxmlformats.org/officeDocument/2006/relationships/customXml" Target="../ink/ink1927.xml"/><Relationship Id="rId482" Type="http://schemas.openxmlformats.org/officeDocument/2006/relationships/customXml" Target="../ink/ink2126.xml"/><Relationship Id="rId703" Type="http://schemas.openxmlformats.org/officeDocument/2006/relationships/image" Target="../media/image90.png"/><Relationship Id="rId910" Type="http://schemas.openxmlformats.org/officeDocument/2006/relationships/customXml" Target="../ink/ink2536.xml"/><Relationship Id="rId135" Type="http://schemas.openxmlformats.org/officeDocument/2006/relationships/customXml" Target="../ink/ink1793.xml"/><Relationship Id="rId342" Type="http://schemas.openxmlformats.org/officeDocument/2006/relationships/customXml" Target="../ink/ink1992.xml"/><Relationship Id="rId787" Type="http://schemas.openxmlformats.org/officeDocument/2006/relationships/customXml" Target="../ink/ink2416.xml"/><Relationship Id="rId202" Type="http://schemas.openxmlformats.org/officeDocument/2006/relationships/customXml" Target="../ink/ink1856.xml"/><Relationship Id="rId647" Type="http://schemas.openxmlformats.org/officeDocument/2006/relationships/customXml" Target="../ink/ink2282.xml"/><Relationship Id="rId854" Type="http://schemas.openxmlformats.org/officeDocument/2006/relationships/customXml" Target="../ink/ink2482.xml"/><Relationship Id="rId286" Type="http://schemas.openxmlformats.org/officeDocument/2006/relationships/customXml" Target="../ink/ink1938.xml"/><Relationship Id="rId493" Type="http://schemas.openxmlformats.org/officeDocument/2006/relationships/customXml" Target="../ink/ink2137.xml"/><Relationship Id="rId507" Type="http://schemas.openxmlformats.org/officeDocument/2006/relationships/customXml" Target="../ink/ink2151.xml"/><Relationship Id="rId714" Type="http://schemas.openxmlformats.org/officeDocument/2006/relationships/customXml" Target="../ink/ink2345.xml"/><Relationship Id="rId921" Type="http://schemas.openxmlformats.org/officeDocument/2006/relationships/customXml" Target="../ink/ink2547.xml"/><Relationship Id="rId50" Type="http://schemas.openxmlformats.org/officeDocument/2006/relationships/customXml" Target="../ink/ink1714.xml"/><Relationship Id="rId146" Type="http://schemas.openxmlformats.org/officeDocument/2006/relationships/customXml" Target="../ink/ink1803.xml"/><Relationship Id="rId353" Type="http://schemas.openxmlformats.org/officeDocument/2006/relationships/customXml" Target="../ink/ink2003.xml"/><Relationship Id="rId560" Type="http://schemas.openxmlformats.org/officeDocument/2006/relationships/customXml" Target="../ink/ink2203.xml"/><Relationship Id="rId798" Type="http://schemas.openxmlformats.org/officeDocument/2006/relationships/customXml" Target="../ink/ink2427.xml"/><Relationship Id="rId213" Type="http://schemas.openxmlformats.org/officeDocument/2006/relationships/customXml" Target="../ink/ink1867.xml"/><Relationship Id="rId420" Type="http://schemas.openxmlformats.org/officeDocument/2006/relationships/customXml" Target="../ink/ink2066.xml"/><Relationship Id="rId658" Type="http://schemas.openxmlformats.org/officeDocument/2006/relationships/customXml" Target="../ink/ink2293.xml"/><Relationship Id="rId865" Type="http://schemas.openxmlformats.org/officeDocument/2006/relationships/customXml" Target="../ink/ink2491.xml"/><Relationship Id="rId297" Type="http://schemas.openxmlformats.org/officeDocument/2006/relationships/customXml" Target="../ink/ink1949.xml"/><Relationship Id="rId518" Type="http://schemas.openxmlformats.org/officeDocument/2006/relationships/customXml" Target="../ink/ink2162.xml"/><Relationship Id="rId725" Type="http://schemas.openxmlformats.org/officeDocument/2006/relationships/customXml" Target="../ink/ink2356.xml"/><Relationship Id="rId932" Type="http://schemas.openxmlformats.org/officeDocument/2006/relationships/customXml" Target="../ink/ink2558.xml"/><Relationship Id="rId157" Type="http://schemas.openxmlformats.org/officeDocument/2006/relationships/customXml" Target="../ink/ink1813.xml"/><Relationship Id="rId364" Type="http://schemas.openxmlformats.org/officeDocument/2006/relationships/customXml" Target="../ink/ink2014.xml"/><Relationship Id="rId61" Type="http://schemas.openxmlformats.org/officeDocument/2006/relationships/customXml" Target="../ink/ink1722.xml"/><Relationship Id="rId571" Type="http://schemas.openxmlformats.org/officeDocument/2006/relationships/customXml" Target="../ink/ink2214.xml"/><Relationship Id="rId669" Type="http://schemas.openxmlformats.org/officeDocument/2006/relationships/customXml" Target="../ink/ink2304.xml"/><Relationship Id="rId876" Type="http://schemas.openxmlformats.org/officeDocument/2006/relationships/customXml" Target="../ink/ink25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7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>
            <a:extLst>
              <a:ext uri="{FF2B5EF4-FFF2-40B4-BE49-F238E27FC236}">
                <a16:creationId xmlns:a16="http://schemas.microsoft.com/office/drawing/2014/main" id="{D8F3A1E5-60EC-7ACF-0269-1A08DE43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3005" y="974898"/>
            <a:ext cx="10349689" cy="1929179"/>
          </a:xfrm>
        </p:spPr>
        <p:txBody>
          <a:bodyPr>
            <a:noAutofit/>
          </a:bodyPr>
          <a:lstStyle/>
          <a:p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Christmas @ Grace</a:t>
            </a:r>
            <a:b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</a:br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2023!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" y="5596348"/>
            <a:ext cx="12328187" cy="1339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14:cNvPr>
              <p14:cNvContentPartPr/>
              <p14:nvPr/>
            </p14:nvContentPartPr>
            <p14:xfrm>
              <a:off x="755139" y="64360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39" y="607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14:cNvPr>
              <p14:cNvContentPartPr/>
              <p14:nvPr/>
            </p14:nvContentPartPr>
            <p14:xfrm>
              <a:off x="293979" y="70732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3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14:cNvPr>
              <p14:cNvContentPartPr/>
              <p14:nvPr/>
            </p14:nvContentPartPr>
            <p14:xfrm>
              <a:off x="349419" y="4528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79" y="417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14:cNvPr>
              <p14:cNvContentPartPr/>
              <p14:nvPr/>
            </p14:nvContentPartPr>
            <p14:xfrm>
              <a:off x="953859" y="2699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14:cNvPr>
              <p14:cNvContentPartPr/>
              <p14:nvPr/>
            </p14:nvContentPartPr>
            <p14:xfrm>
              <a:off x="611859" y="26200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14:cNvPr>
              <p14:cNvContentPartPr/>
              <p14:nvPr/>
            </p14:nvContentPartPr>
            <p14:xfrm>
              <a:off x="1025499" y="56404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499" y="528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14:cNvPr>
              <p14:cNvContentPartPr/>
              <p14:nvPr/>
            </p14:nvContentPartPr>
            <p14:xfrm>
              <a:off x="905979" y="88228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14:cNvPr>
              <p14:cNvContentPartPr/>
              <p14:nvPr/>
            </p14:nvContentPartPr>
            <p14:xfrm>
              <a:off x="1184259" y="88228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61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14:cNvPr>
              <p14:cNvContentPartPr/>
              <p14:nvPr/>
            </p14:nvContentPartPr>
            <p14:xfrm>
              <a:off x="269859" y="1701282"/>
              <a:ext cx="36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219" y="166528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14:cNvPr>
              <p14:cNvContentPartPr/>
              <p14:nvPr/>
            </p14:nvContentPartPr>
            <p14:xfrm>
              <a:off x="278139" y="217036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39" y="213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14:cNvPr>
              <p14:cNvContentPartPr/>
              <p14:nvPr/>
            </p14:nvContentPartPr>
            <p14:xfrm>
              <a:off x="619779" y="23532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779" y="231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14:cNvPr>
              <p14:cNvContentPartPr/>
              <p14:nvPr/>
            </p14:nvContentPartPr>
            <p14:xfrm>
              <a:off x="397299" y="283024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2794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14:cNvPr>
              <p14:cNvContentPartPr/>
              <p14:nvPr/>
            </p14:nvContentPartPr>
            <p14:xfrm>
              <a:off x="198579" y="128008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9" y="124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14:cNvPr>
              <p14:cNvContentPartPr/>
              <p14:nvPr/>
            </p14:nvContentPartPr>
            <p14:xfrm>
              <a:off x="87339" y="90604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870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14:cNvPr>
              <p14:cNvContentPartPr/>
              <p14:nvPr/>
            </p14:nvContentPartPr>
            <p14:xfrm>
              <a:off x="15699" y="44524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40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14:cNvPr>
              <p14:cNvContentPartPr/>
              <p14:nvPr/>
            </p14:nvContentPartPr>
            <p14:xfrm>
              <a:off x="254019" y="949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1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14:cNvPr>
              <p14:cNvContentPartPr/>
              <p14:nvPr/>
            </p14:nvContentPartPr>
            <p14:xfrm>
              <a:off x="1446699" y="3952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05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14:cNvPr>
              <p14:cNvContentPartPr/>
              <p14:nvPr/>
            </p14:nvContentPartPr>
            <p14:xfrm>
              <a:off x="1415019" y="2461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019" y="21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14:cNvPr>
              <p14:cNvContentPartPr/>
              <p14:nvPr/>
            </p14:nvContentPartPr>
            <p14:xfrm>
              <a:off x="1327539" y="40528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53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14:cNvPr>
              <p14:cNvContentPartPr/>
              <p14:nvPr/>
            </p14:nvContentPartPr>
            <p14:xfrm>
              <a:off x="1494579" y="70732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57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14:cNvPr>
              <p14:cNvContentPartPr/>
              <p14:nvPr/>
            </p14:nvContentPartPr>
            <p14:xfrm>
              <a:off x="1189659" y="2130762"/>
              <a:ext cx="1116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53659" y="2094762"/>
                <a:ext cx="82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14:cNvPr>
              <p14:cNvContentPartPr/>
              <p14:nvPr/>
            </p14:nvContentPartPr>
            <p14:xfrm>
              <a:off x="778899" y="242488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259" y="238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14:cNvPr>
              <p14:cNvContentPartPr/>
              <p14:nvPr/>
            </p14:nvContentPartPr>
            <p14:xfrm>
              <a:off x="858459" y="22258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59" y="219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14:cNvPr>
              <p14:cNvContentPartPr/>
              <p14:nvPr/>
            </p14:nvContentPartPr>
            <p14:xfrm>
              <a:off x="747219" y="200332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19" y="1967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14:cNvPr>
              <p14:cNvContentPartPr/>
              <p14:nvPr/>
            </p14:nvContentPartPr>
            <p14:xfrm>
              <a:off x="1373979" y="2472402"/>
              <a:ext cx="18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7979" y="2436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14:cNvPr>
              <p14:cNvContentPartPr/>
              <p14:nvPr/>
            </p14:nvContentPartPr>
            <p14:xfrm>
              <a:off x="1486299" y="2719002"/>
              <a:ext cx="36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659" y="2683362"/>
                <a:ext cx="7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14:cNvPr>
              <p14:cNvContentPartPr/>
              <p14:nvPr/>
            </p14:nvContentPartPr>
            <p14:xfrm>
              <a:off x="1200459" y="285400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281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14:cNvPr>
              <p14:cNvContentPartPr/>
              <p14:nvPr/>
            </p14:nvContentPartPr>
            <p14:xfrm>
              <a:off x="1065099" y="266320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45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14:cNvPr>
              <p14:cNvContentPartPr/>
              <p14:nvPr/>
            </p14:nvContentPartPr>
            <p14:xfrm>
              <a:off x="834699" y="2917722"/>
              <a:ext cx="360" cy="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8699" y="2882082"/>
                <a:ext cx="72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14:cNvPr>
              <p14:cNvContentPartPr/>
              <p14:nvPr/>
            </p14:nvContentPartPr>
            <p14:xfrm>
              <a:off x="444819" y="310852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79" y="30728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14:cNvPr>
              <p14:cNvContentPartPr/>
              <p14:nvPr/>
            </p14:nvContentPartPr>
            <p14:xfrm>
              <a:off x="763059" y="270316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1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41B8CD1-2E0B-4CFB-1909-201F09D03F9B}"/>
              </a:ext>
            </a:extLst>
          </p:cNvPr>
          <p:cNvGrpSpPr/>
          <p:nvPr/>
        </p:nvGrpSpPr>
        <p:grpSpPr>
          <a:xfrm>
            <a:off x="262299" y="2504082"/>
            <a:ext cx="127440" cy="16560"/>
            <a:chOff x="262299" y="2504082"/>
            <a:chExt cx="12744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14:cNvPr>
                <p14:cNvContentPartPr/>
                <p14:nvPr/>
              </p14:nvContentPartPr>
              <p14:xfrm>
                <a:off x="389379" y="252028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379" y="24842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14:cNvPr>
                <p14:cNvContentPartPr/>
                <p14:nvPr/>
              </p14:nvContentPartPr>
              <p14:xfrm>
                <a:off x="262299" y="2504082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299" y="24684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14:cNvPr>
              <p14:cNvContentPartPr/>
              <p14:nvPr/>
            </p14:nvContentPartPr>
            <p14:xfrm>
              <a:off x="246099" y="2854002"/>
              <a:ext cx="3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0459" y="2818362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14:cNvPr>
              <p14:cNvContentPartPr/>
              <p14:nvPr/>
            </p14:nvContentPartPr>
            <p14:xfrm>
              <a:off x="206499" y="3092682"/>
              <a:ext cx="360" cy="3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0859" y="3056682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14:cNvPr>
              <p14:cNvContentPartPr/>
              <p14:nvPr/>
            </p14:nvContentPartPr>
            <p14:xfrm>
              <a:off x="214419" y="3418842"/>
              <a:ext cx="360" cy="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419" y="338284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14:cNvPr>
              <p14:cNvContentPartPr/>
              <p14:nvPr/>
            </p14:nvContentPartPr>
            <p14:xfrm>
              <a:off x="834699" y="348256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699" y="3446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14:cNvPr>
              <p14:cNvContentPartPr/>
              <p14:nvPr/>
            </p14:nvContentPartPr>
            <p14:xfrm>
              <a:off x="802659" y="32356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19" y="3199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14:cNvPr>
              <p14:cNvContentPartPr/>
              <p14:nvPr/>
            </p14:nvContentPartPr>
            <p14:xfrm>
              <a:off x="1224219" y="3164322"/>
              <a:ext cx="18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219" y="3128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14:cNvPr>
              <p14:cNvContentPartPr/>
              <p14:nvPr/>
            </p14:nvContentPartPr>
            <p14:xfrm>
              <a:off x="1283259" y="3370962"/>
              <a:ext cx="504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7619" y="3334962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14:cNvPr>
              <p14:cNvContentPartPr/>
              <p14:nvPr/>
            </p14:nvContentPartPr>
            <p14:xfrm>
              <a:off x="1088859" y="3568602"/>
              <a:ext cx="360" cy="1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3219" y="35326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14:cNvPr>
              <p14:cNvContentPartPr/>
              <p14:nvPr/>
            </p14:nvContentPartPr>
            <p14:xfrm>
              <a:off x="1017219" y="330760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579" y="3271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14:cNvPr>
              <p14:cNvContentPartPr/>
              <p14:nvPr/>
            </p14:nvContentPartPr>
            <p14:xfrm>
              <a:off x="1526259" y="3029322"/>
              <a:ext cx="360" cy="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90619" y="29933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14:cNvPr>
              <p14:cNvContentPartPr/>
              <p14:nvPr/>
            </p14:nvContentPartPr>
            <p14:xfrm>
              <a:off x="1526259" y="326764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231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14:cNvPr>
              <p14:cNvContentPartPr/>
              <p14:nvPr/>
            </p14:nvContentPartPr>
            <p14:xfrm>
              <a:off x="1343379" y="3665082"/>
              <a:ext cx="180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07739" y="362944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14:cNvPr>
              <p14:cNvContentPartPr/>
              <p14:nvPr/>
            </p14:nvContentPartPr>
            <p14:xfrm>
              <a:off x="678819" y="3850122"/>
              <a:ext cx="468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3179" y="3814482"/>
                <a:ext cx="76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14:cNvPr>
              <p14:cNvContentPartPr/>
              <p14:nvPr/>
            </p14:nvContentPartPr>
            <p14:xfrm>
              <a:off x="588099" y="3512802"/>
              <a:ext cx="360" cy="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459" y="34768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14:cNvPr>
              <p14:cNvContentPartPr/>
              <p14:nvPr/>
            </p14:nvContentPartPr>
            <p14:xfrm>
              <a:off x="483339" y="3347202"/>
              <a:ext cx="180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699" y="331156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14:cNvPr>
              <p14:cNvContentPartPr/>
              <p14:nvPr/>
            </p14:nvContentPartPr>
            <p14:xfrm>
              <a:off x="475419" y="3601722"/>
              <a:ext cx="180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9419" y="3566082"/>
                <a:ext cx="73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14:cNvPr>
              <p14:cNvContentPartPr/>
              <p14:nvPr/>
            </p14:nvContentPartPr>
            <p14:xfrm>
              <a:off x="285699" y="364132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59" y="3605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14:cNvPr>
              <p14:cNvContentPartPr/>
              <p14:nvPr/>
            </p14:nvContentPartPr>
            <p14:xfrm>
              <a:off x="269859" y="3887922"/>
              <a:ext cx="360" cy="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219" y="38519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14:cNvPr>
              <p14:cNvContentPartPr/>
              <p14:nvPr/>
            </p14:nvContentPartPr>
            <p14:xfrm>
              <a:off x="94899" y="4118322"/>
              <a:ext cx="180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59" y="40826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14:cNvPr>
              <p14:cNvContentPartPr/>
              <p14:nvPr/>
            </p14:nvContentPartPr>
            <p14:xfrm>
              <a:off x="341499" y="4277442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49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14:cNvPr>
              <p14:cNvContentPartPr/>
              <p14:nvPr/>
            </p14:nvContentPartPr>
            <p14:xfrm>
              <a:off x="182379" y="4556082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739" y="4520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14:cNvPr>
              <p14:cNvContentPartPr/>
              <p14:nvPr/>
            </p14:nvContentPartPr>
            <p14:xfrm>
              <a:off x="111099" y="4324962"/>
              <a:ext cx="180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4289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14:cNvPr>
              <p14:cNvContentPartPr/>
              <p14:nvPr/>
            </p14:nvContentPartPr>
            <p14:xfrm>
              <a:off x="556419" y="411832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419" y="4082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14:cNvPr>
              <p14:cNvContentPartPr/>
              <p14:nvPr/>
            </p14:nvContentPartPr>
            <p14:xfrm>
              <a:off x="389379" y="3887922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379" y="3851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14:cNvPr>
              <p14:cNvContentPartPr/>
              <p14:nvPr/>
            </p14:nvContentPartPr>
            <p14:xfrm>
              <a:off x="818859" y="3689202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59" y="3653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14:cNvPr>
              <p14:cNvContentPartPr/>
              <p14:nvPr/>
            </p14:nvContentPartPr>
            <p14:xfrm>
              <a:off x="985899" y="3903762"/>
              <a:ext cx="360" cy="1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9899" y="3868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14:cNvPr>
              <p14:cNvContentPartPr/>
              <p14:nvPr/>
            </p14:nvContentPartPr>
            <p14:xfrm>
              <a:off x="839379" y="4078722"/>
              <a:ext cx="3600" cy="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3379" y="4042722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14:cNvPr>
              <p14:cNvContentPartPr/>
              <p14:nvPr/>
            </p14:nvContentPartPr>
            <p14:xfrm>
              <a:off x="723099" y="427744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4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14:cNvPr>
              <p14:cNvContentPartPr/>
              <p14:nvPr/>
            </p14:nvContentPartPr>
            <p14:xfrm>
              <a:off x="572259" y="4412442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619" y="4376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14:cNvPr>
              <p14:cNvContentPartPr/>
              <p14:nvPr/>
            </p14:nvContentPartPr>
            <p14:xfrm>
              <a:off x="453099" y="4516122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99" y="448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14:cNvPr>
              <p14:cNvContentPartPr/>
              <p14:nvPr/>
            </p14:nvContentPartPr>
            <p14:xfrm>
              <a:off x="1160859" y="4277442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8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14:cNvPr>
              <p14:cNvContentPartPr/>
              <p14:nvPr/>
            </p14:nvContentPartPr>
            <p14:xfrm>
              <a:off x="1422939" y="4078722"/>
              <a:ext cx="180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87299" y="40427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14:cNvPr>
              <p14:cNvContentPartPr/>
              <p14:nvPr/>
            </p14:nvContentPartPr>
            <p14:xfrm>
              <a:off x="1677459" y="400708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459" y="397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14:cNvPr>
              <p14:cNvContentPartPr/>
              <p14:nvPr/>
            </p14:nvContentPartPr>
            <p14:xfrm>
              <a:off x="1645779" y="3776682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779" y="3740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14:cNvPr>
              <p14:cNvContentPartPr/>
              <p14:nvPr/>
            </p14:nvContentPartPr>
            <p14:xfrm>
              <a:off x="1605819" y="3530082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819" y="349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14:cNvPr>
              <p14:cNvContentPartPr/>
              <p14:nvPr/>
            </p14:nvContentPartPr>
            <p14:xfrm>
              <a:off x="2051139" y="2186202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139" y="2150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14:cNvPr>
              <p14:cNvContentPartPr/>
              <p14:nvPr/>
            </p14:nvContentPartPr>
            <p14:xfrm>
              <a:off x="1510419" y="2234082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779" y="219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14:cNvPr>
              <p14:cNvContentPartPr/>
              <p14:nvPr/>
            </p14:nvContentPartPr>
            <p14:xfrm>
              <a:off x="1661259" y="237700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234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14:cNvPr>
              <p14:cNvContentPartPr/>
              <p14:nvPr/>
            </p14:nvContentPartPr>
            <p14:xfrm>
              <a:off x="1772859" y="2679042"/>
              <a:ext cx="180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6859" y="2643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14:cNvPr>
              <p14:cNvContentPartPr/>
              <p14:nvPr/>
            </p14:nvContentPartPr>
            <p14:xfrm>
              <a:off x="1804539" y="2997282"/>
              <a:ext cx="18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68899" y="2961642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440F178-9DCC-BA08-8163-93F26E4135B7}"/>
              </a:ext>
            </a:extLst>
          </p:cNvPr>
          <p:cNvGrpSpPr/>
          <p:nvPr/>
        </p:nvGrpSpPr>
        <p:grpSpPr>
          <a:xfrm>
            <a:off x="2019099" y="2893962"/>
            <a:ext cx="16560" cy="32400"/>
            <a:chOff x="2019099" y="2893962"/>
            <a:chExt cx="1656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14:cNvPr>
                <p14:cNvContentPartPr/>
                <p14:nvPr/>
              </p14:nvContentPartPr>
              <p14:xfrm>
                <a:off x="2019099" y="2926002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3459" y="28900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14:cNvPr>
                <p14:cNvContentPartPr/>
                <p14:nvPr/>
              </p14:nvContentPartPr>
              <p14:xfrm>
                <a:off x="2035299" y="2893962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9299" y="28583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14:cNvPr>
              <p14:cNvContentPartPr/>
              <p14:nvPr/>
            </p14:nvContentPartPr>
            <p14:xfrm>
              <a:off x="2106579" y="2703162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93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14:cNvPr>
              <p14:cNvContentPartPr/>
              <p14:nvPr/>
            </p14:nvContentPartPr>
            <p14:xfrm>
              <a:off x="2066979" y="2590482"/>
              <a:ext cx="360" cy="1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339" y="25544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14:cNvPr>
              <p14:cNvContentPartPr/>
              <p14:nvPr/>
            </p14:nvContentPartPr>
            <p14:xfrm>
              <a:off x="1884099" y="24644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2428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14:cNvPr>
              <p14:cNvContentPartPr/>
              <p14:nvPr/>
            </p14:nvContentPartPr>
            <p14:xfrm>
              <a:off x="1804539" y="69148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899" y="65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14:cNvPr>
              <p14:cNvContentPartPr/>
              <p14:nvPr/>
            </p14:nvContentPartPr>
            <p14:xfrm>
              <a:off x="1924059" y="508602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80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14:cNvPr>
              <p14:cNvContentPartPr/>
              <p14:nvPr/>
            </p14:nvContentPartPr>
            <p14:xfrm>
              <a:off x="1828299" y="4132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659" y="3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14:cNvPr>
              <p14:cNvContentPartPr/>
              <p14:nvPr/>
            </p14:nvContentPartPr>
            <p14:xfrm>
              <a:off x="1216299" y="197202"/>
              <a:ext cx="360" cy="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299" y="161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14:cNvPr>
              <p14:cNvContentPartPr/>
              <p14:nvPr/>
            </p14:nvContentPartPr>
            <p14:xfrm>
              <a:off x="1033419" y="79122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419" y="43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14:cNvPr>
              <p14:cNvContentPartPr/>
              <p14:nvPr/>
            </p14:nvContentPartPr>
            <p14:xfrm>
              <a:off x="659739" y="7482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39" y="-281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14:cNvPr>
              <p14:cNvContentPartPr/>
              <p14:nvPr/>
            </p14:nvContentPartPr>
            <p14:xfrm>
              <a:off x="2130699" y="31780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059" y="281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14:cNvPr>
              <p14:cNvContentPartPr/>
              <p14:nvPr/>
            </p14:nvContentPartPr>
            <p14:xfrm>
              <a:off x="-141" y="1319682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283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14:cNvPr>
              <p14:cNvContentPartPr/>
              <p14:nvPr/>
            </p14:nvContentPartPr>
            <p14:xfrm>
              <a:off x="39459" y="1454682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" y="1419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14:cNvPr>
              <p14:cNvContentPartPr/>
              <p14:nvPr/>
            </p14:nvContentPartPr>
            <p14:xfrm>
              <a:off x="-141" y="1915842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879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14:cNvPr>
              <p14:cNvContentPartPr/>
              <p14:nvPr/>
            </p14:nvContentPartPr>
            <p14:xfrm>
              <a:off x="111099" y="22499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2214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14:cNvPr>
              <p14:cNvContentPartPr/>
              <p14:nvPr/>
            </p14:nvContentPartPr>
            <p14:xfrm>
              <a:off x="47379" y="24407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2405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14:cNvPr>
              <p14:cNvContentPartPr/>
              <p14:nvPr/>
            </p14:nvContentPartPr>
            <p14:xfrm>
              <a:off x="-15981" y="279064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981" y="2755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14:cNvPr>
              <p14:cNvContentPartPr/>
              <p14:nvPr/>
            </p14:nvContentPartPr>
            <p14:xfrm>
              <a:off x="55299" y="3005202"/>
              <a:ext cx="360" cy="1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659" y="29695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14:cNvPr>
              <p14:cNvContentPartPr/>
              <p14:nvPr/>
            </p14:nvContentPartPr>
            <p14:xfrm>
              <a:off x="87339" y="3585882"/>
              <a:ext cx="180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35498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14:cNvPr>
              <p14:cNvContentPartPr/>
              <p14:nvPr/>
            </p14:nvContentPartPr>
            <p14:xfrm>
              <a:off x="90579" y="3323082"/>
              <a:ext cx="468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9" y="3287442"/>
                <a:ext cx="7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14:cNvPr>
              <p14:cNvContentPartPr/>
              <p14:nvPr/>
            </p14:nvContentPartPr>
            <p14:xfrm>
              <a:off x="15699" y="383212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3796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14:cNvPr>
              <p14:cNvContentPartPr/>
              <p14:nvPr/>
            </p14:nvContentPartPr>
            <p14:xfrm>
              <a:off x="-24261" y="3967482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261" y="3931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14:cNvPr>
              <p14:cNvContentPartPr/>
              <p14:nvPr/>
            </p14:nvContentPartPr>
            <p14:xfrm>
              <a:off x="1749099" y="230322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4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14:cNvPr>
              <p14:cNvContentPartPr/>
              <p14:nvPr/>
            </p14:nvContentPartPr>
            <p14:xfrm>
              <a:off x="1661259" y="103242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6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14:cNvPr>
              <p14:cNvContentPartPr/>
              <p14:nvPr/>
            </p14:nvContentPartPr>
            <p14:xfrm>
              <a:off x="1526259" y="397362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6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14:cNvPr>
              <p14:cNvContentPartPr/>
              <p14:nvPr/>
            </p14:nvContentPartPr>
            <p14:xfrm>
              <a:off x="1621659" y="500682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019" y="464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14:cNvPr>
              <p14:cNvContentPartPr/>
              <p14:nvPr/>
            </p14:nvContentPartPr>
            <p14:xfrm>
              <a:off x="1971579" y="228882"/>
              <a:ext cx="360" cy="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35579" y="1928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14:cNvPr>
              <p14:cNvContentPartPr/>
              <p14:nvPr/>
            </p14:nvContentPartPr>
            <p14:xfrm>
              <a:off x="2297379" y="39522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73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14:cNvPr>
              <p14:cNvContentPartPr/>
              <p14:nvPr/>
            </p14:nvContentPartPr>
            <p14:xfrm>
              <a:off x="2456499" y="230322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8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14:cNvPr>
              <p14:cNvContentPartPr/>
              <p14:nvPr/>
            </p14:nvContentPartPr>
            <p14:xfrm>
              <a:off x="2528139" y="619842"/>
              <a:ext cx="360" cy="1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92139" y="58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14:cNvPr>
              <p14:cNvContentPartPr/>
              <p14:nvPr/>
            </p14:nvContentPartPr>
            <p14:xfrm>
              <a:off x="2234019" y="73108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019" y="695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14:cNvPr>
              <p14:cNvContentPartPr/>
              <p14:nvPr/>
            </p14:nvContentPartPr>
            <p14:xfrm>
              <a:off x="2138619" y="890202"/>
              <a:ext cx="360" cy="1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2619" y="85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14:cNvPr>
              <p14:cNvContentPartPr/>
              <p14:nvPr/>
            </p14:nvContentPartPr>
            <p14:xfrm>
              <a:off x="2512299" y="826842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6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14:cNvPr>
              <p14:cNvContentPartPr/>
              <p14:nvPr/>
            </p14:nvContentPartPr>
            <p14:xfrm>
              <a:off x="2424819" y="469002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14:cNvPr>
              <p14:cNvContentPartPr/>
              <p14:nvPr/>
            </p14:nvContentPartPr>
            <p14:xfrm>
              <a:off x="2154459" y="556122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819" y="520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14:cNvPr>
              <p14:cNvContentPartPr/>
              <p14:nvPr/>
            </p14:nvContentPartPr>
            <p14:xfrm>
              <a:off x="6304899" y="604002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9259" y="56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14:cNvPr>
              <p14:cNvContentPartPr/>
              <p14:nvPr/>
            </p14:nvContentPartPr>
            <p14:xfrm>
              <a:off x="7108059" y="802722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2059" y="766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14:cNvPr>
              <p14:cNvContentPartPr/>
              <p14:nvPr/>
            </p14:nvContentPartPr>
            <p14:xfrm>
              <a:off x="6329019" y="961842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3379" y="92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14:cNvPr>
              <p14:cNvContentPartPr/>
              <p14:nvPr/>
            </p14:nvContentPartPr>
            <p14:xfrm>
              <a:off x="6654819" y="747282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179" y="711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14:cNvPr>
              <p14:cNvContentPartPr/>
              <p14:nvPr/>
            </p14:nvContentPartPr>
            <p14:xfrm>
              <a:off x="7338819" y="492402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2819" y="456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14:cNvPr>
              <p14:cNvContentPartPr/>
              <p14:nvPr/>
            </p14:nvContentPartPr>
            <p14:xfrm>
              <a:off x="7950819" y="675642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179" y="639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14:cNvPr>
              <p14:cNvContentPartPr/>
              <p14:nvPr/>
            </p14:nvContentPartPr>
            <p14:xfrm>
              <a:off x="8420259" y="524442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259" y="48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14:cNvPr>
              <p14:cNvContentPartPr/>
              <p14:nvPr/>
            </p14:nvContentPartPr>
            <p14:xfrm>
              <a:off x="1200459" y="4889802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4853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14:cNvPr>
              <p14:cNvContentPartPr/>
              <p14:nvPr/>
            </p14:nvContentPartPr>
            <p14:xfrm>
              <a:off x="563979" y="4921482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39" y="488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14:cNvPr>
              <p14:cNvContentPartPr/>
              <p14:nvPr/>
            </p14:nvContentPartPr>
            <p14:xfrm>
              <a:off x="428979" y="5120202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79" y="5084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14:cNvPr>
              <p14:cNvContentPartPr/>
              <p14:nvPr/>
            </p14:nvContentPartPr>
            <p14:xfrm>
              <a:off x="333579" y="5438082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939" y="5402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14:cNvPr>
              <p14:cNvContentPartPr/>
              <p14:nvPr/>
            </p14:nvContentPartPr>
            <p14:xfrm>
              <a:off x="166539" y="5748402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99" y="5712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14:cNvPr>
              <p14:cNvContentPartPr/>
              <p14:nvPr/>
            </p14:nvContentPartPr>
            <p14:xfrm>
              <a:off x="683499" y="5764242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99" y="5728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14:cNvPr>
              <p14:cNvContentPartPr/>
              <p14:nvPr/>
            </p14:nvContentPartPr>
            <p14:xfrm>
              <a:off x="611859" y="5645082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5609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14:cNvPr>
              <p14:cNvContentPartPr/>
              <p14:nvPr/>
            </p14:nvContentPartPr>
            <p14:xfrm>
              <a:off x="707259" y="5443482"/>
              <a:ext cx="5040" cy="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259" y="5407842"/>
                <a:ext cx="76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14:cNvPr>
              <p14:cNvContentPartPr/>
              <p14:nvPr/>
            </p14:nvContentPartPr>
            <p14:xfrm>
              <a:off x="866379" y="5238282"/>
              <a:ext cx="360" cy="1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0739" y="52022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14:cNvPr>
              <p14:cNvContentPartPr/>
              <p14:nvPr/>
            </p14:nvContentPartPr>
            <p14:xfrm>
              <a:off x="786819" y="5080602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179" y="5044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14:cNvPr>
              <p14:cNvContentPartPr/>
              <p14:nvPr/>
            </p14:nvContentPartPr>
            <p14:xfrm>
              <a:off x="905979" y="4714842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467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14:cNvPr>
              <p14:cNvContentPartPr/>
              <p14:nvPr/>
            </p14:nvContentPartPr>
            <p14:xfrm>
              <a:off x="874299" y="4579482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99" y="4543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14:cNvPr>
              <p14:cNvContentPartPr/>
              <p14:nvPr/>
            </p14:nvContentPartPr>
            <p14:xfrm>
              <a:off x="1033419" y="4498842"/>
              <a:ext cx="1800" cy="18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97419" y="4462842"/>
                <a:ext cx="734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416F4D5-6350-09BD-4122-EA2F6EFC82CF}"/>
              </a:ext>
            </a:extLst>
          </p:cNvPr>
          <p:cNvGrpSpPr/>
          <p:nvPr/>
        </p:nvGrpSpPr>
        <p:grpSpPr>
          <a:xfrm>
            <a:off x="1279659" y="4508202"/>
            <a:ext cx="1800" cy="360"/>
            <a:chOff x="1279659" y="4508202"/>
            <a:chExt cx="1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4019" y="44722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180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4019" y="4472202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14:cNvPr>
              <p14:cNvContentPartPr/>
              <p14:nvPr/>
            </p14:nvContentPartPr>
            <p14:xfrm>
              <a:off x="1534179" y="4516122"/>
              <a:ext cx="18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98539" y="44801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14:cNvPr>
              <p14:cNvContentPartPr/>
              <p14:nvPr/>
            </p14:nvContentPartPr>
            <p14:xfrm>
              <a:off x="1693299" y="4333242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299" y="429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14:cNvPr>
              <p14:cNvContentPartPr/>
              <p14:nvPr/>
            </p14:nvContentPartPr>
            <p14:xfrm>
              <a:off x="1772859" y="4205802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859" y="417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14:cNvPr>
              <p14:cNvContentPartPr/>
              <p14:nvPr/>
            </p14:nvContentPartPr>
            <p14:xfrm>
              <a:off x="1884099" y="4539882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4504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14:cNvPr>
              <p14:cNvContentPartPr/>
              <p14:nvPr/>
            </p14:nvContentPartPr>
            <p14:xfrm>
              <a:off x="1757019" y="4834362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019" y="479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14:cNvPr>
              <p14:cNvContentPartPr/>
              <p14:nvPr/>
            </p14:nvContentPartPr>
            <p14:xfrm>
              <a:off x="1589979" y="4848402"/>
              <a:ext cx="360" cy="18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53979" y="48127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14:cNvPr>
              <p14:cNvContentPartPr/>
              <p14:nvPr/>
            </p14:nvContentPartPr>
            <p14:xfrm>
              <a:off x="1462539" y="4699002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466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14:cNvPr>
              <p14:cNvContentPartPr/>
              <p14:nvPr/>
            </p14:nvContentPartPr>
            <p14:xfrm>
              <a:off x="1462539" y="5207682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5172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14:cNvPr>
              <p14:cNvContentPartPr/>
              <p14:nvPr/>
            </p14:nvContentPartPr>
            <p14:xfrm>
              <a:off x="1286499" y="5295162"/>
              <a:ext cx="180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0499" y="52595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14:cNvPr>
              <p14:cNvContentPartPr/>
              <p14:nvPr/>
            </p14:nvContentPartPr>
            <p14:xfrm>
              <a:off x="1136739" y="5159802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739" y="512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14:cNvPr>
              <p14:cNvContentPartPr/>
              <p14:nvPr/>
            </p14:nvContentPartPr>
            <p14:xfrm>
              <a:off x="1057179" y="504892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539" y="5012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14:cNvPr>
              <p14:cNvContentPartPr/>
              <p14:nvPr/>
            </p14:nvContentPartPr>
            <p14:xfrm>
              <a:off x="953859" y="4929402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4893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14:cNvPr>
              <p14:cNvContentPartPr/>
              <p14:nvPr/>
            </p14:nvContentPartPr>
            <p14:xfrm>
              <a:off x="651459" y="4706922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19" y="467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14:cNvPr>
              <p14:cNvContentPartPr/>
              <p14:nvPr/>
            </p14:nvContentPartPr>
            <p14:xfrm>
              <a:off x="1128819" y="4110402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179" y="4074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14:cNvPr>
              <p14:cNvContentPartPr/>
              <p14:nvPr/>
            </p14:nvContentPartPr>
            <p14:xfrm>
              <a:off x="1311699" y="3864162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699" y="3828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14:cNvPr>
              <p14:cNvContentPartPr/>
              <p14:nvPr/>
            </p14:nvContentPartPr>
            <p14:xfrm>
              <a:off x="309819" y="4913562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79" y="48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14:cNvPr>
              <p14:cNvContentPartPr/>
              <p14:nvPr/>
            </p14:nvContentPartPr>
            <p14:xfrm>
              <a:off x="47379" y="4953162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491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14:cNvPr>
              <p14:cNvContentPartPr/>
              <p14:nvPr/>
            </p14:nvContentPartPr>
            <p14:xfrm>
              <a:off x="111099" y="5199762"/>
              <a:ext cx="360" cy="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99" y="5164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14:cNvPr>
              <p14:cNvContentPartPr/>
              <p14:nvPr/>
            </p14:nvContentPartPr>
            <p14:xfrm>
              <a:off x="-8421" y="5390922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061" y="5354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14:cNvPr>
              <p14:cNvContentPartPr/>
              <p14:nvPr/>
            </p14:nvContentPartPr>
            <p14:xfrm>
              <a:off x="31539" y="5637162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5601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14:cNvPr>
              <p14:cNvContentPartPr/>
              <p14:nvPr/>
            </p14:nvContentPartPr>
            <p14:xfrm>
              <a:off x="397299" y="5708802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5672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14:cNvPr>
              <p14:cNvContentPartPr/>
              <p14:nvPr/>
            </p14:nvContentPartPr>
            <p14:xfrm>
              <a:off x="31539" y="4603242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456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14:cNvPr>
              <p14:cNvContentPartPr/>
              <p14:nvPr/>
            </p14:nvContentPartPr>
            <p14:xfrm>
              <a:off x="3108819" y="262002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8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14:cNvPr>
              <p14:cNvContentPartPr/>
              <p14:nvPr/>
            </p14:nvContentPartPr>
            <p14:xfrm>
              <a:off x="2623539" y="55362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7899" y="19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14:cNvPr>
              <p14:cNvContentPartPr/>
              <p14:nvPr/>
            </p14:nvContentPartPr>
            <p14:xfrm>
              <a:off x="2885979" y="-24198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0339" y="-59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14:cNvPr>
              <p14:cNvContentPartPr/>
              <p14:nvPr/>
            </p14:nvContentPartPr>
            <p14:xfrm>
              <a:off x="3872019" y="-9583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019" y="-131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14:cNvPr>
              <p14:cNvContentPartPr/>
              <p14:nvPr/>
            </p14:nvContentPartPr>
            <p14:xfrm>
              <a:off x="3832419" y="15762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6419" y="-202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14:cNvPr>
              <p14:cNvContentPartPr/>
              <p14:nvPr/>
            </p14:nvContentPartPr>
            <p14:xfrm>
              <a:off x="3450819" y="23322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-12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14:cNvPr>
              <p14:cNvContentPartPr/>
              <p14:nvPr/>
            </p14:nvContentPartPr>
            <p14:xfrm>
              <a:off x="3482139" y="333642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6499" y="297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14:cNvPr>
              <p14:cNvContentPartPr/>
              <p14:nvPr/>
            </p14:nvContentPartPr>
            <p14:xfrm>
              <a:off x="4158219" y="294042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219" y="258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14:cNvPr>
              <p14:cNvContentPartPr/>
              <p14:nvPr/>
            </p14:nvContentPartPr>
            <p14:xfrm>
              <a:off x="4833939" y="71202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299" y="35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14:cNvPr>
              <p14:cNvContentPartPr/>
              <p14:nvPr/>
            </p14:nvContentPartPr>
            <p14:xfrm>
              <a:off x="4722699" y="421122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059" y="38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14:cNvPr>
              <p14:cNvContentPartPr/>
              <p14:nvPr/>
            </p14:nvContentPartPr>
            <p14:xfrm>
              <a:off x="4523979" y="269922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97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14:cNvPr>
              <p14:cNvContentPartPr/>
              <p14:nvPr/>
            </p14:nvContentPartPr>
            <p14:xfrm>
              <a:off x="4500219" y="166962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219" y="13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14:cNvPr>
              <p14:cNvContentPartPr/>
              <p14:nvPr/>
            </p14:nvContentPartPr>
            <p14:xfrm>
              <a:off x="4293219" y="127002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579" y="9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14:cNvPr>
              <p14:cNvContentPartPr/>
              <p14:nvPr/>
            </p14:nvContentPartPr>
            <p14:xfrm>
              <a:off x="4205739" y="39522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09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14:cNvPr>
              <p14:cNvContentPartPr/>
              <p14:nvPr/>
            </p14:nvContentPartPr>
            <p14:xfrm>
              <a:off x="3712899" y="405282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25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14:cNvPr>
              <p14:cNvContentPartPr/>
              <p14:nvPr/>
            </p14:nvContentPartPr>
            <p14:xfrm>
              <a:off x="3784539" y="818562"/>
              <a:ext cx="5760" cy="1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48899" y="782922"/>
                <a:ext cx="7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14:cNvPr>
              <p14:cNvContentPartPr/>
              <p14:nvPr/>
            </p14:nvContentPartPr>
            <p14:xfrm>
              <a:off x="4253619" y="957522"/>
              <a:ext cx="3240" cy="43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17979" y="921882"/>
                <a:ext cx="74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14:cNvPr>
              <p14:cNvContentPartPr/>
              <p14:nvPr/>
            </p14:nvContentPartPr>
            <p14:xfrm>
              <a:off x="4317339" y="763122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6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14:cNvPr>
              <p14:cNvContentPartPr/>
              <p14:nvPr/>
            </p14:nvContentPartPr>
            <p14:xfrm>
              <a:off x="4818099" y="763122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20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14:cNvPr>
              <p14:cNvContentPartPr/>
              <p14:nvPr/>
            </p14:nvContentPartPr>
            <p14:xfrm>
              <a:off x="4539819" y="683562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64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14:cNvPr>
              <p14:cNvContentPartPr/>
              <p14:nvPr/>
            </p14:nvContentPartPr>
            <p14:xfrm>
              <a:off x="4229859" y="460722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21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14:cNvPr>
              <p14:cNvContentPartPr/>
              <p14:nvPr/>
            </p14:nvContentPartPr>
            <p14:xfrm>
              <a:off x="3895779" y="667362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779" y="631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14:cNvPr>
              <p14:cNvContentPartPr/>
              <p14:nvPr/>
            </p14:nvContentPartPr>
            <p14:xfrm>
              <a:off x="3339219" y="739362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219" y="703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14:cNvPr>
              <p14:cNvContentPartPr/>
              <p14:nvPr/>
            </p14:nvContentPartPr>
            <p14:xfrm>
              <a:off x="3275859" y="619842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9859" y="584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14:cNvPr>
              <p14:cNvContentPartPr/>
              <p14:nvPr/>
            </p14:nvContentPartPr>
            <p14:xfrm>
              <a:off x="2830539" y="572322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4539" y="536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14:cNvPr>
              <p14:cNvContentPartPr/>
              <p14:nvPr/>
            </p14:nvContentPartPr>
            <p14:xfrm>
              <a:off x="2901819" y="301602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17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14:cNvPr>
              <p14:cNvContentPartPr/>
              <p14:nvPr/>
            </p14:nvContentPartPr>
            <p14:xfrm>
              <a:off x="3005139" y="930162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499" y="89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14:cNvPr>
              <p14:cNvContentPartPr/>
              <p14:nvPr/>
            </p14:nvContentPartPr>
            <p14:xfrm>
              <a:off x="3140499" y="2305722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4859" y="2269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14:cNvPr>
              <p14:cNvContentPartPr/>
              <p14:nvPr/>
            </p14:nvContentPartPr>
            <p14:xfrm>
              <a:off x="2615619" y="2266122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619" y="223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14:cNvPr>
              <p14:cNvContentPartPr/>
              <p14:nvPr/>
            </p14:nvContentPartPr>
            <p14:xfrm>
              <a:off x="2424819" y="2456922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242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14:cNvPr>
              <p14:cNvContentPartPr/>
              <p14:nvPr/>
            </p14:nvContentPartPr>
            <p14:xfrm>
              <a:off x="2663139" y="2735202"/>
              <a:ext cx="36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7499" y="269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14:cNvPr>
              <p14:cNvContentPartPr/>
              <p14:nvPr/>
            </p14:nvContentPartPr>
            <p14:xfrm>
              <a:off x="2774739" y="2926002"/>
              <a:ext cx="360" cy="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099" y="2890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14:cNvPr>
              <p14:cNvContentPartPr/>
              <p14:nvPr/>
            </p14:nvContentPartPr>
            <p14:xfrm>
              <a:off x="2369019" y="2106642"/>
              <a:ext cx="360" cy="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3379" y="207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14:cNvPr>
              <p14:cNvContentPartPr/>
              <p14:nvPr/>
            </p14:nvContentPartPr>
            <p14:xfrm>
              <a:off x="3450819" y="969762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934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14:cNvPr>
              <p14:cNvContentPartPr/>
              <p14:nvPr/>
            </p14:nvContentPartPr>
            <p14:xfrm>
              <a:off x="3347139" y="2146602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499" y="211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14:cNvPr>
              <p14:cNvContentPartPr/>
              <p14:nvPr/>
            </p14:nvContentPartPr>
            <p14:xfrm>
              <a:off x="2838099" y="2400762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2459" y="236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14:cNvPr>
              <p14:cNvContentPartPr/>
              <p14:nvPr/>
            </p14:nvContentPartPr>
            <p14:xfrm>
              <a:off x="2965539" y="2671482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899" y="263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14:cNvPr>
              <p14:cNvContentPartPr/>
              <p14:nvPr/>
            </p14:nvContentPartPr>
            <p14:xfrm>
              <a:off x="3172539" y="2663202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53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14:cNvPr>
              <p14:cNvContentPartPr/>
              <p14:nvPr/>
            </p14:nvContentPartPr>
            <p14:xfrm>
              <a:off x="5175939" y="707322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029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14:cNvPr>
              <p14:cNvContentPartPr/>
              <p14:nvPr/>
            </p14:nvContentPartPr>
            <p14:xfrm>
              <a:off x="5088459" y="540282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819" y="50464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104C7A1-DAF7-A1DC-D294-9E78CDF6D238}"/>
              </a:ext>
            </a:extLst>
          </p:cNvPr>
          <p:cNvGrpSpPr/>
          <p:nvPr/>
        </p:nvGrpSpPr>
        <p:grpSpPr>
          <a:xfrm>
            <a:off x="5207979" y="222402"/>
            <a:ext cx="143280" cy="72000"/>
            <a:chOff x="5207979" y="222402"/>
            <a:chExt cx="14328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14:cNvPr>
                <p14:cNvContentPartPr/>
                <p14:nvPr/>
              </p14:nvContentPartPr>
              <p14:xfrm>
                <a:off x="5207979" y="294042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1979" y="2580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14:cNvPr>
                <p14:cNvContentPartPr/>
                <p14:nvPr/>
              </p14:nvContentPartPr>
              <p14:xfrm>
                <a:off x="5350899" y="222402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14899" y="1864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14:cNvPr>
              <p14:cNvContentPartPr/>
              <p14:nvPr/>
            </p14:nvContentPartPr>
            <p14:xfrm>
              <a:off x="5533779" y="222402"/>
              <a:ext cx="360" cy="3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8139" y="186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14:cNvPr>
              <p14:cNvContentPartPr/>
              <p14:nvPr/>
            </p14:nvContentPartPr>
            <p14:xfrm>
              <a:off x="5152179" y="94962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53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14:cNvPr>
              <p14:cNvContentPartPr/>
              <p14:nvPr/>
            </p14:nvContentPartPr>
            <p14:xfrm>
              <a:off x="4945539" y="254082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9539" y="21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14:cNvPr>
              <p14:cNvContentPartPr/>
              <p14:nvPr/>
            </p14:nvContentPartPr>
            <p14:xfrm>
              <a:off x="4921419" y="469002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4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14:cNvPr>
              <p14:cNvContentPartPr/>
              <p14:nvPr/>
            </p14:nvContentPartPr>
            <p14:xfrm>
              <a:off x="4881819" y="1009362"/>
              <a:ext cx="360" cy="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819" y="973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14:cNvPr>
              <p14:cNvContentPartPr/>
              <p14:nvPr/>
            </p14:nvContentPartPr>
            <p14:xfrm>
              <a:off x="4539819" y="914322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878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14:cNvPr>
              <p14:cNvContentPartPr/>
              <p14:nvPr/>
            </p14:nvContentPartPr>
            <p14:xfrm>
              <a:off x="4078659" y="778962"/>
              <a:ext cx="360" cy="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3019" y="742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14:cNvPr>
              <p14:cNvContentPartPr/>
              <p14:nvPr/>
            </p14:nvContentPartPr>
            <p14:xfrm>
              <a:off x="5446299" y="1041402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659" y="1005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14:cNvPr>
              <p14:cNvContentPartPr/>
              <p14:nvPr/>
            </p14:nvContentPartPr>
            <p14:xfrm>
              <a:off x="5637099" y="826842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4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14:cNvPr>
              <p14:cNvContentPartPr/>
              <p14:nvPr/>
            </p14:nvContentPartPr>
            <p14:xfrm>
              <a:off x="5446299" y="683922"/>
              <a:ext cx="12600" cy="15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10659" y="647922"/>
                <a:ext cx="84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14:cNvPr>
              <p14:cNvContentPartPr/>
              <p14:nvPr/>
            </p14:nvContentPartPr>
            <p14:xfrm>
              <a:off x="5390499" y="508602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8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14:cNvPr>
              <p14:cNvContentPartPr/>
              <p14:nvPr/>
            </p14:nvContentPartPr>
            <p14:xfrm>
              <a:off x="5748339" y="429042"/>
              <a:ext cx="36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699" y="393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14:cNvPr>
              <p14:cNvContentPartPr/>
              <p14:nvPr/>
            </p14:nvContentPartPr>
            <p14:xfrm>
              <a:off x="5804139" y="301602"/>
              <a:ext cx="36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13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14:cNvPr>
              <p14:cNvContentPartPr/>
              <p14:nvPr/>
            </p14:nvContentPartPr>
            <p14:xfrm>
              <a:off x="6026619" y="190362"/>
              <a:ext cx="36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97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14:cNvPr>
              <p14:cNvContentPartPr/>
              <p14:nvPr/>
            </p14:nvContentPartPr>
            <p14:xfrm>
              <a:off x="5931579" y="460722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57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14:cNvPr>
              <p14:cNvContentPartPr/>
              <p14:nvPr/>
            </p14:nvContentPartPr>
            <p14:xfrm>
              <a:off x="6400659" y="214122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659" y="178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14:cNvPr>
              <p14:cNvContentPartPr/>
              <p14:nvPr/>
            </p14:nvContentPartPr>
            <p14:xfrm>
              <a:off x="6702699" y="190362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669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8453310" y="690692"/>
            <a:ext cx="3674028" cy="5524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14:cNvPr>
              <p14:cNvContentPartPr/>
              <p14:nvPr/>
            </p14:nvContentPartPr>
            <p14:xfrm>
              <a:off x="2848809" y="3673440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169" y="3637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14:cNvPr>
              <p14:cNvContentPartPr/>
              <p14:nvPr/>
            </p14:nvContentPartPr>
            <p14:xfrm>
              <a:off x="2604369" y="3263760"/>
              <a:ext cx="360" cy="1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68369" y="3228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14:cNvPr>
              <p14:cNvContentPartPr/>
              <p14:nvPr/>
            </p14:nvContentPartPr>
            <p14:xfrm>
              <a:off x="2383689" y="2751120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68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14:cNvPr>
              <p14:cNvContentPartPr/>
              <p14:nvPr/>
            </p14:nvContentPartPr>
            <p14:xfrm>
              <a:off x="2334369" y="2873520"/>
              <a:ext cx="360" cy="3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729" y="2837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14:cNvPr>
              <p14:cNvContentPartPr/>
              <p14:nvPr/>
            </p14:nvContentPartPr>
            <p14:xfrm>
              <a:off x="2179569" y="3085560"/>
              <a:ext cx="360" cy="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92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14:cNvPr>
              <p14:cNvContentPartPr/>
              <p14:nvPr/>
            </p14:nvContentPartPr>
            <p14:xfrm>
              <a:off x="1902009" y="3346920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14:cNvPr>
              <p14:cNvContentPartPr/>
              <p14:nvPr/>
            </p14:nvContentPartPr>
            <p14:xfrm>
              <a:off x="2016489" y="3167280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0489" y="3131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14:cNvPr>
              <p14:cNvContentPartPr/>
              <p14:nvPr/>
            </p14:nvContentPartPr>
            <p14:xfrm>
              <a:off x="2065089" y="3559320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44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14:cNvPr>
              <p14:cNvContentPartPr/>
              <p14:nvPr/>
            </p14:nvContentPartPr>
            <p14:xfrm>
              <a:off x="1885449" y="3606840"/>
              <a:ext cx="360" cy="18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49809" y="3571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14:cNvPr>
              <p14:cNvContentPartPr/>
              <p14:nvPr/>
            </p14:nvContentPartPr>
            <p14:xfrm>
              <a:off x="1804089" y="3926880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089" y="389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14:cNvPr>
              <p14:cNvContentPartPr/>
              <p14:nvPr/>
            </p14:nvContentPartPr>
            <p14:xfrm>
              <a:off x="1942689" y="3853080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14:cNvPr>
              <p14:cNvContentPartPr/>
              <p14:nvPr/>
            </p14:nvContentPartPr>
            <p14:xfrm>
              <a:off x="2163369" y="3934800"/>
              <a:ext cx="360" cy="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14:cNvPr>
              <p14:cNvContentPartPr/>
              <p14:nvPr/>
            </p14:nvContentPartPr>
            <p14:xfrm>
              <a:off x="2293689" y="3549960"/>
              <a:ext cx="360" cy="1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58049" y="35139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14:cNvPr>
              <p14:cNvContentPartPr/>
              <p14:nvPr/>
            </p14:nvContentPartPr>
            <p14:xfrm>
              <a:off x="2236809" y="3265200"/>
              <a:ext cx="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80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14:cNvPr>
              <p14:cNvContentPartPr/>
              <p14:nvPr/>
            </p14:nvContentPartPr>
            <p14:xfrm>
              <a:off x="2399889" y="3085560"/>
              <a:ext cx="360" cy="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24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14:cNvPr>
              <p14:cNvContentPartPr/>
              <p14:nvPr/>
            </p14:nvContentPartPr>
            <p14:xfrm>
              <a:off x="2563329" y="2946960"/>
              <a:ext cx="360" cy="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329" y="2911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14:cNvPr>
              <p14:cNvContentPartPr/>
              <p14:nvPr/>
            </p14:nvContentPartPr>
            <p14:xfrm>
              <a:off x="2783649" y="3208320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0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14:cNvPr>
              <p14:cNvContentPartPr/>
              <p14:nvPr/>
            </p14:nvContentPartPr>
            <p14:xfrm>
              <a:off x="3045009" y="3200040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14:cNvPr>
              <p14:cNvContentPartPr/>
              <p14:nvPr/>
            </p14:nvContentPartPr>
            <p14:xfrm>
              <a:off x="3175689" y="3002760"/>
              <a:ext cx="360" cy="1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39689" y="2967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14:cNvPr>
              <p14:cNvContentPartPr/>
              <p14:nvPr/>
            </p14:nvContentPartPr>
            <p14:xfrm>
              <a:off x="3084609" y="2914560"/>
              <a:ext cx="1800" cy="3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48609" y="2878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14:cNvPr>
              <p14:cNvContentPartPr/>
              <p14:nvPr/>
            </p14:nvContentPartPr>
            <p14:xfrm>
              <a:off x="9004809" y="514080"/>
              <a:ext cx="360" cy="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169" y="47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14:cNvPr>
              <p14:cNvContentPartPr/>
              <p14:nvPr/>
            </p14:nvContentPartPr>
            <p14:xfrm>
              <a:off x="8270049" y="309960"/>
              <a:ext cx="360" cy="3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409" y="27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14:cNvPr>
              <p14:cNvContentPartPr/>
              <p14:nvPr/>
            </p14:nvContentPartPr>
            <p14:xfrm>
              <a:off x="7617009" y="130320"/>
              <a:ext cx="36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9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14:cNvPr>
              <p14:cNvContentPartPr/>
              <p14:nvPr/>
            </p14:nvContentPartPr>
            <p14:xfrm>
              <a:off x="7673889" y="268920"/>
              <a:ext cx="360" cy="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23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14:cNvPr>
              <p14:cNvContentPartPr/>
              <p14:nvPr/>
            </p14:nvContentPartPr>
            <p14:xfrm>
              <a:off x="7894569" y="187560"/>
              <a:ext cx="360" cy="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8929" y="15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14:cNvPr>
              <p14:cNvContentPartPr/>
              <p14:nvPr/>
            </p14:nvContentPartPr>
            <p14:xfrm>
              <a:off x="7919049" y="105840"/>
              <a:ext cx="36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30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14:cNvPr>
              <p14:cNvContentPartPr/>
              <p14:nvPr/>
            </p14:nvContentPartPr>
            <p14:xfrm>
              <a:off x="8335209" y="138600"/>
              <a:ext cx="1800" cy="3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99569" y="102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14:cNvPr>
              <p14:cNvContentPartPr/>
              <p14:nvPr/>
            </p14:nvContentPartPr>
            <p14:xfrm>
              <a:off x="8146209" y="448560"/>
              <a:ext cx="180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10569" y="41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14:cNvPr>
              <p14:cNvContentPartPr/>
              <p14:nvPr/>
            </p14:nvContentPartPr>
            <p14:xfrm>
              <a:off x="7208769" y="220320"/>
              <a:ext cx="360" cy="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2769" y="18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14:cNvPr>
              <p14:cNvContentPartPr/>
              <p14:nvPr/>
            </p14:nvContentPartPr>
            <p14:xfrm>
              <a:off x="6906729" y="456840"/>
              <a:ext cx="360" cy="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42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14:cNvPr>
              <p14:cNvContentPartPr/>
              <p14:nvPr/>
            </p14:nvContentPartPr>
            <p14:xfrm>
              <a:off x="6490209" y="440640"/>
              <a:ext cx="360" cy="3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56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14:cNvPr>
              <p14:cNvContentPartPr/>
              <p14:nvPr/>
            </p14:nvContentPartPr>
            <p14:xfrm>
              <a:off x="6555369" y="24480"/>
              <a:ext cx="360" cy="3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14:cNvPr>
              <p14:cNvContentPartPr/>
              <p14:nvPr/>
            </p14:nvContentPartPr>
            <p14:xfrm>
              <a:off x="6016809" y="73080"/>
              <a:ext cx="360" cy="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80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14:cNvPr>
              <p14:cNvContentPartPr/>
              <p14:nvPr/>
            </p14:nvContentPartPr>
            <p14:xfrm>
              <a:off x="5706489" y="48600"/>
              <a:ext cx="360" cy="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8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14:cNvPr>
              <p14:cNvContentPartPr/>
              <p14:nvPr/>
            </p14:nvContentPartPr>
            <p14:xfrm>
              <a:off x="6351609" y="15840"/>
              <a:ext cx="360" cy="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609" y="-1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14:cNvPr>
              <p14:cNvContentPartPr/>
              <p14:nvPr/>
            </p14:nvContentPartPr>
            <p14:xfrm>
              <a:off x="6971889" y="48600"/>
              <a:ext cx="360" cy="3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14:cNvPr>
              <p14:cNvContentPartPr/>
              <p14:nvPr/>
            </p14:nvContentPartPr>
            <p14:xfrm>
              <a:off x="7021209" y="301680"/>
              <a:ext cx="36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209" y="26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14:cNvPr>
              <p14:cNvContentPartPr/>
              <p14:nvPr/>
            </p14:nvContentPartPr>
            <p14:xfrm>
              <a:off x="7396689" y="186120"/>
              <a:ext cx="360" cy="1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360689" y="1504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14:cNvPr>
              <p14:cNvContentPartPr/>
              <p14:nvPr/>
            </p14:nvContentPartPr>
            <p14:xfrm>
              <a:off x="7437369" y="-73800"/>
              <a:ext cx="360" cy="3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369" y="-10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14:cNvPr>
              <p14:cNvContentPartPr/>
              <p14:nvPr/>
            </p14:nvContentPartPr>
            <p14:xfrm>
              <a:off x="8506929" y="24480"/>
              <a:ext cx="360" cy="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14:cNvPr>
              <p14:cNvContentPartPr/>
              <p14:nvPr/>
            </p14:nvContentPartPr>
            <p14:xfrm>
              <a:off x="8114889" y="-8280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9249" y="-4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14:cNvPr>
              <p14:cNvContentPartPr/>
              <p14:nvPr/>
            </p14:nvContentPartPr>
            <p14:xfrm>
              <a:off x="8097249" y="244800"/>
              <a:ext cx="180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61609" y="208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14:cNvPr>
              <p14:cNvContentPartPr/>
              <p14:nvPr/>
            </p14:nvContentPartPr>
            <p14:xfrm>
              <a:off x="7861809" y="506160"/>
              <a:ext cx="360" cy="3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6169" y="47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14:cNvPr>
              <p14:cNvContentPartPr/>
              <p14:nvPr/>
            </p14:nvContentPartPr>
            <p14:xfrm>
              <a:off x="7298409" y="946800"/>
              <a:ext cx="360" cy="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769" y="91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14:cNvPr>
              <p14:cNvContentPartPr/>
              <p14:nvPr/>
            </p14:nvContentPartPr>
            <p14:xfrm>
              <a:off x="6081969" y="732960"/>
              <a:ext cx="360" cy="18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46329" y="697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14:cNvPr>
              <p14:cNvContentPartPr/>
              <p14:nvPr/>
            </p14:nvContentPartPr>
            <p14:xfrm>
              <a:off x="10988769" y="1550880"/>
              <a:ext cx="360" cy="3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2769" y="151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14:cNvPr>
              <p14:cNvContentPartPr/>
              <p14:nvPr/>
            </p14:nvContentPartPr>
            <p14:xfrm>
              <a:off x="10833969" y="1387440"/>
              <a:ext cx="360" cy="3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969" y="1351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14:cNvPr>
              <p14:cNvContentPartPr/>
              <p14:nvPr/>
            </p14:nvContentPartPr>
            <p14:xfrm>
              <a:off x="10809129" y="1534320"/>
              <a:ext cx="360" cy="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3129" y="149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14:cNvPr>
              <p14:cNvContentPartPr/>
              <p14:nvPr/>
            </p14:nvContentPartPr>
            <p14:xfrm>
              <a:off x="10678449" y="1355040"/>
              <a:ext cx="360" cy="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809" y="131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14:cNvPr>
              <p14:cNvContentPartPr/>
              <p14:nvPr/>
            </p14:nvContentPartPr>
            <p14:xfrm>
              <a:off x="10801209" y="930240"/>
              <a:ext cx="360" cy="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89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14:cNvPr>
              <p14:cNvContentPartPr/>
              <p14:nvPr/>
            </p14:nvContentPartPr>
            <p14:xfrm>
              <a:off x="10939809" y="1118160"/>
              <a:ext cx="360" cy="3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41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14:cNvPr>
              <p14:cNvContentPartPr/>
              <p14:nvPr/>
            </p14:nvContentPartPr>
            <p14:xfrm>
              <a:off x="10735689" y="1126080"/>
              <a:ext cx="360" cy="3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9689" y="109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14:cNvPr>
              <p14:cNvContentPartPr/>
              <p14:nvPr/>
            </p14:nvContentPartPr>
            <p14:xfrm>
              <a:off x="10801209" y="563040"/>
              <a:ext cx="360" cy="3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14:cNvPr>
              <p14:cNvContentPartPr/>
              <p14:nvPr/>
            </p14:nvContentPartPr>
            <p14:xfrm>
              <a:off x="10898769" y="775440"/>
              <a:ext cx="360" cy="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3129" y="73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14:cNvPr>
              <p14:cNvContentPartPr/>
              <p14:nvPr/>
            </p14:nvContentPartPr>
            <p14:xfrm>
              <a:off x="11029809" y="603720"/>
              <a:ext cx="360" cy="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380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14:cNvPr>
              <p14:cNvContentPartPr/>
              <p14:nvPr/>
            </p14:nvContentPartPr>
            <p14:xfrm>
              <a:off x="10972209" y="236160"/>
              <a:ext cx="360" cy="3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569" y="20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14:cNvPr>
              <p14:cNvContentPartPr/>
              <p14:nvPr/>
            </p14:nvContentPartPr>
            <p14:xfrm>
              <a:off x="10711209" y="252720"/>
              <a:ext cx="36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556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14:cNvPr>
              <p14:cNvContentPartPr/>
              <p14:nvPr/>
            </p14:nvContentPartPr>
            <p14:xfrm>
              <a:off x="10229529" y="293760"/>
              <a:ext cx="360" cy="3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25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14:cNvPr>
              <p14:cNvContentPartPr/>
              <p14:nvPr/>
            </p14:nvContentPartPr>
            <p14:xfrm>
              <a:off x="9935409" y="146520"/>
              <a:ext cx="360" cy="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769" y="11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14:cNvPr>
              <p14:cNvContentPartPr/>
              <p14:nvPr/>
            </p14:nvContentPartPr>
            <p14:xfrm>
              <a:off x="10531569" y="171360"/>
              <a:ext cx="360" cy="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5929" y="135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14:cNvPr>
              <p14:cNvContentPartPr/>
              <p14:nvPr/>
            </p14:nvContentPartPr>
            <p14:xfrm>
              <a:off x="10368129" y="114120"/>
              <a:ext cx="360" cy="3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2489" y="7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14:cNvPr>
              <p14:cNvContentPartPr/>
              <p14:nvPr/>
            </p14:nvContentPartPr>
            <p14:xfrm>
              <a:off x="10539849" y="391680"/>
              <a:ext cx="360" cy="3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3849" y="35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14:cNvPr>
              <p14:cNvContentPartPr/>
              <p14:nvPr/>
            </p14:nvContentPartPr>
            <p14:xfrm>
              <a:off x="10229529" y="603720"/>
              <a:ext cx="360" cy="3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14:cNvPr>
              <p14:cNvContentPartPr/>
              <p14:nvPr/>
            </p14:nvContentPartPr>
            <p14:xfrm>
              <a:off x="10596729" y="644400"/>
              <a:ext cx="360" cy="3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1089" y="60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14:cNvPr>
              <p14:cNvContentPartPr/>
              <p14:nvPr/>
            </p14:nvContentPartPr>
            <p14:xfrm>
              <a:off x="10792929" y="40320"/>
              <a:ext cx="360" cy="3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929" y="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14:cNvPr>
              <p14:cNvContentPartPr/>
              <p14:nvPr/>
            </p14:nvContentPartPr>
            <p14:xfrm>
              <a:off x="10980849" y="32400"/>
              <a:ext cx="360" cy="3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849" y="-3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14:cNvPr>
              <p14:cNvContentPartPr/>
              <p14:nvPr/>
            </p14:nvContentPartPr>
            <p14:xfrm>
              <a:off x="10082289" y="32400"/>
              <a:ext cx="1800" cy="3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46649" y="-3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14:cNvPr>
              <p14:cNvContentPartPr/>
              <p14:nvPr/>
            </p14:nvContentPartPr>
            <p14:xfrm>
              <a:off x="9976449" y="326160"/>
              <a:ext cx="360" cy="3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0449" y="29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14:cNvPr>
              <p14:cNvContentPartPr/>
              <p14:nvPr/>
            </p14:nvContentPartPr>
            <p14:xfrm>
              <a:off x="9788529" y="563040"/>
              <a:ext cx="360" cy="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288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14:cNvPr>
              <p14:cNvContentPartPr/>
              <p14:nvPr/>
            </p14:nvContentPartPr>
            <p14:xfrm>
              <a:off x="9576489" y="252720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48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14:cNvPr>
              <p14:cNvContentPartPr/>
              <p14:nvPr/>
            </p14:nvContentPartPr>
            <p14:xfrm>
              <a:off x="9747849" y="261000"/>
              <a:ext cx="360" cy="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22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14:cNvPr>
              <p14:cNvContentPartPr/>
              <p14:nvPr/>
            </p14:nvContentPartPr>
            <p14:xfrm>
              <a:off x="9697449" y="440640"/>
              <a:ext cx="1800" cy="3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1809" y="4046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14:cNvPr>
              <p14:cNvContentPartPr/>
              <p14:nvPr/>
            </p14:nvContentPartPr>
            <p14:xfrm>
              <a:off x="9747849" y="38880"/>
              <a:ext cx="3600" cy="18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712209" y="3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14:cNvPr>
              <p14:cNvContentPartPr/>
              <p14:nvPr/>
            </p14:nvContentPartPr>
            <p14:xfrm>
              <a:off x="9535809" y="-360"/>
              <a:ext cx="360" cy="3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-3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14:cNvPr>
              <p14:cNvContentPartPr/>
              <p14:nvPr/>
            </p14:nvContentPartPr>
            <p14:xfrm>
              <a:off x="9045489" y="105840"/>
              <a:ext cx="360" cy="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98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14:cNvPr>
              <p14:cNvContentPartPr/>
              <p14:nvPr/>
            </p14:nvContentPartPr>
            <p14:xfrm>
              <a:off x="9225129" y="-49320"/>
              <a:ext cx="360" cy="36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-8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14:cNvPr>
              <p14:cNvContentPartPr/>
              <p14:nvPr/>
            </p14:nvContentPartPr>
            <p14:xfrm>
              <a:off x="8800689" y="73080"/>
              <a:ext cx="360" cy="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468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14:cNvPr>
              <p14:cNvContentPartPr/>
              <p14:nvPr/>
            </p14:nvContentPartPr>
            <p14:xfrm>
              <a:off x="8678289" y="334440"/>
              <a:ext cx="360" cy="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298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14:cNvPr>
              <p14:cNvContentPartPr/>
              <p14:nvPr/>
            </p14:nvContentPartPr>
            <p14:xfrm>
              <a:off x="8531409" y="210600"/>
              <a:ext cx="360" cy="18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95409" y="1746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14:cNvPr>
              <p14:cNvContentPartPr/>
              <p14:nvPr/>
            </p14:nvContentPartPr>
            <p14:xfrm>
              <a:off x="8988609" y="261000"/>
              <a:ext cx="360" cy="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6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14:cNvPr>
              <p14:cNvContentPartPr/>
              <p14:nvPr/>
            </p14:nvContentPartPr>
            <p14:xfrm>
              <a:off x="8849649" y="465120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4009" y="42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14:cNvPr>
              <p14:cNvContentPartPr/>
              <p14:nvPr/>
            </p14:nvContentPartPr>
            <p14:xfrm>
              <a:off x="8645889" y="709920"/>
              <a:ext cx="360" cy="36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67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14:cNvPr>
              <p14:cNvContentPartPr/>
              <p14:nvPr/>
            </p14:nvContentPartPr>
            <p14:xfrm>
              <a:off x="9225129" y="440640"/>
              <a:ext cx="360" cy="3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14:cNvPr>
              <p14:cNvContentPartPr/>
              <p14:nvPr/>
            </p14:nvContentPartPr>
            <p14:xfrm>
              <a:off x="9388569" y="416160"/>
              <a:ext cx="360" cy="1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52569" y="38052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3DD55B0-A698-7E9C-3E5C-1DD54586A3FC}"/>
              </a:ext>
            </a:extLst>
          </p:cNvPr>
          <p:cNvGrpSpPr/>
          <p:nvPr/>
        </p:nvGrpSpPr>
        <p:grpSpPr>
          <a:xfrm>
            <a:off x="9274449" y="171360"/>
            <a:ext cx="147240" cy="32760"/>
            <a:chOff x="9274449" y="171360"/>
            <a:chExt cx="14724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14:cNvPr>
                <p14:cNvContentPartPr/>
                <p14:nvPr/>
              </p14:nvContentPartPr>
              <p14:xfrm>
                <a:off x="9274449" y="199080"/>
                <a:ext cx="5040" cy="5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38449" y="16344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14:cNvPr>
                <p14:cNvContentPartPr/>
                <p14:nvPr/>
              </p14:nvContentPartPr>
              <p14:xfrm>
                <a:off x="9421329" y="171360"/>
                <a:ext cx="360" cy="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85329" y="135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14:cNvPr>
              <p14:cNvContentPartPr/>
              <p14:nvPr/>
            </p14:nvContentPartPr>
            <p14:xfrm>
              <a:off x="9552009" y="497520"/>
              <a:ext cx="360" cy="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6009" y="4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14:cNvPr>
              <p14:cNvContentPartPr/>
              <p14:nvPr/>
            </p14:nvContentPartPr>
            <p14:xfrm>
              <a:off x="9535809" y="693720"/>
              <a:ext cx="360" cy="3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65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14:cNvPr>
              <p14:cNvContentPartPr/>
              <p14:nvPr/>
            </p14:nvContentPartPr>
            <p14:xfrm>
              <a:off x="9600609" y="930240"/>
              <a:ext cx="1800" cy="3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64969" y="89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14:cNvPr>
              <p14:cNvContentPartPr/>
              <p14:nvPr/>
            </p14:nvContentPartPr>
            <p14:xfrm>
              <a:off x="10049889" y="538560"/>
              <a:ext cx="360" cy="3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4249" y="502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14:cNvPr>
              <p14:cNvContentPartPr/>
              <p14:nvPr/>
            </p14:nvContentPartPr>
            <p14:xfrm>
              <a:off x="9625449" y="1265040"/>
              <a:ext cx="360" cy="3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9449" y="122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14:cNvPr>
              <p14:cNvContentPartPr/>
              <p14:nvPr/>
            </p14:nvContentPartPr>
            <p14:xfrm>
              <a:off x="9674409" y="1118160"/>
              <a:ext cx="360" cy="3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87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14:cNvPr>
              <p14:cNvContentPartPr/>
              <p14:nvPr/>
            </p14:nvContentPartPr>
            <p14:xfrm>
              <a:off x="9086529" y="2318400"/>
              <a:ext cx="360" cy="3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889" y="2282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14:cNvPr>
              <p14:cNvContentPartPr/>
              <p14:nvPr/>
            </p14:nvContentPartPr>
            <p14:xfrm>
              <a:off x="9184449" y="2065320"/>
              <a:ext cx="360" cy="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809" y="202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14:cNvPr>
              <p14:cNvContentPartPr/>
              <p14:nvPr/>
            </p14:nvContentPartPr>
            <p14:xfrm>
              <a:off x="8825169" y="2563200"/>
              <a:ext cx="1800" cy="36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89529" y="2527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14:cNvPr>
              <p14:cNvContentPartPr/>
              <p14:nvPr/>
            </p14:nvContentPartPr>
            <p14:xfrm>
              <a:off x="8980689" y="2612160"/>
              <a:ext cx="360" cy="3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689" y="2576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14:cNvPr>
              <p14:cNvContentPartPr/>
              <p14:nvPr/>
            </p14:nvContentPartPr>
            <p14:xfrm>
              <a:off x="8996529" y="2782080"/>
              <a:ext cx="360" cy="18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60889" y="27464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14:cNvPr>
              <p14:cNvContentPartPr/>
              <p14:nvPr/>
            </p14:nvContentPartPr>
            <p14:xfrm>
              <a:off x="8710689" y="3004200"/>
              <a:ext cx="360" cy="3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504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14:cNvPr>
              <p14:cNvContentPartPr/>
              <p14:nvPr/>
            </p14:nvContentPartPr>
            <p14:xfrm>
              <a:off x="8555889" y="2905920"/>
              <a:ext cx="360" cy="3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0249" y="2870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14:cNvPr>
              <p14:cNvContentPartPr/>
              <p14:nvPr/>
            </p14:nvContentPartPr>
            <p14:xfrm>
              <a:off x="8311089" y="3265200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14:cNvPr>
              <p14:cNvContentPartPr/>
              <p14:nvPr/>
            </p14:nvContentPartPr>
            <p14:xfrm>
              <a:off x="8645889" y="3224520"/>
              <a:ext cx="360" cy="3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14:cNvPr>
              <p14:cNvContentPartPr/>
              <p14:nvPr/>
            </p14:nvContentPartPr>
            <p14:xfrm>
              <a:off x="8580369" y="3346920"/>
              <a:ext cx="360" cy="3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14:cNvPr>
              <p14:cNvContentPartPr/>
              <p14:nvPr/>
            </p14:nvContentPartPr>
            <p14:xfrm>
              <a:off x="8311089" y="3641040"/>
              <a:ext cx="360" cy="18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75089" y="3605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14:cNvPr>
              <p14:cNvContentPartPr/>
              <p14:nvPr/>
            </p14:nvContentPartPr>
            <p14:xfrm>
              <a:off x="8302809" y="3902040"/>
              <a:ext cx="360" cy="3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7169" y="3866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14:cNvPr>
              <p14:cNvContentPartPr/>
              <p14:nvPr/>
            </p14:nvContentPartPr>
            <p14:xfrm>
              <a:off x="8482449" y="3894120"/>
              <a:ext cx="360" cy="3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68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14:cNvPr>
              <p14:cNvContentPartPr/>
              <p14:nvPr/>
            </p14:nvContentPartPr>
            <p14:xfrm>
              <a:off x="8621049" y="4000320"/>
              <a:ext cx="360" cy="3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04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14:cNvPr>
              <p14:cNvContentPartPr/>
              <p14:nvPr/>
            </p14:nvContentPartPr>
            <p14:xfrm>
              <a:off x="8474169" y="4081680"/>
              <a:ext cx="1800" cy="3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438169" y="4045680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A9E5776-107E-D80D-9F93-BB4423499655}"/>
              </a:ext>
            </a:extLst>
          </p:cNvPr>
          <p:cNvGrpSpPr/>
          <p:nvPr/>
        </p:nvGrpSpPr>
        <p:grpSpPr>
          <a:xfrm>
            <a:off x="8327289" y="4326840"/>
            <a:ext cx="98280" cy="65520"/>
            <a:chOff x="8327289" y="4326840"/>
            <a:chExt cx="982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14:cNvPr>
                <p14:cNvContentPartPr/>
                <p14:nvPr/>
              </p14:nvContentPartPr>
              <p14:xfrm>
                <a:off x="8425209" y="4326840"/>
                <a:ext cx="36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9209" y="4290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14:cNvPr>
                <p14:cNvContentPartPr/>
                <p14:nvPr/>
              </p14:nvContentPartPr>
              <p14:xfrm>
                <a:off x="8327289" y="4392000"/>
                <a:ext cx="360" cy="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1289" y="4356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14:cNvPr>
              <p14:cNvContentPartPr/>
              <p14:nvPr/>
            </p14:nvContentPartPr>
            <p14:xfrm>
              <a:off x="8049729" y="4449240"/>
              <a:ext cx="360" cy="3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41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14:cNvPr>
              <p14:cNvContentPartPr/>
              <p14:nvPr/>
            </p14:nvContentPartPr>
            <p14:xfrm>
              <a:off x="8049729" y="4628880"/>
              <a:ext cx="1800" cy="36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592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14:cNvPr>
              <p14:cNvContentPartPr/>
              <p14:nvPr/>
            </p14:nvContentPartPr>
            <p14:xfrm>
              <a:off x="8212809" y="4677840"/>
              <a:ext cx="5040" cy="3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76809" y="46422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14:cNvPr>
              <p14:cNvContentPartPr/>
              <p14:nvPr/>
            </p14:nvContentPartPr>
            <p14:xfrm>
              <a:off x="8082129" y="4996440"/>
              <a:ext cx="360" cy="1008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46489" y="4960440"/>
                <a:ext cx="72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14:cNvPr>
              <p14:cNvContentPartPr/>
              <p14:nvPr/>
            </p14:nvContentPartPr>
            <p14:xfrm>
              <a:off x="8049729" y="5510880"/>
              <a:ext cx="360" cy="36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547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14:cNvPr>
              <p14:cNvContentPartPr/>
              <p14:nvPr/>
            </p14:nvContentPartPr>
            <p14:xfrm>
              <a:off x="8441409" y="4906440"/>
              <a:ext cx="360" cy="3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5769" y="487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14:cNvPr>
              <p14:cNvContentPartPr/>
              <p14:nvPr/>
            </p14:nvContentPartPr>
            <p14:xfrm>
              <a:off x="8425209" y="4514760"/>
              <a:ext cx="360" cy="3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9209" y="447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14:cNvPr>
              <p14:cNvContentPartPr/>
              <p14:nvPr/>
            </p14:nvContentPartPr>
            <p14:xfrm>
              <a:off x="8212809" y="4139280"/>
              <a:ext cx="360" cy="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809" y="410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14:cNvPr>
              <p14:cNvContentPartPr/>
              <p14:nvPr/>
            </p14:nvContentPartPr>
            <p14:xfrm>
              <a:off x="8678289" y="3820680"/>
              <a:ext cx="360" cy="3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14:cNvPr>
              <p14:cNvContentPartPr/>
              <p14:nvPr/>
            </p14:nvContentPartPr>
            <p14:xfrm>
              <a:off x="8499009" y="3543120"/>
              <a:ext cx="360" cy="36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00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14:cNvPr>
              <p14:cNvContentPartPr/>
              <p14:nvPr/>
            </p14:nvContentPartPr>
            <p14:xfrm>
              <a:off x="8816889" y="3273480"/>
              <a:ext cx="360" cy="36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1249" y="3237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14:cNvPr>
              <p14:cNvContentPartPr/>
              <p14:nvPr/>
            </p14:nvContentPartPr>
            <p14:xfrm>
              <a:off x="3338769" y="2751120"/>
              <a:ext cx="360" cy="36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12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14:cNvPr>
              <p14:cNvContentPartPr/>
              <p14:nvPr/>
            </p14:nvContentPartPr>
            <p14:xfrm>
              <a:off x="5763729" y="963000"/>
              <a:ext cx="360" cy="36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7729" y="92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14:cNvPr>
              <p14:cNvContentPartPr/>
              <p14:nvPr/>
            </p14:nvContentPartPr>
            <p14:xfrm>
              <a:off x="6620889" y="1004040"/>
              <a:ext cx="360" cy="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889" y="96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14:cNvPr>
              <p14:cNvContentPartPr/>
              <p14:nvPr/>
            </p14:nvContentPartPr>
            <p14:xfrm>
              <a:off x="7331169" y="726480"/>
              <a:ext cx="1800" cy="3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5529" y="690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14:cNvPr>
              <p14:cNvContentPartPr/>
              <p14:nvPr/>
            </p14:nvContentPartPr>
            <p14:xfrm>
              <a:off x="6922929" y="620280"/>
              <a:ext cx="360" cy="3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58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14:cNvPr>
              <p14:cNvContentPartPr/>
              <p14:nvPr/>
            </p14:nvContentPartPr>
            <p14:xfrm>
              <a:off x="7690449" y="603720"/>
              <a:ext cx="360" cy="3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444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14:cNvPr>
              <p14:cNvContentPartPr/>
              <p14:nvPr/>
            </p14:nvContentPartPr>
            <p14:xfrm>
              <a:off x="7673889" y="824040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788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14:cNvPr>
              <p14:cNvContentPartPr/>
              <p14:nvPr/>
            </p14:nvContentPartPr>
            <p14:xfrm>
              <a:off x="8074209" y="881640"/>
              <a:ext cx="360" cy="3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569" y="84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14:cNvPr>
              <p14:cNvContentPartPr/>
              <p14:nvPr/>
            </p14:nvContentPartPr>
            <p14:xfrm>
              <a:off x="8164209" y="716760"/>
              <a:ext cx="360" cy="18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209" y="680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14:cNvPr>
              <p14:cNvContentPartPr/>
              <p14:nvPr/>
            </p14:nvContentPartPr>
            <p14:xfrm>
              <a:off x="8506929" y="987840"/>
              <a:ext cx="360" cy="3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951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14:cNvPr>
              <p14:cNvContentPartPr/>
              <p14:nvPr/>
            </p14:nvContentPartPr>
            <p14:xfrm>
              <a:off x="9013089" y="873360"/>
              <a:ext cx="360" cy="36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7089" y="83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14:cNvPr>
              <p14:cNvContentPartPr/>
              <p14:nvPr/>
            </p14:nvContentPartPr>
            <p14:xfrm>
              <a:off x="9118929" y="726480"/>
              <a:ext cx="360" cy="36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32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14:cNvPr>
              <p14:cNvContentPartPr/>
              <p14:nvPr/>
            </p14:nvContentPartPr>
            <p14:xfrm>
              <a:off x="9274449" y="905760"/>
              <a:ext cx="1800" cy="36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8449" y="8701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14:cNvPr>
              <p14:cNvContentPartPr/>
              <p14:nvPr/>
            </p14:nvContentPartPr>
            <p14:xfrm>
              <a:off x="7731129" y="5249520"/>
              <a:ext cx="360" cy="3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5129" y="521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14:cNvPr>
              <p14:cNvContentPartPr/>
              <p14:nvPr/>
            </p14:nvContentPartPr>
            <p14:xfrm>
              <a:off x="7926969" y="5216760"/>
              <a:ext cx="360" cy="36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3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14:cNvPr>
              <p14:cNvContentPartPr/>
              <p14:nvPr/>
            </p14:nvContentPartPr>
            <p14:xfrm>
              <a:off x="7452129" y="5559480"/>
              <a:ext cx="1800" cy="3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6489" y="5523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14:cNvPr>
              <p14:cNvContentPartPr/>
              <p14:nvPr/>
            </p14:nvContentPartPr>
            <p14:xfrm>
              <a:off x="7371849" y="5224680"/>
              <a:ext cx="360" cy="3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6209" y="518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14:cNvPr>
              <p14:cNvContentPartPr/>
              <p14:nvPr/>
            </p14:nvContentPartPr>
            <p14:xfrm>
              <a:off x="7217049" y="4947120"/>
              <a:ext cx="360" cy="3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049" y="491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14:cNvPr>
              <p14:cNvContentPartPr/>
              <p14:nvPr/>
            </p14:nvContentPartPr>
            <p14:xfrm>
              <a:off x="7510809" y="4367520"/>
              <a:ext cx="360" cy="36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14:cNvPr>
              <p14:cNvContentPartPr/>
              <p14:nvPr/>
            </p14:nvContentPartPr>
            <p14:xfrm>
              <a:off x="7478049" y="4710600"/>
              <a:ext cx="360" cy="3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2409" y="467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14:cNvPr>
              <p14:cNvContentPartPr/>
              <p14:nvPr/>
            </p14:nvContentPartPr>
            <p14:xfrm>
              <a:off x="7274289" y="4612320"/>
              <a:ext cx="360" cy="3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289" y="457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14:cNvPr>
              <p14:cNvContentPartPr/>
              <p14:nvPr/>
            </p14:nvContentPartPr>
            <p14:xfrm>
              <a:off x="7551489" y="4914720"/>
              <a:ext cx="360" cy="36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849" y="4878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14:cNvPr>
              <p14:cNvContentPartPr/>
              <p14:nvPr/>
            </p14:nvContentPartPr>
            <p14:xfrm>
              <a:off x="7845609" y="4979880"/>
              <a:ext cx="360" cy="36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0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14:cNvPr>
              <p14:cNvContentPartPr/>
              <p14:nvPr/>
            </p14:nvContentPartPr>
            <p14:xfrm>
              <a:off x="7739409" y="4645080"/>
              <a:ext cx="360" cy="3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769" y="460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14:cNvPr>
              <p14:cNvContentPartPr/>
              <p14:nvPr/>
            </p14:nvContentPartPr>
            <p14:xfrm>
              <a:off x="7780089" y="4392000"/>
              <a:ext cx="360" cy="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444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14:cNvPr>
              <p14:cNvContentPartPr/>
              <p14:nvPr/>
            </p14:nvContentPartPr>
            <p14:xfrm>
              <a:off x="7894569" y="4710600"/>
              <a:ext cx="8640" cy="504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858929" y="4674600"/>
                <a:ext cx="80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14:cNvPr>
              <p14:cNvContentPartPr/>
              <p14:nvPr/>
            </p14:nvContentPartPr>
            <p14:xfrm>
              <a:off x="7673889" y="5437080"/>
              <a:ext cx="360" cy="36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14:cNvPr>
              <p14:cNvContentPartPr/>
              <p14:nvPr/>
            </p14:nvContentPartPr>
            <p14:xfrm>
              <a:off x="1616169" y="5551560"/>
              <a:ext cx="360" cy="36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551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14:cNvPr>
              <p14:cNvContentPartPr/>
              <p14:nvPr/>
            </p14:nvContentPartPr>
            <p14:xfrm>
              <a:off x="1182009" y="5483520"/>
              <a:ext cx="1800" cy="1908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146369" y="5447880"/>
                <a:ext cx="73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14:cNvPr>
              <p14:cNvContentPartPr/>
              <p14:nvPr/>
            </p14:nvContentPartPr>
            <p14:xfrm>
              <a:off x="1125129" y="5355360"/>
              <a:ext cx="1800" cy="3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9129" y="5319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14:cNvPr>
              <p14:cNvContentPartPr/>
              <p14:nvPr/>
            </p14:nvContentPartPr>
            <p14:xfrm>
              <a:off x="977889" y="5478120"/>
              <a:ext cx="1800" cy="18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42249" y="5442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14:cNvPr>
              <p14:cNvContentPartPr/>
              <p14:nvPr/>
            </p14:nvContentPartPr>
            <p14:xfrm>
              <a:off x="938649" y="5641200"/>
              <a:ext cx="360" cy="3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6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14:cNvPr>
              <p14:cNvContentPartPr/>
              <p14:nvPr/>
            </p14:nvContentPartPr>
            <p14:xfrm>
              <a:off x="1175169" y="5706720"/>
              <a:ext cx="360" cy="3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52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14:cNvPr>
              <p14:cNvContentPartPr/>
              <p14:nvPr/>
            </p14:nvContentPartPr>
            <p14:xfrm>
              <a:off x="1493769" y="5803200"/>
              <a:ext cx="360" cy="18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57769" y="5767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14:cNvPr>
              <p14:cNvContentPartPr/>
              <p14:nvPr/>
            </p14:nvContentPartPr>
            <p14:xfrm>
              <a:off x="1428609" y="5584320"/>
              <a:ext cx="360" cy="36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60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14:cNvPr>
              <p14:cNvContentPartPr/>
              <p14:nvPr/>
            </p14:nvContentPartPr>
            <p14:xfrm>
              <a:off x="1958889" y="5232960"/>
              <a:ext cx="360" cy="36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32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14:cNvPr>
              <p14:cNvContentPartPr/>
              <p14:nvPr/>
            </p14:nvContentPartPr>
            <p14:xfrm>
              <a:off x="2416449" y="5861520"/>
              <a:ext cx="360" cy="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44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14:cNvPr>
              <p14:cNvContentPartPr/>
              <p14:nvPr/>
            </p14:nvContentPartPr>
            <p14:xfrm>
              <a:off x="318009" y="5869800"/>
              <a:ext cx="360" cy="3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009" y="583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14:cNvPr>
              <p14:cNvContentPartPr/>
              <p14:nvPr/>
            </p14:nvContentPartPr>
            <p14:xfrm>
              <a:off x="3412209" y="5069880"/>
              <a:ext cx="360" cy="36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569" y="503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14:cNvPr>
              <p14:cNvContentPartPr/>
              <p14:nvPr/>
            </p14:nvContentPartPr>
            <p14:xfrm>
              <a:off x="3061209" y="5575680"/>
              <a:ext cx="360" cy="3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14:cNvPr>
              <p14:cNvContentPartPr/>
              <p14:nvPr/>
            </p14:nvContentPartPr>
            <p14:xfrm>
              <a:off x="2718489" y="5200200"/>
              <a:ext cx="360" cy="3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489" y="5164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14:cNvPr>
              <p14:cNvContentPartPr/>
              <p14:nvPr/>
            </p14:nvContentPartPr>
            <p14:xfrm>
              <a:off x="2685729" y="5665680"/>
              <a:ext cx="360" cy="36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72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14:cNvPr>
              <p14:cNvContentPartPr/>
              <p14:nvPr/>
            </p14:nvContentPartPr>
            <p14:xfrm>
              <a:off x="2873649" y="5828760"/>
              <a:ext cx="360" cy="36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649" y="579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14:cNvPr>
              <p14:cNvContentPartPr/>
              <p14:nvPr/>
            </p14:nvContentPartPr>
            <p14:xfrm>
              <a:off x="2285769" y="5649120"/>
              <a:ext cx="360" cy="3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9769" y="561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14:cNvPr>
              <p14:cNvContentPartPr/>
              <p14:nvPr/>
            </p14:nvContentPartPr>
            <p14:xfrm>
              <a:off x="1902009" y="5714640"/>
              <a:ext cx="1800" cy="3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6009" y="5679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14:cNvPr>
              <p14:cNvContentPartPr/>
              <p14:nvPr/>
            </p14:nvContentPartPr>
            <p14:xfrm>
              <a:off x="2040609" y="5878080"/>
              <a:ext cx="360" cy="3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96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14:cNvPr>
              <p14:cNvContentPartPr/>
              <p14:nvPr/>
            </p14:nvContentPartPr>
            <p14:xfrm>
              <a:off x="2318529" y="5004360"/>
              <a:ext cx="360" cy="36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529" y="4968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14:cNvPr>
              <p14:cNvContentPartPr/>
              <p14:nvPr/>
            </p14:nvContentPartPr>
            <p14:xfrm>
              <a:off x="2604369" y="4653360"/>
              <a:ext cx="360" cy="36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6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14:cNvPr>
              <p14:cNvContentPartPr/>
              <p14:nvPr/>
            </p14:nvContentPartPr>
            <p14:xfrm>
              <a:off x="2465409" y="4473720"/>
              <a:ext cx="360" cy="36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409" y="443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14:cNvPr>
              <p14:cNvContentPartPr/>
              <p14:nvPr/>
            </p14:nvContentPartPr>
            <p14:xfrm>
              <a:off x="2163369" y="4383720"/>
              <a:ext cx="360" cy="3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434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14:cNvPr>
              <p14:cNvContentPartPr/>
              <p14:nvPr/>
            </p14:nvContentPartPr>
            <p14:xfrm>
              <a:off x="2163369" y="4733640"/>
              <a:ext cx="360" cy="18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27369" y="4697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14:cNvPr>
              <p14:cNvContentPartPr/>
              <p14:nvPr/>
            </p14:nvContentPartPr>
            <p14:xfrm>
              <a:off x="1902009" y="4988160"/>
              <a:ext cx="360" cy="3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14:cNvPr>
              <p14:cNvContentPartPr/>
              <p14:nvPr/>
            </p14:nvContentPartPr>
            <p14:xfrm>
              <a:off x="1763049" y="5135040"/>
              <a:ext cx="360" cy="36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14:cNvPr>
              <p14:cNvContentPartPr/>
              <p14:nvPr/>
            </p14:nvContentPartPr>
            <p14:xfrm>
              <a:off x="1730649" y="5437080"/>
              <a:ext cx="360" cy="36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6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14:cNvPr>
              <p14:cNvContentPartPr/>
              <p14:nvPr/>
            </p14:nvContentPartPr>
            <p14:xfrm>
              <a:off x="1967169" y="5494320"/>
              <a:ext cx="360" cy="36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529" y="545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14:cNvPr>
              <p14:cNvContentPartPr/>
              <p14:nvPr/>
            </p14:nvContentPartPr>
            <p14:xfrm>
              <a:off x="2097849" y="5347080"/>
              <a:ext cx="360" cy="36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8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14:cNvPr>
              <p14:cNvContentPartPr/>
              <p14:nvPr/>
            </p14:nvContentPartPr>
            <p14:xfrm>
              <a:off x="2408169" y="5339160"/>
              <a:ext cx="3600" cy="504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372529" y="5303160"/>
                <a:ext cx="75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14:cNvPr>
              <p14:cNvContentPartPr/>
              <p14:nvPr/>
            </p14:nvContentPartPr>
            <p14:xfrm>
              <a:off x="2448849" y="5575680"/>
              <a:ext cx="360" cy="36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3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14:cNvPr>
              <p14:cNvContentPartPr/>
              <p14:nvPr/>
            </p14:nvContentPartPr>
            <p14:xfrm>
              <a:off x="2840889" y="5420520"/>
              <a:ext cx="360" cy="36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889" y="538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14:cNvPr>
              <p14:cNvContentPartPr/>
              <p14:nvPr/>
            </p14:nvContentPartPr>
            <p14:xfrm>
              <a:off x="3020529" y="5216760"/>
              <a:ext cx="360" cy="36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45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14:cNvPr>
              <p14:cNvContentPartPr/>
              <p14:nvPr/>
            </p14:nvContentPartPr>
            <p14:xfrm>
              <a:off x="3298089" y="5298480"/>
              <a:ext cx="360" cy="3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262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14:cNvPr>
              <p14:cNvContentPartPr/>
              <p14:nvPr/>
            </p14:nvContentPartPr>
            <p14:xfrm>
              <a:off x="3086049" y="4996440"/>
              <a:ext cx="360" cy="36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049" y="496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14:cNvPr>
              <p14:cNvContentPartPr/>
              <p14:nvPr/>
            </p14:nvContentPartPr>
            <p14:xfrm>
              <a:off x="2947089" y="4898160"/>
              <a:ext cx="360" cy="36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1089" y="486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14:cNvPr>
              <p14:cNvContentPartPr/>
              <p14:nvPr/>
            </p14:nvContentPartPr>
            <p14:xfrm>
              <a:off x="2481609" y="4829760"/>
              <a:ext cx="3240" cy="360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445969" y="4793760"/>
                <a:ext cx="74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14:cNvPr>
              <p14:cNvContentPartPr/>
              <p14:nvPr/>
            </p14:nvContentPartPr>
            <p14:xfrm>
              <a:off x="2694009" y="4988160"/>
              <a:ext cx="360" cy="3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8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14:cNvPr>
              <p14:cNvContentPartPr/>
              <p14:nvPr/>
            </p14:nvContentPartPr>
            <p14:xfrm>
              <a:off x="2857089" y="4440960"/>
              <a:ext cx="360" cy="36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144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14:cNvPr>
              <p14:cNvContentPartPr/>
              <p14:nvPr/>
            </p14:nvContentPartPr>
            <p14:xfrm>
              <a:off x="2661249" y="4179960"/>
              <a:ext cx="360" cy="36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609" y="414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14:cNvPr>
              <p14:cNvContentPartPr/>
              <p14:nvPr/>
            </p14:nvContentPartPr>
            <p14:xfrm>
              <a:off x="2432649" y="4155120"/>
              <a:ext cx="360" cy="3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64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14:cNvPr>
              <p14:cNvContentPartPr/>
              <p14:nvPr/>
            </p14:nvContentPartPr>
            <p14:xfrm>
              <a:off x="2522289" y="3885840"/>
              <a:ext cx="360" cy="36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6649" y="384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14:cNvPr>
              <p14:cNvContentPartPr/>
              <p14:nvPr/>
            </p14:nvContentPartPr>
            <p14:xfrm>
              <a:off x="2440569" y="3709800"/>
              <a:ext cx="360" cy="50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04929" y="3674160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14:cNvPr>
              <p14:cNvContentPartPr/>
              <p14:nvPr/>
            </p14:nvContentPartPr>
            <p14:xfrm>
              <a:off x="2628489" y="3469680"/>
              <a:ext cx="360" cy="3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8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14:cNvPr>
              <p14:cNvContentPartPr/>
              <p14:nvPr/>
            </p14:nvContentPartPr>
            <p14:xfrm>
              <a:off x="2889849" y="3420360"/>
              <a:ext cx="360" cy="3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209" y="3384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14:cNvPr>
              <p14:cNvContentPartPr/>
              <p14:nvPr/>
            </p14:nvContentPartPr>
            <p14:xfrm>
              <a:off x="3102249" y="3534840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34992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oup 541">
            <a:extLst>
              <a:ext uri="{FF2B5EF4-FFF2-40B4-BE49-F238E27FC236}">
                <a16:creationId xmlns:a16="http://schemas.microsoft.com/office/drawing/2014/main" id="{98AC6214-A749-4EF0-4612-D36F787342A8}"/>
              </a:ext>
            </a:extLst>
          </p:cNvPr>
          <p:cNvGrpSpPr/>
          <p:nvPr/>
        </p:nvGrpSpPr>
        <p:grpSpPr>
          <a:xfrm>
            <a:off x="2791929" y="3853080"/>
            <a:ext cx="138960" cy="16560"/>
            <a:chOff x="2791929" y="3853080"/>
            <a:chExt cx="13896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14:cNvPr>
                <p14:cNvContentPartPr/>
                <p14:nvPr/>
              </p14:nvContentPartPr>
              <p14:xfrm>
                <a:off x="2930529" y="3853080"/>
                <a:ext cx="360" cy="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4889" y="3817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14:cNvPr>
                <p14:cNvContentPartPr/>
                <p14:nvPr/>
              </p14:nvContentPartPr>
              <p14:xfrm>
                <a:off x="2791929" y="3869280"/>
                <a:ext cx="360" cy="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5929" y="3833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14:cNvPr>
              <p14:cNvContentPartPr/>
              <p14:nvPr/>
            </p14:nvContentPartPr>
            <p14:xfrm>
              <a:off x="2865369" y="4187880"/>
              <a:ext cx="360" cy="36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369" y="415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14:cNvPr>
              <p14:cNvContentPartPr/>
              <p14:nvPr/>
            </p14:nvContentPartPr>
            <p14:xfrm>
              <a:off x="3045009" y="4089960"/>
              <a:ext cx="360" cy="36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405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14:cNvPr>
              <p14:cNvContentPartPr/>
              <p14:nvPr/>
            </p14:nvContentPartPr>
            <p14:xfrm>
              <a:off x="3216369" y="4286160"/>
              <a:ext cx="360" cy="180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4250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14:cNvPr>
              <p14:cNvContentPartPr/>
              <p14:nvPr/>
            </p14:nvContentPartPr>
            <p14:xfrm>
              <a:off x="3102249" y="4457160"/>
              <a:ext cx="360" cy="36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442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14:cNvPr>
              <p14:cNvContentPartPr/>
              <p14:nvPr/>
            </p14:nvContentPartPr>
            <p14:xfrm>
              <a:off x="2996049" y="4620960"/>
              <a:ext cx="360" cy="36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409" y="458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14:cNvPr>
              <p14:cNvContentPartPr/>
              <p14:nvPr/>
            </p14:nvContentPartPr>
            <p14:xfrm>
              <a:off x="3159489" y="4702320"/>
              <a:ext cx="360" cy="36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3489" y="466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14:cNvPr>
              <p14:cNvContentPartPr/>
              <p14:nvPr/>
            </p14:nvContentPartPr>
            <p14:xfrm>
              <a:off x="3379809" y="4759200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380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14:cNvPr>
              <p14:cNvContentPartPr/>
              <p14:nvPr/>
            </p14:nvContentPartPr>
            <p14:xfrm>
              <a:off x="3469449" y="4873680"/>
              <a:ext cx="360" cy="3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449" y="483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14:cNvPr>
              <p14:cNvContentPartPr/>
              <p14:nvPr/>
            </p14:nvContentPartPr>
            <p14:xfrm>
              <a:off x="3257049" y="4963680"/>
              <a:ext cx="360" cy="36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14:cNvPr>
              <p14:cNvContentPartPr/>
              <p14:nvPr/>
            </p14:nvContentPartPr>
            <p14:xfrm>
              <a:off x="3330489" y="5535000"/>
              <a:ext cx="360" cy="360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849" y="549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14:cNvPr>
              <p14:cNvContentPartPr/>
              <p14:nvPr/>
            </p14:nvContentPartPr>
            <p14:xfrm>
              <a:off x="3526689" y="5461560"/>
              <a:ext cx="360" cy="36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14:cNvPr>
              <p14:cNvContentPartPr/>
              <p14:nvPr/>
            </p14:nvContentPartPr>
            <p14:xfrm>
              <a:off x="3298089" y="5657760"/>
              <a:ext cx="360" cy="36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621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14:cNvPr>
              <p14:cNvContentPartPr/>
              <p14:nvPr/>
            </p14:nvContentPartPr>
            <p14:xfrm>
              <a:off x="3665289" y="5608440"/>
              <a:ext cx="360" cy="36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64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14:cNvPr>
              <p14:cNvContentPartPr/>
              <p14:nvPr/>
            </p14:nvContentPartPr>
            <p14:xfrm>
              <a:off x="3910449" y="5664240"/>
              <a:ext cx="1800" cy="180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74449" y="562860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14:cNvPr>
              <p14:cNvContentPartPr/>
              <p14:nvPr/>
            </p14:nvContentPartPr>
            <p14:xfrm>
              <a:off x="3632529" y="5755320"/>
              <a:ext cx="360" cy="36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14:cNvPr>
              <p14:cNvContentPartPr/>
              <p14:nvPr/>
            </p14:nvContentPartPr>
            <p14:xfrm>
              <a:off x="3477729" y="5673960"/>
              <a:ext cx="360" cy="36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14:cNvPr>
              <p14:cNvContentPartPr/>
              <p14:nvPr/>
            </p14:nvContentPartPr>
            <p14:xfrm>
              <a:off x="3216369" y="5853600"/>
              <a:ext cx="360" cy="36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5817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14:cNvPr>
              <p14:cNvContentPartPr/>
              <p14:nvPr/>
            </p14:nvContentPartPr>
            <p14:xfrm>
              <a:off x="3061209" y="5739120"/>
              <a:ext cx="360" cy="3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70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14:cNvPr>
              <p14:cNvContentPartPr/>
              <p14:nvPr/>
            </p14:nvContentPartPr>
            <p14:xfrm>
              <a:off x="7878369" y="1101960"/>
              <a:ext cx="360" cy="3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14:cNvPr>
              <p14:cNvContentPartPr/>
              <p14:nvPr/>
            </p14:nvContentPartPr>
            <p14:xfrm>
              <a:off x="7559769" y="1061280"/>
              <a:ext cx="360" cy="36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129" y="102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14:cNvPr>
              <p14:cNvContentPartPr/>
              <p14:nvPr/>
            </p14:nvContentPartPr>
            <p14:xfrm>
              <a:off x="8253849" y="1101960"/>
              <a:ext cx="360" cy="36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784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14:cNvPr>
              <p14:cNvContentPartPr/>
              <p14:nvPr/>
            </p14:nvContentPartPr>
            <p14:xfrm>
              <a:off x="9388569" y="1118160"/>
              <a:ext cx="360" cy="3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5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14:cNvPr>
              <p14:cNvContentPartPr/>
              <p14:nvPr/>
            </p14:nvContentPartPr>
            <p14:xfrm>
              <a:off x="8629329" y="2326680"/>
              <a:ext cx="360" cy="36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689" y="22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14:cNvPr>
              <p14:cNvContentPartPr/>
              <p14:nvPr/>
            </p14:nvContentPartPr>
            <p14:xfrm>
              <a:off x="8923089" y="2138760"/>
              <a:ext cx="360" cy="36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7449" y="2102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14:cNvPr>
              <p14:cNvContentPartPr/>
              <p14:nvPr/>
            </p14:nvContentPartPr>
            <p14:xfrm>
              <a:off x="7706649" y="2383560"/>
              <a:ext cx="360" cy="36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1009" y="2347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14:cNvPr>
              <p14:cNvContentPartPr/>
              <p14:nvPr/>
            </p14:nvContentPartPr>
            <p14:xfrm>
              <a:off x="8172129" y="2285640"/>
              <a:ext cx="360" cy="3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12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14:cNvPr>
              <p14:cNvContentPartPr/>
              <p14:nvPr/>
            </p14:nvContentPartPr>
            <p14:xfrm>
              <a:off x="8384529" y="2432880"/>
              <a:ext cx="360" cy="36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529" y="2396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14:cNvPr>
              <p14:cNvContentPartPr/>
              <p14:nvPr/>
            </p14:nvContentPartPr>
            <p14:xfrm>
              <a:off x="8490369" y="2253240"/>
              <a:ext cx="360" cy="360"/>
            </p14:xfrm>
          </p:contentPart>
        </mc:Choice>
        <mc:Fallback xmlns="">
          <p:pic>
            <p:nvPicPr>
              <p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4729" y="2217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14:cNvPr>
              <p14:cNvContentPartPr/>
              <p14:nvPr/>
            </p14:nvContentPartPr>
            <p14:xfrm>
              <a:off x="8580369" y="2677320"/>
              <a:ext cx="360" cy="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2641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14:cNvPr>
              <p14:cNvContentPartPr/>
              <p14:nvPr/>
            </p14:nvContentPartPr>
            <p14:xfrm>
              <a:off x="8531409" y="2424240"/>
              <a:ext cx="360" cy="360"/>
            </p14:xfrm>
          </p:contentPart>
        </mc:Choice>
        <mc:Fallback xmlns="">
          <p:pic>
            <p:nvPicPr>
              <p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5409" y="2388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14:cNvPr>
              <p14:cNvContentPartPr/>
              <p14:nvPr/>
            </p14:nvContentPartPr>
            <p14:xfrm>
              <a:off x="8760009" y="2824560"/>
              <a:ext cx="360" cy="36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4009" y="2788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14:cNvPr>
              <p14:cNvContentPartPr/>
              <p14:nvPr/>
            </p14:nvContentPartPr>
            <p14:xfrm>
              <a:off x="8196609" y="2800080"/>
              <a:ext cx="360" cy="36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969" y="2764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14:cNvPr>
              <p14:cNvContentPartPr/>
              <p14:nvPr/>
            </p14:nvContentPartPr>
            <p14:xfrm>
              <a:off x="8311089" y="2636640"/>
              <a:ext cx="360" cy="36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260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14:cNvPr>
              <p14:cNvContentPartPr/>
              <p14:nvPr/>
            </p14:nvContentPartPr>
            <p14:xfrm>
              <a:off x="8351769" y="3012120"/>
              <a:ext cx="360" cy="36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5769" y="297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14:cNvPr>
              <p14:cNvContentPartPr/>
              <p14:nvPr/>
            </p14:nvContentPartPr>
            <p14:xfrm>
              <a:off x="8106969" y="3143160"/>
              <a:ext cx="360" cy="36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0969" y="310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14:cNvPr>
              <p14:cNvContentPartPr/>
              <p14:nvPr/>
            </p14:nvContentPartPr>
            <p14:xfrm>
              <a:off x="7935249" y="3477600"/>
              <a:ext cx="360" cy="36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09" y="344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14:cNvPr>
              <p14:cNvContentPartPr/>
              <p14:nvPr/>
            </p14:nvContentPartPr>
            <p14:xfrm>
              <a:off x="8188329" y="3379680"/>
              <a:ext cx="1800" cy="36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2689" y="334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14:cNvPr>
              <p14:cNvContentPartPr/>
              <p14:nvPr/>
            </p14:nvContentPartPr>
            <p14:xfrm>
              <a:off x="8082129" y="3731040"/>
              <a:ext cx="360" cy="3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48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14:cNvPr>
              <p14:cNvContentPartPr/>
              <p14:nvPr/>
            </p14:nvContentPartPr>
            <p14:xfrm>
              <a:off x="7837329" y="4016520"/>
              <a:ext cx="360" cy="36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329" y="398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14:cNvPr>
              <p14:cNvContentPartPr/>
              <p14:nvPr/>
            </p14:nvContentPartPr>
            <p14:xfrm>
              <a:off x="8065929" y="4000320"/>
              <a:ext cx="360" cy="360"/>
            </p14:xfrm>
          </p:contentPart>
        </mc:Choice>
        <mc:Fallback xmlns=""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92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14:cNvPr>
              <p14:cNvContentPartPr/>
              <p14:nvPr/>
            </p14:nvContentPartPr>
            <p14:xfrm>
              <a:off x="7943529" y="4245120"/>
              <a:ext cx="360" cy="36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420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14:cNvPr>
              <p14:cNvContentPartPr/>
              <p14:nvPr/>
            </p14:nvContentPartPr>
            <p14:xfrm>
              <a:off x="7804929" y="3681720"/>
              <a:ext cx="360" cy="36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14:cNvPr>
              <p14:cNvContentPartPr/>
              <p14:nvPr/>
            </p14:nvContentPartPr>
            <p14:xfrm>
              <a:off x="7690449" y="3247920"/>
              <a:ext cx="360" cy="180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54449" y="3211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14:cNvPr>
              <p14:cNvContentPartPr/>
              <p14:nvPr/>
            </p14:nvContentPartPr>
            <p14:xfrm>
              <a:off x="8016969" y="2849040"/>
              <a:ext cx="360" cy="3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0969" y="2813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14:cNvPr>
              <p14:cNvContentPartPr/>
              <p14:nvPr/>
            </p14:nvContentPartPr>
            <p14:xfrm>
              <a:off x="7976289" y="2359440"/>
              <a:ext cx="360" cy="360"/>
            </p14:xfrm>
          </p:contentPart>
        </mc:Choice>
        <mc:Fallback xmlns="">
          <p:pic>
            <p:nvPicPr>
              <p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0289" y="2323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14:cNvPr>
              <p14:cNvContentPartPr/>
              <p14:nvPr/>
            </p14:nvContentPartPr>
            <p14:xfrm>
              <a:off x="8130009" y="2481480"/>
              <a:ext cx="1800" cy="360"/>
            </p14:xfrm>
          </p:contentPart>
        </mc:Choice>
        <mc:Fallback xmlns="">
          <p:pic>
            <p:nvPicPr>
              <p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94009" y="2445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14:cNvPr>
              <p14:cNvContentPartPr/>
              <p14:nvPr/>
            </p14:nvContentPartPr>
            <p14:xfrm>
              <a:off x="7943529" y="2702160"/>
              <a:ext cx="360" cy="36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2666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14:cNvPr>
              <p14:cNvContentPartPr/>
              <p14:nvPr/>
            </p14:nvContentPartPr>
            <p14:xfrm>
              <a:off x="7682529" y="2571480"/>
              <a:ext cx="360" cy="36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529" y="2535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14:cNvPr>
              <p14:cNvContentPartPr/>
              <p14:nvPr/>
            </p14:nvContentPartPr>
            <p14:xfrm>
              <a:off x="7870089" y="2530440"/>
              <a:ext cx="360" cy="3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4089" y="2494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14:cNvPr>
              <p14:cNvContentPartPr/>
              <p14:nvPr/>
            </p14:nvContentPartPr>
            <p14:xfrm>
              <a:off x="7502889" y="2277360"/>
              <a:ext cx="360" cy="36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6889" y="2241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14:cNvPr>
              <p14:cNvContentPartPr/>
              <p14:nvPr/>
            </p14:nvContentPartPr>
            <p14:xfrm>
              <a:off x="7314969" y="2236680"/>
              <a:ext cx="360" cy="36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969" y="2201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14:cNvPr>
              <p14:cNvContentPartPr/>
              <p14:nvPr/>
            </p14:nvContentPartPr>
            <p14:xfrm>
              <a:off x="6988449" y="2226960"/>
              <a:ext cx="360" cy="180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52449" y="2191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14:cNvPr>
              <p14:cNvContentPartPr/>
              <p14:nvPr/>
            </p14:nvContentPartPr>
            <p14:xfrm>
              <a:off x="6898449" y="758880"/>
              <a:ext cx="360" cy="360"/>
            </p14:xfrm>
          </p:contentPart>
        </mc:Choice>
        <mc:Fallback xmlns=""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72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14:cNvPr>
              <p14:cNvContentPartPr/>
              <p14:nvPr/>
            </p14:nvContentPartPr>
            <p14:xfrm>
              <a:off x="6743289" y="2285640"/>
              <a:ext cx="360" cy="360"/>
            </p14:xfrm>
          </p:contentPart>
        </mc:Choice>
        <mc:Fallback xmlns=""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14:cNvPr>
              <p14:cNvContentPartPr/>
              <p14:nvPr/>
            </p14:nvContentPartPr>
            <p14:xfrm>
              <a:off x="7118769" y="2514240"/>
              <a:ext cx="360" cy="360"/>
            </p14:xfrm>
          </p:contentPart>
        </mc:Choice>
        <mc:Fallback xmlns="">
          <p:pic>
            <p:nvPicPr>
              <p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3129" y="2478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14:cNvPr>
              <p14:cNvContentPartPr/>
              <p14:nvPr/>
            </p14:nvContentPartPr>
            <p14:xfrm>
              <a:off x="7494609" y="2473560"/>
              <a:ext cx="360" cy="360"/>
            </p14:xfrm>
          </p:contentPart>
        </mc:Choice>
        <mc:Fallback xmlns=""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609" y="2437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14:cNvPr>
              <p14:cNvContentPartPr/>
              <p14:nvPr/>
            </p14:nvContentPartPr>
            <p14:xfrm>
              <a:off x="7445289" y="2742840"/>
              <a:ext cx="360" cy="360"/>
            </p14:xfrm>
          </p:contentPart>
        </mc:Choice>
        <mc:Fallback xmlns=""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649" y="270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14:cNvPr>
              <p14:cNvContentPartPr/>
              <p14:nvPr/>
            </p14:nvContentPartPr>
            <p14:xfrm>
              <a:off x="7649769" y="2832480"/>
              <a:ext cx="360" cy="36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3769" y="279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14:cNvPr>
              <p14:cNvContentPartPr/>
              <p14:nvPr/>
            </p14:nvContentPartPr>
            <p14:xfrm>
              <a:off x="7845609" y="2824560"/>
              <a:ext cx="360" cy="180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09609" y="2788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14:cNvPr>
              <p14:cNvContentPartPr/>
              <p14:nvPr/>
            </p14:nvContentPartPr>
            <p14:xfrm>
              <a:off x="7878369" y="3044880"/>
              <a:ext cx="360" cy="3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00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14:cNvPr>
              <p14:cNvContentPartPr/>
              <p14:nvPr/>
            </p14:nvContentPartPr>
            <p14:xfrm>
              <a:off x="7568049" y="3093840"/>
              <a:ext cx="360" cy="36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204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14:cNvPr>
              <p14:cNvContentPartPr/>
              <p14:nvPr/>
            </p14:nvContentPartPr>
            <p14:xfrm>
              <a:off x="7878369" y="3224520"/>
              <a:ext cx="360" cy="36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14:cNvPr>
              <p14:cNvContentPartPr/>
              <p14:nvPr/>
            </p14:nvContentPartPr>
            <p14:xfrm>
              <a:off x="7641489" y="3543120"/>
              <a:ext cx="360" cy="36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548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14:cNvPr>
              <p14:cNvContentPartPr/>
              <p14:nvPr/>
            </p14:nvContentPartPr>
            <p14:xfrm>
              <a:off x="3698049" y="3093840"/>
              <a:ext cx="360" cy="36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40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14:cNvPr>
              <p14:cNvContentPartPr/>
              <p14:nvPr/>
            </p14:nvContentPartPr>
            <p14:xfrm>
              <a:off x="3567729" y="2888280"/>
              <a:ext cx="360" cy="180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1729" y="2852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14:cNvPr>
              <p14:cNvContentPartPr/>
              <p14:nvPr/>
            </p14:nvContentPartPr>
            <p14:xfrm>
              <a:off x="4179729" y="3445200"/>
              <a:ext cx="1800" cy="3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44089" y="3409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14:cNvPr>
              <p14:cNvContentPartPr/>
              <p14:nvPr/>
            </p14:nvContentPartPr>
            <p14:xfrm>
              <a:off x="4890009" y="3559320"/>
              <a:ext cx="360" cy="36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36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14:cNvPr>
              <p14:cNvContentPartPr/>
              <p14:nvPr/>
            </p14:nvContentPartPr>
            <p14:xfrm>
              <a:off x="4816569" y="4212720"/>
              <a:ext cx="360" cy="36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417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14:cNvPr>
              <p14:cNvContentPartPr/>
              <p14:nvPr/>
            </p14:nvContentPartPr>
            <p14:xfrm>
              <a:off x="5077569" y="4596120"/>
              <a:ext cx="360" cy="36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14:cNvPr>
              <p14:cNvContentPartPr/>
              <p14:nvPr/>
            </p14:nvContentPartPr>
            <p14:xfrm>
              <a:off x="5779929" y="4253400"/>
              <a:ext cx="360" cy="3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289" y="421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14:cNvPr>
              <p14:cNvContentPartPr/>
              <p14:nvPr/>
            </p14:nvContentPartPr>
            <p14:xfrm>
              <a:off x="5657529" y="3836880"/>
              <a:ext cx="360" cy="36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14:cNvPr>
              <p14:cNvContentPartPr/>
              <p14:nvPr/>
            </p14:nvContentPartPr>
            <p14:xfrm>
              <a:off x="5502369" y="3281760"/>
              <a:ext cx="360" cy="3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636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14:cNvPr>
              <p14:cNvContentPartPr/>
              <p14:nvPr/>
            </p14:nvContentPartPr>
            <p14:xfrm>
              <a:off x="6498489" y="2783520"/>
              <a:ext cx="360" cy="180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62489" y="27478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14:cNvPr>
              <p14:cNvContentPartPr/>
              <p14:nvPr/>
            </p14:nvContentPartPr>
            <p14:xfrm>
              <a:off x="6522969" y="2619000"/>
              <a:ext cx="360" cy="1800"/>
            </p14:xfrm>
          </p:contentPart>
        </mc:Choice>
        <mc:Fallback xmlns=""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87329" y="2583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14:cNvPr>
              <p14:cNvContentPartPr/>
              <p14:nvPr/>
            </p14:nvContentPartPr>
            <p14:xfrm>
              <a:off x="6547449" y="2391840"/>
              <a:ext cx="360" cy="180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235584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7" name="Group 686">
            <a:extLst>
              <a:ext uri="{FF2B5EF4-FFF2-40B4-BE49-F238E27FC236}">
                <a16:creationId xmlns:a16="http://schemas.microsoft.com/office/drawing/2014/main" id="{F8D32627-E36F-40E1-EFCB-DF06FF6299B5}"/>
              </a:ext>
            </a:extLst>
          </p:cNvPr>
          <p:cNvGrpSpPr/>
          <p:nvPr/>
        </p:nvGrpSpPr>
        <p:grpSpPr>
          <a:xfrm>
            <a:off x="6751569" y="2628720"/>
            <a:ext cx="114840" cy="8280"/>
            <a:chOff x="6751569" y="2628720"/>
            <a:chExt cx="114840" cy="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14:cNvPr>
                <p14:cNvContentPartPr/>
                <p14:nvPr/>
              </p14:nvContentPartPr>
              <p14:xfrm>
                <a:off x="6751569" y="2628720"/>
                <a:ext cx="5040" cy="3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5569" y="2592720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14:cNvPr>
                <p14:cNvContentPartPr/>
                <p14:nvPr/>
              </p14:nvContentPartPr>
              <p14:xfrm>
                <a:off x="6866049" y="2636640"/>
                <a:ext cx="360" cy="36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0049" y="2601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14:cNvPr>
              <p14:cNvContentPartPr/>
              <p14:nvPr/>
            </p14:nvContentPartPr>
            <p14:xfrm>
              <a:off x="6882249" y="2416320"/>
              <a:ext cx="1800" cy="36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249" y="23806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14:cNvPr>
              <p14:cNvContentPartPr/>
              <p14:nvPr/>
            </p14:nvContentPartPr>
            <p14:xfrm>
              <a:off x="7168089" y="3159360"/>
              <a:ext cx="360" cy="36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089" y="3123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14:cNvPr>
              <p14:cNvContentPartPr/>
              <p14:nvPr/>
            </p14:nvContentPartPr>
            <p14:xfrm>
              <a:off x="7264569" y="2832480"/>
              <a:ext cx="1800" cy="36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69" y="27968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14:cNvPr>
              <p14:cNvContentPartPr/>
              <p14:nvPr/>
            </p14:nvContentPartPr>
            <p14:xfrm>
              <a:off x="6996369" y="2759040"/>
              <a:ext cx="360" cy="36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0729" y="2723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14:cNvPr>
              <p14:cNvContentPartPr/>
              <p14:nvPr/>
            </p14:nvContentPartPr>
            <p14:xfrm>
              <a:off x="6906729" y="3502080"/>
              <a:ext cx="360" cy="36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346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14:cNvPr>
              <p14:cNvContentPartPr/>
              <p14:nvPr/>
            </p14:nvContentPartPr>
            <p14:xfrm>
              <a:off x="7429089" y="3504240"/>
              <a:ext cx="6840" cy="648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393089" y="3468600"/>
                <a:ext cx="78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14:cNvPr>
              <p14:cNvContentPartPr/>
              <p14:nvPr/>
            </p14:nvContentPartPr>
            <p14:xfrm>
              <a:off x="7429089" y="3281760"/>
              <a:ext cx="360" cy="36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308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14:cNvPr>
              <p14:cNvContentPartPr/>
              <p14:nvPr/>
            </p14:nvContentPartPr>
            <p14:xfrm>
              <a:off x="7282209" y="3036960"/>
              <a:ext cx="360" cy="3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6209" y="300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14:cNvPr>
              <p14:cNvContentPartPr/>
              <p14:nvPr/>
            </p14:nvContentPartPr>
            <p14:xfrm>
              <a:off x="7421169" y="2955240"/>
              <a:ext cx="360" cy="36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5169" y="291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14:cNvPr>
              <p14:cNvContentPartPr/>
              <p14:nvPr/>
            </p14:nvContentPartPr>
            <p14:xfrm>
              <a:off x="7306689" y="3934800"/>
              <a:ext cx="360" cy="1800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71049" y="3899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14:cNvPr>
              <p14:cNvContentPartPr/>
              <p14:nvPr/>
            </p14:nvContentPartPr>
            <p14:xfrm>
              <a:off x="7510809" y="3681720"/>
              <a:ext cx="360" cy="36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14:cNvPr>
              <p14:cNvContentPartPr/>
              <p14:nvPr/>
            </p14:nvContentPartPr>
            <p14:xfrm>
              <a:off x="7535289" y="3820680"/>
              <a:ext cx="360" cy="36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928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14:cNvPr>
              <p14:cNvContentPartPr/>
              <p14:nvPr/>
            </p14:nvContentPartPr>
            <p14:xfrm>
              <a:off x="7747329" y="3853080"/>
              <a:ext cx="360" cy="36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14:cNvPr>
              <p14:cNvContentPartPr/>
              <p14:nvPr/>
            </p14:nvContentPartPr>
            <p14:xfrm>
              <a:off x="7542129" y="4253400"/>
              <a:ext cx="1800" cy="36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6129" y="421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14:cNvPr>
              <p14:cNvContentPartPr/>
              <p14:nvPr/>
            </p14:nvContentPartPr>
            <p14:xfrm>
              <a:off x="7617009" y="3983760"/>
              <a:ext cx="360" cy="36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14:cNvPr>
              <p14:cNvContentPartPr/>
              <p14:nvPr/>
            </p14:nvContentPartPr>
            <p14:xfrm>
              <a:off x="7215609" y="4343040"/>
              <a:ext cx="1800" cy="360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9969" y="430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14:cNvPr>
              <p14:cNvContentPartPr/>
              <p14:nvPr/>
            </p14:nvContentPartPr>
            <p14:xfrm>
              <a:off x="7395249" y="4081680"/>
              <a:ext cx="1800" cy="180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9249" y="404604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14:cNvPr>
              <p14:cNvContentPartPr/>
              <p14:nvPr/>
            </p14:nvContentPartPr>
            <p14:xfrm>
              <a:off x="6743289" y="4286160"/>
              <a:ext cx="360" cy="36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425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14:cNvPr>
              <p14:cNvContentPartPr/>
              <p14:nvPr/>
            </p14:nvContentPartPr>
            <p14:xfrm>
              <a:off x="6890169" y="4555440"/>
              <a:ext cx="360" cy="360"/>
            </p14:xfrm>
          </p:contentPart>
        </mc:Choice>
        <mc:Fallback xmlns=""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4529" y="451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14:cNvPr>
              <p14:cNvContentPartPr/>
              <p14:nvPr/>
            </p14:nvContentPartPr>
            <p14:xfrm>
              <a:off x="6833289" y="4784040"/>
              <a:ext cx="360" cy="360"/>
            </p14:xfrm>
          </p:contentPart>
        </mc:Choice>
        <mc:Fallback xmlns=""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28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14:cNvPr>
              <p14:cNvContentPartPr/>
              <p14:nvPr/>
            </p14:nvContentPartPr>
            <p14:xfrm>
              <a:off x="7086369" y="4685760"/>
              <a:ext cx="360" cy="36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65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14:cNvPr>
              <p14:cNvContentPartPr/>
              <p14:nvPr/>
            </p14:nvContentPartPr>
            <p14:xfrm>
              <a:off x="6841209" y="5257440"/>
              <a:ext cx="360" cy="36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20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14:cNvPr>
              <p14:cNvContentPartPr/>
              <p14:nvPr/>
            </p14:nvContentPartPr>
            <p14:xfrm>
              <a:off x="6955689" y="5339160"/>
              <a:ext cx="360" cy="36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5303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14:cNvPr>
              <p14:cNvContentPartPr/>
              <p14:nvPr/>
            </p14:nvContentPartPr>
            <p14:xfrm>
              <a:off x="7143249" y="5412600"/>
              <a:ext cx="360" cy="36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6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14:cNvPr>
              <p14:cNvContentPartPr/>
              <p14:nvPr/>
            </p14:nvContentPartPr>
            <p14:xfrm>
              <a:off x="6971889" y="5600520"/>
              <a:ext cx="360" cy="36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5564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14:cNvPr>
              <p14:cNvContentPartPr/>
              <p14:nvPr/>
            </p14:nvContentPartPr>
            <p14:xfrm>
              <a:off x="6547449" y="5755320"/>
              <a:ext cx="360" cy="36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14:cNvPr>
              <p14:cNvContentPartPr/>
              <p14:nvPr/>
            </p14:nvContentPartPr>
            <p14:xfrm>
              <a:off x="6531249" y="5878080"/>
              <a:ext cx="360" cy="36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14:cNvPr>
              <p14:cNvContentPartPr/>
              <p14:nvPr/>
            </p14:nvContentPartPr>
            <p14:xfrm>
              <a:off x="6915009" y="5755320"/>
              <a:ext cx="360" cy="3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900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14:cNvPr>
              <p14:cNvContentPartPr/>
              <p14:nvPr/>
            </p14:nvContentPartPr>
            <p14:xfrm>
              <a:off x="7192209" y="5706720"/>
              <a:ext cx="360" cy="36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56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14:cNvPr>
              <p14:cNvContentPartPr/>
              <p14:nvPr/>
            </p14:nvContentPartPr>
            <p14:xfrm>
              <a:off x="6653649" y="5314680"/>
              <a:ext cx="360" cy="3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52790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3" name="Group 712">
            <a:extLst>
              <a:ext uri="{FF2B5EF4-FFF2-40B4-BE49-F238E27FC236}">
                <a16:creationId xmlns:a16="http://schemas.microsoft.com/office/drawing/2014/main" id="{578C99C1-2ED1-26C1-563A-CE537334D5F2}"/>
              </a:ext>
            </a:extLst>
          </p:cNvPr>
          <p:cNvGrpSpPr/>
          <p:nvPr/>
        </p:nvGrpSpPr>
        <p:grpSpPr>
          <a:xfrm>
            <a:off x="6612969" y="5510880"/>
            <a:ext cx="73800" cy="41040"/>
            <a:chOff x="6612969" y="5510880"/>
            <a:chExt cx="7380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14:cNvPr>
                <p14:cNvContentPartPr/>
                <p14:nvPr/>
              </p14:nvContentPartPr>
              <p14:xfrm>
                <a:off x="6612969" y="5510880"/>
                <a:ext cx="360" cy="36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76969" y="54748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14:cNvPr>
                <p14:cNvContentPartPr/>
                <p14:nvPr/>
              </p14:nvContentPartPr>
              <p14:xfrm>
                <a:off x="6686409" y="5551560"/>
                <a:ext cx="360" cy="3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0409" y="55155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14:cNvPr>
              <p14:cNvContentPartPr/>
              <p14:nvPr/>
            </p14:nvContentPartPr>
            <p14:xfrm>
              <a:off x="6375729" y="5445360"/>
              <a:ext cx="360" cy="36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540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14:cNvPr>
              <p14:cNvContentPartPr/>
              <p14:nvPr/>
            </p14:nvContentPartPr>
            <p14:xfrm>
              <a:off x="6555369" y="5086080"/>
              <a:ext cx="360" cy="36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505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14:cNvPr>
              <p14:cNvContentPartPr/>
              <p14:nvPr/>
            </p14:nvContentPartPr>
            <p14:xfrm>
              <a:off x="6212649" y="5045040"/>
              <a:ext cx="360" cy="36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64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14:cNvPr>
              <p14:cNvContentPartPr/>
              <p14:nvPr/>
            </p14:nvContentPartPr>
            <p14:xfrm>
              <a:off x="6065769" y="5306400"/>
              <a:ext cx="360" cy="360"/>
            </p14:xfrm>
          </p:contentPart>
        </mc:Choice>
        <mc:Fallback xmlns=""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14:cNvPr>
              <p14:cNvContentPartPr/>
              <p14:nvPr/>
            </p14:nvContentPartPr>
            <p14:xfrm>
              <a:off x="6123009" y="5461560"/>
              <a:ext cx="360" cy="3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0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14:cNvPr>
              <p14:cNvContentPartPr/>
              <p14:nvPr/>
            </p14:nvContentPartPr>
            <p14:xfrm>
              <a:off x="6171969" y="5632920"/>
              <a:ext cx="360" cy="360"/>
            </p14:xfrm>
          </p:contentPart>
        </mc:Choice>
        <mc:Fallback xmlns=""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5969" y="5596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14:cNvPr>
              <p14:cNvContentPartPr/>
              <p14:nvPr/>
            </p14:nvContentPartPr>
            <p14:xfrm>
              <a:off x="6335049" y="5559480"/>
              <a:ext cx="360" cy="36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9409" y="552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14:cNvPr>
              <p14:cNvContentPartPr/>
              <p14:nvPr/>
            </p14:nvContentPartPr>
            <p14:xfrm>
              <a:off x="6269889" y="5780160"/>
              <a:ext cx="360" cy="36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889" y="574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14:cNvPr>
              <p14:cNvContentPartPr/>
              <p14:nvPr/>
            </p14:nvContentPartPr>
            <p14:xfrm>
              <a:off x="6163689" y="5861520"/>
              <a:ext cx="360" cy="36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68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14:cNvPr>
              <p14:cNvContentPartPr/>
              <p14:nvPr/>
            </p14:nvContentPartPr>
            <p14:xfrm>
              <a:off x="5992329" y="5934960"/>
              <a:ext cx="360" cy="36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589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14:cNvPr>
              <p14:cNvContentPartPr/>
              <p14:nvPr/>
            </p14:nvContentPartPr>
            <p14:xfrm>
              <a:off x="5543409" y="5698440"/>
              <a:ext cx="360" cy="36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566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14:cNvPr>
              <p14:cNvContentPartPr/>
              <p14:nvPr/>
            </p14:nvContentPartPr>
            <p14:xfrm>
              <a:off x="5461689" y="5363640"/>
              <a:ext cx="360" cy="36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68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14:cNvPr>
              <p14:cNvContentPartPr/>
              <p14:nvPr/>
            </p14:nvContentPartPr>
            <p14:xfrm>
              <a:off x="5829249" y="5347080"/>
              <a:ext cx="360" cy="36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2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oup 729">
            <a:extLst>
              <a:ext uri="{FF2B5EF4-FFF2-40B4-BE49-F238E27FC236}">
                <a16:creationId xmlns:a16="http://schemas.microsoft.com/office/drawing/2014/main" id="{24184D87-827C-3E89-7C85-AB570C275B76}"/>
              </a:ext>
            </a:extLst>
          </p:cNvPr>
          <p:cNvGrpSpPr/>
          <p:nvPr/>
        </p:nvGrpSpPr>
        <p:grpSpPr>
          <a:xfrm>
            <a:off x="5682009" y="5428800"/>
            <a:ext cx="131040" cy="34560"/>
            <a:chOff x="5682009" y="5428800"/>
            <a:chExt cx="1310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14:cNvPr>
                <p14:cNvContentPartPr/>
                <p14:nvPr/>
              </p14:nvContentPartPr>
              <p14:xfrm>
                <a:off x="5812689" y="5461560"/>
                <a:ext cx="360" cy="180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7049" y="542592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14:cNvPr>
                <p14:cNvContentPartPr/>
                <p14:nvPr/>
              </p14:nvContentPartPr>
              <p14:xfrm>
                <a:off x="5682009" y="5428800"/>
                <a:ext cx="360" cy="36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6009" y="53931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14:cNvPr>
              <p14:cNvContentPartPr/>
              <p14:nvPr/>
            </p14:nvContentPartPr>
            <p14:xfrm>
              <a:off x="5845449" y="5641200"/>
              <a:ext cx="360" cy="36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94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14:cNvPr>
              <p14:cNvContentPartPr/>
              <p14:nvPr/>
            </p14:nvContentPartPr>
            <p14:xfrm>
              <a:off x="6000249" y="5673960"/>
              <a:ext cx="360" cy="360"/>
            </p14:xfrm>
          </p:contentPart>
        </mc:Choice>
        <mc:Fallback xmlns=""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60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14:cNvPr>
              <p14:cNvContentPartPr/>
              <p14:nvPr/>
            </p14:nvContentPartPr>
            <p14:xfrm>
              <a:off x="5886129" y="4963680"/>
              <a:ext cx="360" cy="36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14:cNvPr>
              <p14:cNvContentPartPr/>
              <p14:nvPr/>
            </p14:nvContentPartPr>
            <p14:xfrm>
              <a:off x="5526849" y="4988160"/>
              <a:ext cx="360" cy="36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2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14:cNvPr>
              <p14:cNvContentPartPr/>
              <p14:nvPr/>
            </p14:nvContentPartPr>
            <p14:xfrm>
              <a:off x="5443689" y="5110560"/>
              <a:ext cx="1800" cy="360"/>
            </p14:xfrm>
          </p:contentPart>
        </mc:Choice>
        <mc:Fallback xmlns=""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8049" y="5074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14:cNvPr>
              <p14:cNvContentPartPr/>
              <p14:nvPr/>
            </p14:nvContentPartPr>
            <p14:xfrm>
              <a:off x="5723049" y="5135040"/>
              <a:ext cx="360" cy="360"/>
            </p14:xfrm>
          </p:contentPart>
        </mc:Choice>
        <mc:Fallback xmlns=""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14:cNvPr>
              <p14:cNvContentPartPr/>
              <p14:nvPr/>
            </p14:nvContentPartPr>
            <p14:xfrm>
              <a:off x="4980009" y="5412600"/>
              <a:ext cx="360" cy="36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40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14:cNvPr>
              <p14:cNvContentPartPr/>
              <p14:nvPr/>
            </p14:nvContentPartPr>
            <p14:xfrm>
              <a:off x="5338929" y="5584320"/>
              <a:ext cx="360" cy="36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328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14:cNvPr>
              <p14:cNvContentPartPr/>
              <p14:nvPr/>
            </p14:nvContentPartPr>
            <p14:xfrm>
              <a:off x="5224809" y="5714640"/>
              <a:ext cx="360" cy="360"/>
            </p14:xfrm>
          </p:contentPart>
        </mc:Choice>
        <mc:Fallback xmlns=""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67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14:cNvPr>
              <p14:cNvContentPartPr/>
              <p14:nvPr/>
            </p14:nvContentPartPr>
            <p14:xfrm>
              <a:off x="4816569" y="5788080"/>
              <a:ext cx="360" cy="360"/>
            </p14:xfrm>
          </p:contentPart>
        </mc:Choice>
        <mc:Fallback xmlns=""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575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14:cNvPr>
              <p14:cNvContentPartPr/>
              <p14:nvPr/>
            </p14:nvContentPartPr>
            <p14:xfrm>
              <a:off x="4146969" y="5608440"/>
              <a:ext cx="360" cy="36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32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14:cNvPr>
              <p14:cNvContentPartPr/>
              <p14:nvPr/>
            </p14:nvContentPartPr>
            <p14:xfrm>
              <a:off x="4310409" y="5665680"/>
              <a:ext cx="360" cy="3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14:cNvPr>
              <p14:cNvContentPartPr/>
              <p14:nvPr/>
            </p14:nvContentPartPr>
            <p14:xfrm>
              <a:off x="4424889" y="5747400"/>
              <a:ext cx="360" cy="36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89" y="5711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14:cNvPr>
              <p14:cNvContentPartPr/>
              <p14:nvPr/>
            </p14:nvContentPartPr>
            <p14:xfrm>
              <a:off x="4645209" y="5281920"/>
              <a:ext cx="360" cy="36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920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14:cNvPr>
              <p14:cNvContentPartPr/>
              <p14:nvPr/>
            </p14:nvContentPartPr>
            <p14:xfrm>
              <a:off x="4228689" y="5035680"/>
              <a:ext cx="360" cy="180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93049" y="49996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14:cNvPr>
              <p14:cNvContentPartPr/>
              <p14:nvPr/>
            </p14:nvContentPartPr>
            <p14:xfrm>
              <a:off x="4245249" y="5281920"/>
              <a:ext cx="360" cy="36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924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14:cNvPr>
              <p14:cNvContentPartPr/>
              <p14:nvPr/>
            </p14:nvContentPartPr>
            <p14:xfrm>
              <a:off x="4465569" y="5469840"/>
              <a:ext cx="360" cy="36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569" y="5433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14:cNvPr>
              <p14:cNvContentPartPr/>
              <p14:nvPr/>
            </p14:nvContentPartPr>
            <p14:xfrm>
              <a:off x="4734849" y="5461560"/>
              <a:ext cx="360" cy="360"/>
            </p14:xfrm>
          </p:contentPart>
        </mc:Choice>
        <mc:Fallback xmlns="">
          <p:pic>
            <p:nvPicPr>
              <p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92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14:cNvPr>
              <p14:cNvContentPartPr/>
              <p14:nvPr/>
            </p14:nvContentPartPr>
            <p14:xfrm>
              <a:off x="4677969" y="5625000"/>
              <a:ext cx="360" cy="3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58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14:cNvPr>
              <p14:cNvContentPartPr/>
              <p14:nvPr/>
            </p14:nvContentPartPr>
            <p14:xfrm>
              <a:off x="4464129" y="5159520"/>
              <a:ext cx="1800" cy="3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8489" y="5123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14:cNvPr>
              <p14:cNvContentPartPr/>
              <p14:nvPr/>
            </p14:nvContentPartPr>
            <p14:xfrm>
              <a:off x="4000089" y="5232960"/>
              <a:ext cx="360" cy="36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4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14:cNvPr>
              <p14:cNvContentPartPr/>
              <p14:nvPr/>
            </p14:nvContentPartPr>
            <p14:xfrm>
              <a:off x="4024569" y="5363640"/>
              <a:ext cx="360" cy="36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56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14:cNvPr>
              <p14:cNvContentPartPr/>
              <p14:nvPr/>
            </p14:nvContentPartPr>
            <p14:xfrm>
              <a:off x="3861489" y="5411160"/>
              <a:ext cx="360" cy="1800"/>
            </p14:xfrm>
          </p:contentPart>
        </mc:Choice>
        <mc:Fallback xmlns="">
          <p:pic>
            <p:nvPicPr>
              <p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5489" y="53755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14:cNvPr>
              <p14:cNvContentPartPr/>
              <p14:nvPr/>
            </p14:nvContentPartPr>
            <p14:xfrm>
              <a:off x="3771489" y="5184000"/>
              <a:ext cx="360" cy="36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5849" y="514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14:cNvPr>
              <p14:cNvContentPartPr/>
              <p14:nvPr/>
            </p14:nvContentPartPr>
            <p14:xfrm>
              <a:off x="3575649" y="5257440"/>
              <a:ext cx="360" cy="36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964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14:cNvPr>
              <p14:cNvContentPartPr/>
              <p14:nvPr/>
            </p14:nvContentPartPr>
            <p14:xfrm>
              <a:off x="3600129" y="5045040"/>
              <a:ext cx="360" cy="36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14:cNvPr>
              <p14:cNvContentPartPr/>
              <p14:nvPr/>
            </p14:nvContentPartPr>
            <p14:xfrm>
              <a:off x="3844929" y="4979880"/>
              <a:ext cx="360" cy="36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928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14:cNvPr>
              <p14:cNvContentPartPr/>
              <p14:nvPr/>
            </p14:nvContentPartPr>
            <p14:xfrm>
              <a:off x="3885969" y="4604400"/>
              <a:ext cx="360" cy="36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329" y="456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14:cNvPr>
              <p14:cNvContentPartPr/>
              <p14:nvPr/>
            </p14:nvContentPartPr>
            <p14:xfrm>
              <a:off x="3632529" y="4759200"/>
              <a:ext cx="360" cy="36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14:cNvPr>
              <p14:cNvContentPartPr/>
              <p14:nvPr/>
            </p14:nvContentPartPr>
            <p14:xfrm>
              <a:off x="1158969" y="2447640"/>
              <a:ext cx="360" cy="180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2969" y="2412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14:cNvPr>
              <p14:cNvContentPartPr/>
              <p14:nvPr/>
            </p14:nvContentPartPr>
            <p14:xfrm>
              <a:off x="1616169" y="922320"/>
              <a:ext cx="360" cy="36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88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14:cNvPr>
              <p14:cNvContentPartPr/>
              <p14:nvPr/>
            </p14:nvContentPartPr>
            <p14:xfrm>
              <a:off x="8874489" y="726480"/>
              <a:ext cx="360" cy="360"/>
            </p14:xfrm>
          </p:contentPart>
        </mc:Choice>
        <mc:Fallback xmlns="">
          <p:pic>
            <p:nvPicPr>
              <p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4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14:cNvPr>
              <p14:cNvContentPartPr/>
              <p14:nvPr/>
            </p14:nvContentPartPr>
            <p14:xfrm>
              <a:off x="3967329" y="3151080"/>
              <a:ext cx="360" cy="36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689" y="3115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14:cNvPr>
              <p14:cNvContentPartPr/>
              <p14:nvPr/>
            </p14:nvContentPartPr>
            <p14:xfrm>
              <a:off x="3265329" y="3379680"/>
              <a:ext cx="360" cy="324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29689" y="3344040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14:cNvPr>
              <p14:cNvContentPartPr/>
              <p14:nvPr/>
            </p14:nvContentPartPr>
            <p14:xfrm>
              <a:off x="3461529" y="3567240"/>
              <a:ext cx="360" cy="36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5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14:cNvPr>
              <p14:cNvContentPartPr/>
              <p14:nvPr/>
            </p14:nvContentPartPr>
            <p14:xfrm>
              <a:off x="3600129" y="3445200"/>
              <a:ext cx="360" cy="360"/>
            </p14:xfrm>
          </p:contentPart>
        </mc:Choice>
        <mc:Fallback xmlns=""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340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14:cNvPr>
              <p14:cNvContentPartPr/>
              <p14:nvPr/>
            </p14:nvContentPartPr>
            <p14:xfrm>
              <a:off x="3526689" y="3224520"/>
              <a:ext cx="360" cy="36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14:cNvPr>
              <p14:cNvContentPartPr/>
              <p14:nvPr/>
            </p14:nvContentPartPr>
            <p14:xfrm>
              <a:off x="3796329" y="3339000"/>
              <a:ext cx="11160" cy="36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3760329" y="3303000"/>
                <a:ext cx="82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14:cNvPr>
              <p14:cNvContentPartPr/>
              <p14:nvPr/>
            </p14:nvContentPartPr>
            <p14:xfrm>
              <a:off x="3909009" y="3567240"/>
              <a:ext cx="1800" cy="3096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873009" y="3531600"/>
                <a:ext cx="73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14:cNvPr>
              <p14:cNvContentPartPr/>
              <p14:nvPr/>
            </p14:nvContentPartPr>
            <p14:xfrm>
              <a:off x="3820449" y="3934800"/>
              <a:ext cx="360" cy="3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480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14:cNvPr>
              <p14:cNvContentPartPr/>
              <p14:nvPr/>
            </p14:nvContentPartPr>
            <p14:xfrm>
              <a:off x="3657369" y="3781440"/>
              <a:ext cx="10080" cy="684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621369" y="3745800"/>
                <a:ext cx="8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14:cNvPr>
              <p14:cNvContentPartPr/>
              <p14:nvPr/>
            </p14:nvContentPartPr>
            <p14:xfrm>
              <a:off x="3755289" y="3641040"/>
              <a:ext cx="360" cy="360"/>
            </p14:xfrm>
          </p:contentPart>
        </mc:Choice>
        <mc:Fallback xmlns="">
          <p:pic>
            <p:nvPicPr>
              <p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28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14:cNvPr>
              <p14:cNvContentPartPr/>
              <p14:nvPr/>
            </p14:nvContentPartPr>
            <p14:xfrm>
              <a:off x="3298089" y="3910320"/>
              <a:ext cx="360" cy="360"/>
            </p14:xfrm>
          </p:contentPart>
        </mc:Choice>
        <mc:Fallback xmlns=""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387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14:cNvPr>
              <p14:cNvContentPartPr/>
              <p14:nvPr/>
            </p14:nvContentPartPr>
            <p14:xfrm>
              <a:off x="3583929" y="4098240"/>
              <a:ext cx="360" cy="360"/>
            </p14:xfrm>
          </p:contentPart>
        </mc:Choice>
        <mc:Fallback xmlns="">
          <p:pic>
            <p:nvPicPr>
              <p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92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14:cNvPr>
              <p14:cNvContentPartPr/>
              <p14:nvPr/>
            </p14:nvContentPartPr>
            <p14:xfrm>
              <a:off x="3257049" y="3731040"/>
              <a:ext cx="360" cy="360"/>
            </p14:xfrm>
          </p:contentPart>
        </mc:Choice>
        <mc:Fallback xmlns="">
          <p:pic>
            <p:nvPicPr>
              <p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14:cNvPr>
              <p14:cNvContentPartPr/>
              <p14:nvPr/>
            </p14:nvContentPartPr>
            <p14:xfrm>
              <a:off x="3551169" y="3933360"/>
              <a:ext cx="360" cy="1800"/>
            </p14:xfrm>
          </p:contentPart>
        </mc:Choice>
        <mc:Fallback xmlns="">
          <p:pic>
            <p:nvPicPr>
              <p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5529" y="3897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14:cNvPr>
              <p14:cNvContentPartPr/>
              <p14:nvPr/>
            </p14:nvContentPartPr>
            <p14:xfrm>
              <a:off x="3477729" y="3853080"/>
              <a:ext cx="360" cy="360"/>
            </p14:xfrm>
          </p:contentPart>
        </mc:Choice>
        <mc:Fallback xmlns="">
          <p:pic>
            <p:nvPicPr>
              <p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14:cNvPr>
              <p14:cNvContentPartPr/>
              <p14:nvPr/>
            </p14:nvContentPartPr>
            <p14:xfrm>
              <a:off x="3388089" y="4433040"/>
              <a:ext cx="360" cy="360"/>
            </p14:xfrm>
          </p:contentPart>
        </mc:Choice>
        <mc:Fallback xmlns="">
          <p:pic>
            <p:nvPicPr>
              <p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08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14:cNvPr>
              <p14:cNvContentPartPr/>
              <p14:nvPr/>
            </p14:nvContentPartPr>
            <p14:xfrm>
              <a:off x="3444969" y="4228920"/>
              <a:ext cx="360" cy="360"/>
            </p14:xfrm>
          </p:contentPart>
        </mc:Choice>
        <mc:Fallback xmlns="">
          <p:pic>
            <p:nvPicPr>
              <p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32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14:cNvPr>
              <p14:cNvContentPartPr/>
              <p14:nvPr/>
            </p14:nvContentPartPr>
            <p14:xfrm>
              <a:off x="4098009" y="4407120"/>
              <a:ext cx="1800" cy="1800"/>
            </p14:xfrm>
          </p:contentPart>
        </mc:Choice>
        <mc:Fallback xmlns="">
          <p:pic>
            <p:nvPicPr>
              <p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062009" y="4371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14:cNvPr>
              <p14:cNvContentPartPr/>
              <p14:nvPr/>
            </p14:nvContentPartPr>
            <p14:xfrm>
              <a:off x="4334889" y="3967560"/>
              <a:ext cx="360" cy="36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24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14:cNvPr>
              <p14:cNvContentPartPr/>
              <p14:nvPr/>
            </p14:nvContentPartPr>
            <p14:xfrm>
              <a:off x="4432809" y="3738960"/>
              <a:ext cx="360" cy="36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809" y="370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14:cNvPr>
              <p14:cNvContentPartPr/>
              <p14:nvPr/>
            </p14:nvContentPartPr>
            <p14:xfrm>
              <a:off x="5363769" y="3804480"/>
              <a:ext cx="1800" cy="360"/>
            </p14:xfrm>
          </p:contentPart>
        </mc:Choice>
        <mc:Fallback xmlns="">
          <p:pic>
            <p:nvPicPr>
              <p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776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14:cNvPr>
              <p14:cNvContentPartPr/>
              <p14:nvPr/>
            </p14:nvContentPartPr>
            <p14:xfrm>
              <a:off x="5200329" y="4105080"/>
              <a:ext cx="3240" cy="180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164329" y="4069080"/>
                <a:ext cx="74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14:cNvPr>
              <p14:cNvContentPartPr/>
              <p14:nvPr/>
            </p14:nvContentPartPr>
            <p14:xfrm>
              <a:off x="5298249" y="4284360"/>
              <a:ext cx="6840" cy="10080"/>
            </p14:xfrm>
          </p:contentPart>
        </mc:Choice>
        <mc:Fallback xmlns="">
          <p:pic>
            <p:nvPicPr>
              <p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5262609" y="4248720"/>
                <a:ext cx="78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14:cNvPr>
              <p14:cNvContentPartPr/>
              <p14:nvPr/>
            </p14:nvContentPartPr>
            <p14:xfrm>
              <a:off x="5485809" y="4269600"/>
              <a:ext cx="360" cy="360"/>
            </p14:xfrm>
          </p:contentPart>
        </mc:Choice>
        <mc:Fallback xmlns="">
          <p:pic>
            <p:nvPicPr>
              <p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169" y="423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14:cNvPr>
              <p14:cNvContentPartPr/>
              <p14:nvPr/>
            </p14:nvContentPartPr>
            <p14:xfrm>
              <a:off x="5652849" y="4555440"/>
              <a:ext cx="5040" cy="360"/>
            </p14:xfrm>
          </p:contentPart>
        </mc:Choice>
        <mc:Fallback xmlns=""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17209" y="451944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14:cNvPr>
              <p14:cNvContentPartPr/>
              <p14:nvPr/>
            </p14:nvContentPartPr>
            <p14:xfrm>
              <a:off x="5241369" y="4751280"/>
              <a:ext cx="360" cy="360"/>
            </p14:xfrm>
          </p:contentPart>
        </mc:Choice>
        <mc:Fallback xmlns="">
          <p:pic>
            <p:nvPicPr>
              <p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369" y="471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14:cNvPr>
              <p14:cNvContentPartPr/>
              <p14:nvPr/>
            </p14:nvContentPartPr>
            <p14:xfrm>
              <a:off x="5224809" y="5037120"/>
              <a:ext cx="360" cy="360"/>
            </p14:xfrm>
          </p:contentPart>
        </mc:Choice>
        <mc:Fallback xmlns="">
          <p:pic>
            <p:nvPicPr>
              <p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00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14:cNvPr>
              <p14:cNvContentPartPr/>
              <p14:nvPr/>
            </p14:nvContentPartPr>
            <p14:xfrm>
              <a:off x="5175849" y="5306400"/>
              <a:ext cx="360" cy="360"/>
            </p14:xfrm>
          </p:contentPart>
        </mc:Choice>
        <mc:Fallback xmlns="">
          <p:pic>
            <p:nvPicPr>
              <p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14:cNvPr>
              <p14:cNvContentPartPr/>
              <p14:nvPr/>
            </p14:nvContentPartPr>
            <p14:xfrm>
              <a:off x="5698209" y="4775760"/>
              <a:ext cx="360" cy="360"/>
            </p14:xfrm>
          </p:contentPart>
        </mc:Choice>
        <mc:Fallback xmlns="">
          <p:pic>
            <p:nvPicPr>
              <p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569" y="4739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14:cNvPr>
              <p14:cNvContentPartPr/>
              <p14:nvPr/>
            </p14:nvContentPartPr>
            <p14:xfrm>
              <a:off x="5453409" y="4725360"/>
              <a:ext cx="360" cy="1800"/>
            </p14:xfrm>
          </p:contentPart>
        </mc:Choice>
        <mc:Fallback xmlns="">
          <p:pic>
            <p:nvPicPr>
              <p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17769" y="4689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14:cNvPr>
              <p14:cNvContentPartPr/>
              <p14:nvPr/>
            </p14:nvContentPartPr>
            <p14:xfrm>
              <a:off x="6065769" y="4784040"/>
              <a:ext cx="360" cy="360"/>
            </p14:xfrm>
          </p:contentPart>
        </mc:Choice>
        <mc:Fallback xmlns="">
          <p:pic>
            <p:nvPicPr>
              <p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14:cNvPr>
              <p14:cNvContentPartPr/>
              <p14:nvPr/>
            </p14:nvContentPartPr>
            <p14:xfrm>
              <a:off x="6359529" y="4743000"/>
              <a:ext cx="360" cy="360"/>
            </p14:xfrm>
          </p:contentPart>
        </mc:Choice>
        <mc:Fallback xmlns="">
          <p:pic>
            <p:nvPicPr>
              <p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529" y="470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14:cNvPr>
              <p14:cNvContentPartPr/>
              <p14:nvPr/>
            </p14:nvContentPartPr>
            <p14:xfrm>
              <a:off x="6490209" y="4832640"/>
              <a:ext cx="504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54569" y="47970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14:cNvPr>
              <p14:cNvContentPartPr/>
              <p14:nvPr/>
            </p14:nvContentPartPr>
            <p14:xfrm>
              <a:off x="6816729" y="4890240"/>
              <a:ext cx="3600" cy="1800"/>
            </p14:xfrm>
          </p:contentPart>
        </mc:Choice>
        <mc:Fallback xmlns="">
          <p:pic>
            <p:nvPicPr>
              <p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6781089" y="4854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14:cNvPr>
              <p14:cNvContentPartPr/>
              <p14:nvPr/>
            </p14:nvContentPartPr>
            <p14:xfrm>
              <a:off x="6898449" y="5020560"/>
              <a:ext cx="360" cy="360"/>
            </p14:xfrm>
          </p:contentPart>
        </mc:Choice>
        <mc:Fallback xmlns="">
          <p:pic>
            <p:nvPicPr>
              <p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98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14:cNvPr>
              <p14:cNvContentPartPr/>
              <p14:nvPr/>
            </p14:nvContentPartPr>
            <p14:xfrm>
              <a:off x="6980169" y="5145480"/>
              <a:ext cx="20160" cy="14760"/>
            </p14:xfrm>
          </p:contentPart>
        </mc:Choice>
        <mc:Fallback xmlns="">
          <p:pic>
            <p:nvPicPr>
              <p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944169" y="5109480"/>
                <a:ext cx="91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14:cNvPr>
              <p14:cNvContentPartPr/>
              <p14:nvPr/>
            </p14:nvContentPartPr>
            <p14:xfrm>
              <a:off x="7257729" y="5176080"/>
              <a:ext cx="360" cy="360"/>
            </p14:xfrm>
          </p:contentPart>
        </mc:Choice>
        <mc:Fallback xmlns="">
          <p:pic>
            <p:nvPicPr>
              <p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2089" y="514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14:cNvPr>
              <p14:cNvContentPartPr/>
              <p14:nvPr/>
            </p14:nvContentPartPr>
            <p14:xfrm>
              <a:off x="7110849" y="4392000"/>
              <a:ext cx="360" cy="360"/>
            </p14:xfrm>
          </p:contentPart>
        </mc:Choice>
        <mc:Fallback xmlns="">
          <p:pic>
            <p:nvPicPr>
              <p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520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14:cNvPr>
              <p14:cNvContentPartPr/>
              <p14:nvPr/>
            </p14:nvContentPartPr>
            <p14:xfrm>
              <a:off x="7086369" y="4155120"/>
              <a:ext cx="360" cy="360"/>
            </p14:xfrm>
          </p:contentPart>
        </mc:Choice>
        <mc:Fallback xmlns="">
          <p:pic>
            <p:nvPicPr>
              <p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14:cNvPr>
              <p14:cNvContentPartPr/>
              <p14:nvPr/>
            </p14:nvContentPartPr>
            <p14:xfrm>
              <a:off x="7222449" y="4029840"/>
              <a:ext cx="3240" cy="11520"/>
            </p14:xfrm>
          </p:contentPart>
        </mc:Choice>
        <mc:Fallback xmlns="">
          <p:pic>
            <p:nvPicPr>
              <p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7186449" y="3994200"/>
                <a:ext cx="7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14:cNvPr>
              <p14:cNvContentPartPr/>
              <p14:nvPr/>
            </p14:nvContentPartPr>
            <p14:xfrm>
              <a:off x="6800529" y="3836880"/>
              <a:ext cx="360" cy="36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14:cNvPr>
              <p14:cNvContentPartPr/>
              <p14:nvPr/>
            </p14:nvContentPartPr>
            <p14:xfrm>
              <a:off x="7306689" y="3648960"/>
              <a:ext cx="360" cy="360"/>
            </p14:xfrm>
          </p:contentPart>
        </mc:Choice>
        <mc:Fallback xmlns="">
          <p:pic>
            <p:nvPicPr>
              <p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10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14:cNvPr>
              <p14:cNvContentPartPr/>
              <p14:nvPr/>
            </p14:nvContentPartPr>
            <p14:xfrm>
              <a:off x="6947409" y="3894120"/>
              <a:ext cx="360" cy="360"/>
            </p14:xfrm>
          </p:contentPart>
        </mc:Choice>
        <mc:Fallback xmlns="">
          <p:pic>
            <p:nvPicPr>
              <p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14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14:cNvPr>
              <p14:cNvContentPartPr/>
              <p14:nvPr/>
            </p14:nvContentPartPr>
            <p14:xfrm>
              <a:off x="7224969" y="3567240"/>
              <a:ext cx="360" cy="360"/>
            </p14:xfrm>
          </p:contentPart>
        </mc:Choice>
        <mc:Fallback xmlns="">
          <p:pic>
            <p:nvPicPr>
              <p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14:cNvPr>
              <p14:cNvContentPartPr/>
              <p14:nvPr/>
            </p14:nvContentPartPr>
            <p14:xfrm>
              <a:off x="6955689" y="3265200"/>
              <a:ext cx="360" cy="360"/>
            </p14:xfrm>
          </p:contentPart>
        </mc:Choice>
        <mc:Fallback xmlns="">
          <p:pic>
            <p:nvPicPr>
              <p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14:cNvPr>
              <p14:cNvContentPartPr/>
              <p14:nvPr/>
            </p14:nvContentPartPr>
            <p14:xfrm>
              <a:off x="6922929" y="3004200"/>
              <a:ext cx="360" cy="36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14:cNvPr>
              <p14:cNvContentPartPr/>
              <p14:nvPr/>
            </p14:nvContentPartPr>
            <p14:xfrm>
              <a:off x="7200849" y="2922480"/>
              <a:ext cx="360" cy="360"/>
            </p14:xfrm>
          </p:contentPart>
        </mc:Choice>
        <mc:Fallback xmlns=""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849" y="28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14:cNvPr>
              <p14:cNvContentPartPr/>
              <p14:nvPr/>
            </p14:nvContentPartPr>
            <p14:xfrm>
              <a:off x="6751569" y="2751120"/>
              <a:ext cx="360" cy="360"/>
            </p14:xfrm>
          </p:contentPart>
        </mc:Choice>
        <mc:Fallback xmlns="">
          <p:pic>
            <p:nvPicPr>
              <p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14:cNvPr>
              <p14:cNvContentPartPr/>
              <p14:nvPr/>
            </p14:nvContentPartPr>
            <p14:xfrm>
              <a:off x="6653649" y="3134880"/>
              <a:ext cx="360" cy="36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14:cNvPr>
              <p14:cNvContentPartPr/>
              <p14:nvPr/>
            </p14:nvContentPartPr>
            <p14:xfrm>
              <a:off x="6327129" y="3763440"/>
              <a:ext cx="360" cy="36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129" y="372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14:cNvPr>
              <p14:cNvContentPartPr/>
              <p14:nvPr/>
            </p14:nvContentPartPr>
            <p14:xfrm>
              <a:off x="6694329" y="3567240"/>
              <a:ext cx="360" cy="360"/>
            </p14:xfrm>
          </p:contentPart>
        </mc:Choice>
        <mc:Fallback xmlns="">
          <p:pic>
            <p:nvPicPr>
              <p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14:cNvPr>
              <p14:cNvContentPartPr/>
              <p14:nvPr/>
            </p14:nvContentPartPr>
            <p14:xfrm>
              <a:off x="6571929" y="3877920"/>
              <a:ext cx="360" cy="360"/>
            </p14:xfrm>
          </p:contentPart>
        </mc:Choice>
        <mc:Fallback xmlns="">
          <p:pic>
            <p:nvPicPr>
              <p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929" y="3841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14:cNvPr>
              <p14:cNvContentPartPr/>
              <p14:nvPr/>
            </p14:nvContentPartPr>
            <p14:xfrm>
              <a:off x="6531249" y="4098240"/>
              <a:ext cx="360" cy="360"/>
            </p14:xfrm>
          </p:contentPart>
        </mc:Choice>
        <mc:Fallback xmlns="">
          <p:pic>
            <p:nvPicPr>
              <p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14:cNvPr>
              <p14:cNvContentPartPr/>
              <p14:nvPr/>
            </p14:nvContentPartPr>
            <p14:xfrm>
              <a:off x="6751569" y="4065480"/>
              <a:ext cx="360" cy="3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402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14:cNvPr>
              <p14:cNvContentPartPr/>
              <p14:nvPr/>
            </p14:nvContentPartPr>
            <p14:xfrm>
              <a:off x="6898449" y="4261320"/>
              <a:ext cx="360" cy="360"/>
            </p14:xfrm>
          </p:contentPart>
        </mc:Choice>
        <mc:Fallback xmlns="">
          <p:pic>
            <p:nvPicPr>
              <p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14:cNvPr>
              <p14:cNvContentPartPr/>
              <p14:nvPr/>
            </p14:nvContentPartPr>
            <p14:xfrm>
              <a:off x="6539529" y="4653360"/>
              <a:ext cx="360" cy="360"/>
            </p14:xfrm>
          </p:contentPart>
        </mc:Choice>
        <mc:Fallback xmlns="">
          <p:pic>
            <p:nvPicPr>
              <p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352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14:cNvPr>
              <p14:cNvContentPartPr/>
              <p14:nvPr/>
            </p14:nvContentPartPr>
            <p14:xfrm>
              <a:off x="6343329" y="4367520"/>
              <a:ext cx="360" cy="360"/>
            </p14:xfrm>
          </p:contentPart>
        </mc:Choice>
        <mc:Fallback xmlns="">
          <p:pic>
            <p:nvPicPr>
              <p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68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14:cNvPr>
              <p14:cNvContentPartPr/>
              <p14:nvPr/>
            </p14:nvContentPartPr>
            <p14:xfrm>
              <a:off x="6481929" y="4261320"/>
              <a:ext cx="360" cy="360"/>
            </p14:xfrm>
          </p:contentPart>
        </mc:Choice>
        <mc:Fallback xmlns="">
          <p:pic>
            <p:nvPicPr>
              <p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28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14:cNvPr>
              <p14:cNvContentPartPr/>
              <p14:nvPr/>
            </p14:nvContentPartPr>
            <p14:xfrm>
              <a:off x="6588129" y="4433040"/>
              <a:ext cx="1800" cy="360"/>
            </p14:xfrm>
          </p:contentPart>
        </mc:Choice>
        <mc:Fallback xmlns="">
          <p:pic>
            <p:nvPicPr>
              <p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2489" y="4397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14:cNvPr>
              <p14:cNvContentPartPr/>
              <p14:nvPr/>
            </p14:nvContentPartPr>
            <p14:xfrm>
              <a:off x="6106449" y="4465440"/>
              <a:ext cx="360" cy="36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0809" y="442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14:cNvPr>
              <p14:cNvContentPartPr/>
              <p14:nvPr/>
            </p14:nvContentPartPr>
            <p14:xfrm>
              <a:off x="5869929" y="4596120"/>
              <a:ext cx="360" cy="36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14:cNvPr>
              <p14:cNvContentPartPr/>
              <p14:nvPr/>
            </p14:nvContentPartPr>
            <p14:xfrm>
              <a:off x="5853369" y="4440960"/>
              <a:ext cx="360" cy="360"/>
            </p14:xfrm>
          </p:contentPart>
        </mc:Choice>
        <mc:Fallback xmlns="">
          <p:pic>
            <p:nvPicPr>
              <p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72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14:cNvPr>
              <p14:cNvContentPartPr/>
              <p14:nvPr/>
            </p14:nvContentPartPr>
            <p14:xfrm>
              <a:off x="5992329" y="4318560"/>
              <a:ext cx="360" cy="360"/>
            </p14:xfrm>
          </p:contentPart>
        </mc:Choice>
        <mc:Fallback xmlns="">
          <p:pic>
            <p:nvPicPr>
              <p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428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14:cNvPr>
              <p14:cNvContentPartPr/>
              <p14:nvPr/>
            </p14:nvContentPartPr>
            <p14:xfrm>
              <a:off x="6090249" y="4228920"/>
              <a:ext cx="1800" cy="360"/>
            </p14:xfrm>
          </p:contentPart>
        </mc:Choice>
        <mc:Fallback xmlns="">
          <p:pic>
            <p:nvPicPr>
              <p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4249" y="419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14:cNvPr>
              <p14:cNvContentPartPr/>
              <p14:nvPr/>
            </p14:nvContentPartPr>
            <p14:xfrm>
              <a:off x="6375729" y="4122720"/>
              <a:ext cx="360" cy="360"/>
            </p14:xfrm>
          </p:contentPart>
        </mc:Choice>
        <mc:Fallback xmlns="">
          <p:pic>
            <p:nvPicPr>
              <p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408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14:cNvPr>
              <p14:cNvContentPartPr/>
              <p14:nvPr/>
            </p14:nvContentPartPr>
            <p14:xfrm>
              <a:off x="5984049" y="3943080"/>
              <a:ext cx="360" cy="360"/>
            </p14:xfrm>
          </p:contentPart>
        </mc:Choice>
        <mc:Fallback xmlns="">
          <p:pic>
            <p:nvPicPr>
              <p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8049" y="390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14:cNvPr>
              <p14:cNvContentPartPr/>
              <p14:nvPr/>
            </p14:nvContentPartPr>
            <p14:xfrm>
              <a:off x="6090249" y="3592080"/>
              <a:ext cx="360" cy="360"/>
            </p14:xfrm>
          </p:contentPart>
        </mc:Choice>
        <mc:Fallback xmlns="">
          <p:pic>
            <p:nvPicPr>
              <p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249" y="355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14:cNvPr>
              <p14:cNvContentPartPr/>
              <p14:nvPr/>
            </p14:nvContentPartPr>
            <p14:xfrm>
              <a:off x="5771649" y="3575520"/>
              <a:ext cx="360" cy="360"/>
            </p14:xfrm>
          </p:contentPart>
        </mc:Choice>
        <mc:Fallback xmlns="">
          <p:pic>
            <p:nvPicPr>
              <p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3539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14:cNvPr>
              <p14:cNvContentPartPr/>
              <p14:nvPr/>
            </p14:nvContentPartPr>
            <p14:xfrm>
              <a:off x="5861649" y="3234960"/>
              <a:ext cx="12960" cy="147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825649" y="3198960"/>
                <a:ext cx="84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14:cNvPr>
              <p14:cNvContentPartPr/>
              <p14:nvPr/>
            </p14:nvContentPartPr>
            <p14:xfrm>
              <a:off x="6294369" y="3355200"/>
              <a:ext cx="360" cy="360"/>
            </p14:xfrm>
          </p:contentPart>
        </mc:Choice>
        <mc:Fallback xmlns="">
          <p:pic>
            <p:nvPicPr>
              <p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31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14:cNvPr>
              <p14:cNvContentPartPr/>
              <p14:nvPr/>
            </p14:nvContentPartPr>
            <p14:xfrm>
              <a:off x="6449169" y="3411000"/>
              <a:ext cx="3600" cy="1800"/>
            </p14:xfrm>
          </p:contentPart>
        </mc:Choice>
        <mc:Fallback xmlns="">
          <p:pic>
            <p:nvPicPr>
              <p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6413529" y="337536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14:cNvPr>
              <p14:cNvContentPartPr/>
              <p14:nvPr/>
            </p14:nvContentPartPr>
            <p14:xfrm>
              <a:off x="6735369" y="3412440"/>
              <a:ext cx="360" cy="36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369" y="337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14:cNvPr>
              <p14:cNvContentPartPr/>
              <p14:nvPr/>
            </p14:nvContentPartPr>
            <p14:xfrm>
              <a:off x="5175849" y="3648960"/>
              <a:ext cx="360" cy="360"/>
            </p14:xfrm>
          </p:contentPart>
        </mc:Choice>
        <mc:Fallback xmlns=""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14:cNvPr>
              <p14:cNvContentPartPr/>
              <p14:nvPr/>
            </p14:nvContentPartPr>
            <p14:xfrm>
              <a:off x="5036889" y="3469680"/>
              <a:ext cx="360" cy="36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12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14:cNvPr>
              <p14:cNvContentPartPr/>
              <p14:nvPr/>
            </p14:nvContentPartPr>
            <p14:xfrm>
              <a:off x="5314809" y="3453120"/>
              <a:ext cx="1800" cy="360"/>
            </p14:xfrm>
          </p:contentPart>
        </mc:Choice>
        <mc:Fallback xmlns="">
          <p:pic>
            <p:nvPicPr>
              <p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8809" y="3417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14:cNvPr>
              <p14:cNvContentPartPr/>
              <p14:nvPr/>
            </p14:nvContentPartPr>
            <p14:xfrm>
              <a:off x="5135169" y="3200040"/>
              <a:ext cx="360" cy="360"/>
            </p14:xfrm>
          </p:contentPart>
        </mc:Choice>
        <mc:Fallback xmlns="">
          <p:pic>
            <p:nvPicPr>
              <p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16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14:cNvPr>
              <p14:cNvContentPartPr/>
              <p14:nvPr/>
            </p14:nvContentPartPr>
            <p14:xfrm>
              <a:off x="4595889" y="3297960"/>
              <a:ext cx="360" cy="360"/>
            </p14:xfrm>
          </p:contentPart>
        </mc:Choice>
        <mc:Fallback xmlns="">
          <p:pic>
            <p:nvPicPr>
              <p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249" y="3261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14:cNvPr>
              <p14:cNvContentPartPr/>
              <p14:nvPr/>
            </p14:nvContentPartPr>
            <p14:xfrm>
              <a:off x="4359369" y="3290040"/>
              <a:ext cx="1800" cy="360"/>
            </p14:xfrm>
          </p:contentPart>
        </mc:Choice>
        <mc:Fallback xmlns="">
          <p:pic>
            <p:nvPicPr>
              <p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3369" y="325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14:cNvPr>
              <p14:cNvContentPartPr/>
              <p14:nvPr/>
            </p14:nvContentPartPr>
            <p14:xfrm>
              <a:off x="4326609" y="3134880"/>
              <a:ext cx="360" cy="36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096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14:cNvPr>
              <p14:cNvContentPartPr/>
              <p14:nvPr/>
            </p14:nvContentPartPr>
            <p14:xfrm>
              <a:off x="4269729" y="3681720"/>
              <a:ext cx="360" cy="36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7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14:cNvPr>
              <p14:cNvContentPartPr/>
              <p14:nvPr/>
            </p14:nvContentPartPr>
            <p14:xfrm>
              <a:off x="4090089" y="3804480"/>
              <a:ext cx="1800" cy="36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08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14:cNvPr>
              <p14:cNvContentPartPr/>
              <p14:nvPr/>
            </p14:nvContentPartPr>
            <p14:xfrm>
              <a:off x="4065609" y="4016520"/>
              <a:ext cx="3600" cy="684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4029609" y="3980880"/>
                <a:ext cx="75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14:cNvPr>
              <p14:cNvContentPartPr/>
              <p14:nvPr/>
            </p14:nvContentPartPr>
            <p14:xfrm>
              <a:off x="3902169" y="4228920"/>
              <a:ext cx="360" cy="36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16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14:cNvPr>
              <p14:cNvContentPartPr/>
              <p14:nvPr/>
            </p14:nvContentPartPr>
            <p14:xfrm>
              <a:off x="3730809" y="4335120"/>
              <a:ext cx="360" cy="36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809" y="429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14:cNvPr>
              <p14:cNvContentPartPr/>
              <p14:nvPr/>
            </p14:nvContentPartPr>
            <p14:xfrm>
              <a:off x="3583929" y="4482000"/>
              <a:ext cx="1800" cy="360"/>
            </p14:xfrm>
          </p:contentPart>
        </mc:Choice>
        <mc:Fallback xmlns="">
          <p:pic>
            <p:nvPicPr>
              <p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7929" y="4446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14:cNvPr>
              <p14:cNvContentPartPr/>
              <p14:nvPr/>
            </p14:nvContentPartPr>
            <p14:xfrm>
              <a:off x="4024569" y="4710600"/>
              <a:ext cx="1800" cy="36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8569" y="467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14:cNvPr>
              <p14:cNvContentPartPr/>
              <p14:nvPr/>
            </p14:nvContentPartPr>
            <p14:xfrm>
              <a:off x="4155249" y="4849200"/>
              <a:ext cx="360" cy="36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9609" y="481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14:cNvPr>
              <p14:cNvContentPartPr/>
              <p14:nvPr/>
            </p14:nvContentPartPr>
            <p14:xfrm>
              <a:off x="4465569" y="4865400"/>
              <a:ext cx="1800" cy="36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9569" y="48297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14:cNvPr>
              <p14:cNvContentPartPr/>
              <p14:nvPr/>
            </p14:nvContentPartPr>
            <p14:xfrm>
              <a:off x="4677969" y="5077800"/>
              <a:ext cx="1800" cy="36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041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14:cNvPr>
              <p14:cNvContentPartPr/>
              <p14:nvPr/>
            </p14:nvContentPartPr>
            <p14:xfrm>
              <a:off x="4881729" y="5192280"/>
              <a:ext cx="360" cy="36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6089" y="515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14:cNvPr>
              <p14:cNvContentPartPr/>
              <p14:nvPr/>
            </p14:nvContentPartPr>
            <p14:xfrm>
              <a:off x="5045169" y="4971600"/>
              <a:ext cx="360" cy="36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9529" y="493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14:cNvPr>
              <p14:cNvContentPartPr/>
              <p14:nvPr/>
            </p14:nvContentPartPr>
            <p14:xfrm>
              <a:off x="4839609" y="4702320"/>
              <a:ext cx="1800" cy="360"/>
            </p14:xfrm>
          </p:contentPart>
        </mc:Choice>
        <mc:Fallback xmlns="">
          <p:pic>
            <p:nvPicPr>
              <p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03969" y="46663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14:cNvPr>
              <p14:cNvContentPartPr/>
              <p14:nvPr/>
            </p14:nvContentPartPr>
            <p14:xfrm>
              <a:off x="4702089" y="4857480"/>
              <a:ext cx="360" cy="36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6449" y="482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14:cNvPr>
              <p14:cNvContentPartPr/>
              <p14:nvPr/>
            </p14:nvContentPartPr>
            <p14:xfrm>
              <a:off x="4236969" y="4433040"/>
              <a:ext cx="360" cy="360"/>
            </p14:xfrm>
          </p:contentPart>
        </mc:Choice>
        <mc:Fallback xmlns="">
          <p:pic>
            <p:nvPicPr>
              <p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96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14:cNvPr>
              <p14:cNvContentPartPr/>
              <p14:nvPr/>
            </p14:nvContentPartPr>
            <p14:xfrm>
              <a:off x="4506249" y="4343040"/>
              <a:ext cx="360" cy="1800"/>
            </p14:xfrm>
          </p:contentPart>
        </mc:Choice>
        <mc:Fallback xmlns="">
          <p:pic>
            <p:nvPicPr>
              <p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0249" y="4307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14:cNvPr>
              <p14:cNvContentPartPr/>
              <p14:nvPr/>
            </p14:nvContentPartPr>
            <p14:xfrm>
              <a:off x="4310409" y="4694400"/>
              <a:ext cx="360" cy="360"/>
            </p14:xfrm>
          </p:contentPart>
        </mc:Choice>
        <mc:Fallback xmlns="">
          <p:pic>
            <p:nvPicPr>
              <p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46584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1" name="Group 900">
            <a:extLst>
              <a:ext uri="{FF2B5EF4-FFF2-40B4-BE49-F238E27FC236}">
                <a16:creationId xmlns:a16="http://schemas.microsoft.com/office/drawing/2014/main" id="{C80F5F11-3283-DD86-194A-EB87D734B8C7}"/>
              </a:ext>
            </a:extLst>
          </p:cNvPr>
          <p:cNvGrpSpPr/>
          <p:nvPr/>
        </p:nvGrpSpPr>
        <p:grpSpPr>
          <a:xfrm>
            <a:off x="4506249" y="4555440"/>
            <a:ext cx="149040" cy="24840"/>
            <a:chOff x="4506249" y="4555440"/>
            <a:chExt cx="14904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14:cNvPr>
                <p14:cNvContentPartPr/>
                <p14:nvPr/>
              </p14:nvContentPartPr>
              <p14:xfrm>
                <a:off x="4506249" y="4555440"/>
                <a:ext cx="360" cy="36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0249" y="4519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14:cNvPr>
                <p14:cNvContentPartPr/>
                <p14:nvPr/>
              </p14:nvContentPartPr>
              <p14:xfrm>
                <a:off x="4645209" y="4575240"/>
                <a:ext cx="10080" cy="504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609209" y="4539240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14:cNvPr>
              <p14:cNvContentPartPr/>
              <p14:nvPr/>
            </p14:nvContentPartPr>
            <p14:xfrm>
              <a:off x="4971729" y="4338360"/>
              <a:ext cx="5040" cy="12960"/>
            </p14:xfrm>
          </p:contentPart>
        </mc:Choice>
        <mc:Fallback xmlns="">
          <p:pic>
            <p:nvPicPr>
              <p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4936089" y="4302720"/>
                <a:ext cx="76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14:cNvPr>
              <p14:cNvContentPartPr/>
              <p14:nvPr/>
            </p14:nvContentPartPr>
            <p14:xfrm>
              <a:off x="5167929" y="4465440"/>
              <a:ext cx="1800" cy="360"/>
            </p14:xfrm>
          </p:contentPart>
        </mc:Choice>
        <mc:Fallback xmlns="">
          <p:pic>
            <p:nvPicPr>
              <p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1929" y="4429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14:cNvPr>
              <p14:cNvContentPartPr/>
              <p14:nvPr/>
            </p14:nvContentPartPr>
            <p14:xfrm>
              <a:off x="4841049" y="3983760"/>
              <a:ext cx="360" cy="360"/>
            </p14:xfrm>
          </p:contentPart>
        </mc:Choice>
        <mc:Fallback xmlns="">
          <p:pic>
            <p:nvPicPr>
              <p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04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14:cNvPr>
              <p14:cNvContentPartPr/>
              <p14:nvPr/>
            </p14:nvContentPartPr>
            <p14:xfrm>
              <a:off x="4531089" y="3934800"/>
              <a:ext cx="360" cy="360"/>
            </p14:xfrm>
          </p:contentPart>
        </mc:Choice>
        <mc:Fallback xmlns="">
          <p:pic>
            <p:nvPicPr>
              <p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08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14:cNvPr>
              <p14:cNvContentPartPr/>
              <p14:nvPr/>
            </p14:nvContentPartPr>
            <p14:xfrm>
              <a:off x="4563489" y="4122720"/>
              <a:ext cx="360" cy="1800"/>
            </p14:xfrm>
          </p:contentPart>
        </mc:Choice>
        <mc:Fallback xmlns="">
          <p:pic>
            <p:nvPicPr>
              <p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849" y="40870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14:cNvPr>
              <p14:cNvContentPartPr/>
              <p14:nvPr/>
            </p14:nvContentPartPr>
            <p14:xfrm>
              <a:off x="4196289" y="4212720"/>
              <a:ext cx="180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0289" y="4176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14:cNvPr>
              <p14:cNvContentPartPr/>
              <p14:nvPr/>
            </p14:nvContentPartPr>
            <p14:xfrm>
              <a:off x="4816569" y="3771720"/>
              <a:ext cx="360" cy="36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14:cNvPr>
              <p14:cNvContentPartPr/>
              <p14:nvPr/>
            </p14:nvContentPartPr>
            <p14:xfrm>
              <a:off x="5053449" y="3795840"/>
              <a:ext cx="1800" cy="36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7449" y="3760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14:cNvPr>
              <p14:cNvContentPartPr/>
              <p14:nvPr/>
            </p14:nvContentPartPr>
            <p14:xfrm>
              <a:off x="5543409" y="4033080"/>
              <a:ext cx="360" cy="36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399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14:cNvPr>
              <p14:cNvContentPartPr/>
              <p14:nvPr/>
            </p14:nvContentPartPr>
            <p14:xfrm>
              <a:off x="5771649" y="4048920"/>
              <a:ext cx="360" cy="360"/>
            </p14:xfrm>
          </p:contentPart>
        </mc:Choice>
        <mc:Fallback xmlns="">
          <p:pic>
            <p:nvPicPr>
              <p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401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14:cNvPr>
              <p14:cNvContentPartPr/>
              <p14:nvPr/>
            </p14:nvContentPartPr>
            <p14:xfrm>
              <a:off x="5886129" y="3428640"/>
              <a:ext cx="360" cy="36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3393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14:cNvPr>
              <p14:cNvContentPartPr/>
              <p14:nvPr/>
            </p14:nvContentPartPr>
            <p14:xfrm>
              <a:off x="5641329" y="3559320"/>
              <a:ext cx="360" cy="36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32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14:cNvPr>
              <p14:cNvContentPartPr/>
              <p14:nvPr/>
            </p14:nvContentPartPr>
            <p14:xfrm>
              <a:off x="5347569" y="3641040"/>
              <a:ext cx="360" cy="360"/>
            </p14:xfrm>
          </p:contentPart>
        </mc:Choice>
        <mc:Fallback xmlns="">
          <p:pic>
            <p:nvPicPr>
              <p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56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14:cNvPr>
              <p14:cNvContentPartPr/>
              <p14:nvPr/>
            </p14:nvContentPartPr>
            <p14:xfrm>
              <a:off x="4857249" y="3208320"/>
              <a:ext cx="360" cy="360"/>
            </p14:xfrm>
          </p:contentPart>
        </mc:Choice>
        <mc:Fallback xmlns="">
          <p:pic>
            <p:nvPicPr>
              <p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16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14:cNvPr>
              <p14:cNvContentPartPr/>
              <p14:nvPr/>
            </p14:nvContentPartPr>
            <p14:xfrm>
              <a:off x="4694169" y="3526560"/>
              <a:ext cx="360" cy="360"/>
            </p14:xfrm>
          </p:contentPart>
        </mc:Choice>
        <mc:Fallback xmlns="">
          <p:pic>
            <p:nvPicPr>
              <p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8169" y="3490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14:cNvPr>
              <p14:cNvContentPartPr/>
              <p14:nvPr/>
            </p14:nvContentPartPr>
            <p14:xfrm>
              <a:off x="4457649" y="3543120"/>
              <a:ext cx="360" cy="360"/>
            </p14:xfrm>
          </p:contentPart>
        </mc:Choice>
        <mc:Fallback xmlns="">
          <p:pic>
            <p:nvPicPr>
              <p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164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14:cNvPr>
              <p14:cNvContentPartPr/>
              <p14:nvPr/>
            </p14:nvContentPartPr>
            <p14:xfrm>
              <a:off x="6294369" y="3967560"/>
              <a:ext cx="360" cy="360"/>
            </p14:xfrm>
          </p:contentPart>
        </mc:Choice>
        <mc:Fallback xmlns="">
          <p:pic>
            <p:nvPicPr>
              <p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14:cNvPr>
              <p14:cNvContentPartPr/>
              <p14:nvPr/>
            </p14:nvContentPartPr>
            <p14:xfrm>
              <a:off x="6980169" y="3722400"/>
              <a:ext cx="360" cy="360"/>
            </p14:xfrm>
          </p:contentPart>
        </mc:Choice>
        <mc:Fallback xmlns="">
          <p:pic>
            <p:nvPicPr>
              <p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169" y="3686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14:cNvPr>
              <p14:cNvContentPartPr/>
              <p14:nvPr/>
            </p14:nvContentPartPr>
            <p14:xfrm>
              <a:off x="5004129" y="4081680"/>
              <a:ext cx="360" cy="360"/>
            </p14:xfrm>
          </p:contentPart>
        </mc:Choice>
        <mc:Fallback xmlns="">
          <p:pic>
            <p:nvPicPr>
              <p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489" y="404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14:cNvPr>
              <p14:cNvContentPartPr/>
              <p14:nvPr/>
            </p14:nvContentPartPr>
            <p14:xfrm>
              <a:off x="5902689" y="3771720"/>
              <a:ext cx="360" cy="360"/>
            </p14:xfrm>
          </p:contentPart>
        </mc:Choice>
        <mc:Fallback xmlns="">
          <p:pic>
            <p:nvPicPr>
              <p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68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14:cNvPr>
              <p14:cNvContentPartPr/>
              <p14:nvPr/>
            </p14:nvContentPartPr>
            <p14:xfrm>
              <a:off x="6114729" y="3265200"/>
              <a:ext cx="360" cy="360"/>
            </p14:xfrm>
          </p:contentPart>
        </mc:Choice>
        <mc:Fallback xmlns="">
          <p:pic>
            <p:nvPicPr>
              <p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9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14:cNvPr>
              <p14:cNvContentPartPr/>
              <p14:nvPr/>
            </p14:nvContentPartPr>
            <p14:xfrm>
              <a:off x="4783809" y="4424760"/>
              <a:ext cx="360" cy="36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8169" y="438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14:cNvPr>
              <p14:cNvContentPartPr/>
              <p14:nvPr/>
            </p14:nvContentPartPr>
            <p14:xfrm>
              <a:off x="5437209" y="4522680"/>
              <a:ext cx="360" cy="360"/>
            </p14:xfrm>
          </p:contentPart>
        </mc:Choice>
        <mc:Fallback xmlns="">
          <p:pic>
            <p:nvPicPr>
              <p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09" y="448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14:cNvPr>
              <p14:cNvContentPartPr/>
              <p14:nvPr/>
            </p14:nvContentPartPr>
            <p14:xfrm>
              <a:off x="10954971" y="4090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919331" y="373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14:cNvPr>
              <p14:cNvContentPartPr/>
              <p14:nvPr/>
            </p14:nvContentPartPr>
            <p14:xfrm>
              <a:off x="11425131" y="3306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14:cNvPr>
              <p14:cNvContentPartPr/>
              <p14:nvPr/>
            </p14:nvContentPartPr>
            <p14:xfrm>
              <a:off x="11250891" y="191280"/>
              <a:ext cx="360" cy="360"/>
            </p14:xfrm>
          </p:contentPart>
        </mc:Choice>
        <mc:Fallback xmlns="">
          <p:pic>
            <p:nvPicPr>
              <p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1525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14:cNvPr>
              <p14:cNvContentPartPr/>
              <p14:nvPr/>
            </p14:nvContentPartPr>
            <p14:xfrm>
              <a:off x="11216331" y="365520"/>
              <a:ext cx="360" cy="36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033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14:cNvPr>
              <p14:cNvContentPartPr/>
              <p14:nvPr/>
            </p14:nvContentPartPr>
            <p14:xfrm>
              <a:off x="11268531" y="635520"/>
              <a:ext cx="360" cy="36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14:cNvPr>
              <p14:cNvContentPartPr/>
              <p14:nvPr/>
            </p14:nvContentPartPr>
            <p14:xfrm>
              <a:off x="11199051" y="1462800"/>
              <a:ext cx="360" cy="360"/>
            </p14:xfrm>
          </p:contentPart>
        </mc:Choice>
        <mc:Fallback xmlns="">
          <p:pic>
            <p:nvPicPr>
              <p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63051" y="142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14:cNvPr>
              <p14:cNvContentPartPr/>
              <p14:nvPr/>
            </p14:nvContentPartPr>
            <p14:xfrm>
              <a:off x="11146851" y="1166520"/>
              <a:ext cx="360" cy="360"/>
            </p14:xfrm>
          </p:contentPart>
        </mc:Choice>
        <mc:Fallback xmlns="">
          <p:pic>
            <p:nvPicPr>
              <p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10851" y="113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14:cNvPr>
              <p14:cNvContentPartPr/>
              <p14:nvPr/>
            </p14:nvContentPartPr>
            <p14:xfrm>
              <a:off x="11111931" y="931800"/>
              <a:ext cx="360" cy="360"/>
            </p14:xfrm>
          </p:contentPart>
        </mc:Choice>
        <mc:Fallback xmlns="">
          <p:pic>
            <p:nvPicPr>
              <p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7593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14:cNvPr>
              <p14:cNvContentPartPr/>
              <p14:nvPr/>
            </p14:nvContentPartPr>
            <p14:xfrm>
              <a:off x="11442771" y="931800"/>
              <a:ext cx="360" cy="360"/>
            </p14:xfrm>
          </p:contentPart>
        </mc:Choice>
        <mc:Fallback xmlns="">
          <p:pic>
            <p:nvPicPr>
              <p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0677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14:cNvPr>
              <p14:cNvContentPartPr/>
              <p14:nvPr/>
            </p14:nvContentPartPr>
            <p14:xfrm>
              <a:off x="11617011" y="739560"/>
              <a:ext cx="360" cy="360"/>
            </p14:xfrm>
          </p:contentPart>
        </mc:Choice>
        <mc:Fallback xmlns="">
          <p:pic>
            <p:nvPicPr>
              <p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70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14:cNvPr>
              <p14:cNvContentPartPr/>
              <p14:nvPr/>
            </p14:nvContentPartPr>
            <p14:xfrm>
              <a:off x="11520891" y="591960"/>
              <a:ext cx="360" cy="360"/>
            </p14:xfrm>
          </p:contentPart>
        </mc:Choice>
        <mc:Fallback xmlns="">
          <p:pic>
            <p:nvPicPr>
              <p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85251" y="55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14:cNvPr>
              <p14:cNvContentPartPr/>
              <p14:nvPr/>
            </p14:nvContentPartPr>
            <p14:xfrm>
              <a:off x="11956491" y="191280"/>
              <a:ext cx="360" cy="360"/>
            </p14:xfrm>
          </p:contentPart>
        </mc:Choice>
        <mc:Fallback xmlns="">
          <p:pic>
            <p:nvPicPr>
              <p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14:cNvPr>
              <p14:cNvContentPartPr/>
              <p14:nvPr/>
            </p14:nvContentPartPr>
            <p14:xfrm>
              <a:off x="11617011" y="208920"/>
              <a:ext cx="360" cy="360"/>
            </p14:xfrm>
          </p:contentPart>
        </mc:Choice>
        <mc:Fallback xmlns="">
          <p:pic>
            <p:nvPicPr>
              <p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17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14:cNvPr>
              <p14:cNvContentPartPr/>
              <p14:nvPr/>
            </p14:nvContentPartPr>
            <p14:xfrm>
              <a:off x="11599731" y="43320"/>
              <a:ext cx="360" cy="360"/>
            </p14:xfrm>
          </p:contentPart>
        </mc:Choice>
        <mc:Fallback xmlns="">
          <p:pic>
            <p:nvPicPr>
              <p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14:cNvPr>
              <p14:cNvContentPartPr/>
              <p14:nvPr/>
            </p14:nvContentPartPr>
            <p14:xfrm>
              <a:off x="11355651" y="43320"/>
              <a:ext cx="360" cy="360"/>
            </p14:xfrm>
          </p:contentPart>
        </mc:Choice>
        <mc:Fallback xmlns="">
          <p:pic>
            <p:nvPicPr>
              <p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2001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14:cNvPr>
              <p14:cNvContentPartPr/>
              <p14:nvPr/>
            </p14:nvContentPartPr>
            <p14:xfrm>
              <a:off x="11181771" y="-17520"/>
              <a:ext cx="360" cy="360"/>
            </p14:xfrm>
          </p:contentPart>
        </mc:Choice>
        <mc:Fallback xmlns="">
          <p:pic>
            <p:nvPicPr>
              <p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5771" y="-5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14:cNvPr>
              <p14:cNvContentPartPr/>
              <p14:nvPr/>
            </p14:nvContentPartPr>
            <p14:xfrm>
              <a:off x="12113451" y="86880"/>
              <a:ext cx="360" cy="36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5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14:cNvPr>
              <p14:cNvContentPartPr/>
              <p14:nvPr/>
            </p14:nvContentPartPr>
            <p14:xfrm>
              <a:off x="11826171" y="165000"/>
              <a:ext cx="360" cy="360"/>
            </p14:xfrm>
          </p:contentPart>
        </mc:Choice>
        <mc:Fallback xmlns="">
          <p:pic>
            <p:nvPicPr>
              <p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90171" y="12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14:cNvPr>
              <p14:cNvContentPartPr/>
              <p14:nvPr/>
            </p14:nvContentPartPr>
            <p14:xfrm>
              <a:off x="11938851" y="774480"/>
              <a:ext cx="360" cy="360"/>
            </p14:xfrm>
          </p:contentPart>
        </mc:Choice>
        <mc:Fallback xmlns="">
          <p:pic>
            <p:nvPicPr>
              <p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14:cNvPr>
              <p14:cNvContentPartPr/>
              <p14:nvPr/>
            </p14:nvContentPartPr>
            <p14:xfrm>
              <a:off x="11747331" y="504840"/>
              <a:ext cx="360" cy="360"/>
            </p14:xfrm>
          </p:contentPart>
        </mc:Choice>
        <mc:Fallback xmlns="">
          <p:pic>
            <p:nvPicPr>
              <p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11691" y="46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14:cNvPr>
              <p14:cNvContentPartPr/>
              <p14:nvPr/>
            </p14:nvContentPartPr>
            <p14:xfrm>
              <a:off x="11921931" y="330600"/>
              <a:ext cx="360" cy="360"/>
            </p14:xfrm>
          </p:contentPart>
        </mc:Choice>
        <mc:Fallback xmlns="">
          <p:pic>
            <p:nvPicPr>
              <p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8593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14:cNvPr>
              <p14:cNvContentPartPr/>
              <p14:nvPr/>
            </p14:nvContentPartPr>
            <p14:xfrm>
              <a:off x="12137931" y="469920"/>
              <a:ext cx="1800" cy="5400"/>
            </p14:xfrm>
          </p:contentPart>
        </mc:Choice>
        <mc:Fallback xmlns="">
          <p:pic>
            <p:nvPicPr>
              <p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2102291" y="433920"/>
                <a:ext cx="73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14:cNvPr>
              <p14:cNvContentPartPr/>
              <p14:nvPr/>
            </p14:nvContentPartPr>
            <p14:xfrm>
              <a:off x="11955051" y="661440"/>
              <a:ext cx="1800" cy="36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919051" y="6254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14:cNvPr>
              <p14:cNvContentPartPr/>
              <p14:nvPr/>
            </p14:nvContentPartPr>
            <p14:xfrm>
              <a:off x="11712771" y="1254000"/>
              <a:ext cx="360" cy="36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14:cNvPr>
              <p14:cNvContentPartPr/>
              <p14:nvPr/>
            </p14:nvContentPartPr>
            <p14:xfrm>
              <a:off x="11756331" y="940080"/>
              <a:ext cx="360" cy="360"/>
            </p14:xfrm>
          </p:contentPart>
        </mc:Choice>
        <mc:Fallback xmlns="">
          <p:pic>
            <p:nvPicPr>
              <p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0331" y="904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oup 945">
            <a:extLst>
              <a:ext uri="{FF2B5EF4-FFF2-40B4-BE49-F238E27FC236}">
                <a16:creationId xmlns:a16="http://schemas.microsoft.com/office/drawing/2014/main" id="{70F76171-7CE8-092C-13F3-49E446F43853}"/>
              </a:ext>
            </a:extLst>
          </p:cNvPr>
          <p:cNvGrpSpPr/>
          <p:nvPr/>
        </p:nvGrpSpPr>
        <p:grpSpPr>
          <a:xfrm>
            <a:off x="11921931" y="1070760"/>
            <a:ext cx="139320" cy="35280"/>
            <a:chOff x="11921931" y="1070760"/>
            <a:chExt cx="13932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14:cNvPr>
                <p14:cNvContentPartPr/>
                <p14:nvPr/>
              </p14:nvContentPartPr>
              <p14:xfrm>
                <a:off x="12060891" y="1070760"/>
                <a:ext cx="360" cy="360"/>
              </p14:xfrm>
            </p:contentPart>
          </mc:Choice>
          <mc:Fallback xmlns=""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2025251" y="1035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14:cNvPr>
                <p14:cNvContentPartPr/>
                <p14:nvPr/>
              </p14:nvContentPartPr>
              <p14:xfrm>
                <a:off x="11921931" y="1105680"/>
                <a:ext cx="360" cy="36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885931" y="1070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14:cNvPr>
              <p14:cNvContentPartPr/>
              <p14:nvPr/>
            </p14:nvContentPartPr>
            <p14:xfrm>
              <a:off x="12034971" y="1427880"/>
              <a:ext cx="360" cy="36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14:cNvPr>
              <p14:cNvContentPartPr/>
              <p14:nvPr/>
            </p14:nvContentPartPr>
            <p14:xfrm>
              <a:off x="11676411" y="1732800"/>
              <a:ext cx="1800" cy="360"/>
            </p14:xfrm>
          </p:contentPart>
        </mc:Choice>
        <mc:Fallback xmlns="">
          <p:pic>
            <p:nvPicPr>
              <p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640771" y="1696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14:cNvPr>
              <p14:cNvContentPartPr/>
              <p14:nvPr/>
            </p14:nvContentPartPr>
            <p14:xfrm>
              <a:off x="11425131" y="1245000"/>
              <a:ext cx="360" cy="360"/>
            </p14:xfrm>
          </p:contentPart>
        </mc:Choice>
        <mc:Fallback xmlns="">
          <p:pic>
            <p:nvPicPr>
              <p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120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14:cNvPr>
              <p14:cNvContentPartPr/>
              <p14:nvPr/>
            </p14:nvContentPartPr>
            <p14:xfrm>
              <a:off x="11599731" y="1079400"/>
              <a:ext cx="360" cy="360"/>
            </p14:xfrm>
          </p:contentPart>
        </mc:Choice>
        <mc:Fallback xmlns="">
          <p:pic>
            <p:nvPicPr>
              <p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104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14:cNvPr>
              <p14:cNvContentPartPr/>
              <p14:nvPr/>
            </p14:nvContentPartPr>
            <p14:xfrm>
              <a:off x="11486331" y="1863480"/>
              <a:ext cx="360" cy="360"/>
            </p14:xfrm>
          </p:contentPart>
        </mc:Choice>
        <mc:Fallback xmlns="">
          <p:pic>
            <p:nvPicPr>
              <p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50691" y="1827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14:cNvPr>
              <p14:cNvContentPartPr/>
              <p14:nvPr/>
            </p14:nvContentPartPr>
            <p14:xfrm>
              <a:off x="11564811" y="1427880"/>
              <a:ext cx="360" cy="360"/>
            </p14:xfrm>
          </p:contentPart>
        </mc:Choice>
        <mc:Fallback xmlns="">
          <p:pic>
            <p:nvPicPr>
              <p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881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14:cNvPr>
              <p14:cNvContentPartPr/>
              <p14:nvPr/>
            </p14:nvContentPartPr>
            <p14:xfrm>
              <a:off x="11381571" y="1619400"/>
              <a:ext cx="360" cy="360"/>
            </p14:xfrm>
          </p:contentPart>
        </mc:Choice>
        <mc:Fallback xmlns="">
          <p:pic>
            <p:nvPicPr>
              <p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45931" y="158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14:cNvPr>
              <p14:cNvContentPartPr/>
              <p14:nvPr/>
            </p14:nvContentPartPr>
            <p14:xfrm>
              <a:off x="11224971" y="1819560"/>
              <a:ext cx="360" cy="360"/>
            </p14:xfrm>
          </p:contentPart>
        </mc:Choice>
        <mc:Fallback xmlns=""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9331" y="178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14:cNvPr>
              <p14:cNvContentPartPr/>
              <p14:nvPr/>
            </p14:nvContentPartPr>
            <p14:xfrm>
              <a:off x="11102931" y="1654320"/>
              <a:ext cx="360" cy="360"/>
            </p14:xfrm>
          </p:contentPart>
        </mc:Choice>
        <mc:Fallback xmlns="">
          <p:pic>
            <p:nvPicPr>
              <p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7291" y="161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14:cNvPr>
              <p14:cNvContentPartPr/>
              <p14:nvPr/>
            </p14:nvContentPartPr>
            <p14:xfrm>
              <a:off x="11233611" y="2211600"/>
              <a:ext cx="360" cy="36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97611" y="217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14:cNvPr>
              <p14:cNvContentPartPr/>
              <p14:nvPr/>
            </p14:nvContentPartPr>
            <p14:xfrm>
              <a:off x="11094291" y="2055000"/>
              <a:ext cx="360" cy="360"/>
            </p14:xfrm>
          </p:contentPart>
        </mc:Choice>
        <mc:Fallback xmlns=""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5865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14:cNvPr>
              <p14:cNvContentPartPr/>
              <p14:nvPr/>
            </p14:nvContentPartPr>
            <p14:xfrm>
              <a:off x="11660571" y="2533800"/>
              <a:ext cx="360" cy="360"/>
            </p14:xfrm>
          </p:contentPart>
        </mc:Choice>
        <mc:Fallback xmlns="">
          <p:pic>
            <p:nvPicPr>
              <p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24571" y="2498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14:cNvPr>
              <p14:cNvContentPartPr/>
              <p14:nvPr/>
            </p14:nvContentPartPr>
            <p14:xfrm>
              <a:off x="11808531" y="2055000"/>
              <a:ext cx="360" cy="360"/>
            </p14:xfrm>
          </p:contentPart>
        </mc:Choice>
        <mc:Fallback xmlns="">
          <p:pic>
            <p:nvPicPr>
              <p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14:cNvPr>
              <p14:cNvContentPartPr/>
              <p14:nvPr/>
            </p14:nvContentPartPr>
            <p14:xfrm>
              <a:off x="11547171" y="2141760"/>
              <a:ext cx="360" cy="1800"/>
            </p14:xfrm>
          </p:contentPart>
        </mc:Choice>
        <mc:Fallback xmlns="">
          <p:pic>
            <p:nvPicPr>
              <p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11511531" y="2106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14:cNvPr>
              <p14:cNvContentPartPr/>
              <p14:nvPr/>
            </p14:nvContentPartPr>
            <p14:xfrm>
              <a:off x="11477331" y="2516520"/>
              <a:ext cx="360" cy="360"/>
            </p14:xfrm>
          </p:contentPart>
        </mc:Choice>
        <mc:Fallback xmlns="">
          <p:pic>
            <p:nvPicPr>
              <p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41691" y="248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14:cNvPr>
              <p14:cNvContentPartPr/>
              <p14:nvPr/>
            </p14:nvContentPartPr>
            <p14:xfrm>
              <a:off x="11294811" y="2542440"/>
              <a:ext cx="360" cy="360"/>
            </p14:xfrm>
          </p:contentPart>
        </mc:Choice>
        <mc:Fallback xmlns="">
          <p:pic>
            <p:nvPicPr>
              <p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59171" y="2506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14:cNvPr>
              <p14:cNvContentPartPr/>
              <p14:nvPr/>
            </p14:nvContentPartPr>
            <p14:xfrm>
              <a:off x="11451411" y="2342280"/>
              <a:ext cx="360" cy="360"/>
            </p14:xfrm>
          </p:contentPart>
        </mc:Choice>
        <mc:Fallback xmlns="">
          <p:pic>
            <p:nvPicPr>
              <p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15771" y="230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14:cNvPr>
              <p14:cNvContentPartPr/>
              <p14:nvPr/>
            </p14:nvContentPartPr>
            <p14:xfrm>
              <a:off x="11730051" y="2229240"/>
              <a:ext cx="360" cy="360"/>
            </p14:xfrm>
          </p:contentPart>
        </mc:Choice>
        <mc:Fallback xmlns="">
          <p:pic>
            <p:nvPicPr>
              <p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94051" y="219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14:cNvPr>
              <p14:cNvContentPartPr/>
              <p14:nvPr/>
            </p14:nvContentPartPr>
            <p14:xfrm>
              <a:off x="11860731" y="2316000"/>
              <a:ext cx="360" cy="1800"/>
            </p14:xfrm>
          </p:contentPart>
        </mc:Choice>
        <mc:Fallback xmlns="">
          <p:pic>
            <p:nvPicPr>
              <p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280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14:cNvPr>
              <p14:cNvContentPartPr/>
              <p14:nvPr/>
            </p14:nvContentPartPr>
            <p14:xfrm>
              <a:off x="11860731" y="2507880"/>
              <a:ext cx="360" cy="1800"/>
            </p14:xfrm>
          </p:contentPart>
        </mc:Choice>
        <mc:Fallback xmlns="">
          <p:pic>
            <p:nvPicPr>
              <p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4722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14:cNvPr>
              <p14:cNvContentPartPr/>
              <p14:nvPr/>
            </p14:nvContentPartPr>
            <p14:xfrm>
              <a:off x="11734011" y="2969400"/>
              <a:ext cx="5400" cy="360"/>
            </p14:xfrm>
          </p:contentPart>
        </mc:Choice>
        <mc:Fallback xmlns="">
          <p:pic>
            <p:nvPicPr>
              <p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11698011" y="2933400"/>
                <a:ext cx="77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14:cNvPr>
              <p14:cNvContentPartPr/>
              <p14:nvPr/>
            </p14:nvContentPartPr>
            <p14:xfrm>
              <a:off x="11503971" y="2890920"/>
              <a:ext cx="360" cy="360"/>
            </p14:xfrm>
          </p:contentPart>
        </mc:Choice>
        <mc:Fallback xmlns="">
          <p:pic>
            <p:nvPicPr>
              <p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67971" y="28552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1" name="Group 970">
            <a:extLst>
              <a:ext uri="{FF2B5EF4-FFF2-40B4-BE49-F238E27FC236}">
                <a16:creationId xmlns:a16="http://schemas.microsoft.com/office/drawing/2014/main" id="{33E3B58E-9C71-772D-73C0-B156ED4861E0}"/>
              </a:ext>
            </a:extLst>
          </p:cNvPr>
          <p:cNvGrpSpPr/>
          <p:nvPr/>
        </p:nvGrpSpPr>
        <p:grpSpPr>
          <a:xfrm>
            <a:off x="11634291" y="2708040"/>
            <a:ext cx="113400" cy="43920"/>
            <a:chOff x="11634291" y="2708040"/>
            <a:chExt cx="11340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14:cNvPr>
                <p14:cNvContentPartPr/>
                <p14:nvPr/>
              </p14:nvContentPartPr>
              <p14:xfrm>
                <a:off x="11634291" y="2708040"/>
                <a:ext cx="360" cy="36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598291" y="2672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14:cNvPr>
                <p14:cNvContentPartPr/>
                <p14:nvPr/>
              </p14:nvContentPartPr>
              <p14:xfrm>
                <a:off x="11747331" y="2751600"/>
                <a:ext cx="360" cy="360"/>
              </p14:xfrm>
            </p:contentPart>
          </mc:Choice>
          <mc:Fallback xmlns=""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711691" y="27156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14:cNvPr>
              <p14:cNvContentPartPr/>
              <p14:nvPr/>
            </p14:nvContentPartPr>
            <p14:xfrm>
              <a:off x="11912931" y="2882280"/>
              <a:ext cx="360" cy="360"/>
            </p14:xfrm>
          </p:contentPart>
        </mc:Choice>
        <mc:Fallback xmlns="">
          <p:pic>
            <p:nvPicPr>
              <p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77291" y="28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14:cNvPr>
              <p14:cNvContentPartPr/>
              <p14:nvPr/>
            </p14:nvContentPartPr>
            <p14:xfrm>
              <a:off x="11930571" y="2647200"/>
              <a:ext cx="360" cy="360"/>
            </p14:xfrm>
          </p:contentPart>
        </mc:Choice>
        <mc:Fallback xmlns="">
          <p:pic>
            <p:nvPicPr>
              <p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94571" y="261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14:cNvPr>
              <p14:cNvContentPartPr/>
              <p14:nvPr/>
            </p14:nvContentPartPr>
            <p14:xfrm>
              <a:off x="12113451" y="2333280"/>
              <a:ext cx="360" cy="360"/>
            </p14:xfrm>
          </p:contentPart>
        </mc:Choice>
        <mc:Fallback xmlns="">
          <p:pic>
            <p:nvPicPr>
              <p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229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14:cNvPr>
              <p14:cNvContentPartPr/>
              <p14:nvPr/>
            </p14:nvContentPartPr>
            <p14:xfrm>
              <a:off x="12043611" y="2072280"/>
              <a:ext cx="360" cy="360"/>
            </p14:xfrm>
          </p:contentPart>
        </mc:Choice>
        <mc:Fallback xmlns="">
          <p:pic>
            <p:nvPicPr>
              <p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07971" y="203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14:cNvPr>
              <p14:cNvContentPartPr/>
              <p14:nvPr/>
            </p14:nvContentPartPr>
            <p14:xfrm>
              <a:off x="12200211" y="1802280"/>
              <a:ext cx="360" cy="360"/>
            </p14:xfrm>
          </p:contentPart>
        </mc:Choice>
        <mc:Fallback xmlns="">
          <p:pic>
            <p:nvPicPr>
              <p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64571" y="176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14:cNvPr>
              <p14:cNvContentPartPr/>
              <p14:nvPr/>
            </p14:nvContentPartPr>
            <p14:xfrm>
              <a:off x="12052251" y="1697880"/>
              <a:ext cx="360" cy="360"/>
            </p14:xfrm>
          </p:contentPart>
        </mc:Choice>
        <mc:Fallback xmlns="">
          <p:pic>
            <p:nvPicPr>
              <p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16251" y="16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14:cNvPr>
              <p14:cNvContentPartPr/>
              <p14:nvPr/>
            </p14:nvContentPartPr>
            <p14:xfrm>
              <a:off x="11799891" y="1549920"/>
              <a:ext cx="360" cy="360"/>
            </p14:xfrm>
          </p:contentPart>
        </mc:Choice>
        <mc:Fallback xmlns="">
          <p:pic>
            <p:nvPicPr>
              <p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63891" y="151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14:cNvPr>
              <p14:cNvContentPartPr/>
              <p14:nvPr/>
            </p14:nvContentPartPr>
            <p14:xfrm>
              <a:off x="12174291" y="1254000"/>
              <a:ext cx="360" cy="360"/>
            </p14:xfrm>
          </p:contentPart>
        </mc:Choice>
        <mc:Fallback xmlns="">
          <p:pic>
            <p:nvPicPr>
              <p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3865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14:cNvPr>
              <p14:cNvContentPartPr/>
              <p14:nvPr/>
            </p14:nvContentPartPr>
            <p14:xfrm>
              <a:off x="12157011" y="835680"/>
              <a:ext cx="360" cy="360"/>
            </p14:xfrm>
          </p:contentPart>
        </mc:Choice>
        <mc:Fallback xmlns="">
          <p:pic>
            <p:nvPicPr>
              <p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14:cNvPr>
              <p14:cNvContentPartPr/>
              <p14:nvPr/>
            </p14:nvContentPartPr>
            <p14:xfrm>
              <a:off x="12104451" y="2777880"/>
              <a:ext cx="360" cy="360"/>
            </p14:xfrm>
          </p:contentPart>
        </mc:Choice>
        <mc:Fallback xmlns="">
          <p:pic>
            <p:nvPicPr>
              <p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68811" y="274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14:cNvPr>
              <p14:cNvContentPartPr/>
              <p14:nvPr/>
            </p14:nvContentPartPr>
            <p14:xfrm>
              <a:off x="12191571" y="2551440"/>
              <a:ext cx="360" cy="360"/>
            </p14:xfrm>
          </p:contentPart>
        </mc:Choice>
        <mc:Fallback xmlns="">
          <p:pic>
            <p:nvPicPr>
              <p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251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14:cNvPr>
              <p14:cNvContentPartPr/>
              <p14:nvPr/>
            </p14:nvContentPartPr>
            <p14:xfrm>
              <a:off x="11869371" y="3604800"/>
              <a:ext cx="360" cy="360"/>
            </p14:xfrm>
          </p:contentPart>
        </mc:Choice>
        <mc:Fallback xmlns="">
          <p:pic>
            <p:nvPicPr>
              <p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33731" y="356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14:cNvPr>
              <p14:cNvContentPartPr/>
              <p14:nvPr/>
            </p14:nvContentPartPr>
            <p14:xfrm>
              <a:off x="11721411" y="3273960"/>
              <a:ext cx="360" cy="360"/>
            </p14:xfrm>
          </p:contentPart>
        </mc:Choice>
        <mc:Fallback xmlns="">
          <p:pic>
            <p:nvPicPr>
              <p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85411" y="323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14:cNvPr>
              <p14:cNvContentPartPr/>
              <p14:nvPr/>
            </p14:nvContentPartPr>
            <p14:xfrm>
              <a:off x="11599731" y="3422280"/>
              <a:ext cx="360" cy="360"/>
            </p14:xfrm>
          </p:contentPart>
        </mc:Choice>
        <mc:Fallback xmlns="">
          <p:pic>
            <p:nvPicPr>
              <p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338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14:cNvPr>
              <p14:cNvContentPartPr/>
              <p14:nvPr/>
            </p14:nvContentPartPr>
            <p14:xfrm>
              <a:off x="11408211" y="5581920"/>
              <a:ext cx="360" cy="1800"/>
            </p14:xfrm>
          </p:contentPart>
        </mc:Choice>
        <mc:Fallback xmlns="">
          <p:pic>
            <p:nvPicPr>
              <p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372211" y="5545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14:cNvPr>
              <p14:cNvContentPartPr/>
              <p14:nvPr/>
            </p14:nvContentPartPr>
            <p14:xfrm>
              <a:off x="11416491" y="5721240"/>
              <a:ext cx="360" cy="360"/>
            </p14:xfrm>
          </p:contentPart>
        </mc:Choice>
        <mc:Fallback xmlns="">
          <p:pic>
            <p:nvPicPr>
              <p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0851" y="568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14:cNvPr>
              <p14:cNvContentPartPr/>
              <p14:nvPr/>
            </p14:nvContentPartPr>
            <p14:xfrm>
              <a:off x="11634291" y="5747160"/>
              <a:ext cx="360" cy="360"/>
            </p14:xfrm>
          </p:contentPart>
        </mc:Choice>
        <mc:Fallback xmlns="">
          <p:pic>
            <p:nvPicPr>
              <p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9829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14:cNvPr>
              <p14:cNvContentPartPr/>
              <p14:nvPr/>
            </p14:nvContentPartPr>
            <p14:xfrm>
              <a:off x="11938851" y="5729880"/>
              <a:ext cx="360" cy="360"/>
            </p14:xfrm>
          </p:contentPart>
        </mc:Choice>
        <mc:Fallback xmlns="">
          <p:pic>
            <p:nvPicPr>
              <p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569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14:cNvPr>
              <p14:cNvContentPartPr/>
              <p14:nvPr/>
            </p14:nvContentPartPr>
            <p14:xfrm>
              <a:off x="11712771" y="5599200"/>
              <a:ext cx="360" cy="360"/>
            </p14:xfrm>
          </p:contentPart>
        </mc:Choice>
        <mc:Fallback xmlns="">
          <p:pic>
            <p:nvPicPr>
              <p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556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14:cNvPr>
              <p14:cNvContentPartPr/>
              <p14:nvPr/>
            </p14:nvContentPartPr>
            <p14:xfrm>
              <a:off x="11268531" y="5782080"/>
              <a:ext cx="360" cy="360"/>
            </p14:xfrm>
          </p:contentPart>
        </mc:Choice>
        <mc:Fallback xmlns="">
          <p:pic>
            <p:nvPicPr>
              <p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74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14:cNvPr>
              <p14:cNvContentPartPr/>
              <p14:nvPr/>
            </p14:nvContentPartPr>
            <p14:xfrm>
              <a:off x="12060891" y="5076840"/>
              <a:ext cx="360" cy="360"/>
            </p14:xfrm>
          </p:contentPart>
        </mc:Choice>
        <mc:Fallback xmlns="">
          <p:pic>
            <p:nvPicPr>
              <p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04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14:cNvPr>
              <p14:cNvContentPartPr/>
              <p14:nvPr/>
            </p14:nvContentPartPr>
            <p14:xfrm>
              <a:off x="12060891" y="5547000"/>
              <a:ext cx="360" cy="360"/>
            </p14:xfrm>
          </p:contentPart>
        </mc:Choice>
        <mc:Fallback xmlns="">
          <p:pic>
            <p:nvPicPr>
              <p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14:cNvPr>
              <p14:cNvContentPartPr/>
              <p14:nvPr/>
            </p14:nvContentPartPr>
            <p14:xfrm>
              <a:off x="11878011" y="5547000"/>
              <a:ext cx="360" cy="360"/>
            </p14:xfrm>
          </p:contentPart>
        </mc:Choice>
        <mc:Fallback xmlns="">
          <p:pic>
            <p:nvPicPr>
              <p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4237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14:cNvPr>
              <p14:cNvContentPartPr/>
              <p14:nvPr/>
            </p14:nvContentPartPr>
            <p14:xfrm>
              <a:off x="12087171" y="5747160"/>
              <a:ext cx="360" cy="360"/>
            </p14:xfrm>
          </p:contentPart>
        </mc:Choice>
        <mc:Fallback xmlns="">
          <p:pic>
            <p:nvPicPr>
              <p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5117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14:cNvPr>
              <p14:cNvContentPartPr/>
              <p14:nvPr/>
            </p14:nvContentPartPr>
            <p14:xfrm>
              <a:off x="12148011" y="5877840"/>
              <a:ext cx="360" cy="360"/>
            </p14:xfrm>
          </p:contentPart>
        </mc:Choice>
        <mc:Fallback xmlns="">
          <p:pic>
            <p:nvPicPr>
              <p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5842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14:cNvPr>
              <p14:cNvContentPartPr/>
              <p14:nvPr/>
            </p14:nvContentPartPr>
            <p14:xfrm>
              <a:off x="12017691" y="4780560"/>
              <a:ext cx="360" cy="36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81691" y="474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14:cNvPr>
              <p14:cNvContentPartPr/>
              <p14:nvPr/>
            </p14:nvContentPartPr>
            <p14:xfrm>
              <a:off x="12148011" y="4345320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30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14:cNvPr>
              <p14:cNvContentPartPr/>
              <p14:nvPr/>
            </p14:nvContentPartPr>
            <p14:xfrm>
              <a:off x="12191571" y="4623960"/>
              <a:ext cx="360" cy="36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458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14:cNvPr>
              <p14:cNvContentPartPr/>
              <p14:nvPr/>
            </p14:nvContentPartPr>
            <p14:xfrm>
              <a:off x="12148011" y="4902600"/>
              <a:ext cx="360" cy="36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866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14:cNvPr>
              <p14:cNvContentPartPr/>
              <p14:nvPr/>
            </p14:nvContentPartPr>
            <p14:xfrm>
              <a:off x="12182931" y="5390040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46931" y="535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14:cNvPr>
              <p14:cNvContentPartPr/>
              <p14:nvPr/>
            </p14:nvContentPartPr>
            <p14:xfrm>
              <a:off x="12209211" y="3788040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73211" y="375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14:cNvPr>
              <p14:cNvContentPartPr/>
              <p14:nvPr/>
            </p14:nvContentPartPr>
            <p14:xfrm>
              <a:off x="12026331" y="3526680"/>
              <a:ext cx="360" cy="3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0331" y="34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14:cNvPr>
              <p14:cNvContentPartPr/>
              <p14:nvPr/>
            </p14:nvContentPartPr>
            <p14:xfrm>
              <a:off x="12157011" y="3221760"/>
              <a:ext cx="360" cy="3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318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14:cNvPr>
              <p14:cNvContentPartPr/>
              <p14:nvPr/>
            </p14:nvContentPartPr>
            <p14:xfrm>
              <a:off x="11982771" y="3151920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46771" y="311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14:cNvPr>
              <p14:cNvContentPartPr/>
              <p14:nvPr/>
            </p14:nvContentPartPr>
            <p14:xfrm>
              <a:off x="11956491" y="3326520"/>
              <a:ext cx="360" cy="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329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14:cNvPr>
              <p14:cNvContentPartPr/>
              <p14:nvPr/>
            </p14:nvContentPartPr>
            <p14:xfrm>
              <a:off x="11791251" y="3491760"/>
              <a:ext cx="360" cy="3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55251" y="345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14:cNvPr>
              <p14:cNvContentPartPr/>
              <p14:nvPr/>
            </p14:nvContentPartPr>
            <p14:xfrm>
              <a:off x="11887011" y="4057680"/>
              <a:ext cx="36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51011" y="402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14:cNvPr>
              <p14:cNvContentPartPr/>
              <p14:nvPr/>
            </p14:nvContentPartPr>
            <p14:xfrm>
              <a:off x="11808531" y="3874800"/>
              <a:ext cx="36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383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14:cNvPr>
              <p14:cNvContentPartPr/>
              <p14:nvPr/>
            </p14:nvContentPartPr>
            <p14:xfrm>
              <a:off x="12034971" y="3735480"/>
              <a:ext cx="360" cy="3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369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14:cNvPr>
              <p14:cNvContentPartPr/>
              <p14:nvPr/>
            </p14:nvContentPartPr>
            <p14:xfrm>
              <a:off x="12078531" y="4031760"/>
              <a:ext cx="360" cy="3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42531" y="399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14:cNvPr>
              <p14:cNvContentPartPr/>
              <p14:nvPr/>
            </p14:nvContentPartPr>
            <p14:xfrm>
              <a:off x="12000051" y="4275840"/>
              <a:ext cx="360" cy="36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64411" y="423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14:cNvPr>
              <p14:cNvContentPartPr/>
              <p14:nvPr/>
            </p14:nvContentPartPr>
            <p14:xfrm>
              <a:off x="3186891" y="400440"/>
              <a:ext cx="360" cy="3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364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14:cNvPr>
              <p14:cNvContentPartPr/>
              <p14:nvPr/>
            </p14:nvContentPartPr>
            <p14:xfrm>
              <a:off x="2995371" y="635520"/>
              <a:ext cx="36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9597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14:cNvPr>
              <p14:cNvContentPartPr/>
              <p14:nvPr/>
            </p14:nvContentPartPr>
            <p14:xfrm>
              <a:off x="3186891" y="121440"/>
              <a:ext cx="360" cy="3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8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14:cNvPr>
              <p14:cNvContentPartPr/>
              <p14:nvPr/>
            </p14:nvContentPartPr>
            <p14:xfrm>
              <a:off x="3822651" y="295680"/>
              <a:ext cx="360" cy="36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786651" y="26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14:cNvPr>
              <p14:cNvContentPartPr/>
              <p14:nvPr/>
            </p14:nvContentPartPr>
            <p14:xfrm>
              <a:off x="234531" y="365520"/>
              <a:ext cx="36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889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14:cNvPr>
              <p14:cNvContentPartPr/>
              <p14:nvPr/>
            </p14:nvContentPartPr>
            <p14:xfrm>
              <a:off x="8451" y="17040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-27189" y="-18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14:cNvPr>
              <p14:cNvContentPartPr/>
              <p14:nvPr/>
            </p14:nvContentPartPr>
            <p14:xfrm>
              <a:off x="3962331" y="426360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26331" y="39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14:cNvPr>
              <p14:cNvContentPartPr/>
              <p14:nvPr/>
            </p14:nvContentPartPr>
            <p14:xfrm>
              <a:off x="565731" y="2673120"/>
              <a:ext cx="360" cy="36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0091" y="263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14:cNvPr>
              <p14:cNvContentPartPr/>
              <p14:nvPr/>
            </p14:nvContentPartPr>
            <p14:xfrm>
              <a:off x="583371" y="2115840"/>
              <a:ext cx="36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7371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14:cNvPr>
              <p14:cNvContentPartPr/>
              <p14:nvPr/>
            </p14:nvContentPartPr>
            <p14:xfrm>
              <a:off x="252171" y="1941600"/>
              <a:ext cx="360" cy="36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6171" y="190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14:cNvPr>
              <p14:cNvContentPartPr/>
              <p14:nvPr/>
            </p14:nvContentPartPr>
            <p14:xfrm>
              <a:off x="2908440" y="2124480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244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14:cNvPr>
              <p14:cNvContentPartPr/>
              <p14:nvPr/>
            </p14:nvContentPartPr>
            <p14:xfrm>
              <a:off x="1724040" y="2124480"/>
              <a:ext cx="36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68840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14:cNvPr>
              <p14:cNvContentPartPr/>
              <p14:nvPr/>
            </p14:nvContentPartPr>
            <p14:xfrm>
              <a:off x="2220480" y="2359920"/>
              <a:ext cx="36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8448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14:cNvPr>
              <p14:cNvContentPartPr/>
              <p14:nvPr/>
            </p14:nvContentPartPr>
            <p14:xfrm>
              <a:off x="2812680" y="774480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76680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14:cNvPr>
              <p14:cNvContentPartPr/>
              <p14:nvPr/>
            </p14:nvContentPartPr>
            <p14:xfrm>
              <a:off x="2742840" y="381360"/>
              <a:ext cx="360" cy="180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2706840" y="345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9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14:cNvPr>
              <p14:cNvContentPartPr/>
              <p14:nvPr/>
            </p14:nvContentPartPr>
            <p14:xfrm>
              <a:off x="565920" y="522120"/>
              <a:ext cx="360" cy="36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9920" y="4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14:cNvPr>
              <p14:cNvContentPartPr/>
              <p14:nvPr/>
            </p14:nvContentPartPr>
            <p14:xfrm>
              <a:off x="505080" y="835680"/>
              <a:ext cx="360" cy="36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69080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1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14:cNvPr>
              <p14:cNvContentPartPr/>
              <p14:nvPr/>
            </p14:nvContentPartPr>
            <p14:xfrm>
              <a:off x="3622680" y="600600"/>
              <a:ext cx="360" cy="3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86680" y="56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14:cNvPr>
              <p14:cNvContentPartPr/>
              <p14:nvPr/>
            </p14:nvContentPartPr>
            <p14:xfrm>
              <a:off x="5433840" y="1314840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97840" y="127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3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14:cNvPr>
              <p14:cNvContentPartPr/>
              <p14:nvPr/>
            </p14:nvContentPartPr>
            <p14:xfrm>
              <a:off x="7732800" y="2089920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697160" y="205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14:cNvPr>
              <p14:cNvContentPartPr/>
              <p14:nvPr/>
            </p14:nvContentPartPr>
            <p14:xfrm>
              <a:off x="8334000" y="2115840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298000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5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14:cNvPr>
              <p14:cNvContentPartPr/>
              <p14:nvPr/>
            </p14:nvContentPartPr>
            <p14:xfrm>
              <a:off x="6591960" y="2106840"/>
              <a:ext cx="360" cy="36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56320" y="207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14:cNvPr>
              <p14:cNvContentPartPr/>
              <p14:nvPr/>
            </p14:nvContentPartPr>
            <p14:xfrm>
              <a:off x="3439440" y="2359920"/>
              <a:ext cx="360" cy="36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40380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7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14:cNvPr>
              <p14:cNvContentPartPr/>
              <p14:nvPr/>
            </p14:nvContentPartPr>
            <p14:xfrm>
              <a:off x="3247920" y="2429400"/>
              <a:ext cx="360" cy="36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12280" y="239340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83" name="Picture 1082">
            <a:extLst>
              <a:ext uri="{FF2B5EF4-FFF2-40B4-BE49-F238E27FC236}">
                <a16:creationId xmlns:a16="http://schemas.microsoft.com/office/drawing/2014/main" id="{76A360B8-BC8F-7689-A1C9-8F246466FC43}"/>
              </a:ext>
            </a:extLst>
          </p:cNvPr>
          <p:cNvPicPr>
            <a:picLocks noChangeAspect="1"/>
          </p:cNvPicPr>
          <p:nvPr/>
        </p:nvPicPr>
        <p:blipFill>
          <a:blip r:embed="rId10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6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14:cNvPr>
              <p14:cNvContentPartPr/>
              <p14:nvPr/>
            </p14:nvContentPartPr>
            <p14:xfrm>
              <a:off x="323220" y="101884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982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14:cNvPr>
              <p14:cNvContentPartPr/>
              <p14:nvPr/>
            </p14:nvContentPartPr>
            <p14:xfrm>
              <a:off x="551820" y="177160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6180" y="1735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14:cNvPr>
              <p14:cNvContentPartPr/>
              <p14:nvPr/>
            </p14:nvContentPartPr>
            <p14:xfrm>
              <a:off x="1047180" y="187636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1154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14:cNvPr>
              <p14:cNvContentPartPr/>
              <p14:nvPr/>
            </p14:nvContentPartPr>
            <p14:xfrm>
              <a:off x="1418700" y="181912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830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14:cNvPr>
              <p14:cNvContentPartPr/>
              <p14:nvPr/>
            </p14:nvContentPartPr>
            <p14:xfrm>
              <a:off x="1409340" y="199048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1954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14:cNvPr>
              <p14:cNvContentPartPr/>
              <p14:nvPr/>
            </p14:nvContentPartPr>
            <p14:xfrm>
              <a:off x="1780500" y="187636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4486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14:cNvPr>
              <p14:cNvContentPartPr/>
              <p14:nvPr/>
            </p14:nvContentPartPr>
            <p14:xfrm>
              <a:off x="1609140" y="192388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573500" y="1887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14:cNvPr>
              <p14:cNvContentPartPr/>
              <p14:nvPr/>
            </p14:nvContentPartPr>
            <p14:xfrm>
              <a:off x="2113860" y="183820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0782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14:cNvPr>
              <p14:cNvContentPartPr/>
              <p14:nvPr/>
            </p14:nvContentPartPr>
            <p14:xfrm>
              <a:off x="1990380" y="173344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54740" y="1697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14:cNvPr>
              <p14:cNvContentPartPr/>
              <p14:nvPr/>
            </p14:nvContentPartPr>
            <p14:xfrm>
              <a:off x="2590140" y="182848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5450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14:cNvPr>
              <p14:cNvContentPartPr/>
              <p14:nvPr/>
            </p14:nvContentPartPr>
            <p14:xfrm>
              <a:off x="2647380" y="2066805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61174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14:cNvPr>
              <p14:cNvContentPartPr/>
              <p14:nvPr/>
            </p14:nvContentPartPr>
            <p14:xfrm>
              <a:off x="2923500" y="1838205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878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14:cNvPr>
              <p14:cNvContentPartPr/>
              <p14:nvPr/>
            </p14:nvContentPartPr>
            <p14:xfrm>
              <a:off x="3265140" y="1904805"/>
              <a:ext cx="2160" cy="57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3229140" y="1868805"/>
                <a:ext cx="73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14:cNvPr>
              <p14:cNvContentPartPr/>
              <p14:nvPr/>
            </p14:nvContentPartPr>
            <p14:xfrm>
              <a:off x="3085500" y="2038005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049860" y="20020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14:cNvPr>
              <p14:cNvContentPartPr/>
              <p14:nvPr/>
            </p14:nvContentPartPr>
            <p14:xfrm>
              <a:off x="3655740" y="1800045"/>
              <a:ext cx="21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619740" y="1764045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14:cNvPr>
              <p14:cNvContentPartPr/>
              <p14:nvPr/>
            </p14:nvContentPartPr>
            <p14:xfrm>
              <a:off x="3999900" y="1809405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64260" y="1773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14:cNvPr>
              <p14:cNvContentPartPr/>
              <p14:nvPr/>
            </p14:nvContentPartPr>
            <p14:xfrm>
              <a:off x="4200060" y="1962045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164420" y="1926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14:cNvPr>
              <p14:cNvContentPartPr/>
              <p14:nvPr/>
            </p14:nvContentPartPr>
            <p14:xfrm>
              <a:off x="4371420" y="1800045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335780" y="1764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14:cNvPr>
              <p14:cNvContentPartPr/>
              <p14:nvPr/>
            </p14:nvContentPartPr>
            <p14:xfrm>
              <a:off x="4571580" y="1866645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35940" y="1830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14:cNvPr>
              <p14:cNvContentPartPr/>
              <p14:nvPr/>
            </p14:nvContentPartPr>
            <p14:xfrm>
              <a:off x="4628460" y="1752525"/>
              <a:ext cx="36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92820" y="17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14:cNvPr>
              <p14:cNvContentPartPr/>
              <p14:nvPr/>
            </p14:nvContentPartPr>
            <p14:xfrm>
              <a:off x="4962180" y="1838205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2654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14:cNvPr>
              <p14:cNvContentPartPr/>
              <p14:nvPr/>
            </p14:nvContentPartPr>
            <p14:xfrm>
              <a:off x="4809540" y="1922085"/>
              <a:ext cx="360" cy="2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773900" y="1886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14:cNvPr>
              <p14:cNvContentPartPr/>
              <p14:nvPr/>
            </p14:nvContentPartPr>
            <p14:xfrm>
              <a:off x="5505060" y="1838205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69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14:cNvPr>
              <p14:cNvContentPartPr/>
              <p14:nvPr/>
            </p14:nvContentPartPr>
            <p14:xfrm>
              <a:off x="5485980" y="1495125"/>
              <a:ext cx="360" cy="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50340" y="1459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14:cNvPr>
              <p14:cNvContentPartPr/>
              <p14:nvPr/>
            </p14:nvContentPartPr>
            <p14:xfrm>
              <a:off x="5266740" y="1857285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3110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14:cNvPr>
              <p14:cNvContentPartPr/>
              <p14:nvPr/>
            </p14:nvContentPartPr>
            <p14:xfrm>
              <a:off x="6400380" y="1895445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859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14:cNvPr>
              <p14:cNvContentPartPr/>
              <p14:nvPr/>
            </p14:nvContentPartPr>
            <p14:xfrm>
              <a:off x="6533580" y="155236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97940" y="1516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14:cNvPr>
              <p14:cNvContentPartPr/>
              <p14:nvPr/>
            </p14:nvContentPartPr>
            <p14:xfrm>
              <a:off x="6400380" y="1333485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14:cNvPr>
              <p14:cNvContentPartPr/>
              <p14:nvPr/>
            </p14:nvContentPartPr>
            <p14:xfrm>
              <a:off x="6524220" y="114268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88580" y="1106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14:cNvPr>
              <p14:cNvContentPartPr/>
              <p14:nvPr/>
            </p14:nvContentPartPr>
            <p14:xfrm>
              <a:off x="6162060" y="1857285"/>
              <a:ext cx="36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2642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14:cNvPr>
              <p14:cNvContentPartPr/>
              <p14:nvPr/>
            </p14:nvContentPartPr>
            <p14:xfrm>
              <a:off x="5952540" y="1971405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16900" y="1935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14:cNvPr>
              <p14:cNvContentPartPr/>
              <p14:nvPr/>
            </p14:nvContentPartPr>
            <p14:xfrm>
              <a:off x="5752740" y="1790685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717100" y="17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14:cNvPr>
              <p14:cNvContentPartPr/>
              <p14:nvPr/>
            </p14:nvContentPartPr>
            <p14:xfrm>
              <a:off x="6924180" y="1942965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888540" y="1906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14:cNvPr>
              <p14:cNvContentPartPr/>
              <p14:nvPr/>
            </p14:nvContentPartPr>
            <p14:xfrm>
              <a:off x="6628980" y="1828485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9334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14:cNvPr>
              <p14:cNvContentPartPr/>
              <p14:nvPr/>
            </p14:nvContentPartPr>
            <p14:xfrm>
              <a:off x="7257540" y="1838205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2190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14:cNvPr>
              <p14:cNvContentPartPr/>
              <p14:nvPr/>
            </p14:nvContentPartPr>
            <p14:xfrm>
              <a:off x="7200300" y="2019285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164660" y="1983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14:cNvPr>
              <p14:cNvContentPartPr/>
              <p14:nvPr/>
            </p14:nvContentPartPr>
            <p14:xfrm>
              <a:off x="7495500" y="1819125"/>
              <a:ext cx="360" cy="3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4598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14:cNvPr>
              <p14:cNvContentPartPr/>
              <p14:nvPr/>
            </p14:nvContentPartPr>
            <p14:xfrm>
              <a:off x="7486140" y="2057085"/>
              <a:ext cx="360" cy="21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7450500" y="2021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14:cNvPr>
              <p14:cNvContentPartPr/>
              <p14:nvPr/>
            </p14:nvContentPartPr>
            <p14:xfrm>
              <a:off x="7791060" y="1838205"/>
              <a:ext cx="360" cy="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755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14:cNvPr>
              <p14:cNvContentPartPr/>
              <p14:nvPr/>
            </p14:nvContentPartPr>
            <p14:xfrm>
              <a:off x="7943340" y="2066805"/>
              <a:ext cx="360" cy="3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0770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14:cNvPr>
              <p14:cNvContentPartPr/>
              <p14:nvPr/>
            </p14:nvContentPartPr>
            <p14:xfrm>
              <a:off x="8029020" y="1828485"/>
              <a:ext cx="360" cy="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9338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14:cNvPr>
              <p14:cNvContentPartPr/>
              <p14:nvPr/>
            </p14:nvContentPartPr>
            <p14:xfrm>
              <a:off x="8381460" y="1742805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4582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14:cNvPr>
              <p14:cNvContentPartPr/>
              <p14:nvPr/>
            </p14:nvContentPartPr>
            <p14:xfrm>
              <a:off x="8219460" y="1952325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14:cNvPr>
              <p14:cNvContentPartPr/>
              <p14:nvPr/>
            </p14:nvContentPartPr>
            <p14:xfrm>
              <a:off x="8571900" y="2047725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36260" y="2011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14:cNvPr>
              <p14:cNvContentPartPr/>
              <p14:nvPr/>
            </p14:nvContentPartPr>
            <p14:xfrm>
              <a:off x="8667300" y="1885725"/>
              <a:ext cx="36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31660" y="1849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14:cNvPr>
              <p14:cNvContentPartPr/>
              <p14:nvPr/>
            </p14:nvContentPartPr>
            <p14:xfrm>
              <a:off x="9019740" y="1847565"/>
              <a:ext cx="360" cy="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8410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14:cNvPr>
              <p14:cNvContentPartPr/>
              <p14:nvPr/>
            </p14:nvContentPartPr>
            <p14:xfrm>
              <a:off x="9353100" y="1847565"/>
              <a:ext cx="360" cy="3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1746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14:cNvPr>
              <p14:cNvContentPartPr/>
              <p14:nvPr/>
            </p14:nvContentPartPr>
            <p14:xfrm>
              <a:off x="8914980" y="1133325"/>
              <a:ext cx="360" cy="3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1097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14:cNvPr>
              <p14:cNvContentPartPr/>
              <p14:nvPr/>
            </p14:nvContentPartPr>
            <p14:xfrm>
              <a:off x="9095700" y="1076085"/>
              <a:ext cx="360" cy="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60060" y="104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14:cNvPr>
              <p14:cNvContentPartPr/>
              <p14:nvPr/>
            </p14:nvContentPartPr>
            <p14:xfrm>
              <a:off x="8819580" y="961965"/>
              <a:ext cx="360" cy="3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9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14:cNvPr>
              <p14:cNvContentPartPr/>
              <p14:nvPr/>
            </p14:nvContentPartPr>
            <p14:xfrm>
              <a:off x="8428980" y="809325"/>
              <a:ext cx="360" cy="3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773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14:cNvPr>
              <p14:cNvContentPartPr/>
              <p14:nvPr/>
            </p14:nvContentPartPr>
            <p14:xfrm>
              <a:off x="5257380" y="952245"/>
              <a:ext cx="360" cy="36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21740" y="916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14:cNvPr>
              <p14:cNvContentPartPr/>
              <p14:nvPr/>
            </p14:nvContentPartPr>
            <p14:xfrm>
              <a:off x="4495260" y="1104885"/>
              <a:ext cx="360" cy="3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5962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14:cNvPr>
              <p14:cNvContentPartPr/>
              <p14:nvPr/>
            </p14:nvContentPartPr>
            <p14:xfrm>
              <a:off x="3933300" y="971325"/>
              <a:ext cx="360" cy="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97660" y="935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14:cNvPr>
              <p14:cNvContentPartPr/>
              <p14:nvPr/>
            </p14:nvContentPartPr>
            <p14:xfrm>
              <a:off x="3647460" y="1114245"/>
              <a:ext cx="360" cy="36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611820" y="1078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4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14:cNvPr>
              <p14:cNvContentPartPr/>
              <p14:nvPr/>
            </p14:nvContentPartPr>
            <p14:xfrm>
              <a:off x="2771220" y="1104885"/>
              <a:ext cx="360" cy="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3558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14:cNvPr>
              <p14:cNvContentPartPr/>
              <p14:nvPr/>
            </p14:nvContentPartPr>
            <p14:xfrm>
              <a:off x="2599860" y="1028565"/>
              <a:ext cx="36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6422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14:cNvPr>
              <p14:cNvContentPartPr/>
              <p14:nvPr/>
            </p14:nvContentPartPr>
            <p14:xfrm>
              <a:off x="1809300" y="1009485"/>
              <a:ext cx="360" cy="3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7366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14:cNvPr>
              <p14:cNvContentPartPr/>
              <p14:nvPr/>
            </p14:nvContentPartPr>
            <p14:xfrm>
              <a:off x="1409340" y="1009485"/>
              <a:ext cx="360" cy="36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8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14:cNvPr>
              <p14:cNvContentPartPr/>
              <p14:nvPr/>
            </p14:nvContentPartPr>
            <p14:xfrm>
              <a:off x="1256700" y="666405"/>
              <a:ext cx="360" cy="36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21060" y="630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14:cNvPr>
              <p14:cNvContentPartPr/>
              <p14:nvPr/>
            </p14:nvContentPartPr>
            <p14:xfrm>
              <a:off x="323220" y="1476045"/>
              <a:ext cx="360" cy="360"/>
            </p14:xfrm>
          </p:contentPart>
        </mc:Choice>
        <mc:Fallback xmlns=""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0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14:cNvPr>
              <p14:cNvContentPartPr/>
              <p14:nvPr/>
            </p14:nvContentPartPr>
            <p14:xfrm>
              <a:off x="5276460" y="3019365"/>
              <a:ext cx="360" cy="36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40820" y="2983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14:cNvPr>
              <p14:cNvContentPartPr/>
              <p14:nvPr/>
            </p14:nvContentPartPr>
            <p14:xfrm>
              <a:off x="4466820" y="2962125"/>
              <a:ext cx="360" cy="360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3118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2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14:cNvPr>
              <p14:cNvContentPartPr/>
              <p14:nvPr/>
            </p14:nvContentPartPr>
            <p14:xfrm>
              <a:off x="4323900" y="2752605"/>
              <a:ext cx="360" cy="36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28826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14:cNvPr>
              <p14:cNvContentPartPr/>
              <p14:nvPr/>
            </p14:nvContentPartPr>
            <p14:xfrm>
              <a:off x="4018980" y="2914605"/>
              <a:ext cx="360" cy="360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83340" y="28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4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14:cNvPr>
              <p14:cNvContentPartPr/>
              <p14:nvPr/>
            </p14:nvContentPartPr>
            <p14:xfrm>
              <a:off x="3876060" y="2809845"/>
              <a:ext cx="360" cy="3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40420" y="2773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14:cNvPr>
              <p14:cNvContentPartPr/>
              <p14:nvPr/>
            </p14:nvContentPartPr>
            <p14:xfrm>
              <a:off x="3628380" y="2314485"/>
              <a:ext cx="360" cy="3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92740" y="22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6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14:cNvPr>
              <p14:cNvContentPartPr/>
              <p14:nvPr/>
            </p14:nvContentPartPr>
            <p14:xfrm>
              <a:off x="3552420" y="2000205"/>
              <a:ext cx="360" cy="3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16780" y="1964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14:cNvPr>
              <p14:cNvContentPartPr/>
              <p14:nvPr/>
            </p14:nvContentPartPr>
            <p14:xfrm>
              <a:off x="7324140" y="2533365"/>
              <a:ext cx="360" cy="3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88500" y="2497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14:cNvPr>
              <p14:cNvContentPartPr/>
              <p14:nvPr/>
            </p14:nvContentPartPr>
            <p14:xfrm>
              <a:off x="6600180" y="2943045"/>
              <a:ext cx="360" cy="3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64540" y="290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14:cNvPr>
              <p14:cNvContentPartPr/>
              <p14:nvPr/>
            </p14:nvContentPartPr>
            <p14:xfrm>
              <a:off x="6371580" y="3152565"/>
              <a:ext cx="360" cy="3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35940" y="3116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14:cNvPr>
              <p14:cNvContentPartPr/>
              <p14:nvPr/>
            </p14:nvContentPartPr>
            <p14:xfrm>
              <a:off x="6228660" y="2895525"/>
              <a:ext cx="360" cy="3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93020" y="2859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14:cNvPr>
              <p14:cNvContentPartPr/>
              <p14:nvPr/>
            </p14:nvContentPartPr>
            <p14:xfrm>
              <a:off x="5924100" y="2761965"/>
              <a:ext cx="360" cy="36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888460" y="27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2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14:cNvPr>
              <p14:cNvContentPartPr/>
              <p14:nvPr/>
            </p14:nvContentPartPr>
            <p14:xfrm>
              <a:off x="5638260" y="2952405"/>
              <a:ext cx="360" cy="3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602620" y="291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14:cNvPr>
              <p14:cNvContentPartPr/>
              <p14:nvPr/>
            </p14:nvContentPartPr>
            <p14:xfrm>
              <a:off x="5981340" y="2981205"/>
              <a:ext cx="360" cy="3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45700" y="2945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4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14:cNvPr>
              <p14:cNvContentPartPr/>
              <p14:nvPr/>
            </p14:nvContentPartPr>
            <p14:xfrm>
              <a:off x="5542860" y="2752605"/>
              <a:ext cx="360" cy="3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50722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14:cNvPr>
              <p14:cNvContentPartPr/>
              <p14:nvPr/>
            </p14:nvContentPartPr>
            <p14:xfrm>
              <a:off x="5228580" y="2819205"/>
              <a:ext cx="360" cy="36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92940" y="2783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6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14:cNvPr>
              <p14:cNvContentPartPr/>
              <p14:nvPr/>
            </p14:nvContentPartPr>
            <p14:xfrm>
              <a:off x="4838340" y="2714445"/>
              <a:ext cx="360" cy="36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802700" y="2678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14:cNvPr>
              <p14:cNvContentPartPr/>
              <p14:nvPr/>
            </p14:nvContentPartPr>
            <p14:xfrm>
              <a:off x="4828620" y="2933685"/>
              <a:ext cx="360" cy="3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792980" y="2897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8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14:cNvPr>
              <p14:cNvContentPartPr/>
              <p14:nvPr/>
            </p14:nvContentPartPr>
            <p14:xfrm>
              <a:off x="5028780" y="2962125"/>
              <a:ext cx="360" cy="3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9314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14:cNvPr>
              <p14:cNvContentPartPr/>
              <p14:nvPr/>
            </p14:nvContentPartPr>
            <p14:xfrm>
              <a:off x="4666620" y="3103245"/>
              <a:ext cx="360" cy="21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630980" y="306724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14:cNvPr>
              <p14:cNvContentPartPr/>
              <p14:nvPr/>
            </p14:nvContentPartPr>
            <p14:xfrm>
              <a:off x="9324300" y="2781045"/>
              <a:ext cx="360" cy="3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88660" y="2745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14:cNvPr>
              <p14:cNvContentPartPr/>
              <p14:nvPr/>
            </p14:nvContentPartPr>
            <p14:xfrm>
              <a:off x="9314940" y="2295405"/>
              <a:ext cx="360" cy="36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2259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2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14:cNvPr>
              <p14:cNvContentPartPr/>
              <p14:nvPr/>
            </p14:nvContentPartPr>
            <p14:xfrm>
              <a:off x="9562620" y="2028645"/>
              <a:ext cx="360" cy="36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26980" y="1992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14:cNvPr>
              <p14:cNvContentPartPr/>
              <p14:nvPr/>
            </p14:nvContentPartPr>
            <p14:xfrm>
              <a:off x="9657660" y="1647765"/>
              <a:ext cx="360" cy="360"/>
            </p14:xfrm>
          </p:contentPart>
        </mc:Choice>
        <mc:Fallback xmlns=""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22020" y="1611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4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14:cNvPr>
              <p14:cNvContentPartPr/>
              <p14:nvPr/>
            </p14:nvContentPartPr>
            <p14:xfrm>
              <a:off x="9552900" y="1828485"/>
              <a:ext cx="360" cy="36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1726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14:cNvPr>
              <p14:cNvContentPartPr/>
              <p14:nvPr/>
            </p14:nvContentPartPr>
            <p14:xfrm>
              <a:off x="9915060" y="1476045"/>
              <a:ext cx="360" cy="36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7942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14:cNvPr>
              <p14:cNvContentPartPr/>
              <p14:nvPr/>
            </p14:nvContentPartPr>
            <p14:xfrm>
              <a:off x="9934140" y="1209645"/>
              <a:ext cx="360" cy="36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98500" y="1173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14:cNvPr>
              <p14:cNvContentPartPr/>
              <p14:nvPr/>
            </p14:nvContentPartPr>
            <p14:xfrm>
              <a:off x="9857820" y="847485"/>
              <a:ext cx="360" cy="36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22180" y="811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14:cNvPr>
              <p14:cNvContentPartPr/>
              <p14:nvPr/>
            </p14:nvContentPartPr>
            <p14:xfrm>
              <a:off x="9838740" y="1047645"/>
              <a:ext cx="360" cy="36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03100" y="1011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14:cNvPr>
              <p14:cNvContentPartPr/>
              <p14:nvPr/>
            </p14:nvContentPartPr>
            <p14:xfrm>
              <a:off x="10524540" y="1028565"/>
              <a:ext cx="360" cy="360"/>
            </p14:xfrm>
          </p:contentPart>
        </mc:Choice>
        <mc:Fallback xmlns="">
          <p:pic>
            <p:nvPicPr>
              <p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8890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14:cNvPr>
              <p14:cNvContentPartPr/>
              <p14:nvPr/>
            </p14:nvContentPartPr>
            <p14:xfrm>
              <a:off x="11181900" y="2771685"/>
              <a:ext cx="360" cy="3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6260" y="2735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14:cNvPr>
              <p14:cNvContentPartPr/>
              <p14:nvPr/>
            </p14:nvContentPartPr>
            <p14:xfrm>
              <a:off x="11543700" y="3105045"/>
              <a:ext cx="360" cy="3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08060" y="3069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14:cNvPr>
              <p14:cNvContentPartPr/>
              <p14:nvPr/>
            </p14:nvContentPartPr>
            <p14:xfrm>
              <a:off x="11391420" y="3390885"/>
              <a:ext cx="360" cy="36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55780" y="3354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14:cNvPr>
              <p14:cNvContentPartPr/>
              <p14:nvPr/>
            </p14:nvContentPartPr>
            <p14:xfrm>
              <a:off x="11648460" y="3705165"/>
              <a:ext cx="360" cy="36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12820" y="36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14:cNvPr>
              <p14:cNvContentPartPr/>
              <p14:nvPr/>
            </p14:nvContentPartPr>
            <p14:xfrm>
              <a:off x="11572500" y="4038525"/>
              <a:ext cx="360" cy="36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36860" y="4002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14:cNvPr>
              <p14:cNvContentPartPr/>
              <p14:nvPr/>
            </p14:nvContentPartPr>
            <p14:xfrm>
              <a:off x="11820180" y="4381245"/>
              <a:ext cx="360" cy="360"/>
            </p14:xfrm>
          </p:contentPart>
        </mc:Choice>
        <mc:Fallback xmlns=""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345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14:cNvPr>
              <p14:cNvContentPartPr/>
              <p14:nvPr/>
            </p14:nvContentPartPr>
            <p14:xfrm>
              <a:off x="11820180" y="4590765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554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14:cNvPr>
              <p14:cNvContentPartPr/>
              <p14:nvPr/>
            </p14:nvContentPartPr>
            <p14:xfrm>
              <a:off x="11762940" y="4714605"/>
              <a:ext cx="360" cy="36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7300" y="46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14:cNvPr>
              <p14:cNvContentPartPr/>
              <p14:nvPr/>
            </p14:nvContentPartPr>
            <p14:xfrm>
              <a:off x="11848620" y="5009805"/>
              <a:ext cx="360" cy="36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1298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14:cNvPr>
              <p14:cNvContentPartPr/>
              <p14:nvPr/>
            </p14:nvContentPartPr>
            <p14:xfrm>
              <a:off x="11562780" y="4676445"/>
              <a:ext cx="360" cy="36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7140" y="4640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14:cNvPr>
              <p14:cNvContentPartPr/>
              <p14:nvPr/>
            </p14:nvContentPartPr>
            <p14:xfrm>
              <a:off x="11105580" y="5562405"/>
              <a:ext cx="360" cy="36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9940" y="552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14:cNvPr>
              <p14:cNvContentPartPr/>
              <p14:nvPr/>
            </p14:nvContentPartPr>
            <p14:xfrm>
              <a:off x="11553420" y="5486085"/>
              <a:ext cx="360" cy="36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17780" y="545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14:cNvPr>
              <p14:cNvContentPartPr/>
              <p14:nvPr/>
            </p14:nvContentPartPr>
            <p14:xfrm>
              <a:off x="10876980" y="5553045"/>
              <a:ext cx="360" cy="3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841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14:cNvPr>
              <p14:cNvContentPartPr/>
              <p14:nvPr/>
            </p14:nvContentPartPr>
            <p14:xfrm>
              <a:off x="9733980" y="5553045"/>
              <a:ext cx="360" cy="36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98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14:cNvPr>
              <p14:cNvContentPartPr/>
              <p14:nvPr/>
            </p14:nvContentPartPr>
            <p14:xfrm>
              <a:off x="9476940" y="5476725"/>
              <a:ext cx="360" cy="3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441300" y="5440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14:cNvPr>
              <p14:cNvContentPartPr/>
              <p14:nvPr/>
            </p14:nvContentPartPr>
            <p14:xfrm>
              <a:off x="9314940" y="5667165"/>
              <a:ext cx="360" cy="36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5631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14:cNvPr>
              <p14:cNvContentPartPr/>
              <p14:nvPr/>
            </p14:nvContentPartPr>
            <p14:xfrm>
              <a:off x="8971860" y="5638725"/>
              <a:ext cx="360" cy="36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5602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14:cNvPr>
              <p14:cNvContentPartPr/>
              <p14:nvPr/>
            </p14:nvContentPartPr>
            <p14:xfrm>
              <a:off x="8810220" y="5505165"/>
              <a:ext cx="360" cy="36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7458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14:cNvPr>
              <p14:cNvContentPartPr/>
              <p14:nvPr/>
            </p14:nvContentPartPr>
            <p14:xfrm>
              <a:off x="9086340" y="5505165"/>
              <a:ext cx="360" cy="36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5070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14:cNvPr>
              <p14:cNvContentPartPr/>
              <p14:nvPr/>
            </p14:nvContentPartPr>
            <p14:xfrm>
              <a:off x="8428980" y="5495805"/>
              <a:ext cx="360" cy="36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5459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14:cNvPr>
              <p14:cNvContentPartPr/>
              <p14:nvPr/>
            </p14:nvContentPartPr>
            <p14:xfrm>
              <a:off x="8219460" y="5286285"/>
              <a:ext cx="360" cy="36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5250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14:cNvPr>
              <p14:cNvContentPartPr/>
              <p14:nvPr/>
            </p14:nvContentPartPr>
            <p14:xfrm>
              <a:off x="8400540" y="5112765"/>
              <a:ext cx="360" cy="180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8364900" y="507712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14:cNvPr>
              <p14:cNvContentPartPr/>
              <p14:nvPr/>
            </p14:nvContentPartPr>
            <p14:xfrm>
              <a:off x="8590980" y="5133645"/>
              <a:ext cx="360" cy="36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55340" y="5097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14:cNvPr>
              <p14:cNvContentPartPr/>
              <p14:nvPr/>
            </p14:nvContentPartPr>
            <p14:xfrm>
              <a:off x="8819580" y="4800285"/>
              <a:ext cx="360" cy="36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4764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14:cNvPr>
              <p14:cNvContentPartPr/>
              <p14:nvPr/>
            </p14:nvContentPartPr>
            <p14:xfrm>
              <a:off x="8743260" y="5009805"/>
              <a:ext cx="360" cy="360"/>
            </p14:xfrm>
          </p:contentPart>
        </mc:Choice>
        <mc:Fallback xmlns="">
          <p:pic>
            <p:nvPicPr>
              <p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0762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14:cNvPr>
              <p14:cNvContentPartPr/>
              <p14:nvPr/>
            </p14:nvContentPartPr>
            <p14:xfrm>
              <a:off x="8638500" y="4752765"/>
              <a:ext cx="360" cy="36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02860" y="4716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14:cNvPr>
              <p14:cNvContentPartPr/>
              <p14:nvPr/>
            </p14:nvContentPartPr>
            <p14:xfrm>
              <a:off x="8895900" y="4705245"/>
              <a:ext cx="360" cy="36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60260" y="4669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14:cNvPr>
              <p14:cNvContentPartPr/>
              <p14:nvPr/>
            </p14:nvContentPartPr>
            <p14:xfrm>
              <a:off x="8705460" y="4362165"/>
              <a:ext cx="360" cy="360"/>
            </p14:xfrm>
          </p:contentPart>
        </mc:Choice>
        <mc:Fallback xmlns="">
          <p:pic>
            <p:nvPicPr>
              <p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4326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14:cNvPr>
              <p14:cNvContentPartPr/>
              <p14:nvPr/>
            </p14:nvContentPartPr>
            <p14:xfrm>
              <a:off x="8971860" y="4114485"/>
              <a:ext cx="360" cy="360"/>
            </p14:xfrm>
          </p:contentPart>
        </mc:Choice>
        <mc:Fallback xmlns="">
          <p:pic>
            <p:nvPicPr>
              <p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40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14:cNvPr>
              <p14:cNvContentPartPr/>
              <p14:nvPr/>
            </p14:nvContentPartPr>
            <p14:xfrm>
              <a:off x="8886180" y="3971565"/>
              <a:ext cx="360" cy="36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50540" y="3935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14:cNvPr>
              <p14:cNvContentPartPr/>
              <p14:nvPr/>
            </p14:nvContentPartPr>
            <p14:xfrm>
              <a:off x="9038820" y="3904965"/>
              <a:ext cx="360" cy="360"/>
            </p14:xfrm>
          </p:contentPart>
        </mc:Choice>
        <mc:Fallback xmlns="">
          <p:pic>
            <p:nvPicPr>
              <p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868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14:cNvPr>
              <p14:cNvContentPartPr/>
              <p14:nvPr/>
            </p14:nvContentPartPr>
            <p14:xfrm>
              <a:off x="8914980" y="3552525"/>
              <a:ext cx="360" cy="360"/>
            </p14:xfrm>
          </p:contentPart>
        </mc:Choice>
        <mc:Fallback xmlns="">
          <p:pic>
            <p:nvPicPr>
              <p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35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14:cNvPr>
              <p14:cNvContentPartPr/>
              <p14:nvPr/>
            </p14:nvContentPartPr>
            <p14:xfrm>
              <a:off x="8705460" y="3590685"/>
              <a:ext cx="360" cy="360"/>
            </p14:xfrm>
          </p:contentPart>
        </mc:Choice>
        <mc:Fallback xmlns="">
          <p:pic>
            <p:nvPicPr>
              <p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35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14:cNvPr>
              <p14:cNvContentPartPr/>
              <p14:nvPr/>
            </p14:nvContentPartPr>
            <p14:xfrm>
              <a:off x="9038820" y="3257325"/>
              <a:ext cx="360" cy="360"/>
            </p14:xfrm>
          </p:contentPart>
        </mc:Choice>
        <mc:Fallback xmlns="">
          <p:pic>
            <p:nvPicPr>
              <p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221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14:cNvPr>
              <p14:cNvContentPartPr/>
              <p14:nvPr/>
            </p14:nvContentPartPr>
            <p14:xfrm>
              <a:off x="9114780" y="3362085"/>
              <a:ext cx="360" cy="360"/>
            </p14:xfrm>
          </p:contentPart>
        </mc:Choice>
        <mc:Fallback xmlns="">
          <p:pic>
            <p:nvPicPr>
              <p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79140" y="3326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14:cNvPr>
              <p14:cNvContentPartPr/>
              <p14:nvPr/>
            </p14:nvContentPartPr>
            <p14:xfrm>
              <a:off x="9267420" y="3343005"/>
              <a:ext cx="360" cy="360"/>
            </p14:xfrm>
          </p:contentPart>
        </mc:Choice>
        <mc:Fallback xmlns="">
          <p:pic>
            <p:nvPicPr>
              <p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31780" y="330700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5" name="Group 864">
            <a:extLst>
              <a:ext uri="{FF2B5EF4-FFF2-40B4-BE49-F238E27FC236}">
                <a16:creationId xmlns:a16="http://schemas.microsoft.com/office/drawing/2014/main" id="{91F7EE9B-8FE1-51F6-6B00-A7BA5412F6CA}"/>
              </a:ext>
            </a:extLst>
          </p:cNvPr>
          <p:cNvGrpSpPr/>
          <p:nvPr/>
        </p:nvGrpSpPr>
        <p:grpSpPr>
          <a:xfrm>
            <a:off x="8934060" y="3000285"/>
            <a:ext cx="143280" cy="38520"/>
            <a:chOff x="8934060" y="3000285"/>
            <a:chExt cx="14328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14:cNvPr>
                <p14:cNvContentPartPr/>
                <p14:nvPr/>
              </p14:nvContentPartPr>
              <p14:xfrm>
                <a:off x="9076980" y="3000285"/>
                <a:ext cx="360" cy="36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041340" y="2964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14:cNvPr>
                <p14:cNvContentPartPr/>
                <p14:nvPr/>
              </p14:nvContentPartPr>
              <p14:xfrm>
                <a:off x="8934060" y="3038445"/>
                <a:ext cx="360" cy="36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98420" y="30024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14:cNvPr>
              <p14:cNvContentPartPr/>
              <p14:nvPr/>
            </p14:nvContentPartPr>
            <p14:xfrm>
              <a:off x="9219540" y="2552445"/>
              <a:ext cx="360" cy="36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183900" y="2516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14:cNvPr>
              <p14:cNvContentPartPr/>
              <p14:nvPr/>
            </p14:nvContentPartPr>
            <p14:xfrm>
              <a:off x="9410340" y="2076165"/>
              <a:ext cx="360" cy="36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74700" y="2040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14:cNvPr>
              <p14:cNvContentPartPr/>
              <p14:nvPr/>
            </p14:nvContentPartPr>
            <p14:xfrm>
              <a:off x="8838660" y="1952325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030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14:cNvPr>
              <p14:cNvContentPartPr/>
              <p14:nvPr/>
            </p14:nvContentPartPr>
            <p14:xfrm>
              <a:off x="8848380" y="2342925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12740" y="2306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14:cNvPr>
              <p14:cNvContentPartPr/>
              <p14:nvPr/>
            </p14:nvContentPartPr>
            <p14:xfrm>
              <a:off x="10953300" y="1838205"/>
              <a:ext cx="360" cy="180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0917660" y="180220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14:cNvPr>
              <p14:cNvContentPartPr/>
              <p14:nvPr/>
            </p14:nvContentPartPr>
            <p14:xfrm>
              <a:off x="10753140" y="1742805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71750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14:cNvPr>
              <p14:cNvContentPartPr/>
              <p14:nvPr/>
            </p14:nvContentPartPr>
            <p14:xfrm>
              <a:off x="10496100" y="1333485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6046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BC8C5B-3850-4B11-B612-F269907119E2}"/>
              </a:ext>
            </a:extLst>
          </p:cNvPr>
          <p:cNvSpPr txBox="1"/>
          <p:nvPr/>
        </p:nvSpPr>
        <p:spPr>
          <a:xfrm>
            <a:off x="11007171" y="6388362"/>
            <a:ext cx="1027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Part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43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1:18-25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51278" y="13244"/>
            <a:ext cx="119459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What do we make of God’s gift in Jesus?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First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Impressions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God ‘is patient’ 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(2 Peter 3:9)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Read the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Instructions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‘He will save his people from their sin’ 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(vs.21)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It’s ok to feel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Indebted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6B1DD-87BA-52A3-875B-506825AC4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698" y="4142344"/>
            <a:ext cx="1708706" cy="25694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3AB199-D0F3-B227-DDBC-CB8FE0F6C737}"/>
              </a:ext>
            </a:extLst>
          </p:cNvPr>
          <p:cNvSpPr/>
          <p:nvPr/>
        </p:nvSpPr>
        <p:spPr>
          <a:xfrm>
            <a:off x="134027" y="1652954"/>
            <a:ext cx="11889444" cy="24761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80830-CEE3-5275-8197-D4A9891EA9EE}"/>
              </a:ext>
            </a:extLst>
          </p:cNvPr>
          <p:cNvSpPr txBox="1"/>
          <p:nvPr/>
        </p:nvSpPr>
        <p:spPr>
          <a:xfrm>
            <a:off x="168529" y="1646840"/>
            <a:ext cx="11760875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b="1" dirty="0">
                <a:ln w="63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‘For it is by grace you have been saved, through faith - and this is not from yourselves, it is the gift of God - not by works, so that no one can boast.’</a:t>
            </a:r>
          </a:p>
          <a:p>
            <a:pPr algn="ctr"/>
            <a:r>
              <a:rPr lang="en-GB" sz="3900" b="1" dirty="0">
                <a:ln w="63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Ephesians 2:8-9</a:t>
            </a:r>
          </a:p>
        </p:txBody>
      </p:sp>
    </p:spTree>
    <p:extLst>
      <p:ext uri="{BB962C8B-B14F-4D97-AF65-F5344CB8AC3E}">
        <p14:creationId xmlns:p14="http://schemas.microsoft.com/office/powerpoint/2010/main" val="156697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698" y="4142344"/>
            <a:ext cx="1708706" cy="256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1:18-25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51278" y="13244"/>
            <a:ext cx="119459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What do we make of God’s gift in Jesus?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First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Impressions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God is patient 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(2 Peter 3:9)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Read the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Instructions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75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‘He will save his people from their sins’ </a:t>
            </a:r>
            <a:r>
              <a:rPr lang="en-GB" sz="375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(vs.21)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It’s ok to feel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Indebted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Please don’t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Ignore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3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793" y="756149"/>
            <a:ext cx="3932627" cy="5913726"/>
          </a:xfrm>
          <a:prstGeom prst="rect">
            <a:avLst/>
          </a:prstGeom>
        </p:spPr>
      </p:pic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B6C6C-75B4-8BD9-C86D-748767557ABB}"/>
              </a:ext>
            </a:extLst>
          </p:cNvPr>
          <p:cNvSpPr txBox="1"/>
          <p:nvPr/>
        </p:nvSpPr>
        <p:spPr>
          <a:xfrm>
            <a:off x="151278" y="13244"/>
            <a:ext cx="119459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CE04BA-6CEA-A314-37AE-05F24DF036AD}"/>
                  </a:ext>
                </a:extLst>
              </p14:cNvPr>
              <p14:cNvContentPartPr/>
              <p14:nvPr/>
            </p14:nvContentPartPr>
            <p14:xfrm>
              <a:off x="588099" y="1017219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CE04BA-6CEA-A314-37AE-05F24DF036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459" y="98157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6447E6-A142-81A8-40C4-9549A2C104FA}"/>
                  </a:ext>
                </a:extLst>
              </p14:cNvPr>
              <p14:cNvContentPartPr/>
              <p14:nvPr/>
            </p14:nvContentPartPr>
            <p14:xfrm>
              <a:off x="810579" y="1017219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6447E6-A142-81A8-40C4-9549A2C104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579" y="98157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ED9F18F-2B16-6F03-D498-078A94602514}"/>
                  </a:ext>
                </a:extLst>
              </p14:cNvPr>
              <p14:cNvContentPartPr/>
              <p14:nvPr/>
            </p14:nvContentPartPr>
            <p14:xfrm>
              <a:off x="874299" y="1534179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ED9F18F-2B16-6F03-D498-078A946025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299" y="14985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40485AD-5230-75C2-1408-188883A9BB9A}"/>
                  </a:ext>
                </a:extLst>
              </p14:cNvPr>
              <p14:cNvContentPartPr/>
              <p14:nvPr/>
            </p14:nvContentPartPr>
            <p14:xfrm>
              <a:off x="611859" y="1271739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40485AD-5230-75C2-1408-188883A9BB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19" y="12360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AAAC73E-3F97-36B6-B9F3-B4EF620334B8}"/>
                  </a:ext>
                </a:extLst>
              </p14:cNvPr>
              <p14:cNvContentPartPr/>
              <p14:nvPr/>
            </p14:nvContentPartPr>
            <p14:xfrm>
              <a:off x="405219" y="1852419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AAAC73E-3F97-36B6-B9F3-B4EF620334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219" y="181677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31B416-D2A5-A473-57E4-D5D2B7CB615D}"/>
                  </a:ext>
                </a:extLst>
              </p14:cNvPr>
              <p14:cNvContentPartPr/>
              <p14:nvPr/>
            </p14:nvContentPartPr>
            <p14:xfrm>
              <a:off x="977619" y="2209899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31B416-D2A5-A473-57E4-D5D2B7CB61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979" y="21742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91B0984-CA70-397C-FA88-CE49FD863F86}"/>
                  </a:ext>
                </a:extLst>
              </p14:cNvPr>
              <p14:cNvContentPartPr/>
              <p14:nvPr/>
            </p14:nvContentPartPr>
            <p14:xfrm>
              <a:off x="1343379" y="1311339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91B0984-CA70-397C-FA88-CE49FD863F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7739" y="12756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CBFFEA-9350-B2BD-682C-5F1CE53A2ED4}"/>
                  </a:ext>
                </a:extLst>
              </p14:cNvPr>
              <p14:cNvContentPartPr/>
              <p14:nvPr/>
            </p14:nvContentPartPr>
            <p14:xfrm>
              <a:off x="1160859" y="1192539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CBFFEA-9350-B2BD-682C-5F1CE53A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859" y="11565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33C93AD-82D4-5173-B10A-93003381E3C0}"/>
                  </a:ext>
                </a:extLst>
              </p14:cNvPr>
              <p14:cNvContentPartPr/>
              <p14:nvPr/>
            </p14:nvContentPartPr>
            <p14:xfrm>
              <a:off x="1271739" y="977619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33C93AD-82D4-5173-B10A-93003381E3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6099" y="94197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FD9F40F-0368-1CB8-F8F3-4AE8B1405F4C}"/>
                  </a:ext>
                </a:extLst>
              </p14:cNvPr>
              <p14:cNvContentPartPr/>
              <p14:nvPr/>
            </p14:nvContentPartPr>
            <p14:xfrm>
              <a:off x="1924059" y="1089219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FD9F40F-0368-1CB8-F8F3-4AE8B1405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8059" y="105321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FF0E2E-FE02-7BCB-D00C-2CBE250CCF88}"/>
                  </a:ext>
                </a:extLst>
              </p14:cNvPr>
              <p14:cNvContentPartPr/>
              <p14:nvPr/>
            </p14:nvContentPartPr>
            <p14:xfrm>
              <a:off x="1899939" y="1478739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FF0E2E-FE02-7BCB-D00C-2CBE250CCF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4299" y="14427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D6D7F9-CB13-82C1-5A81-FA30F44D5B14}"/>
                  </a:ext>
                </a:extLst>
              </p14:cNvPr>
              <p14:cNvContentPartPr/>
              <p14:nvPr/>
            </p14:nvContentPartPr>
            <p14:xfrm>
              <a:off x="1645779" y="1065099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D6D7F9-CB13-82C1-5A81-FA30F44D5B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9779" y="10290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D25F418-8AD3-E442-AAD9-9E874D18CCB8}"/>
                  </a:ext>
                </a:extLst>
              </p14:cNvPr>
              <p14:cNvContentPartPr/>
              <p14:nvPr/>
            </p14:nvContentPartPr>
            <p14:xfrm>
              <a:off x="1780779" y="858459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D25F418-8AD3-E442-AAD9-9E874D18CC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4779" y="8224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566DF2C-D1AF-5259-D6F2-4876A05955F0}"/>
                  </a:ext>
                </a:extLst>
              </p14:cNvPr>
              <p14:cNvContentPartPr/>
              <p14:nvPr/>
            </p14:nvContentPartPr>
            <p14:xfrm>
              <a:off x="2329419" y="1025499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566DF2C-D1AF-5259-D6F2-4876A05955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3419" y="9894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BF5E25B-99ED-019F-6337-689CA55E826A}"/>
                  </a:ext>
                </a:extLst>
              </p14:cNvPr>
              <p14:cNvContentPartPr/>
              <p14:nvPr/>
            </p14:nvContentPartPr>
            <p14:xfrm>
              <a:off x="2424819" y="858459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BF5E25B-99ED-019F-6337-689CA55E82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8819" y="8224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53501F-3292-E944-54A0-A72E482BDC3C}"/>
                  </a:ext>
                </a:extLst>
              </p14:cNvPr>
              <p14:cNvContentPartPr/>
              <p14:nvPr/>
            </p14:nvContentPartPr>
            <p14:xfrm>
              <a:off x="2631459" y="1057179"/>
              <a:ext cx="12960" cy="11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53501F-3292-E944-54A0-A72E482BDC3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95459" y="1021539"/>
                <a:ext cx="846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D78DB80-2B4D-FE74-225A-6B599A00E8BF}"/>
                  </a:ext>
                </a:extLst>
              </p14:cNvPr>
              <p14:cNvContentPartPr/>
              <p14:nvPr/>
            </p14:nvContentPartPr>
            <p14:xfrm>
              <a:off x="2798499" y="161373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D78DB80-2B4D-FE74-225A-6B599A00E8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2859" y="15780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D319219-11D3-5090-F2E8-DE9D2814EE35}"/>
                  </a:ext>
                </a:extLst>
              </p14:cNvPr>
              <p14:cNvContentPartPr/>
              <p14:nvPr/>
            </p14:nvContentPartPr>
            <p14:xfrm>
              <a:off x="2822259" y="1351659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D319219-11D3-5090-F2E8-DE9D2814EE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6619" y="13156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ECCD736-A69D-75B3-A344-1A3FAED16A96}"/>
                  </a:ext>
                </a:extLst>
              </p14:cNvPr>
              <p14:cNvContentPartPr/>
              <p14:nvPr/>
            </p14:nvContentPartPr>
            <p14:xfrm>
              <a:off x="2981379" y="1144659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ECCD736-A69D-75B3-A344-1A3FAED16A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5739" y="110901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EAAE852-148D-95DD-7F4F-6F1B75AA1DF2}"/>
                  </a:ext>
                </a:extLst>
              </p14:cNvPr>
              <p14:cNvContentPartPr/>
              <p14:nvPr/>
            </p14:nvContentPartPr>
            <p14:xfrm>
              <a:off x="3275859" y="1057179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EAAE852-148D-95DD-7F4F-6F1B75AA1D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9859" y="10215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312207-C51E-7418-EEC7-F4317BE47F34}"/>
                  </a:ext>
                </a:extLst>
              </p14:cNvPr>
              <p14:cNvContentPartPr/>
              <p14:nvPr/>
            </p14:nvContentPartPr>
            <p14:xfrm>
              <a:off x="3339219" y="922179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312207-C51E-7418-EEC7-F4317BE47F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3219" y="88617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82DA4EE-A2FA-8F39-55FA-6F0408367FE5}"/>
                  </a:ext>
                </a:extLst>
              </p14:cNvPr>
              <p14:cNvContentPartPr/>
              <p14:nvPr/>
            </p14:nvContentPartPr>
            <p14:xfrm>
              <a:off x="3530019" y="1144659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82DA4EE-A2FA-8F39-55FA-6F0408367F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4019" y="110901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595C11E-CE49-54EC-3290-08953BC2DA54}"/>
                  </a:ext>
                </a:extLst>
              </p14:cNvPr>
              <p14:cNvContentPartPr/>
              <p14:nvPr/>
            </p14:nvContentPartPr>
            <p14:xfrm>
              <a:off x="4150299" y="1375059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595C11E-CE49-54EC-3290-08953BC2DA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4299" y="133941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89F2DC6-BAE3-9A13-88E3-E12D1750FDB5}"/>
                  </a:ext>
                </a:extLst>
              </p14:cNvPr>
              <p14:cNvContentPartPr/>
              <p14:nvPr/>
            </p14:nvContentPartPr>
            <p14:xfrm>
              <a:off x="3967419" y="1041339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89F2DC6-BAE3-9A13-88E3-E12D1750FD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1419" y="10056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3B95C13-9243-3697-7F56-F78612FE7439}"/>
                  </a:ext>
                </a:extLst>
              </p14:cNvPr>
              <p14:cNvContentPartPr/>
              <p14:nvPr/>
            </p14:nvContentPartPr>
            <p14:xfrm>
              <a:off x="3832419" y="1295859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3B95C13-9243-3697-7F56-F78612FE74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6419" y="126021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E7409CC-76ED-4ABF-F26C-5F2D94C68EA9}"/>
                  </a:ext>
                </a:extLst>
              </p14:cNvPr>
              <p14:cNvContentPartPr/>
              <p14:nvPr/>
            </p14:nvContentPartPr>
            <p14:xfrm>
              <a:off x="4388979" y="929739"/>
              <a:ext cx="3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E7409CC-76ED-4ABF-F26C-5F2D94C68E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2979" y="8940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93AC18F-51DD-DFC4-2C11-D5CFF8E81E00}"/>
                  </a:ext>
                </a:extLst>
              </p14:cNvPr>
              <p14:cNvContentPartPr/>
              <p14:nvPr/>
            </p14:nvContentPartPr>
            <p14:xfrm>
              <a:off x="4476459" y="1319619"/>
              <a:ext cx="36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93AC18F-51DD-DFC4-2C11-D5CFF8E81E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0459" y="128397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B1926F0-A4CE-1171-2A0E-B49207A3C5C5}"/>
                  </a:ext>
                </a:extLst>
              </p14:cNvPr>
              <p14:cNvContentPartPr/>
              <p14:nvPr/>
            </p14:nvContentPartPr>
            <p14:xfrm>
              <a:off x="4198179" y="1144659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B1926F0-A4CE-1171-2A0E-B49207A3C5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2179" y="110901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A4D2ADE-2996-F524-5C6E-5A598E40601F}"/>
                  </a:ext>
                </a:extLst>
              </p14:cNvPr>
              <p14:cNvContentPartPr/>
              <p14:nvPr/>
            </p14:nvContentPartPr>
            <p14:xfrm>
              <a:off x="4571499" y="1136739"/>
              <a:ext cx="36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A4D2ADE-2996-F524-5C6E-5A598E4060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5859" y="11007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30BB8F2-FE8F-AD6E-D919-003440B0315B}"/>
                  </a:ext>
                </a:extLst>
              </p14:cNvPr>
              <p14:cNvContentPartPr/>
              <p14:nvPr/>
            </p14:nvContentPartPr>
            <p14:xfrm>
              <a:off x="4658979" y="945939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30BB8F2-FE8F-AD6E-D919-003440B031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3339" y="9099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34BA5A-CCD5-6068-F263-823A9A368989}"/>
                  </a:ext>
                </a:extLst>
              </p14:cNvPr>
              <p14:cNvContentPartPr/>
              <p14:nvPr/>
            </p14:nvContentPartPr>
            <p14:xfrm>
              <a:off x="4937259" y="1184259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34BA5A-CCD5-6068-F263-823A9A3689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1619" y="114861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9F41D3-5CB3-2CF4-4E2F-4C695E69A9D3}"/>
                  </a:ext>
                </a:extLst>
              </p14:cNvPr>
              <p14:cNvContentPartPr/>
              <p14:nvPr/>
            </p14:nvContentPartPr>
            <p14:xfrm>
              <a:off x="4961379" y="1478739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9F41D3-5CB3-2CF4-4E2F-4C695E69A9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5739" y="14427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1764C2E-9A7B-CB63-B5FF-A126CFD3459B}"/>
                  </a:ext>
                </a:extLst>
              </p14:cNvPr>
              <p14:cNvContentPartPr/>
              <p14:nvPr/>
            </p14:nvContentPartPr>
            <p14:xfrm>
              <a:off x="4698939" y="1574139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1764C2E-9A7B-CB63-B5FF-A126CFD345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3299" y="15384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32E082-9324-49CD-D7C1-6E7688DBFCCE}"/>
                  </a:ext>
                </a:extLst>
              </p14:cNvPr>
              <p14:cNvContentPartPr/>
              <p14:nvPr/>
            </p14:nvContentPartPr>
            <p14:xfrm>
              <a:off x="4842219" y="1828299"/>
              <a:ext cx="360" cy="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32E082-9324-49CD-D7C1-6E7688DBFC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6219" y="17926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9327463-FEA4-83B8-FC6F-63E9FD4679E0}"/>
                  </a:ext>
                </a:extLst>
              </p14:cNvPr>
              <p14:cNvContentPartPr/>
              <p14:nvPr/>
            </p14:nvContentPartPr>
            <p14:xfrm>
              <a:off x="5199699" y="1327539"/>
              <a:ext cx="360" cy="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9327463-FEA4-83B8-FC6F-63E9FD4679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3699" y="12915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C1903F2-7891-9AD4-D79F-48BCAD4B1E56}"/>
                  </a:ext>
                </a:extLst>
              </p14:cNvPr>
              <p14:cNvContentPartPr/>
              <p14:nvPr/>
            </p14:nvContentPartPr>
            <p14:xfrm>
              <a:off x="5239659" y="1089219"/>
              <a:ext cx="360" cy="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C1903F2-7891-9AD4-D79F-48BCAD4B1E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4019" y="105321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574BAB-1B40-5FE8-7CFA-B795C36C7C18}"/>
                  </a:ext>
                </a:extLst>
              </p14:cNvPr>
              <p14:cNvContentPartPr/>
              <p14:nvPr/>
            </p14:nvContentPartPr>
            <p14:xfrm>
              <a:off x="5366739" y="763059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574BAB-1B40-5FE8-7CFA-B795C36C7C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1099" y="7270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6B2E35F-39E7-F890-B637-B3AFC99490FA}"/>
                  </a:ext>
                </a:extLst>
              </p14:cNvPr>
              <p14:cNvContentPartPr/>
              <p14:nvPr/>
            </p14:nvContentPartPr>
            <p14:xfrm>
              <a:off x="5366739" y="476499"/>
              <a:ext cx="360" cy="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6B2E35F-39E7-F890-B637-B3AFC99490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1099" y="4408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AC50454-628E-B098-A38B-DBCF9482C51F}"/>
                  </a:ext>
                </a:extLst>
              </p14:cNvPr>
              <p14:cNvContentPartPr/>
              <p14:nvPr/>
            </p14:nvContentPartPr>
            <p14:xfrm>
              <a:off x="5502099" y="667659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AC50454-628E-B098-A38B-DBCF9482C5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6099" y="6316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68BDC00-98CD-D338-7791-0A35FFD814B6}"/>
                  </a:ext>
                </a:extLst>
              </p14:cNvPr>
              <p14:cNvContentPartPr/>
              <p14:nvPr/>
            </p14:nvContentPartPr>
            <p14:xfrm>
              <a:off x="5438379" y="31539"/>
              <a:ext cx="36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68BDC00-98CD-D338-7791-0A35FFD814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2379" y="-41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98C67EB-F786-C3E8-ED8D-69B85C189320}"/>
                  </a:ext>
                </a:extLst>
              </p14:cNvPr>
              <p14:cNvContentPartPr/>
              <p14:nvPr/>
            </p14:nvContentPartPr>
            <p14:xfrm>
              <a:off x="5016819" y="63188"/>
              <a:ext cx="360" cy="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98C67EB-F786-C3E8-ED8D-69B85C1893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1179" y="27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B6A514B-F965-5946-B62B-6A42269727C2}"/>
                  </a:ext>
                </a:extLst>
              </p14:cNvPr>
              <p14:cNvContentPartPr/>
              <p14:nvPr/>
            </p14:nvContentPartPr>
            <p14:xfrm>
              <a:off x="5136339" y="246068"/>
              <a:ext cx="360" cy="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B6A514B-F965-5946-B62B-6A42269727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0339" y="210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E1A99EC-04EE-9CB5-4BD9-08B6BF182EF2}"/>
                  </a:ext>
                </a:extLst>
              </p14:cNvPr>
              <p14:cNvContentPartPr/>
              <p14:nvPr/>
            </p14:nvContentPartPr>
            <p14:xfrm>
              <a:off x="5907459" y="55268"/>
              <a:ext cx="36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E1A99EC-04EE-9CB5-4BD9-08B6BF182E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1459" y="19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5215FC-364B-8E52-68EC-1F641F5A00F8}"/>
                  </a:ext>
                </a:extLst>
              </p14:cNvPr>
              <p14:cNvContentPartPr/>
              <p14:nvPr/>
            </p14:nvContentPartPr>
            <p14:xfrm>
              <a:off x="6591459" y="-8092"/>
              <a:ext cx="36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5215FC-364B-8E52-68EC-1F641F5A00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5459" y="-4409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C449F3B-25C2-86AD-0B95-7BC0F576F4C0}"/>
                  </a:ext>
                </a:extLst>
              </p14:cNvPr>
              <p14:cNvContentPartPr/>
              <p14:nvPr/>
            </p14:nvContentPartPr>
            <p14:xfrm>
              <a:off x="6464019" y="182708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C449F3B-25C2-86AD-0B95-7BC0F576F4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8019" y="146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12A4480-A195-1E64-F543-3E9CB3DA509B}"/>
                  </a:ext>
                </a:extLst>
              </p14:cNvPr>
              <p14:cNvContentPartPr/>
              <p14:nvPr/>
            </p14:nvContentPartPr>
            <p14:xfrm>
              <a:off x="6925179" y="222308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12A4480-A195-1E64-F543-3E9CB3DA50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9539" y="186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89" name="Ink 1088">
                <a:extLst>
                  <a:ext uri="{FF2B5EF4-FFF2-40B4-BE49-F238E27FC236}">
                    <a16:creationId xmlns:a16="http://schemas.microsoft.com/office/drawing/2014/main" id="{BDC73329-9F0E-9826-7708-A1B496E357DA}"/>
                  </a:ext>
                </a:extLst>
              </p14:cNvPr>
              <p14:cNvContentPartPr/>
              <p14:nvPr/>
            </p14:nvContentPartPr>
            <p14:xfrm>
              <a:off x="6957219" y="23588"/>
              <a:ext cx="360" cy="360"/>
            </p14:xfrm>
          </p:contentPart>
        </mc:Choice>
        <mc:Fallback>
          <p:pic>
            <p:nvPicPr>
              <p:cNvPr id="1089" name="Ink 1088">
                <a:extLst>
                  <a:ext uri="{FF2B5EF4-FFF2-40B4-BE49-F238E27FC236}">
                    <a16:creationId xmlns:a16="http://schemas.microsoft.com/office/drawing/2014/main" id="{BDC73329-9F0E-9826-7708-A1B496E357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21219" y="-1205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90" name="Ink 1089">
                <a:extLst>
                  <a:ext uri="{FF2B5EF4-FFF2-40B4-BE49-F238E27FC236}">
                    <a16:creationId xmlns:a16="http://schemas.microsoft.com/office/drawing/2014/main" id="{00D665DF-A4FC-0598-62A4-3CF5D6AA5940}"/>
                  </a:ext>
                </a:extLst>
              </p14:cNvPr>
              <p14:cNvContentPartPr/>
              <p14:nvPr/>
            </p14:nvContentPartPr>
            <p14:xfrm>
              <a:off x="7314699" y="103148"/>
              <a:ext cx="360" cy="360"/>
            </p14:xfrm>
          </p:contentPart>
        </mc:Choice>
        <mc:Fallback>
          <p:pic>
            <p:nvPicPr>
              <p:cNvPr id="1090" name="Ink 1089">
                <a:extLst>
                  <a:ext uri="{FF2B5EF4-FFF2-40B4-BE49-F238E27FC236}">
                    <a16:creationId xmlns:a16="http://schemas.microsoft.com/office/drawing/2014/main" id="{00D665DF-A4FC-0598-62A4-3CF5D6AA59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9059" y="67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91" name="Ink 1090">
                <a:extLst>
                  <a:ext uri="{FF2B5EF4-FFF2-40B4-BE49-F238E27FC236}">
                    <a16:creationId xmlns:a16="http://schemas.microsoft.com/office/drawing/2014/main" id="{3CC04BE3-4049-F930-8EB1-1C439A0012F5}"/>
                  </a:ext>
                </a:extLst>
              </p14:cNvPr>
              <p14:cNvContentPartPr/>
              <p14:nvPr/>
            </p14:nvContentPartPr>
            <p14:xfrm>
              <a:off x="7275099" y="317708"/>
              <a:ext cx="360" cy="360"/>
            </p14:xfrm>
          </p:contentPart>
        </mc:Choice>
        <mc:Fallback>
          <p:pic>
            <p:nvPicPr>
              <p:cNvPr id="1091" name="Ink 1090">
                <a:extLst>
                  <a:ext uri="{FF2B5EF4-FFF2-40B4-BE49-F238E27FC236}">
                    <a16:creationId xmlns:a16="http://schemas.microsoft.com/office/drawing/2014/main" id="{3CC04BE3-4049-F930-8EB1-1C439A0012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9459" y="282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92" name="Ink 1091">
                <a:extLst>
                  <a:ext uri="{FF2B5EF4-FFF2-40B4-BE49-F238E27FC236}">
                    <a16:creationId xmlns:a16="http://schemas.microsoft.com/office/drawing/2014/main" id="{48F7D5C0-6B1B-4DEE-3F9C-283E4F450668}"/>
                  </a:ext>
                </a:extLst>
              </p14:cNvPr>
              <p14:cNvContentPartPr/>
              <p14:nvPr/>
            </p14:nvContentPartPr>
            <p14:xfrm>
              <a:off x="7799979" y="103148"/>
              <a:ext cx="360" cy="360"/>
            </p14:xfrm>
          </p:contentPart>
        </mc:Choice>
        <mc:Fallback>
          <p:pic>
            <p:nvPicPr>
              <p:cNvPr id="1092" name="Ink 1091">
                <a:extLst>
                  <a:ext uri="{FF2B5EF4-FFF2-40B4-BE49-F238E27FC236}">
                    <a16:creationId xmlns:a16="http://schemas.microsoft.com/office/drawing/2014/main" id="{48F7D5C0-6B1B-4DEE-3F9C-283E4F4506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3979" y="67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93" name="Ink 1092">
                <a:extLst>
                  <a:ext uri="{FF2B5EF4-FFF2-40B4-BE49-F238E27FC236}">
                    <a16:creationId xmlns:a16="http://schemas.microsoft.com/office/drawing/2014/main" id="{C6FF827F-12A2-1ECE-EC53-EC2E8E61FE61}"/>
                  </a:ext>
                </a:extLst>
              </p14:cNvPr>
              <p14:cNvContentPartPr/>
              <p14:nvPr/>
            </p14:nvContentPartPr>
            <p14:xfrm>
              <a:off x="7577139" y="293948"/>
              <a:ext cx="360" cy="360"/>
            </p14:xfrm>
          </p:contentPart>
        </mc:Choice>
        <mc:Fallback>
          <p:pic>
            <p:nvPicPr>
              <p:cNvPr id="1093" name="Ink 1092">
                <a:extLst>
                  <a:ext uri="{FF2B5EF4-FFF2-40B4-BE49-F238E27FC236}">
                    <a16:creationId xmlns:a16="http://schemas.microsoft.com/office/drawing/2014/main" id="{C6FF827F-12A2-1ECE-EC53-EC2E8E61FE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1139" y="257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94" name="Ink 1093">
                <a:extLst>
                  <a:ext uri="{FF2B5EF4-FFF2-40B4-BE49-F238E27FC236}">
                    <a16:creationId xmlns:a16="http://schemas.microsoft.com/office/drawing/2014/main" id="{047CDB78-20F8-0340-9D95-BE6485C73D37}"/>
                  </a:ext>
                </a:extLst>
              </p14:cNvPr>
              <p14:cNvContentPartPr/>
              <p14:nvPr/>
            </p14:nvContentPartPr>
            <p14:xfrm>
              <a:off x="8109939" y="7748"/>
              <a:ext cx="360" cy="360"/>
            </p14:xfrm>
          </p:contentPart>
        </mc:Choice>
        <mc:Fallback>
          <p:pic>
            <p:nvPicPr>
              <p:cNvPr id="1094" name="Ink 1093">
                <a:extLst>
                  <a:ext uri="{FF2B5EF4-FFF2-40B4-BE49-F238E27FC236}">
                    <a16:creationId xmlns:a16="http://schemas.microsoft.com/office/drawing/2014/main" id="{047CDB78-20F8-0340-9D95-BE6485C73D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4299" y="-2825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95" name="Ink 1094">
                <a:extLst>
                  <a:ext uri="{FF2B5EF4-FFF2-40B4-BE49-F238E27FC236}">
                    <a16:creationId xmlns:a16="http://schemas.microsoft.com/office/drawing/2014/main" id="{80B531E5-C047-6CF5-5613-9F2ECED6502F}"/>
                  </a:ext>
                </a:extLst>
              </p14:cNvPr>
              <p14:cNvContentPartPr/>
              <p14:nvPr/>
            </p14:nvContentPartPr>
            <p14:xfrm>
              <a:off x="8165379" y="198548"/>
              <a:ext cx="360" cy="360"/>
            </p14:xfrm>
          </p:contentPart>
        </mc:Choice>
        <mc:Fallback>
          <p:pic>
            <p:nvPicPr>
              <p:cNvPr id="1095" name="Ink 1094">
                <a:extLst>
                  <a:ext uri="{FF2B5EF4-FFF2-40B4-BE49-F238E27FC236}">
                    <a16:creationId xmlns:a16="http://schemas.microsoft.com/office/drawing/2014/main" id="{80B531E5-C047-6CF5-5613-9F2ECED650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9739" y="162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96" name="Ink 1095">
                <a:extLst>
                  <a:ext uri="{FF2B5EF4-FFF2-40B4-BE49-F238E27FC236}">
                    <a16:creationId xmlns:a16="http://schemas.microsoft.com/office/drawing/2014/main" id="{781C4A3E-8637-0360-C7B5-6CE6CCD9339F}"/>
                  </a:ext>
                </a:extLst>
              </p14:cNvPr>
              <p14:cNvContentPartPr/>
              <p14:nvPr/>
            </p14:nvContentPartPr>
            <p14:xfrm>
              <a:off x="8642739" y="71108"/>
              <a:ext cx="360" cy="360"/>
            </p14:xfrm>
          </p:contentPart>
        </mc:Choice>
        <mc:Fallback>
          <p:pic>
            <p:nvPicPr>
              <p:cNvPr id="1096" name="Ink 1095">
                <a:extLst>
                  <a:ext uri="{FF2B5EF4-FFF2-40B4-BE49-F238E27FC236}">
                    <a16:creationId xmlns:a16="http://schemas.microsoft.com/office/drawing/2014/main" id="{781C4A3E-8637-0360-C7B5-6CE6CCD933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7099" y="35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97" name="Ink 1096">
                <a:extLst>
                  <a:ext uri="{FF2B5EF4-FFF2-40B4-BE49-F238E27FC236}">
                    <a16:creationId xmlns:a16="http://schemas.microsoft.com/office/drawing/2014/main" id="{F83AAFB9-7A2F-F242-0D8E-46023CA36173}"/>
                  </a:ext>
                </a:extLst>
              </p14:cNvPr>
              <p14:cNvContentPartPr/>
              <p14:nvPr/>
            </p14:nvContentPartPr>
            <p14:xfrm>
              <a:off x="8753979" y="214388"/>
              <a:ext cx="360" cy="360"/>
            </p14:xfrm>
          </p:contentPart>
        </mc:Choice>
        <mc:Fallback>
          <p:pic>
            <p:nvPicPr>
              <p:cNvPr id="1097" name="Ink 1096">
                <a:extLst>
                  <a:ext uri="{FF2B5EF4-FFF2-40B4-BE49-F238E27FC236}">
                    <a16:creationId xmlns:a16="http://schemas.microsoft.com/office/drawing/2014/main" id="{F83AAFB9-7A2F-F242-0D8E-46023CA361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7979" y="178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98" name="Ink 1097">
                <a:extLst>
                  <a:ext uri="{FF2B5EF4-FFF2-40B4-BE49-F238E27FC236}">
                    <a16:creationId xmlns:a16="http://schemas.microsoft.com/office/drawing/2014/main" id="{EC3F533A-0038-77C1-68FE-071CC95FBB57}"/>
                  </a:ext>
                </a:extLst>
              </p14:cNvPr>
              <p14:cNvContentPartPr/>
              <p14:nvPr/>
            </p14:nvContentPartPr>
            <p14:xfrm>
              <a:off x="8396499" y="230228"/>
              <a:ext cx="360" cy="360"/>
            </p14:xfrm>
          </p:contentPart>
        </mc:Choice>
        <mc:Fallback>
          <p:pic>
            <p:nvPicPr>
              <p:cNvPr id="1098" name="Ink 1097">
                <a:extLst>
                  <a:ext uri="{FF2B5EF4-FFF2-40B4-BE49-F238E27FC236}">
                    <a16:creationId xmlns:a16="http://schemas.microsoft.com/office/drawing/2014/main" id="{EC3F533A-0038-77C1-68FE-071CC95FBB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0499" y="194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99" name="Ink 1098">
                <a:extLst>
                  <a:ext uri="{FF2B5EF4-FFF2-40B4-BE49-F238E27FC236}">
                    <a16:creationId xmlns:a16="http://schemas.microsoft.com/office/drawing/2014/main" id="{7756AE6B-315E-E906-CE0C-D0626841AD91}"/>
                  </a:ext>
                </a:extLst>
              </p14:cNvPr>
              <p14:cNvContentPartPr/>
              <p14:nvPr/>
            </p14:nvContentPartPr>
            <p14:xfrm>
              <a:off x="9326379" y="63188"/>
              <a:ext cx="360" cy="360"/>
            </p14:xfrm>
          </p:contentPart>
        </mc:Choice>
        <mc:Fallback>
          <p:pic>
            <p:nvPicPr>
              <p:cNvPr id="1099" name="Ink 1098">
                <a:extLst>
                  <a:ext uri="{FF2B5EF4-FFF2-40B4-BE49-F238E27FC236}">
                    <a16:creationId xmlns:a16="http://schemas.microsoft.com/office/drawing/2014/main" id="{7756AE6B-315E-E906-CE0C-D0626841AD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90739" y="27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00" name="Ink 1099">
                <a:extLst>
                  <a:ext uri="{FF2B5EF4-FFF2-40B4-BE49-F238E27FC236}">
                    <a16:creationId xmlns:a16="http://schemas.microsoft.com/office/drawing/2014/main" id="{B2E78D05-F320-DDB6-A321-B595C5D81A7A}"/>
                  </a:ext>
                </a:extLst>
              </p14:cNvPr>
              <p14:cNvContentPartPr/>
              <p14:nvPr/>
            </p14:nvContentPartPr>
            <p14:xfrm>
              <a:off x="9072219" y="158588"/>
              <a:ext cx="360" cy="360"/>
            </p14:xfrm>
          </p:contentPart>
        </mc:Choice>
        <mc:Fallback>
          <p:pic>
            <p:nvPicPr>
              <p:cNvPr id="1100" name="Ink 1099">
                <a:extLst>
                  <a:ext uri="{FF2B5EF4-FFF2-40B4-BE49-F238E27FC236}">
                    <a16:creationId xmlns:a16="http://schemas.microsoft.com/office/drawing/2014/main" id="{B2E78D05-F320-DDB6-A321-B595C5D81A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36579" y="122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101" name="Ink 1100">
                <a:extLst>
                  <a:ext uri="{FF2B5EF4-FFF2-40B4-BE49-F238E27FC236}">
                    <a16:creationId xmlns:a16="http://schemas.microsoft.com/office/drawing/2014/main" id="{D239C280-859B-A814-898F-F46DFF0F359C}"/>
                  </a:ext>
                </a:extLst>
              </p14:cNvPr>
              <p14:cNvContentPartPr/>
              <p14:nvPr/>
            </p14:nvContentPartPr>
            <p14:xfrm>
              <a:off x="8960619" y="71108"/>
              <a:ext cx="360" cy="360"/>
            </p14:xfrm>
          </p:contentPart>
        </mc:Choice>
        <mc:Fallback>
          <p:pic>
            <p:nvPicPr>
              <p:cNvPr id="1101" name="Ink 1100">
                <a:extLst>
                  <a:ext uri="{FF2B5EF4-FFF2-40B4-BE49-F238E27FC236}">
                    <a16:creationId xmlns:a16="http://schemas.microsoft.com/office/drawing/2014/main" id="{D239C280-859B-A814-898F-F46DFF0F35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24979" y="35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02" name="Ink 1101">
                <a:extLst>
                  <a:ext uri="{FF2B5EF4-FFF2-40B4-BE49-F238E27FC236}">
                    <a16:creationId xmlns:a16="http://schemas.microsoft.com/office/drawing/2014/main" id="{78C8D4AD-9AC5-82DA-2AA2-9E3A0621C403}"/>
                  </a:ext>
                </a:extLst>
              </p14:cNvPr>
              <p14:cNvContentPartPr/>
              <p14:nvPr/>
            </p14:nvContentPartPr>
            <p14:xfrm>
              <a:off x="9700419" y="126908"/>
              <a:ext cx="1800" cy="360"/>
            </p14:xfrm>
          </p:contentPart>
        </mc:Choice>
        <mc:Fallback>
          <p:pic>
            <p:nvPicPr>
              <p:cNvPr id="1102" name="Ink 1101">
                <a:extLst>
                  <a:ext uri="{FF2B5EF4-FFF2-40B4-BE49-F238E27FC236}">
                    <a16:creationId xmlns:a16="http://schemas.microsoft.com/office/drawing/2014/main" id="{78C8D4AD-9AC5-82DA-2AA2-9E3A0621C4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4419" y="9126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3" name="Ink 1102">
                <a:extLst>
                  <a:ext uri="{FF2B5EF4-FFF2-40B4-BE49-F238E27FC236}">
                    <a16:creationId xmlns:a16="http://schemas.microsoft.com/office/drawing/2014/main" id="{F53254AD-84E4-34D2-FA9A-20FADF4808DC}"/>
                  </a:ext>
                </a:extLst>
              </p14:cNvPr>
              <p14:cNvContentPartPr/>
              <p14:nvPr/>
            </p14:nvContentPartPr>
            <p14:xfrm>
              <a:off x="9429699" y="270188"/>
              <a:ext cx="360" cy="360"/>
            </p14:xfrm>
          </p:contentPart>
        </mc:Choice>
        <mc:Fallback>
          <p:pic>
            <p:nvPicPr>
              <p:cNvPr id="1103" name="Ink 1102">
                <a:extLst>
                  <a:ext uri="{FF2B5EF4-FFF2-40B4-BE49-F238E27FC236}">
                    <a16:creationId xmlns:a16="http://schemas.microsoft.com/office/drawing/2014/main" id="{F53254AD-84E4-34D2-FA9A-20FADF4808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94059" y="234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104" name="Ink 1103">
                <a:extLst>
                  <a:ext uri="{FF2B5EF4-FFF2-40B4-BE49-F238E27FC236}">
                    <a16:creationId xmlns:a16="http://schemas.microsoft.com/office/drawing/2014/main" id="{D0D6CC80-01A9-B707-0797-DAB21ADF4DA7}"/>
                  </a:ext>
                </a:extLst>
              </p14:cNvPr>
              <p14:cNvContentPartPr/>
              <p14:nvPr/>
            </p14:nvContentPartPr>
            <p14:xfrm>
              <a:off x="9994539" y="118988"/>
              <a:ext cx="360" cy="360"/>
            </p14:xfrm>
          </p:contentPart>
        </mc:Choice>
        <mc:Fallback>
          <p:pic>
            <p:nvPicPr>
              <p:cNvPr id="1104" name="Ink 1103">
                <a:extLst>
                  <a:ext uri="{FF2B5EF4-FFF2-40B4-BE49-F238E27FC236}">
                    <a16:creationId xmlns:a16="http://schemas.microsoft.com/office/drawing/2014/main" id="{D0D6CC80-01A9-B707-0797-DAB21ADF4D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58539" y="82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05" name="Ink 1104">
                <a:extLst>
                  <a:ext uri="{FF2B5EF4-FFF2-40B4-BE49-F238E27FC236}">
                    <a16:creationId xmlns:a16="http://schemas.microsoft.com/office/drawing/2014/main" id="{F33C76B8-13F5-CE8B-084A-65D7BDC51C7D}"/>
                  </a:ext>
                </a:extLst>
              </p14:cNvPr>
              <p14:cNvContentPartPr/>
              <p14:nvPr/>
            </p14:nvContentPartPr>
            <p14:xfrm>
              <a:off x="9843339" y="381428"/>
              <a:ext cx="360" cy="360"/>
            </p14:xfrm>
          </p:contentPart>
        </mc:Choice>
        <mc:Fallback>
          <p:pic>
            <p:nvPicPr>
              <p:cNvPr id="1105" name="Ink 1104">
                <a:extLst>
                  <a:ext uri="{FF2B5EF4-FFF2-40B4-BE49-F238E27FC236}">
                    <a16:creationId xmlns:a16="http://schemas.microsoft.com/office/drawing/2014/main" id="{F33C76B8-13F5-CE8B-084A-65D7BDC51C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7699" y="345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06" name="Ink 1105">
                <a:extLst>
                  <a:ext uri="{FF2B5EF4-FFF2-40B4-BE49-F238E27FC236}">
                    <a16:creationId xmlns:a16="http://schemas.microsoft.com/office/drawing/2014/main" id="{03A780BE-A81F-6F04-2BEA-F9CD2496745C}"/>
                  </a:ext>
                </a:extLst>
              </p14:cNvPr>
              <p14:cNvContentPartPr/>
              <p14:nvPr/>
            </p14:nvContentPartPr>
            <p14:xfrm>
              <a:off x="10082019" y="739268"/>
              <a:ext cx="360" cy="360"/>
            </p14:xfrm>
          </p:contentPart>
        </mc:Choice>
        <mc:Fallback>
          <p:pic>
            <p:nvPicPr>
              <p:cNvPr id="1106" name="Ink 1105">
                <a:extLst>
                  <a:ext uri="{FF2B5EF4-FFF2-40B4-BE49-F238E27FC236}">
                    <a16:creationId xmlns:a16="http://schemas.microsoft.com/office/drawing/2014/main" id="{03A780BE-A81F-6F04-2BEA-F9CD249674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46019" y="703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09" name="Ink 1108">
                <a:extLst>
                  <a:ext uri="{FF2B5EF4-FFF2-40B4-BE49-F238E27FC236}">
                    <a16:creationId xmlns:a16="http://schemas.microsoft.com/office/drawing/2014/main" id="{169E455B-5053-C71E-E274-6F27981C921D}"/>
                  </a:ext>
                </a:extLst>
              </p14:cNvPr>
              <p14:cNvContentPartPr/>
              <p14:nvPr/>
            </p14:nvContentPartPr>
            <p14:xfrm>
              <a:off x="10360299" y="428948"/>
              <a:ext cx="360" cy="360"/>
            </p14:xfrm>
          </p:contentPart>
        </mc:Choice>
        <mc:Fallback>
          <p:pic>
            <p:nvPicPr>
              <p:cNvPr id="1109" name="Ink 1108">
                <a:extLst>
                  <a:ext uri="{FF2B5EF4-FFF2-40B4-BE49-F238E27FC236}">
                    <a16:creationId xmlns:a16="http://schemas.microsoft.com/office/drawing/2014/main" id="{169E455B-5053-C71E-E274-6F27981C92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4299" y="393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10" name="Ink 1109">
                <a:extLst>
                  <a:ext uri="{FF2B5EF4-FFF2-40B4-BE49-F238E27FC236}">
                    <a16:creationId xmlns:a16="http://schemas.microsoft.com/office/drawing/2014/main" id="{F30148DE-C6B9-393E-AF12-9265812DF3D5}"/>
                  </a:ext>
                </a:extLst>
              </p14:cNvPr>
              <p14:cNvContentPartPr/>
              <p14:nvPr/>
            </p14:nvContentPartPr>
            <p14:xfrm>
              <a:off x="10042419" y="349388"/>
              <a:ext cx="360" cy="360"/>
            </p14:xfrm>
          </p:contentPart>
        </mc:Choice>
        <mc:Fallback>
          <p:pic>
            <p:nvPicPr>
              <p:cNvPr id="1110" name="Ink 1109">
                <a:extLst>
                  <a:ext uri="{FF2B5EF4-FFF2-40B4-BE49-F238E27FC236}">
                    <a16:creationId xmlns:a16="http://schemas.microsoft.com/office/drawing/2014/main" id="{F30148DE-C6B9-393E-AF12-9265812DF3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6419" y="313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111" name="Ink 1110">
                <a:extLst>
                  <a:ext uri="{FF2B5EF4-FFF2-40B4-BE49-F238E27FC236}">
                    <a16:creationId xmlns:a16="http://schemas.microsoft.com/office/drawing/2014/main" id="{CAF0594E-2509-E03B-4E2E-B5096DCDA059}"/>
                  </a:ext>
                </a:extLst>
              </p14:cNvPr>
              <p14:cNvContentPartPr/>
              <p14:nvPr/>
            </p14:nvContentPartPr>
            <p14:xfrm>
              <a:off x="10932699" y="961748"/>
              <a:ext cx="360" cy="360"/>
            </p14:xfrm>
          </p:contentPart>
        </mc:Choice>
        <mc:Fallback>
          <p:pic>
            <p:nvPicPr>
              <p:cNvPr id="1111" name="Ink 1110">
                <a:extLst>
                  <a:ext uri="{FF2B5EF4-FFF2-40B4-BE49-F238E27FC236}">
                    <a16:creationId xmlns:a16="http://schemas.microsoft.com/office/drawing/2014/main" id="{CAF0594E-2509-E03B-4E2E-B5096DCDA0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7059" y="926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12" name="Ink 1111">
                <a:extLst>
                  <a:ext uri="{FF2B5EF4-FFF2-40B4-BE49-F238E27FC236}">
                    <a16:creationId xmlns:a16="http://schemas.microsoft.com/office/drawing/2014/main" id="{E2FEBE3E-6AFC-BCC2-0BCB-6F7CDF70DE9E}"/>
                  </a:ext>
                </a:extLst>
              </p14:cNvPr>
              <p14:cNvContentPartPr/>
              <p14:nvPr/>
            </p14:nvContentPartPr>
            <p14:xfrm>
              <a:off x="10718139" y="1367108"/>
              <a:ext cx="360" cy="360"/>
            </p14:xfrm>
          </p:contentPart>
        </mc:Choice>
        <mc:Fallback>
          <p:pic>
            <p:nvPicPr>
              <p:cNvPr id="1112" name="Ink 1111">
                <a:extLst>
                  <a:ext uri="{FF2B5EF4-FFF2-40B4-BE49-F238E27FC236}">
                    <a16:creationId xmlns:a16="http://schemas.microsoft.com/office/drawing/2014/main" id="{E2FEBE3E-6AFC-BCC2-0BCB-6F7CDF70DE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2499" y="1331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13" name="Ink 1112">
                <a:extLst>
                  <a:ext uri="{FF2B5EF4-FFF2-40B4-BE49-F238E27FC236}">
                    <a16:creationId xmlns:a16="http://schemas.microsoft.com/office/drawing/2014/main" id="{D06C5E3D-36A4-1EB6-F946-1DF7A95419C4}"/>
                  </a:ext>
                </a:extLst>
              </p14:cNvPr>
              <p14:cNvContentPartPr/>
              <p14:nvPr/>
            </p14:nvContentPartPr>
            <p14:xfrm>
              <a:off x="10018299" y="1342268"/>
              <a:ext cx="3600" cy="1800"/>
            </p14:xfrm>
          </p:contentPart>
        </mc:Choice>
        <mc:Fallback>
          <p:pic>
            <p:nvPicPr>
              <p:cNvPr id="1113" name="Ink 1112">
                <a:extLst>
                  <a:ext uri="{FF2B5EF4-FFF2-40B4-BE49-F238E27FC236}">
                    <a16:creationId xmlns:a16="http://schemas.microsoft.com/office/drawing/2014/main" id="{D06C5E3D-36A4-1EB6-F946-1DF7A95419C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982299" y="1306268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14" name="Ink 1113">
                <a:extLst>
                  <a:ext uri="{FF2B5EF4-FFF2-40B4-BE49-F238E27FC236}">
                    <a16:creationId xmlns:a16="http://schemas.microsoft.com/office/drawing/2014/main" id="{3426F133-ACA9-370D-1205-57EBE1857D21}"/>
                  </a:ext>
                </a:extLst>
              </p14:cNvPr>
              <p14:cNvContentPartPr/>
              <p14:nvPr/>
            </p14:nvContentPartPr>
            <p14:xfrm>
              <a:off x="9215139" y="1637828"/>
              <a:ext cx="360" cy="1800"/>
            </p14:xfrm>
          </p:contentPart>
        </mc:Choice>
        <mc:Fallback>
          <p:pic>
            <p:nvPicPr>
              <p:cNvPr id="1114" name="Ink 1113">
                <a:extLst>
                  <a:ext uri="{FF2B5EF4-FFF2-40B4-BE49-F238E27FC236}">
                    <a16:creationId xmlns:a16="http://schemas.microsoft.com/office/drawing/2014/main" id="{3426F133-ACA9-370D-1205-57EBE1857D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79499" y="160182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115" name="Ink 1114">
                <a:extLst>
                  <a:ext uri="{FF2B5EF4-FFF2-40B4-BE49-F238E27FC236}">
                    <a16:creationId xmlns:a16="http://schemas.microsoft.com/office/drawing/2014/main" id="{4060AC1C-9BD9-8E48-0F0B-B4EC87F77D11}"/>
                  </a:ext>
                </a:extLst>
              </p14:cNvPr>
              <p14:cNvContentPartPr/>
              <p14:nvPr/>
            </p14:nvContentPartPr>
            <p14:xfrm>
              <a:off x="9366339" y="2408948"/>
              <a:ext cx="360" cy="360"/>
            </p14:xfrm>
          </p:contentPart>
        </mc:Choice>
        <mc:Fallback>
          <p:pic>
            <p:nvPicPr>
              <p:cNvPr id="1115" name="Ink 1114">
                <a:extLst>
                  <a:ext uri="{FF2B5EF4-FFF2-40B4-BE49-F238E27FC236}">
                    <a16:creationId xmlns:a16="http://schemas.microsoft.com/office/drawing/2014/main" id="{4060AC1C-9BD9-8E48-0F0B-B4EC87F77D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30699" y="2372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16" name="Ink 1115">
                <a:extLst>
                  <a:ext uri="{FF2B5EF4-FFF2-40B4-BE49-F238E27FC236}">
                    <a16:creationId xmlns:a16="http://schemas.microsoft.com/office/drawing/2014/main" id="{DF3C957E-1842-4A57-A417-A5D1658F032B}"/>
                  </a:ext>
                </a:extLst>
              </p14:cNvPr>
              <p14:cNvContentPartPr/>
              <p14:nvPr/>
            </p14:nvContentPartPr>
            <p14:xfrm>
              <a:off x="9584499" y="3045068"/>
              <a:ext cx="4680" cy="1800"/>
            </p14:xfrm>
          </p:contentPart>
        </mc:Choice>
        <mc:Fallback>
          <p:pic>
            <p:nvPicPr>
              <p:cNvPr id="1116" name="Ink 1115">
                <a:extLst>
                  <a:ext uri="{FF2B5EF4-FFF2-40B4-BE49-F238E27FC236}">
                    <a16:creationId xmlns:a16="http://schemas.microsoft.com/office/drawing/2014/main" id="{DF3C957E-1842-4A57-A417-A5D1658F032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548499" y="3009428"/>
                <a:ext cx="76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17" name="Ink 1116">
                <a:extLst>
                  <a:ext uri="{FF2B5EF4-FFF2-40B4-BE49-F238E27FC236}">
                    <a16:creationId xmlns:a16="http://schemas.microsoft.com/office/drawing/2014/main" id="{537758FC-34E4-39A7-7B69-1D11F616AE99}"/>
                  </a:ext>
                </a:extLst>
              </p14:cNvPr>
              <p14:cNvContentPartPr/>
              <p14:nvPr/>
            </p14:nvContentPartPr>
            <p14:xfrm>
              <a:off x="8506299" y="3220028"/>
              <a:ext cx="1800" cy="360"/>
            </p14:xfrm>
          </p:contentPart>
        </mc:Choice>
        <mc:Fallback>
          <p:pic>
            <p:nvPicPr>
              <p:cNvPr id="1117" name="Ink 1116">
                <a:extLst>
                  <a:ext uri="{FF2B5EF4-FFF2-40B4-BE49-F238E27FC236}">
                    <a16:creationId xmlns:a16="http://schemas.microsoft.com/office/drawing/2014/main" id="{537758FC-34E4-39A7-7B69-1D11F616AE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0299" y="318402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118" name="Ink 1117">
                <a:extLst>
                  <a:ext uri="{FF2B5EF4-FFF2-40B4-BE49-F238E27FC236}">
                    <a16:creationId xmlns:a16="http://schemas.microsoft.com/office/drawing/2014/main" id="{D5B61334-6552-3C8F-2B49-B1C3B5551229}"/>
                  </a:ext>
                </a:extLst>
              </p14:cNvPr>
              <p14:cNvContentPartPr/>
              <p14:nvPr/>
            </p14:nvContentPartPr>
            <p14:xfrm>
              <a:off x="7863699" y="2433068"/>
              <a:ext cx="360" cy="360"/>
            </p14:xfrm>
          </p:contentPart>
        </mc:Choice>
        <mc:Fallback>
          <p:pic>
            <p:nvPicPr>
              <p:cNvPr id="1118" name="Ink 1117">
                <a:extLst>
                  <a:ext uri="{FF2B5EF4-FFF2-40B4-BE49-F238E27FC236}">
                    <a16:creationId xmlns:a16="http://schemas.microsoft.com/office/drawing/2014/main" id="{D5B61334-6552-3C8F-2B49-B1C3B55512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27699" y="2397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119" name="Ink 1118">
                <a:extLst>
                  <a:ext uri="{FF2B5EF4-FFF2-40B4-BE49-F238E27FC236}">
                    <a16:creationId xmlns:a16="http://schemas.microsoft.com/office/drawing/2014/main" id="{59D93671-EE27-1198-53D6-6CA7B0678196}"/>
                  </a:ext>
                </a:extLst>
              </p14:cNvPr>
              <p14:cNvContentPartPr/>
              <p14:nvPr/>
            </p14:nvContentPartPr>
            <p14:xfrm>
              <a:off x="7838499" y="1675988"/>
              <a:ext cx="1800" cy="1800"/>
            </p14:xfrm>
          </p:contentPart>
        </mc:Choice>
        <mc:Fallback>
          <p:pic>
            <p:nvPicPr>
              <p:cNvPr id="1119" name="Ink 1118">
                <a:extLst>
                  <a:ext uri="{FF2B5EF4-FFF2-40B4-BE49-F238E27FC236}">
                    <a16:creationId xmlns:a16="http://schemas.microsoft.com/office/drawing/2014/main" id="{59D93671-EE27-1198-53D6-6CA7B067819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802499" y="1640348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20" name="Ink 1119">
                <a:extLst>
                  <a:ext uri="{FF2B5EF4-FFF2-40B4-BE49-F238E27FC236}">
                    <a16:creationId xmlns:a16="http://schemas.microsoft.com/office/drawing/2014/main" id="{46B8D670-F720-4B9F-5911-910C4882503A}"/>
                  </a:ext>
                </a:extLst>
              </p14:cNvPr>
              <p14:cNvContentPartPr/>
              <p14:nvPr/>
            </p14:nvContentPartPr>
            <p14:xfrm>
              <a:off x="6893499" y="1295828"/>
              <a:ext cx="360" cy="360"/>
            </p14:xfrm>
          </p:contentPart>
        </mc:Choice>
        <mc:Fallback>
          <p:pic>
            <p:nvPicPr>
              <p:cNvPr id="1120" name="Ink 1119">
                <a:extLst>
                  <a:ext uri="{FF2B5EF4-FFF2-40B4-BE49-F238E27FC236}">
                    <a16:creationId xmlns:a16="http://schemas.microsoft.com/office/drawing/2014/main" id="{46B8D670-F720-4B9F-5911-910C488250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7499" y="1259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21" name="Ink 1120">
                <a:extLst>
                  <a:ext uri="{FF2B5EF4-FFF2-40B4-BE49-F238E27FC236}">
                    <a16:creationId xmlns:a16="http://schemas.microsoft.com/office/drawing/2014/main" id="{CD192AD2-0B41-56AF-3928-CACEEA40C3B7}"/>
                  </a:ext>
                </a:extLst>
              </p14:cNvPr>
              <p14:cNvContentPartPr/>
              <p14:nvPr/>
            </p14:nvContentPartPr>
            <p14:xfrm>
              <a:off x="6869739" y="2035268"/>
              <a:ext cx="360" cy="360"/>
            </p14:xfrm>
          </p:contentPart>
        </mc:Choice>
        <mc:Fallback>
          <p:pic>
            <p:nvPicPr>
              <p:cNvPr id="1121" name="Ink 1120">
                <a:extLst>
                  <a:ext uri="{FF2B5EF4-FFF2-40B4-BE49-F238E27FC236}">
                    <a16:creationId xmlns:a16="http://schemas.microsoft.com/office/drawing/2014/main" id="{CD192AD2-0B41-56AF-3928-CACEEA40C3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3739" y="1999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122" name="Ink 1121">
                <a:extLst>
                  <a:ext uri="{FF2B5EF4-FFF2-40B4-BE49-F238E27FC236}">
                    <a16:creationId xmlns:a16="http://schemas.microsoft.com/office/drawing/2014/main" id="{629C74CD-61C7-35AA-4EEF-21C0B5414971}"/>
                  </a:ext>
                </a:extLst>
              </p14:cNvPr>
              <p14:cNvContentPartPr/>
              <p14:nvPr/>
            </p14:nvContentPartPr>
            <p14:xfrm>
              <a:off x="7219659" y="2385188"/>
              <a:ext cx="360" cy="360"/>
            </p14:xfrm>
          </p:contentPart>
        </mc:Choice>
        <mc:Fallback>
          <p:pic>
            <p:nvPicPr>
              <p:cNvPr id="1122" name="Ink 1121">
                <a:extLst>
                  <a:ext uri="{FF2B5EF4-FFF2-40B4-BE49-F238E27FC236}">
                    <a16:creationId xmlns:a16="http://schemas.microsoft.com/office/drawing/2014/main" id="{629C74CD-61C7-35AA-4EEF-21C0B54149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3659" y="2349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123" name="Ink 1122">
                <a:extLst>
                  <a:ext uri="{FF2B5EF4-FFF2-40B4-BE49-F238E27FC236}">
                    <a16:creationId xmlns:a16="http://schemas.microsoft.com/office/drawing/2014/main" id="{071D3481-9CE2-8D68-E176-89E38C11F71E}"/>
                  </a:ext>
                </a:extLst>
              </p14:cNvPr>
              <p14:cNvContentPartPr/>
              <p14:nvPr/>
            </p14:nvContentPartPr>
            <p14:xfrm>
              <a:off x="6957219" y="2870108"/>
              <a:ext cx="360" cy="360"/>
            </p14:xfrm>
          </p:contentPart>
        </mc:Choice>
        <mc:Fallback>
          <p:pic>
            <p:nvPicPr>
              <p:cNvPr id="1123" name="Ink 1122">
                <a:extLst>
                  <a:ext uri="{FF2B5EF4-FFF2-40B4-BE49-F238E27FC236}">
                    <a16:creationId xmlns:a16="http://schemas.microsoft.com/office/drawing/2014/main" id="{071D3481-9CE2-8D68-E176-89E38C11F7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21219" y="2834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124" name="Ink 1123">
                <a:extLst>
                  <a:ext uri="{FF2B5EF4-FFF2-40B4-BE49-F238E27FC236}">
                    <a16:creationId xmlns:a16="http://schemas.microsoft.com/office/drawing/2014/main" id="{E51A6B7B-657C-F9AA-AF16-74379EAD7CAA}"/>
                  </a:ext>
                </a:extLst>
              </p14:cNvPr>
              <p14:cNvContentPartPr/>
              <p14:nvPr/>
            </p14:nvContentPartPr>
            <p14:xfrm>
              <a:off x="7378419" y="3458708"/>
              <a:ext cx="360" cy="4680"/>
            </p14:xfrm>
          </p:contentPart>
        </mc:Choice>
        <mc:Fallback>
          <p:pic>
            <p:nvPicPr>
              <p:cNvPr id="1124" name="Ink 1123">
                <a:extLst>
                  <a:ext uri="{FF2B5EF4-FFF2-40B4-BE49-F238E27FC236}">
                    <a16:creationId xmlns:a16="http://schemas.microsoft.com/office/drawing/2014/main" id="{E51A6B7B-657C-F9AA-AF16-74379EAD7CA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42779" y="3422708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125" name="Ink 1124">
                <a:extLst>
                  <a:ext uri="{FF2B5EF4-FFF2-40B4-BE49-F238E27FC236}">
                    <a16:creationId xmlns:a16="http://schemas.microsoft.com/office/drawing/2014/main" id="{6F0E7ECA-BEE0-403C-0F80-AC495388BD47}"/>
                  </a:ext>
                </a:extLst>
              </p14:cNvPr>
              <p14:cNvContentPartPr/>
              <p14:nvPr/>
            </p14:nvContentPartPr>
            <p14:xfrm>
              <a:off x="7114899" y="3832028"/>
              <a:ext cx="1800" cy="360"/>
            </p14:xfrm>
          </p:contentPart>
        </mc:Choice>
        <mc:Fallback>
          <p:pic>
            <p:nvPicPr>
              <p:cNvPr id="1125" name="Ink 1124">
                <a:extLst>
                  <a:ext uri="{FF2B5EF4-FFF2-40B4-BE49-F238E27FC236}">
                    <a16:creationId xmlns:a16="http://schemas.microsoft.com/office/drawing/2014/main" id="{6F0E7ECA-BEE0-403C-0F80-AC495388BD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8899" y="379638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26" name="Ink 1125">
                <a:extLst>
                  <a:ext uri="{FF2B5EF4-FFF2-40B4-BE49-F238E27FC236}">
                    <a16:creationId xmlns:a16="http://schemas.microsoft.com/office/drawing/2014/main" id="{49784E0B-DB92-95FB-5860-ED0F8302EF58}"/>
                  </a:ext>
                </a:extLst>
              </p14:cNvPr>
              <p14:cNvContentPartPr/>
              <p14:nvPr/>
            </p14:nvContentPartPr>
            <p14:xfrm>
              <a:off x="6907899" y="3704948"/>
              <a:ext cx="1800" cy="360"/>
            </p14:xfrm>
          </p:contentPart>
        </mc:Choice>
        <mc:Fallback>
          <p:pic>
            <p:nvPicPr>
              <p:cNvPr id="1126" name="Ink 1125">
                <a:extLst>
                  <a:ext uri="{FF2B5EF4-FFF2-40B4-BE49-F238E27FC236}">
                    <a16:creationId xmlns:a16="http://schemas.microsoft.com/office/drawing/2014/main" id="{49784E0B-DB92-95FB-5860-ED0F8302EF5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72259" y="366930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127" name="Ink 1126">
                <a:extLst>
                  <a:ext uri="{FF2B5EF4-FFF2-40B4-BE49-F238E27FC236}">
                    <a16:creationId xmlns:a16="http://schemas.microsoft.com/office/drawing/2014/main" id="{1AEF36F3-82E9-D584-A5D3-F6CA98E1753C}"/>
                  </a:ext>
                </a:extLst>
              </p14:cNvPr>
              <p14:cNvContentPartPr/>
              <p14:nvPr/>
            </p14:nvContentPartPr>
            <p14:xfrm>
              <a:off x="7338819" y="4245668"/>
              <a:ext cx="360" cy="360"/>
            </p14:xfrm>
          </p:contentPart>
        </mc:Choice>
        <mc:Fallback>
          <p:pic>
            <p:nvPicPr>
              <p:cNvPr id="1127" name="Ink 1126">
                <a:extLst>
                  <a:ext uri="{FF2B5EF4-FFF2-40B4-BE49-F238E27FC236}">
                    <a16:creationId xmlns:a16="http://schemas.microsoft.com/office/drawing/2014/main" id="{1AEF36F3-82E9-D584-A5D3-F6CA98E175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2819" y="4209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128" name="Ink 1127">
                <a:extLst>
                  <a:ext uri="{FF2B5EF4-FFF2-40B4-BE49-F238E27FC236}">
                    <a16:creationId xmlns:a16="http://schemas.microsoft.com/office/drawing/2014/main" id="{1ED61492-C942-AA17-C9E3-3C0B55C7F1F0}"/>
                  </a:ext>
                </a:extLst>
              </p14:cNvPr>
              <p14:cNvContentPartPr/>
              <p14:nvPr/>
            </p14:nvContentPartPr>
            <p14:xfrm>
              <a:off x="8292819" y="4191668"/>
              <a:ext cx="3600" cy="6480"/>
            </p14:xfrm>
          </p:contentPart>
        </mc:Choice>
        <mc:Fallback>
          <p:pic>
            <p:nvPicPr>
              <p:cNvPr id="1128" name="Ink 1127">
                <a:extLst>
                  <a:ext uri="{FF2B5EF4-FFF2-40B4-BE49-F238E27FC236}">
                    <a16:creationId xmlns:a16="http://schemas.microsoft.com/office/drawing/2014/main" id="{1ED61492-C942-AA17-C9E3-3C0B55C7F1F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257179" y="4156028"/>
                <a:ext cx="752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130" name="Ink 1129">
                <a:extLst>
                  <a:ext uri="{FF2B5EF4-FFF2-40B4-BE49-F238E27FC236}">
                    <a16:creationId xmlns:a16="http://schemas.microsoft.com/office/drawing/2014/main" id="{52B0FBB6-8624-775A-C817-30718D31F8ED}"/>
                  </a:ext>
                </a:extLst>
              </p14:cNvPr>
              <p14:cNvContentPartPr/>
              <p14:nvPr/>
            </p14:nvContentPartPr>
            <p14:xfrm>
              <a:off x="9509619" y="4126508"/>
              <a:ext cx="360" cy="360"/>
            </p14:xfrm>
          </p:contentPart>
        </mc:Choice>
        <mc:Fallback>
          <p:pic>
            <p:nvPicPr>
              <p:cNvPr id="1130" name="Ink 1129">
                <a:extLst>
                  <a:ext uri="{FF2B5EF4-FFF2-40B4-BE49-F238E27FC236}">
                    <a16:creationId xmlns:a16="http://schemas.microsoft.com/office/drawing/2014/main" id="{52B0FBB6-8624-775A-C817-30718D31F8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3619" y="4090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131" name="Ink 1130">
                <a:extLst>
                  <a:ext uri="{FF2B5EF4-FFF2-40B4-BE49-F238E27FC236}">
                    <a16:creationId xmlns:a16="http://schemas.microsoft.com/office/drawing/2014/main" id="{CA14AFC6-AD98-B663-3AE5-37574EA3A2BA}"/>
                  </a:ext>
                </a:extLst>
              </p14:cNvPr>
              <p14:cNvContentPartPr/>
              <p14:nvPr/>
            </p14:nvContentPartPr>
            <p14:xfrm>
              <a:off x="10121619" y="4301108"/>
              <a:ext cx="360" cy="360"/>
            </p14:xfrm>
          </p:contentPart>
        </mc:Choice>
        <mc:Fallback>
          <p:pic>
            <p:nvPicPr>
              <p:cNvPr id="1131" name="Ink 1130">
                <a:extLst>
                  <a:ext uri="{FF2B5EF4-FFF2-40B4-BE49-F238E27FC236}">
                    <a16:creationId xmlns:a16="http://schemas.microsoft.com/office/drawing/2014/main" id="{CA14AFC6-AD98-B663-3AE5-37574EA3A2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85979" y="4265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132" name="Ink 1131">
                <a:extLst>
                  <a:ext uri="{FF2B5EF4-FFF2-40B4-BE49-F238E27FC236}">
                    <a16:creationId xmlns:a16="http://schemas.microsoft.com/office/drawing/2014/main" id="{DCCE9CC8-C7C4-ECE2-9F23-E5153AC40207}"/>
                  </a:ext>
                </a:extLst>
              </p14:cNvPr>
              <p14:cNvContentPartPr/>
              <p14:nvPr/>
            </p14:nvContentPartPr>
            <p14:xfrm>
              <a:off x="10877259" y="3800348"/>
              <a:ext cx="360" cy="360"/>
            </p14:xfrm>
          </p:contentPart>
        </mc:Choice>
        <mc:Fallback>
          <p:pic>
            <p:nvPicPr>
              <p:cNvPr id="1132" name="Ink 1131">
                <a:extLst>
                  <a:ext uri="{FF2B5EF4-FFF2-40B4-BE49-F238E27FC236}">
                    <a16:creationId xmlns:a16="http://schemas.microsoft.com/office/drawing/2014/main" id="{DCCE9CC8-C7C4-ECE2-9F23-E5153AC402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1259" y="3764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133" name="Ink 1132">
                <a:extLst>
                  <a:ext uri="{FF2B5EF4-FFF2-40B4-BE49-F238E27FC236}">
                    <a16:creationId xmlns:a16="http://schemas.microsoft.com/office/drawing/2014/main" id="{9550DFD6-8977-2D1B-064E-AA48C80D0525}"/>
                  </a:ext>
                </a:extLst>
              </p14:cNvPr>
              <p14:cNvContentPartPr/>
              <p14:nvPr/>
            </p14:nvContentPartPr>
            <p14:xfrm>
              <a:off x="10352019" y="3140468"/>
              <a:ext cx="360" cy="360"/>
            </p14:xfrm>
          </p:contentPart>
        </mc:Choice>
        <mc:Fallback>
          <p:pic>
            <p:nvPicPr>
              <p:cNvPr id="1133" name="Ink 1132">
                <a:extLst>
                  <a:ext uri="{FF2B5EF4-FFF2-40B4-BE49-F238E27FC236}">
                    <a16:creationId xmlns:a16="http://schemas.microsoft.com/office/drawing/2014/main" id="{9550DFD6-8977-2D1B-064E-AA48C80D05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6379" y="3104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134" name="Ink 1133">
                <a:extLst>
                  <a:ext uri="{FF2B5EF4-FFF2-40B4-BE49-F238E27FC236}">
                    <a16:creationId xmlns:a16="http://schemas.microsoft.com/office/drawing/2014/main" id="{D4641674-9719-0389-E2EC-D04A3DE20F25}"/>
                  </a:ext>
                </a:extLst>
              </p14:cNvPr>
              <p14:cNvContentPartPr/>
              <p14:nvPr/>
            </p14:nvContentPartPr>
            <p14:xfrm>
              <a:off x="10638579" y="2885948"/>
              <a:ext cx="360" cy="360"/>
            </p14:xfrm>
          </p:contentPart>
        </mc:Choice>
        <mc:Fallback>
          <p:pic>
            <p:nvPicPr>
              <p:cNvPr id="1134" name="Ink 1133">
                <a:extLst>
                  <a:ext uri="{FF2B5EF4-FFF2-40B4-BE49-F238E27FC236}">
                    <a16:creationId xmlns:a16="http://schemas.microsoft.com/office/drawing/2014/main" id="{D4641674-9719-0389-E2EC-D04A3DE20F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02579" y="2850308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4F43B85F-7340-7CC4-874F-CF43D5AEDD4A}"/>
              </a:ext>
            </a:extLst>
          </p:cNvPr>
          <p:cNvGrpSpPr/>
          <p:nvPr/>
        </p:nvGrpSpPr>
        <p:grpSpPr>
          <a:xfrm>
            <a:off x="9930819" y="2051108"/>
            <a:ext cx="135720" cy="16200"/>
            <a:chOff x="9930819" y="2051108"/>
            <a:chExt cx="135720" cy="1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35" name="Ink 1134">
                  <a:extLst>
                    <a:ext uri="{FF2B5EF4-FFF2-40B4-BE49-F238E27FC236}">
                      <a16:creationId xmlns:a16="http://schemas.microsoft.com/office/drawing/2014/main" id="{9C7F1F1C-6C86-390B-A658-A5FB432A7C03}"/>
                    </a:ext>
                  </a:extLst>
                </p14:cNvPr>
                <p14:cNvContentPartPr/>
                <p14:nvPr/>
              </p14:nvContentPartPr>
              <p14:xfrm>
                <a:off x="10066179" y="2051108"/>
                <a:ext cx="360" cy="360"/>
              </p14:xfrm>
            </p:contentPart>
          </mc:Choice>
          <mc:Fallback>
            <p:pic>
              <p:nvPicPr>
                <p:cNvPr id="1135" name="Ink 1134">
                  <a:extLst>
                    <a:ext uri="{FF2B5EF4-FFF2-40B4-BE49-F238E27FC236}">
                      <a16:creationId xmlns:a16="http://schemas.microsoft.com/office/drawing/2014/main" id="{9C7F1F1C-6C86-390B-A658-A5FB432A7C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30179" y="201546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36" name="Ink 1135">
                  <a:extLst>
                    <a:ext uri="{FF2B5EF4-FFF2-40B4-BE49-F238E27FC236}">
                      <a16:creationId xmlns:a16="http://schemas.microsoft.com/office/drawing/2014/main" id="{D8282607-6E1D-5637-93EF-25D0F5F572BE}"/>
                    </a:ext>
                  </a:extLst>
                </p14:cNvPr>
                <p14:cNvContentPartPr/>
                <p14:nvPr/>
              </p14:nvContentPartPr>
              <p14:xfrm>
                <a:off x="9930819" y="2066948"/>
                <a:ext cx="360" cy="360"/>
              </p14:xfrm>
            </p:contentPart>
          </mc:Choice>
          <mc:Fallback>
            <p:pic>
              <p:nvPicPr>
                <p:cNvPr id="1136" name="Ink 1135">
                  <a:extLst>
                    <a:ext uri="{FF2B5EF4-FFF2-40B4-BE49-F238E27FC236}">
                      <a16:creationId xmlns:a16="http://schemas.microsoft.com/office/drawing/2014/main" id="{D8282607-6E1D-5637-93EF-25D0F5F572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94819" y="203094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137" name="Ink 1136">
                <a:extLst>
                  <a:ext uri="{FF2B5EF4-FFF2-40B4-BE49-F238E27FC236}">
                    <a16:creationId xmlns:a16="http://schemas.microsoft.com/office/drawing/2014/main" id="{2D070882-808D-80B2-7437-5C9EA5211AE3}"/>
                  </a:ext>
                </a:extLst>
              </p14:cNvPr>
              <p14:cNvContentPartPr/>
              <p14:nvPr/>
            </p14:nvContentPartPr>
            <p14:xfrm>
              <a:off x="10089939" y="2774708"/>
              <a:ext cx="360" cy="360"/>
            </p14:xfrm>
          </p:contentPart>
        </mc:Choice>
        <mc:Fallback>
          <p:pic>
            <p:nvPicPr>
              <p:cNvPr id="1137" name="Ink 1136">
                <a:extLst>
                  <a:ext uri="{FF2B5EF4-FFF2-40B4-BE49-F238E27FC236}">
                    <a16:creationId xmlns:a16="http://schemas.microsoft.com/office/drawing/2014/main" id="{2D070882-808D-80B2-7437-5C9EA5211A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3939" y="2738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138" name="Ink 1137">
                <a:extLst>
                  <a:ext uri="{FF2B5EF4-FFF2-40B4-BE49-F238E27FC236}">
                    <a16:creationId xmlns:a16="http://schemas.microsoft.com/office/drawing/2014/main" id="{D687D82A-1F66-EAF1-9056-FE4FD7ACD9FD}"/>
                  </a:ext>
                </a:extLst>
              </p14:cNvPr>
              <p14:cNvContentPartPr/>
              <p14:nvPr/>
            </p14:nvContentPartPr>
            <p14:xfrm>
              <a:off x="11218899" y="2289428"/>
              <a:ext cx="360" cy="360"/>
            </p14:xfrm>
          </p:contentPart>
        </mc:Choice>
        <mc:Fallback>
          <p:pic>
            <p:nvPicPr>
              <p:cNvPr id="1138" name="Ink 1137">
                <a:extLst>
                  <a:ext uri="{FF2B5EF4-FFF2-40B4-BE49-F238E27FC236}">
                    <a16:creationId xmlns:a16="http://schemas.microsoft.com/office/drawing/2014/main" id="{D687D82A-1F66-EAF1-9056-FE4FD7ACD9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82899" y="2253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139" name="Ink 1138">
                <a:extLst>
                  <a:ext uri="{FF2B5EF4-FFF2-40B4-BE49-F238E27FC236}">
                    <a16:creationId xmlns:a16="http://schemas.microsoft.com/office/drawing/2014/main" id="{722ACC00-759C-1535-2FF3-8E9C57922E96}"/>
                  </a:ext>
                </a:extLst>
              </p14:cNvPr>
              <p14:cNvContentPartPr/>
              <p14:nvPr/>
            </p14:nvContentPartPr>
            <p14:xfrm>
              <a:off x="11552979" y="1550348"/>
              <a:ext cx="360" cy="360"/>
            </p14:xfrm>
          </p:contentPart>
        </mc:Choice>
        <mc:Fallback>
          <p:pic>
            <p:nvPicPr>
              <p:cNvPr id="1139" name="Ink 1138">
                <a:extLst>
                  <a:ext uri="{FF2B5EF4-FFF2-40B4-BE49-F238E27FC236}">
                    <a16:creationId xmlns:a16="http://schemas.microsoft.com/office/drawing/2014/main" id="{722ACC00-759C-1535-2FF3-8E9C57922E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7339" y="1514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140" name="Ink 1139">
                <a:extLst>
                  <a:ext uri="{FF2B5EF4-FFF2-40B4-BE49-F238E27FC236}">
                    <a16:creationId xmlns:a16="http://schemas.microsoft.com/office/drawing/2014/main" id="{70E78257-D6D0-CC9E-5E8D-A22760407764}"/>
                  </a:ext>
                </a:extLst>
              </p14:cNvPr>
              <p14:cNvContentPartPr/>
              <p14:nvPr/>
            </p14:nvContentPartPr>
            <p14:xfrm>
              <a:off x="11743779" y="914228"/>
              <a:ext cx="360" cy="360"/>
            </p14:xfrm>
          </p:contentPart>
        </mc:Choice>
        <mc:Fallback>
          <p:pic>
            <p:nvPicPr>
              <p:cNvPr id="1140" name="Ink 1139">
                <a:extLst>
                  <a:ext uri="{FF2B5EF4-FFF2-40B4-BE49-F238E27FC236}">
                    <a16:creationId xmlns:a16="http://schemas.microsoft.com/office/drawing/2014/main" id="{70E78257-D6D0-CC9E-5E8D-A227604077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8139" y="878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141" name="Ink 1140">
                <a:extLst>
                  <a:ext uri="{FF2B5EF4-FFF2-40B4-BE49-F238E27FC236}">
                    <a16:creationId xmlns:a16="http://schemas.microsoft.com/office/drawing/2014/main" id="{6DBA9132-94E1-DB39-3DD1-7543E54F5BBB}"/>
                  </a:ext>
                </a:extLst>
              </p14:cNvPr>
              <p14:cNvContentPartPr/>
              <p14:nvPr/>
            </p14:nvContentPartPr>
            <p14:xfrm>
              <a:off x="11115579" y="612188"/>
              <a:ext cx="360" cy="360"/>
            </p14:xfrm>
          </p:contentPart>
        </mc:Choice>
        <mc:Fallback>
          <p:pic>
            <p:nvPicPr>
              <p:cNvPr id="1141" name="Ink 1140">
                <a:extLst>
                  <a:ext uri="{FF2B5EF4-FFF2-40B4-BE49-F238E27FC236}">
                    <a16:creationId xmlns:a16="http://schemas.microsoft.com/office/drawing/2014/main" id="{6DBA9132-94E1-DB39-3DD1-7543E54F5B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9579" y="576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142" name="Ink 1141">
                <a:extLst>
                  <a:ext uri="{FF2B5EF4-FFF2-40B4-BE49-F238E27FC236}">
                    <a16:creationId xmlns:a16="http://schemas.microsoft.com/office/drawing/2014/main" id="{FCB56722-8354-E1C6-52EB-AB9340E45775}"/>
                  </a:ext>
                </a:extLst>
              </p14:cNvPr>
              <p14:cNvContentPartPr/>
              <p14:nvPr/>
            </p14:nvContentPartPr>
            <p14:xfrm>
              <a:off x="11537139" y="261908"/>
              <a:ext cx="360" cy="360"/>
            </p14:xfrm>
          </p:contentPart>
        </mc:Choice>
        <mc:Fallback>
          <p:pic>
            <p:nvPicPr>
              <p:cNvPr id="1142" name="Ink 1141">
                <a:extLst>
                  <a:ext uri="{FF2B5EF4-FFF2-40B4-BE49-F238E27FC236}">
                    <a16:creationId xmlns:a16="http://schemas.microsoft.com/office/drawing/2014/main" id="{FCB56722-8354-E1C6-52EB-AB9340E457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01139" y="226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143" name="Ink 1142">
                <a:extLst>
                  <a:ext uri="{FF2B5EF4-FFF2-40B4-BE49-F238E27FC236}">
                    <a16:creationId xmlns:a16="http://schemas.microsoft.com/office/drawing/2014/main" id="{5E287242-1816-AD00-FA38-E950FF7EB5BB}"/>
                  </a:ext>
                </a:extLst>
              </p14:cNvPr>
              <p14:cNvContentPartPr/>
              <p14:nvPr/>
            </p14:nvContentPartPr>
            <p14:xfrm>
              <a:off x="10948539" y="150668"/>
              <a:ext cx="360" cy="360"/>
            </p14:xfrm>
          </p:contentPart>
        </mc:Choice>
        <mc:Fallback>
          <p:pic>
            <p:nvPicPr>
              <p:cNvPr id="1143" name="Ink 1142">
                <a:extLst>
                  <a:ext uri="{FF2B5EF4-FFF2-40B4-BE49-F238E27FC236}">
                    <a16:creationId xmlns:a16="http://schemas.microsoft.com/office/drawing/2014/main" id="{5E287242-1816-AD00-FA38-E950FF7EB5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2899" y="115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144" name="Ink 1143">
                <a:extLst>
                  <a:ext uri="{FF2B5EF4-FFF2-40B4-BE49-F238E27FC236}">
                    <a16:creationId xmlns:a16="http://schemas.microsoft.com/office/drawing/2014/main" id="{1E0BE10F-EF71-EAFA-CF22-FF826A457695}"/>
                  </a:ext>
                </a:extLst>
              </p14:cNvPr>
              <p14:cNvContentPartPr/>
              <p14:nvPr/>
            </p14:nvContentPartPr>
            <p14:xfrm>
              <a:off x="10542819" y="111068"/>
              <a:ext cx="360" cy="360"/>
            </p14:xfrm>
          </p:contentPart>
        </mc:Choice>
        <mc:Fallback>
          <p:pic>
            <p:nvPicPr>
              <p:cNvPr id="1144" name="Ink 1143">
                <a:extLst>
                  <a:ext uri="{FF2B5EF4-FFF2-40B4-BE49-F238E27FC236}">
                    <a16:creationId xmlns:a16="http://schemas.microsoft.com/office/drawing/2014/main" id="{1E0BE10F-EF71-EAFA-CF22-FF826A4576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07179" y="75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146" name="Ink 1145">
                <a:extLst>
                  <a:ext uri="{FF2B5EF4-FFF2-40B4-BE49-F238E27FC236}">
                    <a16:creationId xmlns:a16="http://schemas.microsoft.com/office/drawing/2014/main" id="{B5D91097-7ECF-0530-6D60-17D7F38BBF77}"/>
                  </a:ext>
                </a:extLst>
              </p14:cNvPr>
              <p14:cNvContentPartPr/>
              <p14:nvPr/>
            </p14:nvContentPartPr>
            <p14:xfrm>
              <a:off x="10336539" y="143108"/>
              <a:ext cx="360" cy="360"/>
            </p14:xfrm>
          </p:contentPart>
        </mc:Choice>
        <mc:Fallback>
          <p:pic>
            <p:nvPicPr>
              <p:cNvPr id="1146" name="Ink 1145">
                <a:extLst>
                  <a:ext uri="{FF2B5EF4-FFF2-40B4-BE49-F238E27FC236}">
                    <a16:creationId xmlns:a16="http://schemas.microsoft.com/office/drawing/2014/main" id="{B5D91097-7ECF-0530-6D60-17D7F38BBF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0539" y="107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147" name="Ink 1146">
                <a:extLst>
                  <a:ext uri="{FF2B5EF4-FFF2-40B4-BE49-F238E27FC236}">
                    <a16:creationId xmlns:a16="http://schemas.microsoft.com/office/drawing/2014/main" id="{BF4437DA-0F79-1ECE-4752-C600F4FEF418}"/>
                  </a:ext>
                </a:extLst>
              </p14:cNvPr>
              <p14:cNvContentPartPr/>
              <p14:nvPr/>
            </p14:nvContentPartPr>
            <p14:xfrm>
              <a:off x="10201179" y="55268"/>
              <a:ext cx="360" cy="360"/>
            </p14:xfrm>
          </p:contentPart>
        </mc:Choice>
        <mc:Fallback>
          <p:pic>
            <p:nvPicPr>
              <p:cNvPr id="1147" name="Ink 1146">
                <a:extLst>
                  <a:ext uri="{FF2B5EF4-FFF2-40B4-BE49-F238E27FC236}">
                    <a16:creationId xmlns:a16="http://schemas.microsoft.com/office/drawing/2014/main" id="{BF4437DA-0F79-1ECE-4752-C600F4FEF4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65539" y="19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148" name="Ink 1147">
                <a:extLst>
                  <a:ext uri="{FF2B5EF4-FFF2-40B4-BE49-F238E27FC236}">
                    <a16:creationId xmlns:a16="http://schemas.microsoft.com/office/drawing/2014/main" id="{1B027C40-E216-E2CF-77B5-862843D93070}"/>
                  </a:ext>
                </a:extLst>
              </p14:cNvPr>
              <p14:cNvContentPartPr/>
              <p14:nvPr/>
            </p14:nvContentPartPr>
            <p14:xfrm>
              <a:off x="10908939" y="333908"/>
              <a:ext cx="360" cy="360"/>
            </p14:xfrm>
          </p:contentPart>
        </mc:Choice>
        <mc:Fallback>
          <p:pic>
            <p:nvPicPr>
              <p:cNvPr id="1148" name="Ink 1147">
                <a:extLst>
                  <a:ext uri="{FF2B5EF4-FFF2-40B4-BE49-F238E27FC236}">
                    <a16:creationId xmlns:a16="http://schemas.microsoft.com/office/drawing/2014/main" id="{1B027C40-E216-E2CF-77B5-862843D930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3299" y="297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49" name="Ink 1148">
                <a:extLst>
                  <a:ext uri="{FF2B5EF4-FFF2-40B4-BE49-F238E27FC236}">
                    <a16:creationId xmlns:a16="http://schemas.microsoft.com/office/drawing/2014/main" id="{A0DEF4A3-D08E-3912-2789-9FD51564139B}"/>
                  </a:ext>
                </a:extLst>
              </p14:cNvPr>
              <p14:cNvContentPartPr/>
              <p14:nvPr/>
            </p14:nvContentPartPr>
            <p14:xfrm>
              <a:off x="10670259" y="603908"/>
              <a:ext cx="360" cy="360"/>
            </p14:xfrm>
          </p:contentPart>
        </mc:Choice>
        <mc:Fallback>
          <p:pic>
            <p:nvPicPr>
              <p:cNvPr id="1149" name="Ink 1148">
                <a:extLst>
                  <a:ext uri="{FF2B5EF4-FFF2-40B4-BE49-F238E27FC236}">
                    <a16:creationId xmlns:a16="http://schemas.microsoft.com/office/drawing/2014/main" id="{A0DEF4A3-D08E-3912-2789-9FD5156413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4619" y="568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50" name="Ink 1149">
                <a:extLst>
                  <a:ext uri="{FF2B5EF4-FFF2-40B4-BE49-F238E27FC236}">
                    <a16:creationId xmlns:a16="http://schemas.microsoft.com/office/drawing/2014/main" id="{E45431F0-B96A-35E8-2D4E-C451139A7C98}"/>
                  </a:ext>
                </a:extLst>
              </p14:cNvPr>
              <p14:cNvContentPartPr/>
              <p14:nvPr/>
            </p14:nvContentPartPr>
            <p14:xfrm>
              <a:off x="10630299" y="365228"/>
              <a:ext cx="360" cy="360"/>
            </p14:xfrm>
          </p:contentPart>
        </mc:Choice>
        <mc:Fallback>
          <p:pic>
            <p:nvPicPr>
              <p:cNvPr id="1150" name="Ink 1149">
                <a:extLst>
                  <a:ext uri="{FF2B5EF4-FFF2-40B4-BE49-F238E27FC236}">
                    <a16:creationId xmlns:a16="http://schemas.microsoft.com/office/drawing/2014/main" id="{E45431F0-B96A-35E8-2D4E-C451139A7C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4659" y="329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151" name="Ink 1150">
                <a:extLst>
                  <a:ext uri="{FF2B5EF4-FFF2-40B4-BE49-F238E27FC236}">
                    <a16:creationId xmlns:a16="http://schemas.microsoft.com/office/drawing/2014/main" id="{25FCE8E2-113D-E39A-7B4A-6092ED00AB92}"/>
                  </a:ext>
                </a:extLst>
              </p14:cNvPr>
              <p14:cNvContentPartPr/>
              <p14:nvPr/>
            </p14:nvContentPartPr>
            <p14:xfrm>
              <a:off x="11528859" y="524708"/>
              <a:ext cx="360" cy="360"/>
            </p14:xfrm>
          </p:contentPart>
        </mc:Choice>
        <mc:Fallback>
          <p:pic>
            <p:nvPicPr>
              <p:cNvPr id="1151" name="Ink 1150">
                <a:extLst>
                  <a:ext uri="{FF2B5EF4-FFF2-40B4-BE49-F238E27FC236}">
                    <a16:creationId xmlns:a16="http://schemas.microsoft.com/office/drawing/2014/main" id="{25FCE8E2-113D-E39A-7B4A-6092ED00AB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93219" y="488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47F055DF-DDA4-5786-200E-78CC16D2FF9F}"/>
                  </a:ext>
                </a:extLst>
              </p14:cNvPr>
              <p14:cNvContentPartPr/>
              <p14:nvPr/>
            </p14:nvContentPartPr>
            <p14:xfrm>
              <a:off x="11282619" y="365228"/>
              <a:ext cx="360" cy="36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47F055DF-DDA4-5786-200E-78CC16D2FF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6619" y="329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814851B7-F857-26B6-BED1-FEFADAE214F2}"/>
                  </a:ext>
                </a:extLst>
              </p14:cNvPr>
              <p14:cNvContentPartPr/>
              <p14:nvPr/>
            </p14:nvContentPartPr>
            <p14:xfrm>
              <a:off x="11314299" y="-532"/>
              <a:ext cx="360" cy="36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814851B7-F857-26B6-BED1-FEFADAE214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8659" y="-3617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EDECB309-B5DB-C08D-D5D3-6E6C8AB98EBD}"/>
                  </a:ext>
                </a:extLst>
              </p14:cNvPr>
              <p14:cNvContentPartPr/>
              <p14:nvPr/>
            </p14:nvContentPartPr>
            <p14:xfrm>
              <a:off x="10845219" y="-532"/>
              <a:ext cx="360" cy="36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EDECB309-B5DB-C08D-D5D3-6E6C8AB98E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09579" y="-3617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9161610-7A56-A1EB-CE42-64BC9E70B92C}"/>
                  </a:ext>
                </a:extLst>
              </p14:cNvPr>
              <p14:cNvContentPartPr/>
              <p14:nvPr/>
            </p14:nvContentPartPr>
            <p14:xfrm>
              <a:off x="12109539" y="39428"/>
              <a:ext cx="360" cy="36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9161610-7A56-A1EB-CE42-64BC9E70B9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73899" y="3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97AEE43A-1C1A-5C57-7AAC-148C9835B681}"/>
                  </a:ext>
                </a:extLst>
              </p14:cNvPr>
              <p14:cNvContentPartPr/>
              <p14:nvPr/>
            </p14:nvContentPartPr>
            <p14:xfrm>
              <a:off x="12014139" y="397268"/>
              <a:ext cx="360" cy="36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97AEE43A-1C1A-5C57-7AAC-148C9835B6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8139" y="361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704EDB24-26E7-3558-882C-906788EE5DC7}"/>
                  </a:ext>
                </a:extLst>
              </p14:cNvPr>
              <p14:cNvContentPartPr/>
              <p14:nvPr/>
            </p14:nvContentPartPr>
            <p14:xfrm>
              <a:off x="11855019" y="261908"/>
              <a:ext cx="360" cy="36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704EDB24-26E7-3558-882C-906788EE5D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19379" y="226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79FBDF94-30EE-6EFA-41F8-B3D6C541F200}"/>
                  </a:ext>
                </a:extLst>
              </p14:cNvPr>
              <p14:cNvContentPartPr/>
              <p14:nvPr/>
            </p14:nvContentPartPr>
            <p14:xfrm>
              <a:off x="11727939" y="111068"/>
              <a:ext cx="360" cy="36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79FBDF94-30EE-6EFA-41F8-B3D6C541F2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91939" y="75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C6035AA8-5AFD-316B-FC21-11E05E09A497}"/>
                  </a:ext>
                </a:extLst>
              </p14:cNvPr>
              <p14:cNvContentPartPr/>
              <p14:nvPr/>
            </p14:nvContentPartPr>
            <p14:xfrm>
              <a:off x="11982099" y="842588"/>
              <a:ext cx="360" cy="36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C6035AA8-5AFD-316B-FC21-11E05E09A4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6459" y="806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E0B02BA7-7AD9-BA81-98E8-16D7C1862DC7}"/>
                  </a:ext>
                </a:extLst>
              </p14:cNvPr>
              <p14:cNvContentPartPr/>
              <p14:nvPr/>
            </p14:nvContentPartPr>
            <p14:xfrm>
              <a:off x="11942499" y="1399148"/>
              <a:ext cx="360" cy="36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E0B02BA7-7AD9-BA81-98E8-16D7C1862D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06859" y="1363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E534B10B-2520-3115-29FD-CED98ED040A1}"/>
                  </a:ext>
                </a:extLst>
              </p14:cNvPr>
              <p14:cNvContentPartPr/>
              <p14:nvPr/>
            </p14:nvContentPartPr>
            <p14:xfrm>
              <a:off x="11735859" y="659708"/>
              <a:ext cx="360" cy="36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E534B10B-2520-3115-29FD-CED98ED040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99859" y="623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9EAE2EDF-4ECE-83FB-9325-8024B9029CB1}"/>
                  </a:ext>
                </a:extLst>
              </p14:cNvPr>
              <p14:cNvContentPartPr/>
              <p14:nvPr/>
            </p14:nvContentPartPr>
            <p14:xfrm>
              <a:off x="11887059" y="2146508"/>
              <a:ext cx="360" cy="36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9EAE2EDF-4ECE-83FB-9325-8024B9029C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51059" y="2110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A9A693F6-8811-28E1-276D-0560D12B2140}"/>
                  </a:ext>
                </a:extLst>
              </p14:cNvPr>
              <p14:cNvContentPartPr/>
              <p14:nvPr/>
            </p14:nvContentPartPr>
            <p14:xfrm>
              <a:off x="11560899" y="2631428"/>
              <a:ext cx="360" cy="36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A9A693F6-8811-28E1-276D-0560D12B21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24899" y="2595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6B4F406-9A4B-C81E-992D-38FDA85F86CA}"/>
                  </a:ext>
                </a:extLst>
              </p14:cNvPr>
              <p14:cNvContentPartPr/>
              <p14:nvPr/>
            </p14:nvContentPartPr>
            <p14:xfrm>
              <a:off x="11902899" y="3156308"/>
              <a:ext cx="360" cy="36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6B4F406-9A4B-C81E-992D-38FDA85F86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66899" y="3120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F2B9310E-55BB-FFC2-B2C1-32AC50CB16EA}"/>
                  </a:ext>
                </a:extLst>
              </p14:cNvPr>
              <p14:cNvContentPartPr/>
              <p14:nvPr/>
            </p14:nvContentPartPr>
            <p14:xfrm>
              <a:off x="11528859" y="3474548"/>
              <a:ext cx="360" cy="36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F2B9310E-55BB-FFC2-B2C1-32AC50CB16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93219" y="3438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E5158066-DF2A-A637-B18B-20BB95E1838E}"/>
                  </a:ext>
                </a:extLst>
              </p14:cNvPr>
              <p14:cNvContentPartPr/>
              <p14:nvPr/>
            </p14:nvContentPartPr>
            <p14:xfrm>
              <a:off x="11648379" y="3760748"/>
              <a:ext cx="1800" cy="180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E5158066-DF2A-A637-B18B-20BB95E1838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612379" y="3724748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77E389D1-0C7F-B222-69C3-625206C22865}"/>
                  </a:ext>
                </a:extLst>
              </p14:cNvPr>
              <p14:cNvContentPartPr/>
              <p14:nvPr/>
            </p14:nvContentPartPr>
            <p14:xfrm>
              <a:off x="11591139" y="4118588"/>
              <a:ext cx="9720" cy="36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77E389D1-0C7F-B222-69C3-625206C2286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555499" y="4082588"/>
                <a:ext cx="81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6233860-18AE-83DB-D6F3-489124FB7087}"/>
                  </a:ext>
                </a:extLst>
              </p14:cNvPr>
              <p14:cNvContentPartPr/>
              <p14:nvPr/>
            </p14:nvContentPartPr>
            <p14:xfrm>
              <a:off x="11179299" y="4356908"/>
              <a:ext cx="360" cy="36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6233860-18AE-83DB-D6F3-489124FB70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3299" y="4320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A15D369B-A945-EBEF-1508-91F0635AA6F1}"/>
                  </a:ext>
                </a:extLst>
              </p14:cNvPr>
              <p14:cNvContentPartPr/>
              <p14:nvPr/>
            </p14:nvContentPartPr>
            <p14:xfrm>
              <a:off x="11258859" y="4921388"/>
              <a:ext cx="360" cy="36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A15D369B-A945-EBEF-1508-91F0635AA6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22859" y="4885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F7F5A588-9139-004E-59B4-03BB473ED0C2}"/>
                  </a:ext>
                </a:extLst>
              </p14:cNvPr>
              <p14:cNvContentPartPr/>
              <p14:nvPr/>
            </p14:nvContentPartPr>
            <p14:xfrm>
              <a:off x="11767539" y="4508108"/>
              <a:ext cx="360" cy="36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F7F5A588-9139-004E-59B4-03BB473ED0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31899" y="4472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E5596B0-B3A6-A846-339D-DEA7B7E7305B}"/>
                  </a:ext>
                </a:extLst>
              </p14:cNvPr>
              <p14:cNvContentPartPr/>
              <p14:nvPr/>
            </p14:nvContentPartPr>
            <p14:xfrm>
              <a:off x="11894619" y="5080508"/>
              <a:ext cx="360" cy="36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E5596B0-B3A6-A846-339D-DEA7B7E730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58979" y="5044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C9F05EF-1D51-B177-4E91-6D05B154F8C3}"/>
                  </a:ext>
                </a:extLst>
              </p14:cNvPr>
              <p14:cNvContentPartPr/>
              <p14:nvPr/>
            </p14:nvContentPartPr>
            <p14:xfrm>
              <a:off x="11632539" y="5310908"/>
              <a:ext cx="360" cy="36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C9F05EF-1D51-B177-4E91-6D05B154F8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96539" y="5275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01B817-125C-353E-58DB-C2FBEC010ED2}"/>
                  </a:ext>
                </a:extLst>
              </p14:cNvPr>
              <p14:cNvContentPartPr/>
              <p14:nvPr/>
            </p14:nvContentPartPr>
            <p14:xfrm>
              <a:off x="10901019" y="5430428"/>
              <a:ext cx="360" cy="36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01B817-125C-353E-58DB-C2FBEC010E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65019" y="5394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523D3BA4-621C-3D74-36E7-5259D69D3FBE}"/>
                  </a:ext>
                </a:extLst>
              </p14:cNvPr>
              <p14:cNvContentPartPr/>
              <p14:nvPr/>
            </p14:nvContentPartPr>
            <p14:xfrm>
              <a:off x="10344459" y="5358788"/>
              <a:ext cx="360" cy="36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523D3BA4-621C-3D74-36E7-5259D69D3F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8459" y="5323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2B348BDD-A783-D3DE-4B8D-1BA39A6EFE90}"/>
                  </a:ext>
                </a:extLst>
              </p14:cNvPr>
              <p14:cNvContentPartPr/>
              <p14:nvPr/>
            </p14:nvContentPartPr>
            <p14:xfrm>
              <a:off x="10511499" y="5001308"/>
              <a:ext cx="360" cy="36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2B348BDD-A783-D3DE-4B8D-1BA39A6EFE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5499" y="4965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DD710C4C-120C-35BB-35B8-FADDEC5330A6}"/>
                  </a:ext>
                </a:extLst>
              </p14:cNvPr>
              <p14:cNvContentPartPr/>
              <p14:nvPr/>
            </p14:nvContentPartPr>
            <p14:xfrm>
              <a:off x="9978699" y="4985108"/>
              <a:ext cx="360" cy="36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DD710C4C-120C-35BB-35B8-FADDEC5330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42699" y="4949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07EDFE93-FF7B-6217-6DC0-8C4157339BAF}"/>
                  </a:ext>
                </a:extLst>
              </p14:cNvPr>
              <p14:cNvContentPartPr/>
              <p14:nvPr/>
            </p14:nvContentPartPr>
            <p14:xfrm>
              <a:off x="9835419" y="4659308"/>
              <a:ext cx="360" cy="3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07EDFE93-FF7B-6217-6DC0-8C4157339B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9779" y="4623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08DF54AE-AE5D-1F67-25F8-7AE1F8AB922C}"/>
                  </a:ext>
                </a:extLst>
              </p14:cNvPr>
              <p14:cNvContentPartPr/>
              <p14:nvPr/>
            </p14:nvContentPartPr>
            <p14:xfrm>
              <a:off x="8992659" y="5160068"/>
              <a:ext cx="360" cy="3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08DF54AE-AE5D-1F67-25F8-7AE1F8AB92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6659" y="5124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35BFE328-F0AA-015B-6DB6-F61F00B5D7D1}"/>
                  </a:ext>
                </a:extLst>
              </p14:cNvPr>
              <p14:cNvContentPartPr/>
              <p14:nvPr/>
            </p14:nvContentPartPr>
            <p14:xfrm>
              <a:off x="8436099" y="5333588"/>
              <a:ext cx="360" cy="180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35BFE328-F0AA-015B-6DB6-F61F00B5D7D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400099" y="529794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245870B5-3041-4988-C051-E7BC8F7AC13E}"/>
                  </a:ext>
                </a:extLst>
              </p14:cNvPr>
              <p14:cNvContentPartPr/>
              <p14:nvPr/>
            </p14:nvContentPartPr>
            <p14:xfrm>
              <a:off x="8443659" y="4706828"/>
              <a:ext cx="360" cy="36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245870B5-3041-4988-C051-E7BC8F7AC1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8019" y="4671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6C00E2C1-182F-BD53-D782-CAA487DBBFCD}"/>
                  </a:ext>
                </a:extLst>
              </p14:cNvPr>
              <p14:cNvContentPartPr/>
              <p14:nvPr/>
            </p14:nvContentPartPr>
            <p14:xfrm>
              <a:off x="7943259" y="5103188"/>
              <a:ext cx="1800" cy="180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6C00E2C1-182F-BD53-D782-CAA487DBBFC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907259" y="5067188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7B16A24E-CC28-FF1B-1977-3B78EFA3F3FD}"/>
                  </a:ext>
                </a:extLst>
              </p14:cNvPr>
              <p14:cNvContentPartPr/>
              <p14:nvPr/>
            </p14:nvContentPartPr>
            <p14:xfrm>
              <a:off x="7569219" y="5374628"/>
              <a:ext cx="360" cy="36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7B16A24E-CC28-FF1B-1977-3B78EFA3F3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3579" y="5338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488BED01-3236-734D-D193-2E8565DD125C}"/>
                  </a:ext>
                </a:extLst>
              </p14:cNvPr>
              <p14:cNvContentPartPr/>
              <p14:nvPr/>
            </p14:nvContentPartPr>
            <p14:xfrm>
              <a:off x="9183459" y="5295428"/>
              <a:ext cx="360" cy="36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488BED01-3236-734D-D193-2E8565DD12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7459" y="5259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49AFE996-F574-A35B-828C-079442E8738E}"/>
                  </a:ext>
                </a:extLst>
              </p14:cNvPr>
              <p14:cNvContentPartPr/>
              <p14:nvPr/>
            </p14:nvContentPartPr>
            <p14:xfrm>
              <a:off x="9533379" y="5367068"/>
              <a:ext cx="360" cy="36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49AFE996-F574-A35B-828C-079442E873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97379" y="5331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5B59F55E-47BA-E899-63B0-7B0A0CBE6A43}"/>
                  </a:ext>
                </a:extLst>
              </p14:cNvPr>
              <p14:cNvContentPartPr/>
              <p14:nvPr/>
            </p14:nvContentPartPr>
            <p14:xfrm>
              <a:off x="9524019" y="5541668"/>
              <a:ext cx="1800" cy="36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5B59F55E-47BA-E899-63B0-7B0A0CBE6A4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488379" y="550602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84BF9E49-66DA-E4D9-7823-C777CA5911B9}"/>
                  </a:ext>
                </a:extLst>
              </p14:cNvPr>
              <p14:cNvContentPartPr/>
              <p14:nvPr/>
            </p14:nvContentPartPr>
            <p14:xfrm>
              <a:off x="8984739" y="5565428"/>
              <a:ext cx="1800" cy="36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84BF9E49-66DA-E4D9-7823-C777CA5911B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49099" y="552978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AA3667D3-F685-9E13-5DE3-8FFDA4147969}"/>
                  </a:ext>
                </a:extLst>
              </p14:cNvPr>
              <p14:cNvContentPartPr/>
              <p14:nvPr/>
            </p14:nvContentPartPr>
            <p14:xfrm>
              <a:off x="8753979" y="5621228"/>
              <a:ext cx="360" cy="36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AA3667D3-F685-9E13-5DE3-8FFDA41479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7979" y="5585228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54D2357-0FA8-9947-046C-35A76B6A5520}"/>
              </a:ext>
            </a:extLst>
          </p:cNvPr>
          <p:cNvGrpSpPr/>
          <p:nvPr/>
        </p:nvGrpSpPr>
        <p:grpSpPr>
          <a:xfrm>
            <a:off x="7911219" y="5541668"/>
            <a:ext cx="135720" cy="56160"/>
            <a:chOff x="7911219" y="5541668"/>
            <a:chExt cx="135720" cy="5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5EB5C19-8397-503F-CAE4-6C67FED1A7E1}"/>
                    </a:ext>
                  </a:extLst>
                </p14:cNvPr>
                <p14:cNvContentPartPr/>
                <p14:nvPr/>
              </p14:nvContentPartPr>
              <p14:xfrm>
                <a:off x="8046579" y="5541668"/>
                <a:ext cx="360" cy="3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5EB5C19-8397-503F-CAE4-6C67FED1A7E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10579" y="550602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57D3288-857C-98BC-7770-A20B0FAF2E3A}"/>
                    </a:ext>
                  </a:extLst>
                </p14:cNvPr>
                <p14:cNvContentPartPr/>
                <p14:nvPr/>
              </p14:nvContentPartPr>
              <p14:xfrm>
                <a:off x="7911219" y="5597468"/>
                <a:ext cx="360" cy="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57D3288-857C-98BC-7770-A20B0FAF2E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75579" y="556146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CC252D9-7FFA-315D-FD8B-A634EB16C7CC}"/>
                  </a:ext>
                </a:extLst>
              </p14:cNvPr>
              <p14:cNvContentPartPr/>
              <p14:nvPr/>
            </p14:nvContentPartPr>
            <p14:xfrm>
              <a:off x="7521699" y="5645348"/>
              <a:ext cx="360" cy="36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CC252D9-7FFA-315D-FD8B-A634EB16C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5699" y="5609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61656BD9-F851-4A73-670C-F5DEBA65512F}"/>
                  </a:ext>
                </a:extLst>
              </p14:cNvPr>
              <p14:cNvContentPartPr/>
              <p14:nvPr/>
            </p14:nvContentPartPr>
            <p14:xfrm>
              <a:off x="7283379" y="5335028"/>
              <a:ext cx="360" cy="36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61656BD9-F851-4A73-670C-F5DEBA6551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7379" y="5299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80F66EAA-779B-B352-43DB-85A607B4DF3C}"/>
                  </a:ext>
                </a:extLst>
              </p14:cNvPr>
              <p14:cNvContentPartPr/>
              <p14:nvPr/>
            </p14:nvContentPartPr>
            <p14:xfrm>
              <a:off x="7028499" y="5032628"/>
              <a:ext cx="360" cy="36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80F66EAA-779B-B352-43DB-85A607B4DF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2859" y="4996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6BB1C26A-CD18-280C-351A-FCDF99557C06}"/>
                  </a:ext>
                </a:extLst>
              </p14:cNvPr>
              <p14:cNvContentPartPr/>
              <p14:nvPr/>
            </p14:nvContentPartPr>
            <p14:xfrm>
              <a:off x="7219659" y="4802228"/>
              <a:ext cx="360" cy="36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6BB1C26A-CD18-280C-351A-FCDF99557C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3659" y="4766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98CF3C65-BDC9-7BE1-F552-365B212B0D7E}"/>
                  </a:ext>
                </a:extLst>
              </p14:cNvPr>
              <p14:cNvContentPartPr/>
              <p14:nvPr/>
            </p14:nvContentPartPr>
            <p14:xfrm>
              <a:off x="7132179" y="4381028"/>
              <a:ext cx="360" cy="36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98CF3C65-BDC9-7BE1-F552-365B212B0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6179" y="4345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AB52F284-2005-6962-5FD4-18D0BB183DA2}"/>
                  </a:ext>
                </a:extLst>
              </p14:cNvPr>
              <p14:cNvContentPartPr/>
              <p14:nvPr/>
            </p14:nvContentPartPr>
            <p14:xfrm>
              <a:off x="7132179" y="4102748"/>
              <a:ext cx="360" cy="36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AB52F284-2005-6962-5FD4-18D0BB183D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6179" y="4066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9E06D1EB-7D54-ED1C-63CA-2E4540D8CBE4}"/>
                  </a:ext>
                </a:extLst>
              </p14:cNvPr>
              <p14:cNvContentPartPr/>
              <p14:nvPr/>
            </p14:nvContentPartPr>
            <p14:xfrm>
              <a:off x="6901419" y="3426668"/>
              <a:ext cx="360" cy="36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9E06D1EB-7D54-ED1C-63CA-2E4540D8CB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5779" y="3391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0A3875C2-1F69-664E-84A3-E7430E66E896}"/>
                  </a:ext>
                </a:extLst>
              </p14:cNvPr>
              <p14:cNvContentPartPr/>
              <p14:nvPr/>
            </p14:nvContentPartPr>
            <p14:xfrm>
              <a:off x="7179699" y="3482468"/>
              <a:ext cx="360" cy="36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0A3875C2-1F69-664E-84A3-E7430E66E8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4059" y="3446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DF2EA2E9-C7B8-409F-268A-DD84316FC834}"/>
                  </a:ext>
                </a:extLst>
              </p14:cNvPr>
              <p14:cNvContentPartPr/>
              <p14:nvPr/>
            </p14:nvContentPartPr>
            <p14:xfrm>
              <a:off x="7171779" y="3220028"/>
              <a:ext cx="360" cy="36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DF2EA2E9-C7B8-409F-268A-DD84316FC8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5779" y="3184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3365BF50-E2D8-D3A8-5272-5B1A263CA30B}"/>
                  </a:ext>
                </a:extLst>
              </p14:cNvPr>
              <p14:cNvContentPartPr/>
              <p14:nvPr/>
            </p14:nvContentPartPr>
            <p14:xfrm>
              <a:off x="6861459" y="3140468"/>
              <a:ext cx="360" cy="36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3365BF50-E2D8-D3A8-5272-5B1A263CA3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5819" y="3104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65DD960A-F875-B8D4-6239-53933D2A0DB1}"/>
                  </a:ext>
                </a:extLst>
              </p14:cNvPr>
              <p14:cNvContentPartPr/>
              <p14:nvPr/>
            </p14:nvContentPartPr>
            <p14:xfrm>
              <a:off x="6535659" y="2893868"/>
              <a:ext cx="360" cy="36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65DD960A-F875-B8D4-6239-53933D2A0D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659" y="2858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8D0496AF-27FD-6B3C-7449-A1D8A3C09BE7}"/>
                  </a:ext>
                </a:extLst>
              </p14:cNvPr>
              <p14:cNvContentPartPr/>
              <p14:nvPr/>
            </p14:nvContentPartPr>
            <p14:xfrm>
              <a:off x="6718539" y="2599748"/>
              <a:ext cx="360" cy="36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8D0496AF-27FD-6B3C-7449-A1D8A3C09B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2539" y="2563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B5708BDE-B86F-E06B-2D16-706CBB89A6DB}"/>
                  </a:ext>
                </a:extLst>
              </p14:cNvPr>
              <p14:cNvContentPartPr/>
              <p14:nvPr/>
            </p14:nvContentPartPr>
            <p14:xfrm>
              <a:off x="6503979" y="2337308"/>
              <a:ext cx="360" cy="36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B5708BDE-B86F-E06B-2D16-706CBB89A6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7979" y="2301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7484DE70-0973-2A01-6EE9-B77C8700F056}"/>
                  </a:ext>
                </a:extLst>
              </p14:cNvPr>
              <p14:cNvContentPartPr/>
              <p14:nvPr/>
            </p14:nvContentPartPr>
            <p14:xfrm>
              <a:off x="6392379" y="2551868"/>
              <a:ext cx="360" cy="36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7484DE70-0973-2A01-6EE9-B77C8700F0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6739" y="2516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4F403D21-D62A-8B2A-87B9-E8EBCA3E6917}"/>
                  </a:ext>
                </a:extLst>
              </p14:cNvPr>
              <p14:cNvContentPartPr/>
              <p14:nvPr/>
            </p14:nvContentPartPr>
            <p14:xfrm>
              <a:off x="6663099" y="3617468"/>
              <a:ext cx="360" cy="36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4F403D21-D62A-8B2A-87B9-E8EBCA3E69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7099" y="3581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D3A342B5-3A59-7ECB-A08E-DA30609300AE}"/>
                  </a:ext>
                </a:extLst>
              </p14:cNvPr>
              <p14:cNvContentPartPr/>
              <p14:nvPr/>
            </p14:nvContentPartPr>
            <p14:xfrm>
              <a:off x="7076379" y="5327108"/>
              <a:ext cx="360" cy="36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D3A342B5-3A59-7ECB-A08E-DA30609300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0739" y="5291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17C8F82-57EC-339A-822C-1175571F6A55}"/>
                  </a:ext>
                </a:extLst>
              </p14:cNvPr>
              <p14:cNvContentPartPr/>
              <p14:nvPr/>
            </p14:nvContentPartPr>
            <p14:xfrm>
              <a:off x="7362579" y="5112548"/>
              <a:ext cx="360" cy="36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17C8F82-57EC-339A-822C-1175571F6A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579" y="5076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C932CEBD-8060-9ADA-88A8-3C0800315BFB}"/>
                  </a:ext>
                </a:extLst>
              </p14:cNvPr>
              <p14:cNvContentPartPr/>
              <p14:nvPr/>
            </p14:nvContentPartPr>
            <p14:xfrm>
              <a:off x="7656699" y="4800788"/>
              <a:ext cx="360" cy="180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C932CEBD-8060-9ADA-88A8-3C0800315BF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621059" y="476514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5840A924-E390-BD21-8592-BC3D31ED105E}"/>
                  </a:ext>
                </a:extLst>
              </p14:cNvPr>
              <p14:cNvContentPartPr/>
              <p14:nvPr/>
            </p14:nvContentPartPr>
            <p14:xfrm>
              <a:off x="7394259" y="4492268"/>
              <a:ext cx="360" cy="36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5840A924-E390-BD21-8592-BC3D31ED10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58619" y="4456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19C55600-8ECB-8584-A284-8FC5FCA73105}"/>
                  </a:ext>
                </a:extLst>
              </p14:cNvPr>
              <p14:cNvContentPartPr/>
              <p14:nvPr/>
            </p14:nvContentPartPr>
            <p14:xfrm>
              <a:off x="7442139" y="4857668"/>
              <a:ext cx="360" cy="36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19C55600-8ECB-8584-A284-8FC5FCA731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06499" y="4822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3741FA7E-89B9-6BBF-99F1-C2DFBCFAAA8B}"/>
                  </a:ext>
                </a:extLst>
              </p14:cNvPr>
              <p14:cNvContentPartPr/>
              <p14:nvPr/>
            </p14:nvContentPartPr>
            <p14:xfrm>
              <a:off x="7688739" y="5112548"/>
              <a:ext cx="360" cy="36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3741FA7E-89B9-6BBF-99F1-C2DFBCFAAA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2739" y="5076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5E874A4E-BBE4-7477-0CDF-7D4B476F907A}"/>
                  </a:ext>
                </a:extLst>
              </p14:cNvPr>
              <p14:cNvContentPartPr/>
              <p14:nvPr/>
            </p14:nvContentPartPr>
            <p14:xfrm>
              <a:off x="8022459" y="5319188"/>
              <a:ext cx="360" cy="36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5E874A4E-BBE4-7477-0CDF-7D4B476F90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86819" y="5283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7F91D7A9-3E7B-ED0C-6F28-D794BE2822CA}"/>
                  </a:ext>
                </a:extLst>
              </p14:cNvPr>
              <p14:cNvContentPartPr/>
              <p14:nvPr/>
            </p14:nvContentPartPr>
            <p14:xfrm>
              <a:off x="7783779" y="5430428"/>
              <a:ext cx="360" cy="36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7F91D7A9-3E7B-ED0C-6F28-D794BE2822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8139" y="5394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94D45D2D-BC32-3985-2F27-B6D23E383BD3}"/>
                  </a:ext>
                </a:extLst>
              </p14:cNvPr>
              <p14:cNvContentPartPr/>
              <p14:nvPr/>
            </p14:nvContentPartPr>
            <p14:xfrm>
              <a:off x="8364459" y="5494148"/>
              <a:ext cx="360" cy="36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94D45D2D-BC32-3985-2F27-B6D23E383B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8819" y="5458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52" name="Ink 1151">
                <a:extLst>
                  <a:ext uri="{FF2B5EF4-FFF2-40B4-BE49-F238E27FC236}">
                    <a16:creationId xmlns:a16="http://schemas.microsoft.com/office/drawing/2014/main" id="{D2BFDE01-8747-ABC0-A307-AEE6B6F8721B}"/>
                  </a:ext>
                </a:extLst>
              </p14:cNvPr>
              <p14:cNvContentPartPr/>
              <p14:nvPr/>
            </p14:nvContentPartPr>
            <p14:xfrm>
              <a:off x="8205339" y="5040908"/>
              <a:ext cx="360" cy="360"/>
            </p14:xfrm>
          </p:contentPart>
        </mc:Choice>
        <mc:Fallback>
          <p:pic>
            <p:nvPicPr>
              <p:cNvPr id="1152" name="Ink 1151">
                <a:extLst>
                  <a:ext uri="{FF2B5EF4-FFF2-40B4-BE49-F238E27FC236}">
                    <a16:creationId xmlns:a16="http://schemas.microsoft.com/office/drawing/2014/main" id="{D2BFDE01-8747-ABC0-A307-AEE6B6F872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9699" y="5004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53" name="Ink 1152">
                <a:extLst>
                  <a:ext uri="{FF2B5EF4-FFF2-40B4-BE49-F238E27FC236}">
                    <a16:creationId xmlns:a16="http://schemas.microsoft.com/office/drawing/2014/main" id="{BC298CC7-1E1F-AE21-9AE9-40E875B5B0C1}"/>
                  </a:ext>
                </a:extLst>
              </p14:cNvPr>
              <p14:cNvContentPartPr/>
              <p14:nvPr/>
            </p14:nvContentPartPr>
            <p14:xfrm>
              <a:off x="8459859" y="4977188"/>
              <a:ext cx="360" cy="360"/>
            </p14:xfrm>
          </p:contentPart>
        </mc:Choice>
        <mc:Fallback>
          <p:pic>
            <p:nvPicPr>
              <p:cNvPr id="1153" name="Ink 1152">
                <a:extLst>
                  <a:ext uri="{FF2B5EF4-FFF2-40B4-BE49-F238E27FC236}">
                    <a16:creationId xmlns:a16="http://schemas.microsoft.com/office/drawing/2014/main" id="{BC298CC7-1E1F-AE21-9AE9-40E875B5B0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3859" y="4941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54" name="Ink 1153">
                <a:extLst>
                  <a:ext uri="{FF2B5EF4-FFF2-40B4-BE49-F238E27FC236}">
                    <a16:creationId xmlns:a16="http://schemas.microsoft.com/office/drawing/2014/main" id="{2C98DB83-E0BF-D88A-78FA-1D2CC815038B}"/>
                  </a:ext>
                </a:extLst>
              </p14:cNvPr>
              <p14:cNvContentPartPr/>
              <p14:nvPr/>
            </p14:nvContentPartPr>
            <p14:xfrm>
              <a:off x="8587299" y="5152148"/>
              <a:ext cx="360" cy="360"/>
            </p14:xfrm>
          </p:contentPart>
        </mc:Choice>
        <mc:Fallback>
          <p:pic>
            <p:nvPicPr>
              <p:cNvPr id="1154" name="Ink 1153">
                <a:extLst>
                  <a:ext uri="{FF2B5EF4-FFF2-40B4-BE49-F238E27FC236}">
                    <a16:creationId xmlns:a16="http://schemas.microsoft.com/office/drawing/2014/main" id="{2C98DB83-E0BF-D88A-78FA-1D2CC81503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1299" y="5116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55" name="Ink 1154">
                <a:extLst>
                  <a:ext uri="{FF2B5EF4-FFF2-40B4-BE49-F238E27FC236}">
                    <a16:creationId xmlns:a16="http://schemas.microsoft.com/office/drawing/2014/main" id="{E3E37D53-3F10-D846-B097-4A46600B48A3}"/>
                  </a:ext>
                </a:extLst>
              </p14:cNvPr>
              <p14:cNvContentPartPr/>
              <p14:nvPr/>
            </p14:nvContentPartPr>
            <p14:xfrm>
              <a:off x="8801859" y="5303348"/>
              <a:ext cx="1800" cy="360"/>
            </p14:xfrm>
          </p:contentPart>
        </mc:Choice>
        <mc:Fallback>
          <p:pic>
            <p:nvPicPr>
              <p:cNvPr id="1155" name="Ink 1154">
                <a:extLst>
                  <a:ext uri="{FF2B5EF4-FFF2-40B4-BE49-F238E27FC236}">
                    <a16:creationId xmlns:a16="http://schemas.microsoft.com/office/drawing/2014/main" id="{E3E37D53-3F10-D846-B097-4A46600B48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765859" y="526734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56" name="Ink 1155">
                <a:extLst>
                  <a:ext uri="{FF2B5EF4-FFF2-40B4-BE49-F238E27FC236}">
                    <a16:creationId xmlns:a16="http://schemas.microsoft.com/office/drawing/2014/main" id="{69F56A5E-BE2F-56DC-A4A4-911F216E5213}"/>
                  </a:ext>
                </a:extLst>
              </p14:cNvPr>
              <p14:cNvContentPartPr/>
              <p14:nvPr/>
            </p14:nvContentPartPr>
            <p14:xfrm>
              <a:off x="8594859" y="5446268"/>
              <a:ext cx="360" cy="360"/>
            </p14:xfrm>
          </p:contentPart>
        </mc:Choice>
        <mc:Fallback>
          <p:pic>
            <p:nvPicPr>
              <p:cNvPr id="1156" name="Ink 1155">
                <a:extLst>
                  <a:ext uri="{FF2B5EF4-FFF2-40B4-BE49-F238E27FC236}">
                    <a16:creationId xmlns:a16="http://schemas.microsoft.com/office/drawing/2014/main" id="{69F56A5E-BE2F-56DC-A4A4-911F216E52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9219" y="5410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57" name="Ink 1156">
                <a:extLst>
                  <a:ext uri="{FF2B5EF4-FFF2-40B4-BE49-F238E27FC236}">
                    <a16:creationId xmlns:a16="http://schemas.microsoft.com/office/drawing/2014/main" id="{E16D2D99-8E1E-3A64-EA3D-61EC406843EF}"/>
                  </a:ext>
                </a:extLst>
              </p14:cNvPr>
              <p14:cNvContentPartPr/>
              <p14:nvPr/>
            </p14:nvContentPartPr>
            <p14:xfrm>
              <a:off x="9326379" y="5533748"/>
              <a:ext cx="360" cy="360"/>
            </p14:xfrm>
          </p:contentPart>
        </mc:Choice>
        <mc:Fallback>
          <p:pic>
            <p:nvPicPr>
              <p:cNvPr id="1157" name="Ink 1156">
                <a:extLst>
                  <a:ext uri="{FF2B5EF4-FFF2-40B4-BE49-F238E27FC236}">
                    <a16:creationId xmlns:a16="http://schemas.microsoft.com/office/drawing/2014/main" id="{E16D2D99-8E1E-3A64-EA3D-61EC406843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90739" y="5497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58" name="Ink 1157">
                <a:extLst>
                  <a:ext uri="{FF2B5EF4-FFF2-40B4-BE49-F238E27FC236}">
                    <a16:creationId xmlns:a16="http://schemas.microsoft.com/office/drawing/2014/main" id="{C7E5575D-BA98-0C6C-6AA8-D7E0F7A3BD1B}"/>
                  </a:ext>
                </a:extLst>
              </p14:cNvPr>
              <p14:cNvContentPartPr/>
              <p14:nvPr/>
            </p14:nvContentPartPr>
            <p14:xfrm>
              <a:off x="9891219" y="5565428"/>
              <a:ext cx="360" cy="360"/>
            </p14:xfrm>
          </p:contentPart>
        </mc:Choice>
        <mc:Fallback>
          <p:pic>
            <p:nvPicPr>
              <p:cNvPr id="1158" name="Ink 1157">
                <a:extLst>
                  <a:ext uri="{FF2B5EF4-FFF2-40B4-BE49-F238E27FC236}">
                    <a16:creationId xmlns:a16="http://schemas.microsoft.com/office/drawing/2014/main" id="{C7E5575D-BA98-0C6C-6AA8-D7E0F7A3BD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55219" y="5529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59" name="Ink 1158">
                <a:extLst>
                  <a:ext uri="{FF2B5EF4-FFF2-40B4-BE49-F238E27FC236}">
                    <a16:creationId xmlns:a16="http://schemas.microsoft.com/office/drawing/2014/main" id="{32CEE154-313D-193D-68CD-DEB15C74E785}"/>
                  </a:ext>
                </a:extLst>
              </p14:cNvPr>
              <p14:cNvContentPartPr/>
              <p14:nvPr/>
            </p14:nvContentPartPr>
            <p14:xfrm>
              <a:off x="9779619" y="5414228"/>
              <a:ext cx="360" cy="360"/>
            </p14:xfrm>
          </p:contentPart>
        </mc:Choice>
        <mc:Fallback>
          <p:pic>
            <p:nvPicPr>
              <p:cNvPr id="1159" name="Ink 1158">
                <a:extLst>
                  <a:ext uri="{FF2B5EF4-FFF2-40B4-BE49-F238E27FC236}">
                    <a16:creationId xmlns:a16="http://schemas.microsoft.com/office/drawing/2014/main" id="{32CEE154-313D-193D-68CD-DEB15C74E7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3979" y="5378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60" name="Ink 1159">
                <a:extLst>
                  <a:ext uri="{FF2B5EF4-FFF2-40B4-BE49-F238E27FC236}">
                    <a16:creationId xmlns:a16="http://schemas.microsoft.com/office/drawing/2014/main" id="{7EE91BC5-68E0-46C7-10A9-A8F359FC8F35}"/>
                  </a:ext>
                </a:extLst>
              </p14:cNvPr>
              <p14:cNvContentPartPr/>
              <p14:nvPr/>
            </p14:nvContentPartPr>
            <p14:xfrm>
              <a:off x="9684219" y="5637068"/>
              <a:ext cx="360" cy="360"/>
            </p14:xfrm>
          </p:contentPart>
        </mc:Choice>
        <mc:Fallback>
          <p:pic>
            <p:nvPicPr>
              <p:cNvPr id="1160" name="Ink 1159">
                <a:extLst>
                  <a:ext uri="{FF2B5EF4-FFF2-40B4-BE49-F238E27FC236}">
                    <a16:creationId xmlns:a16="http://schemas.microsoft.com/office/drawing/2014/main" id="{7EE91BC5-68E0-46C7-10A9-A8F359FC8F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48579" y="5601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61" name="Ink 1160">
                <a:extLst>
                  <a:ext uri="{FF2B5EF4-FFF2-40B4-BE49-F238E27FC236}">
                    <a16:creationId xmlns:a16="http://schemas.microsoft.com/office/drawing/2014/main" id="{19B75A93-D591-F1E3-33E2-4DC995BBD81E}"/>
                  </a:ext>
                </a:extLst>
              </p14:cNvPr>
              <p14:cNvContentPartPr/>
              <p14:nvPr/>
            </p14:nvContentPartPr>
            <p14:xfrm>
              <a:off x="9453819" y="5677028"/>
              <a:ext cx="360" cy="360"/>
            </p14:xfrm>
          </p:contentPart>
        </mc:Choice>
        <mc:Fallback>
          <p:pic>
            <p:nvPicPr>
              <p:cNvPr id="1161" name="Ink 1160">
                <a:extLst>
                  <a:ext uri="{FF2B5EF4-FFF2-40B4-BE49-F238E27FC236}">
                    <a16:creationId xmlns:a16="http://schemas.microsoft.com/office/drawing/2014/main" id="{19B75A93-D591-F1E3-33E2-4DC995BBD8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8179" y="5641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62" name="Ink 1161">
                <a:extLst>
                  <a:ext uri="{FF2B5EF4-FFF2-40B4-BE49-F238E27FC236}">
                    <a16:creationId xmlns:a16="http://schemas.microsoft.com/office/drawing/2014/main" id="{5121E928-880A-E06A-4C4F-39F4F6D0648F}"/>
                  </a:ext>
                </a:extLst>
              </p14:cNvPr>
              <p14:cNvContentPartPr/>
              <p14:nvPr/>
            </p14:nvContentPartPr>
            <p14:xfrm>
              <a:off x="10527339" y="5669108"/>
              <a:ext cx="1800" cy="360"/>
            </p14:xfrm>
          </p:contentPart>
        </mc:Choice>
        <mc:Fallback>
          <p:pic>
            <p:nvPicPr>
              <p:cNvPr id="1162" name="Ink 1161">
                <a:extLst>
                  <a:ext uri="{FF2B5EF4-FFF2-40B4-BE49-F238E27FC236}">
                    <a16:creationId xmlns:a16="http://schemas.microsoft.com/office/drawing/2014/main" id="{5121E928-880A-E06A-4C4F-39F4F6D0648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491699" y="563310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63" name="Ink 1162">
                <a:extLst>
                  <a:ext uri="{FF2B5EF4-FFF2-40B4-BE49-F238E27FC236}">
                    <a16:creationId xmlns:a16="http://schemas.microsoft.com/office/drawing/2014/main" id="{652C6017-45C6-AFB7-B946-F4A4D17C1EFF}"/>
                  </a:ext>
                </a:extLst>
              </p14:cNvPr>
              <p14:cNvContentPartPr/>
              <p14:nvPr/>
            </p14:nvContentPartPr>
            <p14:xfrm>
              <a:off x="11052219" y="5621228"/>
              <a:ext cx="360" cy="360"/>
            </p14:xfrm>
          </p:contentPart>
        </mc:Choice>
        <mc:Fallback>
          <p:pic>
            <p:nvPicPr>
              <p:cNvPr id="1163" name="Ink 1162">
                <a:extLst>
                  <a:ext uri="{FF2B5EF4-FFF2-40B4-BE49-F238E27FC236}">
                    <a16:creationId xmlns:a16="http://schemas.microsoft.com/office/drawing/2014/main" id="{652C6017-45C6-AFB7-B946-F4A4D17C1E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6219" y="5585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64" name="Ink 1163">
                <a:extLst>
                  <a:ext uri="{FF2B5EF4-FFF2-40B4-BE49-F238E27FC236}">
                    <a16:creationId xmlns:a16="http://schemas.microsoft.com/office/drawing/2014/main" id="{E6DBB841-B8AC-C8A6-397D-F8D4E14C7B86}"/>
                  </a:ext>
                </a:extLst>
              </p14:cNvPr>
              <p14:cNvContentPartPr/>
              <p14:nvPr/>
            </p14:nvContentPartPr>
            <p14:xfrm>
              <a:off x="11680059" y="5572268"/>
              <a:ext cx="360" cy="1800"/>
            </p14:xfrm>
          </p:contentPart>
        </mc:Choice>
        <mc:Fallback>
          <p:pic>
            <p:nvPicPr>
              <p:cNvPr id="1164" name="Ink 1163">
                <a:extLst>
                  <a:ext uri="{FF2B5EF4-FFF2-40B4-BE49-F238E27FC236}">
                    <a16:creationId xmlns:a16="http://schemas.microsoft.com/office/drawing/2014/main" id="{E6DBB841-B8AC-C8A6-397D-F8D4E14C7B8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644419" y="553662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65" name="Ink 1164">
                <a:extLst>
                  <a:ext uri="{FF2B5EF4-FFF2-40B4-BE49-F238E27FC236}">
                    <a16:creationId xmlns:a16="http://schemas.microsoft.com/office/drawing/2014/main" id="{6D1347D2-70EB-3598-67BC-94DC05367659}"/>
                  </a:ext>
                </a:extLst>
              </p14:cNvPr>
              <p14:cNvContentPartPr/>
              <p14:nvPr/>
            </p14:nvContentPartPr>
            <p14:xfrm>
              <a:off x="11990379" y="5667668"/>
              <a:ext cx="360" cy="1800"/>
            </p14:xfrm>
          </p:contentPart>
        </mc:Choice>
        <mc:Fallback>
          <p:pic>
            <p:nvPicPr>
              <p:cNvPr id="1165" name="Ink 1164">
                <a:extLst>
                  <a:ext uri="{FF2B5EF4-FFF2-40B4-BE49-F238E27FC236}">
                    <a16:creationId xmlns:a16="http://schemas.microsoft.com/office/drawing/2014/main" id="{6D1347D2-70EB-3598-67BC-94DC0536765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954379" y="563166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66" name="Ink 1165">
                <a:extLst>
                  <a:ext uri="{FF2B5EF4-FFF2-40B4-BE49-F238E27FC236}">
                    <a16:creationId xmlns:a16="http://schemas.microsoft.com/office/drawing/2014/main" id="{A50B5B32-C2B5-0DE7-1086-249CD7E62F52}"/>
                  </a:ext>
                </a:extLst>
              </p14:cNvPr>
              <p14:cNvContentPartPr/>
              <p14:nvPr/>
            </p14:nvContentPartPr>
            <p14:xfrm>
              <a:off x="11942499" y="5414228"/>
              <a:ext cx="360" cy="360"/>
            </p14:xfrm>
          </p:contentPart>
        </mc:Choice>
        <mc:Fallback>
          <p:pic>
            <p:nvPicPr>
              <p:cNvPr id="1166" name="Ink 1165">
                <a:extLst>
                  <a:ext uri="{FF2B5EF4-FFF2-40B4-BE49-F238E27FC236}">
                    <a16:creationId xmlns:a16="http://schemas.microsoft.com/office/drawing/2014/main" id="{A50B5B32-C2B5-0DE7-1086-249CD7E62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06859" y="5378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67" name="Ink 1166">
                <a:extLst>
                  <a:ext uri="{FF2B5EF4-FFF2-40B4-BE49-F238E27FC236}">
                    <a16:creationId xmlns:a16="http://schemas.microsoft.com/office/drawing/2014/main" id="{9ADE079D-838C-DE68-9507-D6C4517CD17C}"/>
                  </a:ext>
                </a:extLst>
              </p14:cNvPr>
              <p14:cNvContentPartPr/>
              <p14:nvPr/>
            </p14:nvContentPartPr>
            <p14:xfrm>
              <a:off x="12085419" y="5247548"/>
              <a:ext cx="360" cy="360"/>
            </p14:xfrm>
          </p:contentPart>
        </mc:Choice>
        <mc:Fallback>
          <p:pic>
            <p:nvPicPr>
              <p:cNvPr id="1167" name="Ink 1166">
                <a:extLst>
                  <a:ext uri="{FF2B5EF4-FFF2-40B4-BE49-F238E27FC236}">
                    <a16:creationId xmlns:a16="http://schemas.microsoft.com/office/drawing/2014/main" id="{9ADE079D-838C-DE68-9507-D6C4517CD1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49779" y="5211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68" name="Ink 1167">
                <a:extLst>
                  <a:ext uri="{FF2B5EF4-FFF2-40B4-BE49-F238E27FC236}">
                    <a16:creationId xmlns:a16="http://schemas.microsoft.com/office/drawing/2014/main" id="{657DEE29-AF4E-518B-AC56-122B0CB5E720}"/>
                  </a:ext>
                </a:extLst>
              </p14:cNvPr>
              <p14:cNvContentPartPr/>
              <p14:nvPr/>
            </p14:nvContentPartPr>
            <p14:xfrm>
              <a:off x="12181179" y="5740388"/>
              <a:ext cx="360" cy="360"/>
            </p14:xfrm>
          </p:contentPart>
        </mc:Choice>
        <mc:Fallback>
          <p:pic>
            <p:nvPicPr>
              <p:cNvPr id="1168" name="Ink 1167">
                <a:extLst>
                  <a:ext uri="{FF2B5EF4-FFF2-40B4-BE49-F238E27FC236}">
                    <a16:creationId xmlns:a16="http://schemas.microsoft.com/office/drawing/2014/main" id="{657DEE29-AF4E-518B-AC56-122B0CB5E7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45179" y="5704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169" name="Ink 1168">
                <a:extLst>
                  <a:ext uri="{FF2B5EF4-FFF2-40B4-BE49-F238E27FC236}">
                    <a16:creationId xmlns:a16="http://schemas.microsoft.com/office/drawing/2014/main" id="{749D60A7-AE1D-1DE7-1376-F96B23E12E6B}"/>
                  </a:ext>
                </a:extLst>
              </p14:cNvPr>
              <p14:cNvContentPartPr/>
              <p14:nvPr/>
            </p14:nvContentPartPr>
            <p14:xfrm>
              <a:off x="333579" y="1383308"/>
              <a:ext cx="360" cy="360"/>
            </p14:xfrm>
          </p:contentPart>
        </mc:Choice>
        <mc:Fallback>
          <p:pic>
            <p:nvPicPr>
              <p:cNvPr id="1169" name="Ink 1168">
                <a:extLst>
                  <a:ext uri="{FF2B5EF4-FFF2-40B4-BE49-F238E27FC236}">
                    <a16:creationId xmlns:a16="http://schemas.microsoft.com/office/drawing/2014/main" id="{749D60A7-AE1D-1DE7-1376-F96B23E12E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939" y="1347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70" name="Ink 1169">
                <a:extLst>
                  <a:ext uri="{FF2B5EF4-FFF2-40B4-BE49-F238E27FC236}">
                    <a16:creationId xmlns:a16="http://schemas.microsoft.com/office/drawing/2014/main" id="{A08E7FF8-BB84-9B8B-DE7B-6D1C2FAD5378}"/>
                  </a:ext>
                </a:extLst>
              </p14:cNvPr>
              <p14:cNvContentPartPr/>
              <p14:nvPr/>
            </p14:nvContentPartPr>
            <p14:xfrm>
              <a:off x="198579" y="1065068"/>
              <a:ext cx="360" cy="360"/>
            </p14:xfrm>
          </p:contentPart>
        </mc:Choice>
        <mc:Fallback>
          <p:pic>
            <p:nvPicPr>
              <p:cNvPr id="1170" name="Ink 1169">
                <a:extLst>
                  <a:ext uri="{FF2B5EF4-FFF2-40B4-BE49-F238E27FC236}">
                    <a16:creationId xmlns:a16="http://schemas.microsoft.com/office/drawing/2014/main" id="{A08E7FF8-BB84-9B8B-DE7B-6D1C2FAD53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579" y="1029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171" name="Ink 1170">
                <a:extLst>
                  <a:ext uri="{FF2B5EF4-FFF2-40B4-BE49-F238E27FC236}">
                    <a16:creationId xmlns:a16="http://schemas.microsoft.com/office/drawing/2014/main" id="{1F8453C9-98C4-737A-FCAE-FC60C1F61A69}"/>
                  </a:ext>
                </a:extLst>
              </p14:cNvPr>
              <p14:cNvContentPartPr/>
              <p14:nvPr/>
            </p14:nvContentPartPr>
            <p14:xfrm>
              <a:off x="572259" y="389348"/>
              <a:ext cx="360" cy="360"/>
            </p14:xfrm>
          </p:contentPart>
        </mc:Choice>
        <mc:Fallback>
          <p:pic>
            <p:nvPicPr>
              <p:cNvPr id="1171" name="Ink 1170">
                <a:extLst>
                  <a:ext uri="{FF2B5EF4-FFF2-40B4-BE49-F238E27FC236}">
                    <a16:creationId xmlns:a16="http://schemas.microsoft.com/office/drawing/2014/main" id="{1F8453C9-98C4-737A-FCAE-FC60C1F61A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619" y="353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72" name="Ink 1171">
                <a:extLst>
                  <a:ext uri="{FF2B5EF4-FFF2-40B4-BE49-F238E27FC236}">
                    <a16:creationId xmlns:a16="http://schemas.microsoft.com/office/drawing/2014/main" id="{CCEF5146-DB1B-07FE-982F-76966903CC0F}"/>
                  </a:ext>
                </a:extLst>
              </p14:cNvPr>
              <p14:cNvContentPartPr/>
              <p14:nvPr/>
            </p14:nvContentPartPr>
            <p14:xfrm>
              <a:off x="580179" y="86948"/>
              <a:ext cx="360" cy="360"/>
            </p14:xfrm>
          </p:contentPart>
        </mc:Choice>
        <mc:Fallback>
          <p:pic>
            <p:nvPicPr>
              <p:cNvPr id="1172" name="Ink 1171">
                <a:extLst>
                  <a:ext uri="{FF2B5EF4-FFF2-40B4-BE49-F238E27FC236}">
                    <a16:creationId xmlns:a16="http://schemas.microsoft.com/office/drawing/2014/main" id="{CCEF5146-DB1B-07FE-982F-76966903CC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179" y="51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173" name="Ink 1172">
                <a:extLst>
                  <a:ext uri="{FF2B5EF4-FFF2-40B4-BE49-F238E27FC236}">
                    <a16:creationId xmlns:a16="http://schemas.microsoft.com/office/drawing/2014/main" id="{BF40C609-1A99-A3A8-99B2-F4AA12390D47}"/>
                  </a:ext>
                </a:extLst>
              </p14:cNvPr>
              <p14:cNvContentPartPr/>
              <p14:nvPr/>
            </p14:nvContentPartPr>
            <p14:xfrm>
              <a:off x="142779" y="95228"/>
              <a:ext cx="360" cy="360"/>
            </p14:xfrm>
          </p:contentPart>
        </mc:Choice>
        <mc:Fallback>
          <p:pic>
            <p:nvPicPr>
              <p:cNvPr id="1173" name="Ink 1172">
                <a:extLst>
                  <a:ext uri="{FF2B5EF4-FFF2-40B4-BE49-F238E27FC236}">
                    <a16:creationId xmlns:a16="http://schemas.microsoft.com/office/drawing/2014/main" id="{BF40C609-1A99-A3A8-99B2-F4AA12390D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139" y="59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174" name="Ink 1173">
                <a:extLst>
                  <a:ext uri="{FF2B5EF4-FFF2-40B4-BE49-F238E27FC236}">
                    <a16:creationId xmlns:a16="http://schemas.microsoft.com/office/drawing/2014/main" id="{2A013405-9A53-E212-CB39-3606A241B926}"/>
                  </a:ext>
                </a:extLst>
              </p14:cNvPr>
              <p14:cNvContentPartPr/>
              <p14:nvPr/>
            </p14:nvContentPartPr>
            <p14:xfrm>
              <a:off x="63219" y="413108"/>
              <a:ext cx="360" cy="360"/>
            </p14:xfrm>
          </p:contentPart>
        </mc:Choice>
        <mc:Fallback>
          <p:pic>
            <p:nvPicPr>
              <p:cNvPr id="1174" name="Ink 1173">
                <a:extLst>
                  <a:ext uri="{FF2B5EF4-FFF2-40B4-BE49-F238E27FC236}">
                    <a16:creationId xmlns:a16="http://schemas.microsoft.com/office/drawing/2014/main" id="{2A013405-9A53-E212-CB39-3606A241B9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19" y="377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175" name="Ink 1174">
                <a:extLst>
                  <a:ext uri="{FF2B5EF4-FFF2-40B4-BE49-F238E27FC236}">
                    <a16:creationId xmlns:a16="http://schemas.microsoft.com/office/drawing/2014/main" id="{27E6B737-1FC9-E45A-3785-50F31CE5A89A}"/>
                  </a:ext>
                </a:extLst>
              </p14:cNvPr>
              <p14:cNvContentPartPr/>
              <p14:nvPr/>
            </p14:nvContentPartPr>
            <p14:xfrm>
              <a:off x="23619" y="556028"/>
              <a:ext cx="360" cy="360"/>
            </p14:xfrm>
          </p:contentPart>
        </mc:Choice>
        <mc:Fallback>
          <p:pic>
            <p:nvPicPr>
              <p:cNvPr id="1175" name="Ink 1174">
                <a:extLst>
                  <a:ext uri="{FF2B5EF4-FFF2-40B4-BE49-F238E27FC236}">
                    <a16:creationId xmlns:a16="http://schemas.microsoft.com/office/drawing/2014/main" id="{27E6B737-1FC9-E45A-3785-50F31CE5A8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2381" y="520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176" name="Ink 1175">
                <a:extLst>
                  <a:ext uri="{FF2B5EF4-FFF2-40B4-BE49-F238E27FC236}">
                    <a16:creationId xmlns:a16="http://schemas.microsoft.com/office/drawing/2014/main" id="{46B9EC70-8371-07B0-6B84-56C440F9EFB1}"/>
                  </a:ext>
                </a:extLst>
              </p14:cNvPr>
              <p14:cNvContentPartPr/>
              <p14:nvPr/>
            </p14:nvContentPartPr>
            <p14:xfrm>
              <a:off x="23619" y="866348"/>
              <a:ext cx="360" cy="360"/>
            </p14:xfrm>
          </p:contentPart>
        </mc:Choice>
        <mc:Fallback>
          <p:pic>
            <p:nvPicPr>
              <p:cNvPr id="1176" name="Ink 1175">
                <a:extLst>
                  <a:ext uri="{FF2B5EF4-FFF2-40B4-BE49-F238E27FC236}">
                    <a16:creationId xmlns:a16="http://schemas.microsoft.com/office/drawing/2014/main" id="{46B9EC70-8371-07B0-6B84-56C440F9EF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2381" y="830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177" name="Ink 1176">
                <a:extLst>
                  <a:ext uri="{FF2B5EF4-FFF2-40B4-BE49-F238E27FC236}">
                    <a16:creationId xmlns:a16="http://schemas.microsoft.com/office/drawing/2014/main" id="{A38BE250-6B3F-09BE-EEB3-A422EB494F7A}"/>
                  </a:ext>
                </a:extLst>
              </p14:cNvPr>
              <p14:cNvContentPartPr/>
              <p14:nvPr/>
            </p14:nvContentPartPr>
            <p14:xfrm>
              <a:off x="301899" y="866348"/>
              <a:ext cx="360" cy="360"/>
            </p14:xfrm>
          </p:contentPart>
        </mc:Choice>
        <mc:Fallback>
          <p:pic>
            <p:nvPicPr>
              <p:cNvPr id="1177" name="Ink 1176">
                <a:extLst>
                  <a:ext uri="{FF2B5EF4-FFF2-40B4-BE49-F238E27FC236}">
                    <a16:creationId xmlns:a16="http://schemas.microsoft.com/office/drawing/2014/main" id="{A38BE250-6B3F-09BE-EEB3-A422EB494F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899" y="830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178" name="Ink 1177">
                <a:extLst>
                  <a:ext uri="{FF2B5EF4-FFF2-40B4-BE49-F238E27FC236}">
                    <a16:creationId xmlns:a16="http://schemas.microsoft.com/office/drawing/2014/main" id="{D44D5777-4665-7121-9E50-EEFE01F506E4}"/>
                  </a:ext>
                </a:extLst>
              </p14:cNvPr>
              <p14:cNvContentPartPr/>
              <p14:nvPr/>
            </p14:nvContentPartPr>
            <p14:xfrm>
              <a:off x="1009659" y="253988"/>
              <a:ext cx="360" cy="360"/>
            </p14:xfrm>
          </p:contentPart>
        </mc:Choice>
        <mc:Fallback>
          <p:pic>
            <p:nvPicPr>
              <p:cNvPr id="1178" name="Ink 1177">
                <a:extLst>
                  <a:ext uri="{FF2B5EF4-FFF2-40B4-BE49-F238E27FC236}">
                    <a16:creationId xmlns:a16="http://schemas.microsoft.com/office/drawing/2014/main" id="{D44D5777-4665-7121-9E50-EEFE01F506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659" y="218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179" name="Ink 1178">
                <a:extLst>
                  <a:ext uri="{FF2B5EF4-FFF2-40B4-BE49-F238E27FC236}">
                    <a16:creationId xmlns:a16="http://schemas.microsoft.com/office/drawing/2014/main" id="{0510F54B-F8F8-9A17-6815-58D8978853B7}"/>
                  </a:ext>
                </a:extLst>
              </p14:cNvPr>
              <p14:cNvContentPartPr/>
              <p14:nvPr/>
            </p14:nvContentPartPr>
            <p14:xfrm>
              <a:off x="1478739" y="15668"/>
              <a:ext cx="360" cy="360"/>
            </p14:xfrm>
          </p:contentPart>
        </mc:Choice>
        <mc:Fallback>
          <p:pic>
            <p:nvPicPr>
              <p:cNvPr id="1179" name="Ink 1178">
                <a:extLst>
                  <a:ext uri="{FF2B5EF4-FFF2-40B4-BE49-F238E27FC236}">
                    <a16:creationId xmlns:a16="http://schemas.microsoft.com/office/drawing/2014/main" id="{0510F54B-F8F8-9A17-6815-58D8978853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2739" y="-2033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180" name="Ink 1179">
                <a:extLst>
                  <a:ext uri="{FF2B5EF4-FFF2-40B4-BE49-F238E27FC236}">
                    <a16:creationId xmlns:a16="http://schemas.microsoft.com/office/drawing/2014/main" id="{16F6C7C9-D3A4-F6FD-03BB-ADC189FF1FD8}"/>
                  </a:ext>
                </a:extLst>
              </p14:cNvPr>
              <p14:cNvContentPartPr/>
              <p14:nvPr/>
            </p14:nvContentPartPr>
            <p14:xfrm>
              <a:off x="1597899" y="134828"/>
              <a:ext cx="360" cy="360"/>
            </p14:xfrm>
          </p:contentPart>
        </mc:Choice>
        <mc:Fallback>
          <p:pic>
            <p:nvPicPr>
              <p:cNvPr id="1180" name="Ink 1179">
                <a:extLst>
                  <a:ext uri="{FF2B5EF4-FFF2-40B4-BE49-F238E27FC236}">
                    <a16:creationId xmlns:a16="http://schemas.microsoft.com/office/drawing/2014/main" id="{16F6C7C9-D3A4-F6FD-03BB-ADC189FF1F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2259" y="99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181" name="Ink 1180">
                <a:extLst>
                  <a:ext uri="{FF2B5EF4-FFF2-40B4-BE49-F238E27FC236}">
                    <a16:creationId xmlns:a16="http://schemas.microsoft.com/office/drawing/2014/main" id="{EDC030AB-A7C4-EB7B-B41F-1382DFAEAA8C}"/>
                  </a:ext>
                </a:extLst>
              </p14:cNvPr>
              <p14:cNvContentPartPr/>
              <p14:nvPr/>
            </p14:nvContentPartPr>
            <p14:xfrm>
              <a:off x="1382979" y="261908"/>
              <a:ext cx="360" cy="360"/>
            </p14:xfrm>
          </p:contentPart>
        </mc:Choice>
        <mc:Fallback>
          <p:pic>
            <p:nvPicPr>
              <p:cNvPr id="1181" name="Ink 1180">
                <a:extLst>
                  <a:ext uri="{FF2B5EF4-FFF2-40B4-BE49-F238E27FC236}">
                    <a16:creationId xmlns:a16="http://schemas.microsoft.com/office/drawing/2014/main" id="{EDC030AB-A7C4-EB7B-B41F-1382DFAEAA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7339" y="226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182" name="Ink 1181">
                <a:extLst>
                  <a:ext uri="{FF2B5EF4-FFF2-40B4-BE49-F238E27FC236}">
                    <a16:creationId xmlns:a16="http://schemas.microsoft.com/office/drawing/2014/main" id="{70505E6F-7FF6-D390-C5D9-3D045F1F84B2}"/>
                  </a:ext>
                </a:extLst>
              </p14:cNvPr>
              <p14:cNvContentPartPr/>
              <p14:nvPr/>
            </p14:nvContentPartPr>
            <p14:xfrm>
              <a:off x="1097139" y="63188"/>
              <a:ext cx="360" cy="360"/>
            </p14:xfrm>
          </p:contentPart>
        </mc:Choice>
        <mc:Fallback>
          <p:pic>
            <p:nvPicPr>
              <p:cNvPr id="1182" name="Ink 1181">
                <a:extLst>
                  <a:ext uri="{FF2B5EF4-FFF2-40B4-BE49-F238E27FC236}">
                    <a16:creationId xmlns:a16="http://schemas.microsoft.com/office/drawing/2014/main" id="{70505E6F-7FF6-D390-C5D9-3D045F1F84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1139" y="27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183" name="Ink 1182">
                <a:extLst>
                  <a:ext uri="{FF2B5EF4-FFF2-40B4-BE49-F238E27FC236}">
                    <a16:creationId xmlns:a16="http://schemas.microsoft.com/office/drawing/2014/main" id="{A7E46547-F958-5B3C-19AD-151ACC68DF07}"/>
                  </a:ext>
                </a:extLst>
              </p14:cNvPr>
              <p14:cNvContentPartPr/>
              <p14:nvPr/>
            </p14:nvContentPartPr>
            <p14:xfrm>
              <a:off x="2027379" y="214388"/>
              <a:ext cx="360" cy="360"/>
            </p14:xfrm>
          </p:contentPart>
        </mc:Choice>
        <mc:Fallback>
          <p:pic>
            <p:nvPicPr>
              <p:cNvPr id="1183" name="Ink 1182">
                <a:extLst>
                  <a:ext uri="{FF2B5EF4-FFF2-40B4-BE49-F238E27FC236}">
                    <a16:creationId xmlns:a16="http://schemas.microsoft.com/office/drawing/2014/main" id="{A7E46547-F958-5B3C-19AD-151ACC68DF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1739" y="178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184" name="Ink 1183">
                <a:extLst>
                  <a:ext uri="{FF2B5EF4-FFF2-40B4-BE49-F238E27FC236}">
                    <a16:creationId xmlns:a16="http://schemas.microsoft.com/office/drawing/2014/main" id="{4F446221-3740-C377-86F4-3A8AC4FB06DC}"/>
                  </a:ext>
                </a:extLst>
              </p14:cNvPr>
              <p14:cNvContentPartPr/>
              <p14:nvPr/>
            </p14:nvContentPartPr>
            <p14:xfrm>
              <a:off x="1820739" y="47348"/>
              <a:ext cx="360" cy="360"/>
            </p14:xfrm>
          </p:contentPart>
        </mc:Choice>
        <mc:Fallback>
          <p:pic>
            <p:nvPicPr>
              <p:cNvPr id="1184" name="Ink 1183">
                <a:extLst>
                  <a:ext uri="{FF2B5EF4-FFF2-40B4-BE49-F238E27FC236}">
                    <a16:creationId xmlns:a16="http://schemas.microsoft.com/office/drawing/2014/main" id="{4F446221-3740-C377-86F4-3A8AC4FB06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4739" y="11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185" name="Ink 1184">
                <a:extLst>
                  <a:ext uri="{FF2B5EF4-FFF2-40B4-BE49-F238E27FC236}">
                    <a16:creationId xmlns:a16="http://schemas.microsoft.com/office/drawing/2014/main" id="{388ADE50-5C0E-6C07-24B1-9BF71DB1D959}"/>
                  </a:ext>
                </a:extLst>
              </p14:cNvPr>
              <p14:cNvContentPartPr/>
              <p14:nvPr/>
            </p14:nvContentPartPr>
            <p14:xfrm>
              <a:off x="1757019" y="222308"/>
              <a:ext cx="360" cy="360"/>
            </p14:xfrm>
          </p:contentPart>
        </mc:Choice>
        <mc:Fallback>
          <p:pic>
            <p:nvPicPr>
              <p:cNvPr id="1185" name="Ink 1184">
                <a:extLst>
                  <a:ext uri="{FF2B5EF4-FFF2-40B4-BE49-F238E27FC236}">
                    <a16:creationId xmlns:a16="http://schemas.microsoft.com/office/drawing/2014/main" id="{388ADE50-5C0E-6C07-24B1-9BF71DB1D9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1019" y="186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186" name="Ink 1185">
                <a:extLst>
                  <a:ext uri="{FF2B5EF4-FFF2-40B4-BE49-F238E27FC236}">
                    <a16:creationId xmlns:a16="http://schemas.microsoft.com/office/drawing/2014/main" id="{D2AC92A0-98F3-454E-1631-A6F361CCC221}"/>
                  </a:ext>
                </a:extLst>
              </p14:cNvPr>
              <p14:cNvContentPartPr/>
              <p14:nvPr/>
            </p14:nvContentPartPr>
            <p14:xfrm>
              <a:off x="2234019" y="23588"/>
              <a:ext cx="360" cy="360"/>
            </p14:xfrm>
          </p:contentPart>
        </mc:Choice>
        <mc:Fallback>
          <p:pic>
            <p:nvPicPr>
              <p:cNvPr id="1186" name="Ink 1185">
                <a:extLst>
                  <a:ext uri="{FF2B5EF4-FFF2-40B4-BE49-F238E27FC236}">
                    <a16:creationId xmlns:a16="http://schemas.microsoft.com/office/drawing/2014/main" id="{D2AC92A0-98F3-454E-1631-A6F361CCC2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8019" y="-1205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187" name="Ink 1186">
                <a:extLst>
                  <a:ext uri="{FF2B5EF4-FFF2-40B4-BE49-F238E27FC236}">
                    <a16:creationId xmlns:a16="http://schemas.microsoft.com/office/drawing/2014/main" id="{A265ACD6-25E6-C551-BB82-EB441902DB9E}"/>
                  </a:ext>
                </a:extLst>
              </p14:cNvPr>
              <p14:cNvContentPartPr/>
              <p14:nvPr/>
            </p14:nvContentPartPr>
            <p14:xfrm>
              <a:off x="2218179" y="238148"/>
              <a:ext cx="360" cy="360"/>
            </p14:xfrm>
          </p:contentPart>
        </mc:Choice>
        <mc:Fallback>
          <p:pic>
            <p:nvPicPr>
              <p:cNvPr id="1187" name="Ink 1186">
                <a:extLst>
                  <a:ext uri="{FF2B5EF4-FFF2-40B4-BE49-F238E27FC236}">
                    <a16:creationId xmlns:a16="http://schemas.microsoft.com/office/drawing/2014/main" id="{A265ACD6-25E6-C551-BB82-EB441902DB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2539" y="202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188" name="Ink 1187">
                <a:extLst>
                  <a:ext uri="{FF2B5EF4-FFF2-40B4-BE49-F238E27FC236}">
                    <a16:creationId xmlns:a16="http://schemas.microsoft.com/office/drawing/2014/main" id="{770271D9-4C23-1544-076A-438C56D4303E}"/>
                  </a:ext>
                </a:extLst>
              </p14:cNvPr>
              <p14:cNvContentPartPr/>
              <p14:nvPr/>
            </p14:nvContentPartPr>
            <p14:xfrm>
              <a:off x="2440659" y="230228"/>
              <a:ext cx="360" cy="360"/>
            </p14:xfrm>
          </p:contentPart>
        </mc:Choice>
        <mc:Fallback>
          <p:pic>
            <p:nvPicPr>
              <p:cNvPr id="1188" name="Ink 1187">
                <a:extLst>
                  <a:ext uri="{FF2B5EF4-FFF2-40B4-BE49-F238E27FC236}">
                    <a16:creationId xmlns:a16="http://schemas.microsoft.com/office/drawing/2014/main" id="{770271D9-4C23-1544-076A-438C56D430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4659" y="194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189" name="Ink 1188">
                <a:extLst>
                  <a:ext uri="{FF2B5EF4-FFF2-40B4-BE49-F238E27FC236}">
                    <a16:creationId xmlns:a16="http://schemas.microsoft.com/office/drawing/2014/main" id="{8510C341-DD16-29FC-52E9-3B3356E7D2D8}"/>
                  </a:ext>
                </a:extLst>
              </p14:cNvPr>
              <p14:cNvContentPartPr/>
              <p14:nvPr/>
            </p14:nvContentPartPr>
            <p14:xfrm>
              <a:off x="2997219" y="103148"/>
              <a:ext cx="360" cy="360"/>
            </p14:xfrm>
          </p:contentPart>
        </mc:Choice>
        <mc:Fallback>
          <p:pic>
            <p:nvPicPr>
              <p:cNvPr id="1189" name="Ink 1188">
                <a:extLst>
                  <a:ext uri="{FF2B5EF4-FFF2-40B4-BE49-F238E27FC236}">
                    <a16:creationId xmlns:a16="http://schemas.microsoft.com/office/drawing/2014/main" id="{8510C341-DD16-29FC-52E9-3B3356E7D2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1219" y="67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190" name="Ink 1189">
                <a:extLst>
                  <a:ext uri="{FF2B5EF4-FFF2-40B4-BE49-F238E27FC236}">
                    <a16:creationId xmlns:a16="http://schemas.microsoft.com/office/drawing/2014/main" id="{603C931A-4FA6-EF2E-8F7D-879A46502C67}"/>
                  </a:ext>
                </a:extLst>
              </p14:cNvPr>
              <p14:cNvContentPartPr/>
              <p14:nvPr/>
            </p14:nvContentPartPr>
            <p14:xfrm>
              <a:off x="2758899" y="238148"/>
              <a:ext cx="360" cy="360"/>
            </p14:xfrm>
          </p:contentPart>
        </mc:Choice>
        <mc:Fallback>
          <p:pic>
            <p:nvPicPr>
              <p:cNvPr id="1190" name="Ink 1189">
                <a:extLst>
                  <a:ext uri="{FF2B5EF4-FFF2-40B4-BE49-F238E27FC236}">
                    <a16:creationId xmlns:a16="http://schemas.microsoft.com/office/drawing/2014/main" id="{603C931A-4FA6-EF2E-8F7D-879A46502C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2899" y="202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191" name="Ink 1190">
                <a:extLst>
                  <a:ext uri="{FF2B5EF4-FFF2-40B4-BE49-F238E27FC236}">
                    <a16:creationId xmlns:a16="http://schemas.microsoft.com/office/drawing/2014/main" id="{4FF350FA-9C3A-F4F7-A447-91DB23006412}"/>
                  </a:ext>
                </a:extLst>
              </p14:cNvPr>
              <p14:cNvContentPartPr/>
              <p14:nvPr/>
            </p14:nvContentPartPr>
            <p14:xfrm>
              <a:off x="2559819" y="55268"/>
              <a:ext cx="360" cy="360"/>
            </p14:xfrm>
          </p:contentPart>
        </mc:Choice>
        <mc:Fallback>
          <p:pic>
            <p:nvPicPr>
              <p:cNvPr id="1191" name="Ink 1190">
                <a:extLst>
                  <a:ext uri="{FF2B5EF4-FFF2-40B4-BE49-F238E27FC236}">
                    <a16:creationId xmlns:a16="http://schemas.microsoft.com/office/drawing/2014/main" id="{4FF350FA-9C3A-F4F7-A447-91DB230064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4179" y="19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192" name="Ink 1191">
                <a:extLst>
                  <a:ext uri="{FF2B5EF4-FFF2-40B4-BE49-F238E27FC236}">
                    <a16:creationId xmlns:a16="http://schemas.microsoft.com/office/drawing/2014/main" id="{96D1F948-7E8C-1B02-DF10-22793D040972}"/>
                  </a:ext>
                </a:extLst>
              </p14:cNvPr>
              <p14:cNvContentPartPr/>
              <p14:nvPr/>
            </p14:nvContentPartPr>
            <p14:xfrm>
              <a:off x="3402939" y="174428"/>
              <a:ext cx="360" cy="360"/>
            </p14:xfrm>
          </p:contentPart>
        </mc:Choice>
        <mc:Fallback>
          <p:pic>
            <p:nvPicPr>
              <p:cNvPr id="1192" name="Ink 1191">
                <a:extLst>
                  <a:ext uri="{FF2B5EF4-FFF2-40B4-BE49-F238E27FC236}">
                    <a16:creationId xmlns:a16="http://schemas.microsoft.com/office/drawing/2014/main" id="{96D1F948-7E8C-1B02-DF10-22793D0409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6939" y="138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193" name="Ink 1192">
                <a:extLst>
                  <a:ext uri="{FF2B5EF4-FFF2-40B4-BE49-F238E27FC236}">
                    <a16:creationId xmlns:a16="http://schemas.microsoft.com/office/drawing/2014/main" id="{14CFFD3D-7D27-C58C-F15B-15BF76BB21AD}"/>
                  </a:ext>
                </a:extLst>
              </p14:cNvPr>
              <p14:cNvContentPartPr/>
              <p14:nvPr/>
            </p14:nvContentPartPr>
            <p14:xfrm>
              <a:off x="3053019" y="286028"/>
              <a:ext cx="360" cy="360"/>
            </p14:xfrm>
          </p:contentPart>
        </mc:Choice>
        <mc:Fallback>
          <p:pic>
            <p:nvPicPr>
              <p:cNvPr id="1193" name="Ink 1192">
                <a:extLst>
                  <a:ext uri="{FF2B5EF4-FFF2-40B4-BE49-F238E27FC236}">
                    <a16:creationId xmlns:a16="http://schemas.microsoft.com/office/drawing/2014/main" id="{14CFFD3D-7D27-C58C-F15B-15BF76BB21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7379" y="250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194" name="Ink 1193">
                <a:extLst>
                  <a:ext uri="{FF2B5EF4-FFF2-40B4-BE49-F238E27FC236}">
                    <a16:creationId xmlns:a16="http://schemas.microsoft.com/office/drawing/2014/main" id="{221D6164-7575-C421-BF80-E6C24BFA5363}"/>
                  </a:ext>
                </a:extLst>
              </p14:cNvPr>
              <p14:cNvContentPartPr/>
              <p14:nvPr/>
            </p14:nvContentPartPr>
            <p14:xfrm>
              <a:off x="3227979" y="23588"/>
              <a:ext cx="360" cy="360"/>
            </p14:xfrm>
          </p:contentPart>
        </mc:Choice>
        <mc:Fallback>
          <p:pic>
            <p:nvPicPr>
              <p:cNvPr id="1194" name="Ink 1193">
                <a:extLst>
                  <a:ext uri="{FF2B5EF4-FFF2-40B4-BE49-F238E27FC236}">
                    <a16:creationId xmlns:a16="http://schemas.microsoft.com/office/drawing/2014/main" id="{221D6164-7575-C421-BF80-E6C24BFA53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1979" y="-1205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195" name="Ink 1194">
                <a:extLst>
                  <a:ext uri="{FF2B5EF4-FFF2-40B4-BE49-F238E27FC236}">
                    <a16:creationId xmlns:a16="http://schemas.microsoft.com/office/drawing/2014/main" id="{D3CB5286-8D81-AFF0-A275-07354AEF4FCF}"/>
                  </a:ext>
                </a:extLst>
              </p14:cNvPr>
              <p14:cNvContentPartPr/>
              <p14:nvPr/>
            </p14:nvContentPartPr>
            <p14:xfrm>
              <a:off x="3776259" y="246068"/>
              <a:ext cx="360" cy="360"/>
            </p14:xfrm>
          </p:contentPart>
        </mc:Choice>
        <mc:Fallback>
          <p:pic>
            <p:nvPicPr>
              <p:cNvPr id="1195" name="Ink 1194">
                <a:extLst>
                  <a:ext uri="{FF2B5EF4-FFF2-40B4-BE49-F238E27FC236}">
                    <a16:creationId xmlns:a16="http://schemas.microsoft.com/office/drawing/2014/main" id="{D3CB5286-8D81-AFF0-A275-07354AEF4F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40619" y="210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196" name="Ink 1195">
                <a:extLst>
                  <a:ext uri="{FF2B5EF4-FFF2-40B4-BE49-F238E27FC236}">
                    <a16:creationId xmlns:a16="http://schemas.microsoft.com/office/drawing/2014/main" id="{19B58B66-C5B4-369B-9F04-516854519379}"/>
                  </a:ext>
                </a:extLst>
              </p14:cNvPr>
              <p14:cNvContentPartPr/>
              <p14:nvPr/>
            </p14:nvContentPartPr>
            <p14:xfrm>
              <a:off x="3839979" y="55268"/>
              <a:ext cx="360" cy="360"/>
            </p14:xfrm>
          </p:contentPart>
        </mc:Choice>
        <mc:Fallback>
          <p:pic>
            <p:nvPicPr>
              <p:cNvPr id="1196" name="Ink 1195">
                <a:extLst>
                  <a:ext uri="{FF2B5EF4-FFF2-40B4-BE49-F238E27FC236}">
                    <a16:creationId xmlns:a16="http://schemas.microsoft.com/office/drawing/2014/main" id="{19B58B66-C5B4-369B-9F04-516854519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4339" y="19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197" name="Ink 1196">
                <a:extLst>
                  <a:ext uri="{FF2B5EF4-FFF2-40B4-BE49-F238E27FC236}">
                    <a16:creationId xmlns:a16="http://schemas.microsoft.com/office/drawing/2014/main" id="{4CB1E845-391A-CA89-E149-2EC07CB42258}"/>
                  </a:ext>
                </a:extLst>
              </p14:cNvPr>
              <p14:cNvContentPartPr/>
              <p14:nvPr/>
            </p14:nvContentPartPr>
            <p14:xfrm>
              <a:off x="4396539" y="86948"/>
              <a:ext cx="360" cy="360"/>
            </p14:xfrm>
          </p:contentPart>
        </mc:Choice>
        <mc:Fallback>
          <p:pic>
            <p:nvPicPr>
              <p:cNvPr id="1197" name="Ink 1196">
                <a:extLst>
                  <a:ext uri="{FF2B5EF4-FFF2-40B4-BE49-F238E27FC236}">
                    <a16:creationId xmlns:a16="http://schemas.microsoft.com/office/drawing/2014/main" id="{4CB1E845-391A-CA89-E149-2EC07CB422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0899" y="51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198" name="Ink 1197">
                <a:extLst>
                  <a:ext uri="{FF2B5EF4-FFF2-40B4-BE49-F238E27FC236}">
                    <a16:creationId xmlns:a16="http://schemas.microsoft.com/office/drawing/2014/main" id="{2E12AE09-F21D-81C5-C21C-B722F28213F2}"/>
                  </a:ext>
                </a:extLst>
              </p14:cNvPr>
              <p14:cNvContentPartPr/>
              <p14:nvPr/>
            </p14:nvContentPartPr>
            <p14:xfrm>
              <a:off x="4460259" y="246068"/>
              <a:ext cx="360" cy="360"/>
            </p14:xfrm>
          </p:contentPart>
        </mc:Choice>
        <mc:Fallback>
          <p:pic>
            <p:nvPicPr>
              <p:cNvPr id="1198" name="Ink 1197">
                <a:extLst>
                  <a:ext uri="{FF2B5EF4-FFF2-40B4-BE49-F238E27FC236}">
                    <a16:creationId xmlns:a16="http://schemas.microsoft.com/office/drawing/2014/main" id="{2E12AE09-F21D-81C5-C21C-B722F28213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4619" y="210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199" name="Ink 1198">
                <a:extLst>
                  <a:ext uri="{FF2B5EF4-FFF2-40B4-BE49-F238E27FC236}">
                    <a16:creationId xmlns:a16="http://schemas.microsoft.com/office/drawing/2014/main" id="{9AD049FC-FA1C-F801-9630-2EA3D9B2C178}"/>
                  </a:ext>
                </a:extLst>
              </p14:cNvPr>
              <p14:cNvContentPartPr/>
              <p14:nvPr/>
            </p14:nvContentPartPr>
            <p14:xfrm>
              <a:off x="4778499" y="246068"/>
              <a:ext cx="360" cy="360"/>
            </p14:xfrm>
          </p:contentPart>
        </mc:Choice>
        <mc:Fallback>
          <p:pic>
            <p:nvPicPr>
              <p:cNvPr id="1199" name="Ink 1198">
                <a:extLst>
                  <a:ext uri="{FF2B5EF4-FFF2-40B4-BE49-F238E27FC236}">
                    <a16:creationId xmlns:a16="http://schemas.microsoft.com/office/drawing/2014/main" id="{9AD049FC-FA1C-F801-9630-2EA3D9B2C1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2499" y="210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200" name="Ink 1199">
                <a:extLst>
                  <a:ext uri="{FF2B5EF4-FFF2-40B4-BE49-F238E27FC236}">
                    <a16:creationId xmlns:a16="http://schemas.microsoft.com/office/drawing/2014/main" id="{CEFC84E5-517B-4E1F-AE6C-8A8C6F47BAEA}"/>
                  </a:ext>
                </a:extLst>
              </p14:cNvPr>
              <p14:cNvContentPartPr/>
              <p14:nvPr/>
            </p14:nvContentPartPr>
            <p14:xfrm>
              <a:off x="4595619" y="-532"/>
              <a:ext cx="360" cy="360"/>
            </p14:xfrm>
          </p:contentPart>
        </mc:Choice>
        <mc:Fallback>
          <p:pic>
            <p:nvPicPr>
              <p:cNvPr id="1200" name="Ink 1199">
                <a:extLst>
                  <a:ext uri="{FF2B5EF4-FFF2-40B4-BE49-F238E27FC236}">
                    <a16:creationId xmlns:a16="http://schemas.microsoft.com/office/drawing/2014/main" id="{CEFC84E5-517B-4E1F-AE6C-8A8C6F47BA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9979" y="-3617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201" name="Ink 1200">
                <a:extLst>
                  <a:ext uri="{FF2B5EF4-FFF2-40B4-BE49-F238E27FC236}">
                    <a16:creationId xmlns:a16="http://schemas.microsoft.com/office/drawing/2014/main" id="{322F7230-14B4-28F8-ECB9-5F14414F0AE2}"/>
                  </a:ext>
                </a:extLst>
              </p14:cNvPr>
              <p14:cNvContentPartPr/>
              <p14:nvPr/>
            </p14:nvContentPartPr>
            <p14:xfrm>
              <a:off x="5493819" y="214388"/>
              <a:ext cx="360" cy="360"/>
            </p14:xfrm>
          </p:contentPart>
        </mc:Choice>
        <mc:Fallback>
          <p:pic>
            <p:nvPicPr>
              <p:cNvPr id="1201" name="Ink 1200">
                <a:extLst>
                  <a:ext uri="{FF2B5EF4-FFF2-40B4-BE49-F238E27FC236}">
                    <a16:creationId xmlns:a16="http://schemas.microsoft.com/office/drawing/2014/main" id="{322F7230-14B4-28F8-ECB9-5F14414F0A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8179" y="178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202" name="Ink 1201">
                <a:extLst>
                  <a:ext uri="{FF2B5EF4-FFF2-40B4-BE49-F238E27FC236}">
                    <a16:creationId xmlns:a16="http://schemas.microsoft.com/office/drawing/2014/main" id="{84B23E29-BD02-B01E-1F30-B1EC98C287ED}"/>
                  </a:ext>
                </a:extLst>
              </p14:cNvPr>
              <p14:cNvContentPartPr/>
              <p14:nvPr/>
            </p14:nvContentPartPr>
            <p14:xfrm>
              <a:off x="6241179" y="953828"/>
              <a:ext cx="360" cy="360"/>
            </p14:xfrm>
          </p:contentPart>
        </mc:Choice>
        <mc:Fallback>
          <p:pic>
            <p:nvPicPr>
              <p:cNvPr id="1202" name="Ink 1201">
                <a:extLst>
                  <a:ext uri="{FF2B5EF4-FFF2-40B4-BE49-F238E27FC236}">
                    <a16:creationId xmlns:a16="http://schemas.microsoft.com/office/drawing/2014/main" id="{84B23E29-BD02-B01E-1F30-B1EC98C287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5539" y="917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203" name="Ink 1202">
                <a:extLst>
                  <a:ext uri="{FF2B5EF4-FFF2-40B4-BE49-F238E27FC236}">
                    <a16:creationId xmlns:a16="http://schemas.microsoft.com/office/drawing/2014/main" id="{4FFAACFF-7E8E-7335-EE24-5E6D52F82366}"/>
                  </a:ext>
                </a:extLst>
              </p14:cNvPr>
              <p14:cNvContentPartPr/>
              <p14:nvPr/>
            </p14:nvContentPartPr>
            <p14:xfrm>
              <a:off x="5939139" y="930068"/>
              <a:ext cx="360" cy="360"/>
            </p14:xfrm>
          </p:contentPart>
        </mc:Choice>
        <mc:Fallback>
          <p:pic>
            <p:nvPicPr>
              <p:cNvPr id="1203" name="Ink 1202">
                <a:extLst>
                  <a:ext uri="{FF2B5EF4-FFF2-40B4-BE49-F238E27FC236}">
                    <a16:creationId xmlns:a16="http://schemas.microsoft.com/office/drawing/2014/main" id="{4FFAACFF-7E8E-7335-EE24-5E6D52F823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3499" y="894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204" name="Ink 1203">
                <a:extLst>
                  <a:ext uri="{FF2B5EF4-FFF2-40B4-BE49-F238E27FC236}">
                    <a16:creationId xmlns:a16="http://schemas.microsoft.com/office/drawing/2014/main" id="{E9FBA732-245C-225A-5A0A-4B7275BF293F}"/>
                  </a:ext>
                </a:extLst>
              </p14:cNvPr>
              <p14:cNvContentPartPr/>
              <p14:nvPr/>
            </p14:nvContentPartPr>
            <p14:xfrm>
              <a:off x="5962899" y="1216268"/>
              <a:ext cx="360" cy="360"/>
            </p14:xfrm>
          </p:contentPart>
        </mc:Choice>
        <mc:Fallback>
          <p:pic>
            <p:nvPicPr>
              <p:cNvPr id="1204" name="Ink 1203">
                <a:extLst>
                  <a:ext uri="{FF2B5EF4-FFF2-40B4-BE49-F238E27FC236}">
                    <a16:creationId xmlns:a16="http://schemas.microsoft.com/office/drawing/2014/main" id="{E9FBA732-245C-225A-5A0A-4B7275BF29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7259" y="1180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205" name="Ink 1204">
                <a:extLst>
                  <a:ext uri="{FF2B5EF4-FFF2-40B4-BE49-F238E27FC236}">
                    <a16:creationId xmlns:a16="http://schemas.microsoft.com/office/drawing/2014/main" id="{8382716A-9022-B315-C0B7-6FB935A93862}"/>
                  </a:ext>
                </a:extLst>
              </p14:cNvPr>
              <p14:cNvContentPartPr/>
              <p14:nvPr/>
            </p14:nvContentPartPr>
            <p14:xfrm>
              <a:off x="5804139" y="1065068"/>
              <a:ext cx="360" cy="360"/>
            </p14:xfrm>
          </p:contentPart>
        </mc:Choice>
        <mc:Fallback>
          <p:pic>
            <p:nvPicPr>
              <p:cNvPr id="1205" name="Ink 1204">
                <a:extLst>
                  <a:ext uri="{FF2B5EF4-FFF2-40B4-BE49-F238E27FC236}">
                    <a16:creationId xmlns:a16="http://schemas.microsoft.com/office/drawing/2014/main" id="{8382716A-9022-B315-C0B7-6FB935A938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8139" y="1029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206" name="Ink 1205">
                <a:extLst>
                  <a:ext uri="{FF2B5EF4-FFF2-40B4-BE49-F238E27FC236}">
                    <a16:creationId xmlns:a16="http://schemas.microsoft.com/office/drawing/2014/main" id="{A3161E2D-405D-2BBE-7158-DE071CEDF1E0}"/>
                  </a:ext>
                </a:extLst>
              </p14:cNvPr>
              <p14:cNvContentPartPr/>
              <p14:nvPr/>
            </p14:nvContentPartPr>
            <p14:xfrm>
              <a:off x="5684619" y="1399148"/>
              <a:ext cx="360" cy="360"/>
            </p14:xfrm>
          </p:contentPart>
        </mc:Choice>
        <mc:Fallback>
          <p:pic>
            <p:nvPicPr>
              <p:cNvPr id="1206" name="Ink 1205">
                <a:extLst>
                  <a:ext uri="{FF2B5EF4-FFF2-40B4-BE49-F238E27FC236}">
                    <a16:creationId xmlns:a16="http://schemas.microsoft.com/office/drawing/2014/main" id="{A3161E2D-405D-2BBE-7158-DE071CEDF1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8979" y="1363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207" name="Ink 1206">
                <a:extLst>
                  <a:ext uri="{FF2B5EF4-FFF2-40B4-BE49-F238E27FC236}">
                    <a16:creationId xmlns:a16="http://schemas.microsoft.com/office/drawing/2014/main" id="{E219655C-35F7-043F-6DD8-2FAF5E63D32F}"/>
                  </a:ext>
                </a:extLst>
              </p14:cNvPr>
              <p14:cNvContentPartPr/>
              <p14:nvPr/>
            </p14:nvContentPartPr>
            <p14:xfrm>
              <a:off x="5947419" y="1486628"/>
              <a:ext cx="360" cy="360"/>
            </p14:xfrm>
          </p:contentPart>
        </mc:Choice>
        <mc:Fallback>
          <p:pic>
            <p:nvPicPr>
              <p:cNvPr id="1207" name="Ink 1206">
                <a:extLst>
                  <a:ext uri="{FF2B5EF4-FFF2-40B4-BE49-F238E27FC236}">
                    <a16:creationId xmlns:a16="http://schemas.microsoft.com/office/drawing/2014/main" id="{E219655C-35F7-043F-6DD8-2FAF5E63D3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1419" y="1450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208" name="Ink 1207">
                <a:extLst>
                  <a:ext uri="{FF2B5EF4-FFF2-40B4-BE49-F238E27FC236}">
                    <a16:creationId xmlns:a16="http://schemas.microsoft.com/office/drawing/2014/main" id="{AC76D8CC-0019-7F09-05C5-B2368275E12D}"/>
                  </a:ext>
                </a:extLst>
              </p14:cNvPr>
              <p14:cNvContentPartPr/>
              <p14:nvPr/>
            </p14:nvContentPartPr>
            <p14:xfrm>
              <a:off x="5891619" y="1796588"/>
              <a:ext cx="360" cy="360"/>
            </p14:xfrm>
          </p:contentPart>
        </mc:Choice>
        <mc:Fallback>
          <p:pic>
            <p:nvPicPr>
              <p:cNvPr id="1208" name="Ink 1207">
                <a:extLst>
                  <a:ext uri="{FF2B5EF4-FFF2-40B4-BE49-F238E27FC236}">
                    <a16:creationId xmlns:a16="http://schemas.microsoft.com/office/drawing/2014/main" id="{AC76D8CC-0019-7F09-05C5-B2368275E1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5619" y="1760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209" name="Ink 1208">
                <a:extLst>
                  <a:ext uri="{FF2B5EF4-FFF2-40B4-BE49-F238E27FC236}">
                    <a16:creationId xmlns:a16="http://schemas.microsoft.com/office/drawing/2014/main" id="{CC08941B-79F0-2F4C-47B6-88860ABB59C9}"/>
                  </a:ext>
                </a:extLst>
              </p14:cNvPr>
              <p14:cNvContentPartPr/>
              <p14:nvPr/>
            </p14:nvContentPartPr>
            <p14:xfrm>
              <a:off x="6225699" y="1860308"/>
              <a:ext cx="360" cy="360"/>
            </p14:xfrm>
          </p:contentPart>
        </mc:Choice>
        <mc:Fallback>
          <p:pic>
            <p:nvPicPr>
              <p:cNvPr id="1209" name="Ink 1208">
                <a:extLst>
                  <a:ext uri="{FF2B5EF4-FFF2-40B4-BE49-F238E27FC236}">
                    <a16:creationId xmlns:a16="http://schemas.microsoft.com/office/drawing/2014/main" id="{CC08941B-79F0-2F4C-47B6-88860ABB59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9699" y="1824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210" name="Ink 1209">
                <a:extLst>
                  <a:ext uri="{FF2B5EF4-FFF2-40B4-BE49-F238E27FC236}">
                    <a16:creationId xmlns:a16="http://schemas.microsoft.com/office/drawing/2014/main" id="{AD6ED184-B4FC-5829-8D8E-53F446054FC3}"/>
                  </a:ext>
                </a:extLst>
              </p14:cNvPr>
              <p14:cNvContentPartPr/>
              <p14:nvPr/>
            </p14:nvContentPartPr>
            <p14:xfrm>
              <a:off x="6262059" y="2192948"/>
              <a:ext cx="3600" cy="1800"/>
            </p14:xfrm>
          </p:contentPart>
        </mc:Choice>
        <mc:Fallback>
          <p:pic>
            <p:nvPicPr>
              <p:cNvPr id="1210" name="Ink 1209">
                <a:extLst>
                  <a:ext uri="{FF2B5EF4-FFF2-40B4-BE49-F238E27FC236}">
                    <a16:creationId xmlns:a16="http://schemas.microsoft.com/office/drawing/2014/main" id="{AD6ED184-B4FC-5829-8D8E-53F446054FC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226419" y="2156948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211" name="Ink 1210">
                <a:extLst>
                  <a:ext uri="{FF2B5EF4-FFF2-40B4-BE49-F238E27FC236}">
                    <a16:creationId xmlns:a16="http://schemas.microsoft.com/office/drawing/2014/main" id="{893F1A9B-92A0-017A-5E3D-33AFEBBD4A41}"/>
                  </a:ext>
                </a:extLst>
              </p14:cNvPr>
              <p14:cNvContentPartPr/>
              <p14:nvPr/>
            </p14:nvContentPartPr>
            <p14:xfrm>
              <a:off x="6535659" y="1804508"/>
              <a:ext cx="360" cy="360"/>
            </p14:xfrm>
          </p:contentPart>
        </mc:Choice>
        <mc:Fallback>
          <p:pic>
            <p:nvPicPr>
              <p:cNvPr id="1211" name="Ink 1210">
                <a:extLst>
                  <a:ext uri="{FF2B5EF4-FFF2-40B4-BE49-F238E27FC236}">
                    <a16:creationId xmlns:a16="http://schemas.microsoft.com/office/drawing/2014/main" id="{893F1A9B-92A0-017A-5E3D-33AFEBBD4A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9659" y="1768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212" name="Ink 1211">
                <a:extLst>
                  <a:ext uri="{FF2B5EF4-FFF2-40B4-BE49-F238E27FC236}">
                    <a16:creationId xmlns:a16="http://schemas.microsoft.com/office/drawing/2014/main" id="{83CA1E3E-FB8F-4FB7-2321-A9932955B9B9}"/>
                  </a:ext>
                </a:extLst>
              </p14:cNvPr>
              <p14:cNvContentPartPr/>
              <p14:nvPr/>
            </p14:nvContentPartPr>
            <p14:xfrm>
              <a:off x="6615219" y="2035268"/>
              <a:ext cx="360" cy="360"/>
            </p14:xfrm>
          </p:contentPart>
        </mc:Choice>
        <mc:Fallback>
          <p:pic>
            <p:nvPicPr>
              <p:cNvPr id="1212" name="Ink 1211">
                <a:extLst>
                  <a:ext uri="{FF2B5EF4-FFF2-40B4-BE49-F238E27FC236}">
                    <a16:creationId xmlns:a16="http://schemas.microsoft.com/office/drawing/2014/main" id="{83CA1E3E-FB8F-4FB7-2321-A9932955B9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9219" y="1999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213" name="Ink 1212">
                <a:extLst>
                  <a:ext uri="{FF2B5EF4-FFF2-40B4-BE49-F238E27FC236}">
                    <a16:creationId xmlns:a16="http://schemas.microsoft.com/office/drawing/2014/main" id="{ABBCF710-A69D-1DB1-449A-8FEE36D1DADB}"/>
                  </a:ext>
                </a:extLst>
              </p14:cNvPr>
              <p14:cNvContentPartPr/>
              <p14:nvPr/>
            </p14:nvContentPartPr>
            <p14:xfrm>
              <a:off x="6909339" y="2480228"/>
              <a:ext cx="360" cy="360"/>
            </p14:xfrm>
          </p:contentPart>
        </mc:Choice>
        <mc:Fallback>
          <p:pic>
            <p:nvPicPr>
              <p:cNvPr id="1213" name="Ink 1212">
                <a:extLst>
                  <a:ext uri="{FF2B5EF4-FFF2-40B4-BE49-F238E27FC236}">
                    <a16:creationId xmlns:a16="http://schemas.microsoft.com/office/drawing/2014/main" id="{ABBCF710-A69D-1DB1-449A-8FEE36D1DA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3699" y="2444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214" name="Ink 1213">
                <a:extLst>
                  <a:ext uri="{FF2B5EF4-FFF2-40B4-BE49-F238E27FC236}">
                    <a16:creationId xmlns:a16="http://schemas.microsoft.com/office/drawing/2014/main" id="{2C105D7A-EA89-D1FE-B595-A33CA0978BB0}"/>
                  </a:ext>
                </a:extLst>
              </p14:cNvPr>
              <p14:cNvContentPartPr/>
              <p14:nvPr/>
            </p14:nvContentPartPr>
            <p14:xfrm>
              <a:off x="7418019" y="2798828"/>
              <a:ext cx="360" cy="360"/>
            </p14:xfrm>
          </p:contentPart>
        </mc:Choice>
        <mc:Fallback>
          <p:pic>
            <p:nvPicPr>
              <p:cNvPr id="1214" name="Ink 1213">
                <a:extLst>
                  <a:ext uri="{FF2B5EF4-FFF2-40B4-BE49-F238E27FC236}">
                    <a16:creationId xmlns:a16="http://schemas.microsoft.com/office/drawing/2014/main" id="{2C105D7A-EA89-D1FE-B595-A33CA0978B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2379" y="2762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215" name="Ink 1214">
                <a:extLst>
                  <a:ext uri="{FF2B5EF4-FFF2-40B4-BE49-F238E27FC236}">
                    <a16:creationId xmlns:a16="http://schemas.microsoft.com/office/drawing/2014/main" id="{BC39FCB7-9111-9EDB-8DBA-3F39836F962A}"/>
                  </a:ext>
                </a:extLst>
              </p14:cNvPr>
              <p14:cNvContentPartPr/>
              <p14:nvPr/>
            </p14:nvContentPartPr>
            <p14:xfrm>
              <a:off x="7187619" y="2098628"/>
              <a:ext cx="360" cy="360"/>
            </p14:xfrm>
          </p:contentPart>
        </mc:Choice>
        <mc:Fallback>
          <p:pic>
            <p:nvPicPr>
              <p:cNvPr id="1215" name="Ink 1214">
                <a:extLst>
                  <a:ext uri="{FF2B5EF4-FFF2-40B4-BE49-F238E27FC236}">
                    <a16:creationId xmlns:a16="http://schemas.microsoft.com/office/drawing/2014/main" id="{BC39FCB7-9111-9EDB-8DBA-3F39836F96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1979" y="2062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216" name="Ink 1215">
                <a:extLst>
                  <a:ext uri="{FF2B5EF4-FFF2-40B4-BE49-F238E27FC236}">
                    <a16:creationId xmlns:a16="http://schemas.microsoft.com/office/drawing/2014/main" id="{C3A65929-8832-3652-AF3E-DC0BA24D617E}"/>
                  </a:ext>
                </a:extLst>
              </p14:cNvPr>
              <p14:cNvContentPartPr/>
              <p14:nvPr/>
            </p14:nvContentPartPr>
            <p14:xfrm>
              <a:off x="7163859" y="2695148"/>
              <a:ext cx="360" cy="360"/>
            </p14:xfrm>
          </p:contentPart>
        </mc:Choice>
        <mc:Fallback>
          <p:pic>
            <p:nvPicPr>
              <p:cNvPr id="1216" name="Ink 1215">
                <a:extLst>
                  <a:ext uri="{FF2B5EF4-FFF2-40B4-BE49-F238E27FC236}">
                    <a16:creationId xmlns:a16="http://schemas.microsoft.com/office/drawing/2014/main" id="{C3A65929-8832-3652-AF3E-DC0BA24D61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8219" y="2659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217" name="Ink 1216">
                <a:extLst>
                  <a:ext uri="{FF2B5EF4-FFF2-40B4-BE49-F238E27FC236}">
                    <a16:creationId xmlns:a16="http://schemas.microsoft.com/office/drawing/2014/main" id="{372F15DF-56F3-5ADF-9AA0-85B9B48BE777}"/>
                  </a:ext>
                </a:extLst>
              </p14:cNvPr>
              <p14:cNvContentPartPr/>
              <p14:nvPr/>
            </p14:nvContentPartPr>
            <p14:xfrm>
              <a:off x="7465899" y="3140468"/>
              <a:ext cx="360" cy="360"/>
            </p14:xfrm>
          </p:contentPart>
        </mc:Choice>
        <mc:Fallback>
          <p:pic>
            <p:nvPicPr>
              <p:cNvPr id="1217" name="Ink 1216">
                <a:extLst>
                  <a:ext uri="{FF2B5EF4-FFF2-40B4-BE49-F238E27FC236}">
                    <a16:creationId xmlns:a16="http://schemas.microsoft.com/office/drawing/2014/main" id="{372F15DF-56F3-5ADF-9AA0-85B9B48BE7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0259" y="3104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218" name="Ink 1217">
                <a:extLst>
                  <a:ext uri="{FF2B5EF4-FFF2-40B4-BE49-F238E27FC236}">
                    <a16:creationId xmlns:a16="http://schemas.microsoft.com/office/drawing/2014/main" id="{B9A6A150-9DC9-CF4F-1CA2-4FA3E529295D}"/>
                  </a:ext>
                </a:extLst>
              </p14:cNvPr>
              <p14:cNvContentPartPr/>
              <p14:nvPr/>
            </p14:nvContentPartPr>
            <p14:xfrm>
              <a:off x="7601259" y="3887828"/>
              <a:ext cx="360" cy="360"/>
            </p14:xfrm>
          </p:contentPart>
        </mc:Choice>
        <mc:Fallback>
          <p:pic>
            <p:nvPicPr>
              <p:cNvPr id="1218" name="Ink 1217">
                <a:extLst>
                  <a:ext uri="{FF2B5EF4-FFF2-40B4-BE49-F238E27FC236}">
                    <a16:creationId xmlns:a16="http://schemas.microsoft.com/office/drawing/2014/main" id="{B9A6A150-9DC9-CF4F-1CA2-4FA3E52929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5259" y="3851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219" name="Ink 1218">
                <a:extLst>
                  <a:ext uri="{FF2B5EF4-FFF2-40B4-BE49-F238E27FC236}">
                    <a16:creationId xmlns:a16="http://schemas.microsoft.com/office/drawing/2014/main" id="{5CA098F7-472E-9307-603B-6965F3BBE96A}"/>
                  </a:ext>
                </a:extLst>
              </p14:cNvPr>
              <p14:cNvContentPartPr/>
              <p14:nvPr/>
            </p14:nvContentPartPr>
            <p14:xfrm>
              <a:off x="7442139" y="3712868"/>
              <a:ext cx="360" cy="360"/>
            </p14:xfrm>
          </p:contentPart>
        </mc:Choice>
        <mc:Fallback>
          <p:pic>
            <p:nvPicPr>
              <p:cNvPr id="1219" name="Ink 1218">
                <a:extLst>
                  <a:ext uri="{FF2B5EF4-FFF2-40B4-BE49-F238E27FC236}">
                    <a16:creationId xmlns:a16="http://schemas.microsoft.com/office/drawing/2014/main" id="{5CA098F7-472E-9307-603B-6965F3BBE9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06499" y="3676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220" name="Ink 1219">
                <a:extLst>
                  <a:ext uri="{FF2B5EF4-FFF2-40B4-BE49-F238E27FC236}">
                    <a16:creationId xmlns:a16="http://schemas.microsoft.com/office/drawing/2014/main" id="{08EB8101-399A-05A9-36D6-8C6B14026849}"/>
                  </a:ext>
                </a:extLst>
              </p14:cNvPr>
              <p14:cNvContentPartPr/>
              <p14:nvPr/>
            </p14:nvContentPartPr>
            <p14:xfrm>
              <a:off x="7744179" y="4261508"/>
              <a:ext cx="360" cy="360"/>
            </p14:xfrm>
          </p:contentPart>
        </mc:Choice>
        <mc:Fallback>
          <p:pic>
            <p:nvPicPr>
              <p:cNvPr id="1220" name="Ink 1219">
                <a:extLst>
                  <a:ext uri="{FF2B5EF4-FFF2-40B4-BE49-F238E27FC236}">
                    <a16:creationId xmlns:a16="http://schemas.microsoft.com/office/drawing/2014/main" id="{08EB8101-399A-05A9-36D6-8C6B140268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8539" y="4225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221" name="Ink 1220">
                <a:extLst>
                  <a:ext uri="{FF2B5EF4-FFF2-40B4-BE49-F238E27FC236}">
                    <a16:creationId xmlns:a16="http://schemas.microsoft.com/office/drawing/2014/main" id="{BD316769-1CEC-1C4B-1388-CEA6A6C69DC6}"/>
                  </a:ext>
                </a:extLst>
              </p14:cNvPr>
              <p14:cNvContentPartPr/>
              <p14:nvPr/>
            </p14:nvContentPartPr>
            <p14:xfrm>
              <a:off x="7569219" y="4150268"/>
              <a:ext cx="360" cy="360"/>
            </p14:xfrm>
          </p:contentPart>
        </mc:Choice>
        <mc:Fallback>
          <p:pic>
            <p:nvPicPr>
              <p:cNvPr id="1221" name="Ink 1220">
                <a:extLst>
                  <a:ext uri="{FF2B5EF4-FFF2-40B4-BE49-F238E27FC236}">
                    <a16:creationId xmlns:a16="http://schemas.microsoft.com/office/drawing/2014/main" id="{BD316769-1CEC-1C4B-1388-CEA6A6C69D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3579" y="4114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222" name="Ink 1221">
                <a:extLst>
                  <a:ext uri="{FF2B5EF4-FFF2-40B4-BE49-F238E27FC236}">
                    <a16:creationId xmlns:a16="http://schemas.microsoft.com/office/drawing/2014/main" id="{6B4CE885-47FB-4562-A0E8-FDBAE70429DC}"/>
                  </a:ext>
                </a:extLst>
              </p14:cNvPr>
              <p14:cNvContentPartPr/>
              <p14:nvPr/>
            </p14:nvContentPartPr>
            <p14:xfrm>
              <a:off x="7728339" y="4563548"/>
              <a:ext cx="360" cy="360"/>
            </p14:xfrm>
          </p:contentPart>
        </mc:Choice>
        <mc:Fallback>
          <p:pic>
            <p:nvPicPr>
              <p:cNvPr id="1222" name="Ink 1221">
                <a:extLst>
                  <a:ext uri="{FF2B5EF4-FFF2-40B4-BE49-F238E27FC236}">
                    <a16:creationId xmlns:a16="http://schemas.microsoft.com/office/drawing/2014/main" id="{6B4CE885-47FB-4562-A0E8-FDBAE70429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2339" y="4527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223" name="Ink 1222">
                <a:extLst>
                  <a:ext uri="{FF2B5EF4-FFF2-40B4-BE49-F238E27FC236}">
                    <a16:creationId xmlns:a16="http://schemas.microsoft.com/office/drawing/2014/main" id="{E7A2E366-8FF7-889D-3695-F280D23B5693}"/>
                  </a:ext>
                </a:extLst>
              </p14:cNvPr>
              <p14:cNvContentPartPr/>
              <p14:nvPr/>
            </p14:nvContentPartPr>
            <p14:xfrm>
              <a:off x="8014539" y="4651028"/>
              <a:ext cx="1800" cy="360"/>
            </p14:xfrm>
          </p:contentPart>
        </mc:Choice>
        <mc:Fallback>
          <p:pic>
            <p:nvPicPr>
              <p:cNvPr id="1223" name="Ink 1222">
                <a:extLst>
                  <a:ext uri="{FF2B5EF4-FFF2-40B4-BE49-F238E27FC236}">
                    <a16:creationId xmlns:a16="http://schemas.microsoft.com/office/drawing/2014/main" id="{E7A2E366-8FF7-889D-3695-F280D23B569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78899" y="461538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224" name="Ink 1223">
                <a:extLst>
                  <a:ext uri="{FF2B5EF4-FFF2-40B4-BE49-F238E27FC236}">
                    <a16:creationId xmlns:a16="http://schemas.microsoft.com/office/drawing/2014/main" id="{955671C8-5FD1-B1F0-3866-81B305954D12}"/>
                  </a:ext>
                </a:extLst>
              </p14:cNvPr>
              <p14:cNvContentPartPr/>
              <p14:nvPr/>
            </p14:nvContentPartPr>
            <p14:xfrm>
              <a:off x="7950819" y="4897628"/>
              <a:ext cx="360" cy="360"/>
            </p14:xfrm>
          </p:contentPart>
        </mc:Choice>
        <mc:Fallback>
          <p:pic>
            <p:nvPicPr>
              <p:cNvPr id="1224" name="Ink 1223">
                <a:extLst>
                  <a:ext uri="{FF2B5EF4-FFF2-40B4-BE49-F238E27FC236}">
                    <a16:creationId xmlns:a16="http://schemas.microsoft.com/office/drawing/2014/main" id="{955671C8-5FD1-B1F0-3866-81B305954D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5179" y="4861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225" name="Ink 1224">
                <a:extLst>
                  <a:ext uri="{FF2B5EF4-FFF2-40B4-BE49-F238E27FC236}">
                    <a16:creationId xmlns:a16="http://schemas.microsoft.com/office/drawing/2014/main" id="{532D17F9-B207-4BF6-F6C9-03E6AE4A82D5}"/>
                  </a:ext>
                </a:extLst>
              </p14:cNvPr>
              <p14:cNvContentPartPr/>
              <p14:nvPr/>
            </p14:nvContentPartPr>
            <p14:xfrm>
              <a:off x="8284899" y="4770548"/>
              <a:ext cx="360" cy="360"/>
            </p14:xfrm>
          </p:contentPart>
        </mc:Choice>
        <mc:Fallback>
          <p:pic>
            <p:nvPicPr>
              <p:cNvPr id="1225" name="Ink 1224">
                <a:extLst>
                  <a:ext uri="{FF2B5EF4-FFF2-40B4-BE49-F238E27FC236}">
                    <a16:creationId xmlns:a16="http://schemas.microsoft.com/office/drawing/2014/main" id="{532D17F9-B207-4BF6-F6C9-03E6AE4A82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8899" y="4734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226" name="Ink 1225">
                <a:extLst>
                  <a:ext uri="{FF2B5EF4-FFF2-40B4-BE49-F238E27FC236}">
                    <a16:creationId xmlns:a16="http://schemas.microsoft.com/office/drawing/2014/main" id="{657731BE-58B7-799C-927F-8D046A7A1815}"/>
                  </a:ext>
                </a:extLst>
              </p14:cNvPr>
              <p14:cNvContentPartPr/>
              <p14:nvPr/>
            </p14:nvContentPartPr>
            <p14:xfrm>
              <a:off x="8181579" y="4420628"/>
              <a:ext cx="360" cy="360"/>
            </p14:xfrm>
          </p:contentPart>
        </mc:Choice>
        <mc:Fallback>
          <p:pic>
            <p:nvPicPr>
              <p:cNvPr id="1226" name="Ink 1225">
                <a:extLst>
                  <a:ext uri="{FF2B5EF4-FFF2-40B4-BE49-F238E27FC236}">
                    <a16:creationId xmlns:a16="http://schemas.microsoft.com/office/drawing/2014/main" id="{657731BE-58B7-799C-927F-8D046A7A18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5579" y="4384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227" name="Ink 1226">
                <a:extLst>
                  <a:ext uri="{FF2B5EF4-FFF2-40B4-BE49-F238E27FC236}">
                    <a16:creationId xmlns:a16="http://schemas.microsoft.com/office/drawing/2014/main" id="{FFDB11F2-A011-A8B5-7E63-95B20B59C41B}"/>
                  </a:ext>
                </a:extLst>
              </p14:cNvPr>
              <p14:cNvContentPartPr/>
              <p14:nvPr/>
            </p14:nvContentPartPr>
            <p14:xfrm>
              <a:off x="8022459" y="4054868"/>
              <a:ext cx="360" cy="360"/>
            </p14:xfrm>
          </p:contentPart>
        </mc:Choice>
        <mc:Fallback>
          <p:pic>
            <p:nvPicPr>
              <p:cNvPr id="1227" name="Ink 1226">
                <a:extLst>
                  <a:ext uri="{FF2B5EF4-FFF2-40B4-BE49-F238E27FC236}">
                    <a16:creationId xmlns:a16="http://schemas.microsoft.com/office/drawing/2014/main" id="{FFDB11F2-A011-A8B5-7E63-95B20B59C4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86819" y="4018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228" name="Ink 1227">
                <a:extLst>
                  <a:ext uri="{FF2B5EF4-FFF2-40B4-BE49-F238E27FC236}">
                    <a16:creationId xmlns:a16="http://schemas.microsoft.com/office/drawing/2014/main" id="{D984B380-782A-5E5F-1CE1-8EE6AF514FC0}"/>
                  </a:ext>
                </a:extLst>
              </p14:cNvPr>
              <p14:cNvContentPartPr/>
              <p14:nvPr/>
            </p14:nvContentPartPr>
            <p14:xfrm>
              <a:off x="7919139" y="3800348"/>
              <a:ext cx="360" cy="360"/>
            </p14:xfrm>
          </p:contentPart>
        </mc:Choice>
        <mc:Fallback>
          <p:pic>
            <p:nvPicPr>
              <p:cNvPr id="1228" name="Ink 1227">
                <a:extLst>
                  <a:ext uri="{FF2B5EF4-FFF2-40B4-BE49-F238E27FC236}">
                    <a16:creationId xmlns:a16="http://schemas.microsoft.com/office/drawing/2014/main" id="{D984B380-782A-5E5F-1CE1-8EE6AF514F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3139" y="3764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229" name="Ink 1228">
                <a:extLst>
                  <a:ext uri="{FF2B5EF4-FFF2-40B4-BE49-F238E27FC236}">
                    <a16:creationId xmlns:a16="http://schemas.microsoft.com/office/drawing/2014/main" id="{5CC17637-4002-72E1-8BE3-E741A03693DF}"/>
                  </a:ext>
                </a:extLst>
              </p14:cNvPr>
              <p14:cNvContentPartPr/>
              <p14:nvPr/>
            </p14:nvContentPartPr>
            <p14:xfrm>
              <a:off x="7783779" y="3593708"/>
              <a:ext cx="360" cy="360"/>
            </p14:xfrm>
          </p:contentPart>
        </mc:Choice>
        <mc:Fallback>
          <p:pic>
            <p:nvPicPr>
              <p:cNvPr id="1229" name="Ink 1228">
                <a:extLst>
                  <a:ext uri="{FF2B5EF4-FFF2-40B4-BE49-F238E27FC236}">
                    <a16:creationId xmlns:a16="http://schemas.microsoft.com/office/drawing/2014/main" id="{5CC17637-4002-72E1-8BE3-E741A03693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8139" y="3557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230" name="Ink 1229">
                <a:extLst>
                  <a:ext uri="{FF2B5EF4-FFF2-40B4-BE49-F238E27FC236}">
                    <a16:creationId xmlns:a16="http://schemas.microsoft.com/office/drawing/2014/main" id="{D0B68763-8D83-8CB8-37F1-9A98329DD87F}"/>
                  </a:ext>
                </a:extLst>
              </p14:cNvPr>
              <p14:cNvContentPartPr/>
              <p14:nvPr/>
            </p14:nvContentPartPr>
            <p14:xfrm>
              <a:off x="7696299" y="3323348"/>
              <a:ext cx="360" cy="360"/>
            </p14:xfrm>
          </p:contentPart>
        </mc:Choice>
        <mc:Fallback>
          <p:pic>
            <p:nvPicPr>
              <p:cNvPr id="1230" name="Ink 1229">
                <a:extLst>
                  <a:ext uri="{FF2B5EF4-FFF2-40B4-BE49-F238E27FC236}">
                    <a16:creationId xmlns:a16="http://schemas.microsoft.com/office/drawing/2014/main" id="{D0B68763-8D83-8CB8-37F1-9A98329DD8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0659" y="3287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231" name="Ink 1230">
                <a:extLst>
                  <a:ext uri="{FF2B5EF4-FFF2-40B4-BE49-F238E27FC236}">
                    <a16:creationId xmlns:a16="http://schemas.microsoft.com/office/drawing/2014/main" id="{1725C695-58FB-8017-2AFB-35C6A8D3CE6A}"/>
                  </a:ext>
                </a:extLst>
              </p14:cNvPr>
              <p14:cNvContentPartPr/>
              <p14:nvPr/>
            </p14:nvContentPartPr>
            <p14:xfrm>
              <a:off x="7934979" y="3084668"/>
              <a:ext cx="360" cy="360"/>
            </p14:xfrm>
          </p:contentPart>
        </mc:Choice>
        <mc:Fallback>
          <p:pic>
            <p:nvPicPr>
              <p:cNvPr id="1231" name="Ink 1230">
                <a:extLst>
                  <a:ext uri="{FF2B5EF4-FFF2-40B4-BE49-F238E27FC236}">
                    <a16:creationId xmlns:a16="http://schemas.microsoft.com/office/drawing/2014/main" id="{1725C695-58FB-8017-2AFB-35C6A8D3CE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9339" y="3049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232" name="Ink 1231">
                <a:extLst>
                  <a:ext uri="{FF2B5EF4-FFF2-40B4-BE49-F238E27FC236}">
                    <a16:creationId xmlns:a16="http://schemas.microsoft.com/office/drawing/2014/main" id="{54CA0451-645B-FB44-59C1-A4F9DF2CF9A5}"/>
                  </a:ext>
                </a:extLst>
              </p14:cNvPr>
              <p14:cNvContentPartPr/>
              <p14:nvPr/>
            </p14:nvContentPartPr>
            <p14:xfrm>
              <a:off x="7799979" y="2949668"/>
              <a:ext cx="360" cy="360"/>
            </p14:xfrm>
          </p:contentPart>
        </mc:Choice>
        <mc:Fallback>
          <p:pic>
            <p:nvPicPr>
              <p:cNvPr id="1232" name="Ink 1231">
                <a:extLst>
                  <a:ext uri="{FF2B5EF4-FFF2-40B4-BE49-F238E27FC236}">
                    <a16:creationId xmlns:a16="http://schemas.microsoft.com/office/drawing/2014/main" id="{54CA0451-645B-FB44-59C1-A4F9DF2CF9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3979" y="2913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233" name="Ink 1232">
                <a:extLst>
                  <a:ext uri="{FF2B5EF4-FFF2-40B4-BE49-F238E27FC236}">
                    <a16:creationId xmlns:a16="http://schemas.microsoft.com/office/drawing/2014/main" id="{BE31F744-F1A2-96D6-EE44-53819C11126B}"/>
                  </a:ext>
                </a:extLst>
              </p14:cNvPr>
              <p14:cNvContentPartPr/>
              <p14:nvPr/>
            </p14:nvContentPartPr>
            <p14:xfrm>
              <a:off x="7632939" y="2711348"/>
              <a:ext cx="360" cy="360"/>
            </p14:xfrm>
          </p:contentPart>
        </mc:Choice>
        <mc:Fallback>
          <p:pic>
            <p:nvPicPr>
              <p:cNvPr id="1233" name="Ink 1232">
                <a:extLst>
                  <a:ext uri="{FF2B5EF4-FFF2-40B4-BE49-F238E27FC236}">
                    <a16:creationId xmlns:a16="http://schemas.microsoft.com/office/drawing/2014/main" id="{BE31F744-F1A2-96D6-EE44-53819C1112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97299" y="2675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234" name="Ink 1233">
                <a:extLst>
                  <a:ext uri="{FF2B5EF4-FFF2-40B4-BE49-F238E27FC236}">
                    <a16:creationId xmlns:a16="http://schemas.microsoft.com/office/drawing/2014/main" id="{55C3F6BB-FFB7-7D14-83E6-02D2CDE2993D}"/>
                  </a:ext>
                </a:extLst>
              </p14:cNvPr>
              <p14:cNvContentPartPr/>
              <p14:nvPr/>
            </p14:nvContentPartPr>
            <p14:xfrm>
              <a:off x="7561659" y="2440628"/>
              <a:ext cx="360" cy="360"/>
            </p14:xfrm>
          </p:contentPart>
        </mc:Choice>
        <mc:Fallback>
          <p:pic>
            <p:nvPicPr>
              <p:cNvPr id="1234" name="Ink 1233">
                <a:extLst>
                  <a:ext uri="{FF2B5EF4-FFF2-40B4-BE49-F238E27FC236}">
                    <a16:creationId xmlns:a16="http://schemas.microsoft.com/office/drawing/2014/main" id="{55C3F6BB-FFB7-7D14-83E6-02D2CDE299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5659" y="2404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235" name="Ink 1234">
                <a:extLst>
                  <a:ext uri="{FF2B5EF4-FFF2-40B4-BE49-F238E27FC236}">
                    <a16:creationId xmlns:a16="http://schemas.microsoft.com/office/drawing/2014/main" id="{07EA27DB-916B-AC66-5C5F-6FE8E567AAF0}"/>
                  </a:ext>
                </a:extLst>
              </p14:cNvPr>
              <p14:cNvContentPartPr/>
              <p14:nvPr/>
            </p14:nvContentPartPr>
            <p14:xfrm>
              <a:off x="7545459" y="2249828"/>
              <a:ext cx="360" cy="360"/>
            </p14:xfrm>
          </p:contentPart>
        </mc:Choice>
        <mc:Fallback>
          <p:pic>
            <p:nvPicPr>
              <p:cNvPr id="1235" name="Ink 1234">
                <a:extLst>
                  <a:ext uri="{FF2B5EF4-FFF2-40B4-BE49-F238E27FC236}">
                    <a16:creationId xmlns:a16="http://schemas.microsoft.com/office/drawing/2014/main" id="{07EA27DB-916B-AC66-5C5F-6FE8E567AA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9819" y="2214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236" name="Ink 1235">
                <a:extLst>
                  <a:ext uri="{FF2B5EF4-FFF2-40B4-BE49-F238E27FC236}">
                    <a16:creationId xmlns:a16="http://schemas.microsoft.com/office/drawing/2014/main" id="{13AAB832-AFCD-4D9B-5456-84E7AE27C9C9}"/>
                  </a:ext>
                </a:extLst>
              </p14:cNvPr>
              <p14:cNvContentPartPr/>
              <p14:nvPr/>
            </p14:nvContentPartPr>
            <p14:xfrm>
              <a:off x="7776219" y="2066948"/>
              <a:ext cx="360" cy="360"/>
            </p14:xfrm>
          </p:contentPart>
        </mc:Choice>
        <mc:Fallback>
          <p:pic>
            <p:nvPicPr>
              <p:cNvPr id="1236" name="Ink 1235">
                <a:extLst>
                  <a:ext uri="{FF2B5EF4-FFF2-40B4-BE49-F238E27FC236}">
                    <a16:creationId xmlns:a16="http://schemas.microsoft.com/office/drawing/2014/main" id="{13AAB832-AFCD-4D9B-5456-84E7AE27C9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0219" y="2030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237" name="Ink 1236">
                <a:extLst>
                  <a:ext uri="{FF2B5EF4-FFF2-40B4-BE49-F238E27FC236}">
                    <a16:creationId xmlns:a16="http://schemas.microsoft.com/office/drawing/2014/main" id="{410C14FE-2D45-2096-E6B9-BEC7BA85296D}"/>
                  </a:ext>
                </a:extLst>
              </p14:cNvPr>
              <p14:cNvContentPartPr/>
              <p14:nvPr/>
            </p14:nvContentPartPr>
            <p14:xfrm>
              <a:off x="7442139" y="1900268"/>
              <a:ext cx="360" cy="360"/>
            </p14:xfrm>
          </p:contentPart>
        </mc:Choice>
        <mc:Fallback>
          <p:pic>
            <p:nvPicPr>
              <p:cNvPr id="1237" name="Ink 1236">
                <a:extLst>
                  <a:ext uri="{FF2B5EF4-FFF2-40B4-BE49-F238E27FC236}">
                    <a16:creationId xmlns:a16="http://schemas.microsoft.com/office/drawing/2014/main" id="{410C14FE-2D45-2096-E6B9-BEC7BA8529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06499" y="1864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238" name="Ink 1237">
                <a:extLst>
                  <a:ext uri="{FF2B5EF4-FFF2-40B4-BE49-F238E27FC236}">
                    <a16:creationId xmlns:a16="http://schemas.microsoft.com/office/drawing/2014/main" id="{3C9212F9-6DD7-6BC7-A7A5-BF89857EA3C6}"/>
                  </a:ext>
                </a:extLst>
              </p14:cNvPr>
              <p14:cNvContentPartPr/>
              <p14:nvPr/>
            </p14:nvContentPartPr>
            <p14:xfrm>
              <a:off x="7100139" y="1741148"/>
              <a:ext cx="360" cy="360"/>
            </p14:xfrm>
          </p:contentPart>
        </mc:Choice>
        <mc:Fallback>
          <p:pic>
            <p:nvPicPr>
              <p:cNvPr id="1238" name="Ink 1237">
                <a:extLst>
                  <a:ext uri="{FF2B5EF4-FFF2-40B4-BE49-F238E27FC236}">
                    <a16:creationId xmlns:a16="http://schemas.microsoft.com/office/drawing/2014/main" id="{3C9212F9-6DD7-6BC7-A7A5-BF89857EA3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4499" y="1705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239" name="Ink 1238">
                <a:extLst>
                  <a:ext uri="{FF2B5EF4-FFF2-40B4-BE49-F238E27FC236}">
                    <a16:creationId xmlns:a16="http://schemas.microsoft.com/office/drawing/2014/main" id="{BD93D62D-7CB0-7591-567D-80921017C354}"/>
                  </a:ext>
                </a:extLst>
              </p14:cNvPr>
              <p14:cNvContentPartPr/>
              <p14:nvPr/>
            </p14:nvContentPartPr>
            <p14:xfrm>
              <a:off x="6766419" y="1701188"/>
              <a:ext cx="360" cy="360"/>
            </p14:xfrm>
          </p:contentPart>
        </mc:Choice>
        <mc:Fallback>
          <p:pic>
            <p:nvPicPr>
              <p:cNvPr id="1239" name="Ink 1238">
                <a:extLst>
                  <a:ext uri="{FF2B5EF4-FFF2-40B4-BE49-F238E27FC236}">
                    <a16:creationId xmlns:a16="http://schemas.microsoft.com/office/drawing/2014/main" id="{BD93D62D-7CB0-7591-567D-80921017C3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0419" y="1665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240" name="Ink 1239">
                <a:extLst>
                  <a:ext uri="{FF2B5EF4-FFF2-40B4-BE49-F238E27FC236}">
                    <a16:creationId xmlns:a16="http://schemas.microsoft.com/office/drawing/2014/main" id="{6A786BDA-69C3-B3D7-951A-A4A00BBD44CC}"/>
                  </a:ext>
                </a:extLst>
              </p14:cNvPr>
              <p14:cNvContentPartPr/>
              <p14:nvPr/>
            </p14:nvContentPartPr>
            <p14:xfrm>
              <a:off x="6424419" y="1478708"/>
              <a:ext cx="360" cy="360"/>
            </p14:xfrm>
          </p:contentPart>
        </mc:Choice>
        <mc:Fallback>
          <p:pic>
            <p:nvPicPr>
              <p:cNvPr id="1240" name="Ink 1239">
                <a:extLst>
                  <a:ext uri="{FF2B5EF4-FFF2-40B4-BE49-F238E27FC236}">
                    <a16:creationId xmlns:a16="http://schemas.microsoft.com/office/drawing/2014/main" id="{6A786BDA-69C3-B3D7-951A-A4A00BBD44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8419" y="1443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241" name="Ink 1240">
                <a:extLst>
                  <a:ext uri="{FF2B5EF4-FFF2-40B4-BE49-F238E27FC236}">
                    <a16:creationId xmlns:a16="http://schemas.microsoft.com/office/drawing/2014/main" id="{D6A2DBFD-7B34-41AE-CD14-E0036D0D636A}"/>
                  </a:ext>
                </a:extLst>
              </p14:cNvPr>
              <p14:cNvContentPartPr/>
              <p14:nvPr/>
            </p14:nvContentPartPr>
            <p14:xfrm>
              <a:off x="6185739" y="1613708"/>
              <a:ext cx="360" cy="360"/>
            </p14:xfrm>
          </p:contentPart>
        </mc:Choice>
        <mc:Fallback>
          <p:pic>
            <p:nvPicPr>
              <p:cNvPr id="1241" name="Ink 1240">
                <a:extLst>
                  <a:ext uri="{FF2B5EF4-FFF2-40B4-BE49-F238E27FC236}">
                    <a16:creationId xmlns:a16="http://schemas.microsoft.com/office/drawing/2014/main" id="{D6A2DBFD-7B34-41AE-CD14-E0036D0D63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9739" y="1577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242" name="Ink 1241">
                <a:extLst>
                  <a:ext uri="{FF2B5EF4-FFF2-40B4-BE49-F238E27FC236}">
                    <a16:creationId xmlns:a16="http://schemas.microsoft.com/office/drawing/2014/main" id="{C59EA4D9-5D67-DD83-E933-52933B86F107}"/>
                  </a:ext>
                </a:extLst>
              </p14:cNvPr>
              <p14:cNvContentPartPr/>
              <p14:nvPr/>
            </p14:nvContentPartPr>
            <p14:xfrm>
              <a:off x="6297339" y="1272068"/>
              <a:ext cx="360" cy="360"/>
            </p14:xfrm>
          </p:contentPart>
        </mc:Choice>
        <mc:Fallback>
          <p:pic>
            <p:nvPicPr>
              <p:cNvPr id="1242" name="Ink 1241">
                <a:extLst>
                  <a:ext uri="{FF2B5EF4-FFF2-40B4-BE49-F238E27FC236}">
                    <a16:creationId xmlns:a16="http://schemas.microsoft.com/office/drawing/2014/main" id="{C59EA4D9-5D67-DD83-E933-52933B86F1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1339" y="1236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243" name="Ink 1242">
                <a:extLst>
                  <a:ext uri="{FF2B5EF4-FFF2-40B4-BE49-F238E27FC236}">
                    <a16:creationId xmlns:a16="http://schemas.microsoft.com/office/drawing/2014/main" id="{E8A2D45A-DD81-4C05-D7BF-F2ABEF57A342}"/>
                  </a:ext>
                </a:extLst>
              </p14:cNvPr>
              <p14:cNvContentPartPr/>
              <p14:nvPr/>
            </p14:nvContentPartPr>
            <p14:xfrm>
              <a:off x="6663099" y="1136708"/>
              <a:ext cx="360" cy="360"/>
            </p14:xfrm>
          </p:contentPart>
        </mc:Choice>
        <mc:Fallback>
          <p:pic>
            <p:nvPicPr>
              <p:cNvPr id="1243" name="Ink 1242">
                <a:extLst>
                  <a:ext uri="{FF2B5EF4-FFF2-40B4-BE49-F238E27FC236}">
                    <a16:creationId xmlns:a16="http://schemas.microsoft.com/office/drawing/2014/main" id="{E8A2D45A-DD81-4C05-D7BF-F2ABEF57A3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7099" y="1101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244" name="Ink 1243">
                <a:extLst>
                  <a:ext uri="{FF2B5EF4-FFF2-40B4-BE49-F238E27FC236}">
                    <a16:creationId xmlns:a16="http://schemas.microsoft.com/office/drawing/2014/main" id="{5615CBB1-0FDD-E297-4CBC-B47B8F7954EF}"/>
                  </a:ext>
                </a:extLst>
              </p14:cNvPr>
              <p14:cNvContentPartPr/>
              <p14:nvPr/>
            </p14:nvContentPartPr>
            <p14:xfrm>
              <a:off x="6519819" y="969668"/>
              <a:ext cx="360" cy="360"/>
            </p14:xfrm>
          </p:contentPart>
        </mc:Choice>
        <mc:Fallback>
          <p:pic>
            <p:nvPicPr>
              <p:cNvPr id="1244" name="Ink 1243">
                <a:extLst>
                  <a:ext uri="{FF2B5EF4-FFF2-40B4-BE49-F238E27FC236}">
                    <a16:creationId xmlns:a16="http://schemas.microsoft.com/office/drawing/2014/main" id="{5615CBB1-0FDD-E297-4CBC-B47B8F7954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4179" y="934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245" name="Ink 1244">
                <a:extLst>
                  <a:ext uri="{FF2B5EF4-FFF2-40B4-BE49-F238E27FC236}">
                    <a16:creationId xmlns:a16="http://schemas.microsoft.com/office/drawing/2014/main" id="{4E6DD12F-F769-4B52-D071-D09A100D99C6}"/>
                  </a:ext>
                </a:extLst>
              </p14:cNvPr>
              <p14:cNvContentPartPr/>
              <p14:nvPr/>
            </p14:nvContentPartPr>
            <p14:xfrm>
              <a:off x="6853899" y="890468"/>
              <a:ext cx="360" cy="360"/>
            </p14:xfrm>
          </p:contentPart>
        </mc:Choice>
        <mc:Fallback>
          <p:pic>
            <p:nvPicPr>
              <p:cNvPr id="1245" name="Ink 1244">
                <a:extLst>
                  <a:ext uri="{FF2B5EF4-FFF2-40B4-BE49-F238E27FC236}">
                    <a16:creationId xmlns:a16="http://schemas.microsoft.com/office/drawing/2014/main" id="{4E6DD12F-F769-4B52-D071-D09A100D99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7899" y="854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246" name="Ink 1245">
                <a:extLst>
                  <a:ext uri="{FF2B5EF4-FFF2-40B4-BE49-F238E27FC236}">
                    <a16:creationId xmlns:a16="http://schemas.microsoft.com/office/drawing/2014/main" id="{B06D0A1D-C45C-EAF6-0CEE-8CD4A2740303}"/>
                  </a:ext>
                </a:extLst>
              </p14:cNvPr>
              <p14:cNvContentPartPr/>
              <p14:nvPr/>
            </p14:nvContentPartPr>
            <p14:xfrm>
              <a:off x="7148019" y="1057148"/>
              <a:ext cx="360" cy="360"/>
            </p14:xfrm>
          </p:contentPart>
        </mc:Choice>
        <mc:Fallback>
          <p:pic>
            <p:nvPicPr>
              <p:cNvPr id="1246" name="Ink 1245">
                <a:extLst>
                  <a:ext uri="{FF2B5EF4-FFF2-40B4-BE49-F238E27FC236}">
                    <a16:creationId xmlns:a16="http://schemas.microsoft.com/office/drawing/2014/main" id="{B06D0A1D-C45C-EAF6-0CEE-8CD4A27403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2019" y="1021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247" name="Ink 1246">
                <a:extLst>
                  <a:ext uri="{FF2B5EF4-FFF2-40B4-BE49-F238E27FC236}">
                    <a16:creationId xmlns:a16="http://schemas.microsoft.com/office/drawing/2014/main" id="{926E4B2B-140B-9F1B-2E0C-63994F0D6992}"/>
                  </a:ext>
                </a:extLst>
              </p14:cNvPr>
              <p14:cNvContentPartPr/>
              <p14:nvPr/>
            </p14:nvContentPartPr>
            <p14:xfrm>
              <a:off x="7370499" y="1335428"/>
              <a:ext cx="360" cy="360"/>
            </p14:xfrm>
          </p:contentPart>
        </mc:Choice>
        <mc:Fallback>
          <p:pic>
            <p:nvPicPr>
              <p:cNvPr id="1247" name="Ink 1246">
                <a:extLst>
                  <a:ext uri="{FF2B5EF4-FFF2-40B4-BE49-F238E27FC236}">
                    <a16:creationId xmlns:a16="http://schemas.microsoft.com/office/drawing/2014/main" id="{926E4B2B-140B-9F1B-2E0C-63994F0D69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4859" y="1299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248" name="Ink 1247">
                <a:extLst>
                  <a:ext uri="{FF2B5EF4-FFF2-40B4-BE49-F238E27FC236}">
                    <a16:creationId xmlns:a16="http://schemas.microsoft.com/office/drawing/2014/main" id="{E8B4A3A6-7F26-5A9D-0E95-6E134ABBD94D}"/>
                  </a:ext>
                </a:extLst>
              </p14:cNvPr>
              <p14:cNvContentPartPr/>
              <p14:nvPr/>
            </p14:nvContentPartPr>
            <p14:xfrm>
              <a:off x="7100139" y="1407068"/>
              <a:ext cx="360" cy="360"/>
            </p14:xfrm>
          </p:contentPart>
        </mc:Choice>
        <mc:Fallback>
          <p:pic>
            <p:nvPicPr>
              <p:cNvPr id="1248" name="Ink 1247">
                <a:extLst>
                  <a:ext uri="{FF2B5EF4-FFF2-40B4-BE49-F238E27FC236}">
                    <a16:creationId xmlns:a16="http://schemas.microsoft.com/office/drawing/2014/main" id="{E8B4A3A6-7F26-5A9D-0E95-6E134ABBD9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4499" y="1371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249" name="Ink 1248">
                <a:extLst>
                  <a:ext uri="{FF2B5EF4-FFF2-40B4-BE49-F238E27FC236}">
                    <a16:creationId xmlns:a16="http://schemas.microsoft.com/office/drawing/2014/main" id="{6FB76EBB-3D71-DEE8-4E0D-27D076617AEA}"/>
                  </a:ext>
                </a:extLst>
              </p14:cNvPr>
              <p14:cNvContentPartPr/>
              <p14:nvPr/>
            </p14:nvContentPartPr>
            <p14:xfrm>
              <a:off x="7505499" y="1732868"/>
              <a:ext cx="360" cy="360"/>
            </p14:xfrm>
          </p:contentPart>
        </mc:Choice>
        <mc:Fallback>
          <p:pic>
            <p:nvPicPr>
              <p:cNvPr id="1249" name="Ink 1248">
                <a:extLst>
                  <a:ext uri="{FF2B5EF4-FFF2-40B4-BE49-F238E27FC236}">
                    <a16:creationId xmlns:a16="http://schemas.microsoft.com/office/drawing/2014/main" id="{6FB76EBB-3D71-DEE8-4E0D-27D076617A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9859" y="1697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250" name="Ink 1249">
                <a:extLst>
                  <a:ext uri="{FF2B5EF4-FFF2-40B4-BE49-F238E27FC236}">
                    <a16:creationId xmlns:a16="http://schemas.microsoft.com/office/drawing/2014/main" id="{D0D9A33F-D764-349F-C735-A6511528DD94}"/>
                  </a:ext>
                </a:extLst>
              </p14:cNvPr>
              <p14:cNvContentPartPr/>
              <p14:nvPr/>
            </p14:nvContentPartPr>
            <p14:xfrm>
              <a:off x="7704579" y="1447028"/>
              <a:ext cx="360" cy="360"/>
            </p14:xfrm>
          </p:contentPart>
        </mc:Choice>
        <mc:Fallback>
          <p:pic>
            <p:nvPicPr>
              <p:cNvPr id="1250" name="Ink 1249">
                <a:extLst>
                  <a:ext uri="{FF2B5EF4-FFF2-40B4-BE49-F238E27FC236}">
                    <a16:creationId xmlns:a16="http://schemas.microsoft.com/office/drawing/2014/main" id="{D0D9A33F-D764-349F-C735-A6511528DD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8579" y="1411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251" name="Ink 1250">
                <a:extLst>
                  <a:ext uri="{FF2B5EF4-FFF2-40B4-BE49-F238E27FC236}">
                    <a16:creationId xmlns:a16="http://schemas.microsoft.com/office/drawing/2014/main" id="{2CDAD451-5745-0A2A-9E1A-1F064A91D8E5}"/>
                  </a:ext>
                </a:extLst>
              </p14:cNvPr>
              <p14:cNvContentPartPr/>
              <p14:nvPr/>
            </p14:nvContentPartPr>
            <p14:xfrm>
              <a:off x="7465899" y="1033388"/>
              <a:ext cx="360" cy="360"/>
            </p14:xfrm>
          </p:contentPart>
        </mc:Choice>
        <mc:Fallback>
          <p:pic>
            <p:nvPicPr>
              <p:cNvPr id="1251" name="Ink 1250">
                <a:extLst>
                  <a:ext uri="{FF2B5EF4-FFF2-40B4-BE49-F238E27FC236}">
                    <a16:creationId xmlns:a16="http://schemas.microsoft.com/office/drawing/2014/main" id="{2CDAD451-5745-0A2A-9E1A-1F064A91D8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0259" y="997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252" name="Ink 1251">
                <a:extLst>
                  <a:ext uri="{FF2B5EF4-FFF2-40B4-BE49-F238E27FC236}">
                    <a16:creationId xmlns:a16="http://schemas.microsoft.com/office/drawing/2014/main" id="{EDC9F44B-50EC-C132-988B-D0E45F9A7F13}"/>
                  </a:ext>
                </a:extLst>
              </p14:cNvPr>
              <p14:cNvContentPartPr/>
              <p14:nvPr/>
            </p14:nvContentPartPr>
            <p14:xfrm>
              <a:off x="7680459" y="1017548"/>
              <a:ext cx="360" cy="360"/>
            </p14:xfrm>
          </p:contentPart>
        </mc:Choice>
        <mc:Fallback>
          <p:pic>
            <p:nvPicPr>
              <p:cNvPr id="1252" name="Ink 1251">
                <a:extLst>
                  <a:ext uri="{FF2B5EF4-FFF2-40B4-BE49-F238E27FC236}">
                    <a16:creationId xmlns:a16="http://schemas.microsoft.com/office/drawing/2014/main" id="{EDC9F44B-50EC-C132-988B-D0E45F9A7F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44819" y="981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253" name="Ink 1252">
                <a:extLst>
                  <a:ext uri="{FF2B5EF4-FFF2-40B4-BE49-F238E27FC236}">
                    <a16:creationId xmlns:a16="http://schemas.microsoft.com/office/drawing/2014/main" id="{756A2C86-C185-2C89-74F7-F420781A1189}"/>
                  </a:ext>
                </a:extLst>
              </p14:cNvPr>
              <p14:cNvContentPartPr/>
              <p14:nvPr/>
            </p14:nvContentPartPr>
            <p14:xfrm>
              <a:off x="8094099" y="1049228"/>
              <a:ext cx="360" cy="360"/>
            </p14:xfrm>
          </p:contentPart>
        </mc:Choice>
        <mc:Fallback>
          <p:pic>
            <p:nvPicPr>
              <p:cNvPr id="1253" name="Ink 1252">
                <a:extLst>
                  <a:ext uri="{FF2B5EF4-FFF2-40B4-BE49-F238E27FC236}">
                    <a16:creationId xmlns:a16="http://schemas.microsoft.com/office/drawing/2014/main" id="{756A2C86-C185-2C89-74F7-F420781A1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8099" y="1013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254" name="Ink 1253">
                <a:extLst>
                  <a:ext uri="{FF2B5EF4-FFF2-40B4-BE49-F238E27FC236}">
                    <a16:creationId xmlns:a16="http://schemas.microsoft.com/office/drawing/2014/main" id="{8340B817-7A7A-F97B-49E8-9F5B6C2E4525}"/>
                  </a:ext>
                </a:extLst>
              </p14:cNvPr>
              <p14:cNvContentPartPr/>
              <p14:nvPr/>
            </p14:nvContentPartPr>
            <p14:xfrm>
              <a:off x="7887099" y="834308"/>
              <a:ext cx="360" cy="360"/>
            </p14:xfrm>
          </p:contentPart>
        </mc:Choice>
        <mc:Fallback>
          <p:pic>
            <p:nvPicPr>
              <p:cNvPr id="1254" name="Ink 1253">
                <a:extLst>
                  <a:ext uri="{FF2B5EF4-FFF2-40B4-BE49-F238E27FC236}">
                    <a16:creationId xmlns:a16="http://schemas.microsoft.com/office/drawing/2014/main" id="{8340B817-7A7A-F97B-49E8-9F5B6C2E45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1459" y="798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255" name="Ink 1254">
                <a:extLst>
                  <a:ext uri="{FF2B5EF4-FFF2-40B4-BE49-F238E27FC236}">
                    <a16:creationId xmlns:a16="http://schemas.microsoft.com/office/drawing/2014/main" id="{580C3E49-6D81-9777-07EE-6428DC652E0A}"/>
                  </a:ext>
                </a:extLst>
              </p14:cNvPr>
              <p14:cNvContentPartPr/>
              <p14:nvPr/>
            </p14:nvContentPartPr>
            <p14:xfrm>
              <a:off x="8340339" y="914228"/>
              <a:ext cx="360" cy="360"/>
            </p14:xfrm>
          </p:contentPart>
        </mc:Choice>
        <mc:Fallback>
          <p:pic>
            <p:nvPicPr>
              <p:cNvPr id="1255" name="Ink 1254">
                <a:extLst>
                  <a:ext uri="{FF2B5EF4-FFF2-40B4-BE49-F238E27FC236}">
                    <a16:creationId xmlns:a16="http://schemas.microsoft.com/office/drawing/2014/main" id="{580C3E49-6D81-9777-07EE-6428DC652E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04699" y="878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256" name="Ink 1255">
                <a:extLst>
                  <a:ext uri="{FF2B5EF4-FFF2-40B4-BE49-F238E27FC236}">
                    <a16:creationId xmlns:a16="http://schemas.microsoft.com/office/drawing/2014/main" id="{A1F4FAC9-66EC-3F59-3D82-37F413F65BD2}"/>
                  </a:ext>
                </a:extLst>
              </p14:cNvPr>
              <p14:cNvContentPartPr/>
              <p14:nvPr/>
            </p14:nvContentPartPr>
            <p14:xfrm>
              <a:off x="8611059" y="1216268"/>
              <a:ext cx="360" cy="360"/>
            </p14:xfrm>
          </p:contentPart>
        </mc:Choice>
        <mc:Fallback>
          <p:pic>
            <p:nvPicPr>
              <p:cNvPr id="1256" name="Ink 1255">
                <a:extLst>
                  <a:ext uri="{FF2B5EF4-FFF2-40B4-BE49-F238E27FC236}">
                    <a16:creationId xmlns:a16="http://schemas.microsoft.com/office/drawing/2014/main" id="{A1F4FAC9-66EC-3F59-3D82-37F413F65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5059" y="1180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257" name="Ink 1256">
                <a:extLst>
                  <a:ext uri="{FF2B5EF4-FFF2-40B4-BE49-F238E27FC236}">
                    <a16:creationId xmlns:a16="http://schemas.microsoft.com/office/drawing/2014/main" id="{F81E5B1F-BF50-964D-E144-585F5CA6FFAA}"/>
                  </a:ext>
                </a:extLst>
              </p14:cNvPr>
              <p14:cNvContentPartPr/>
              <p14:nvPr/>
            </p14:nvContentPartPr>
            <p14:xfrm>
              <a:off x="8936859" y="969668"/>
              <a:ext cx="360" cy="360"/>
            </p14:xfrm>
          </p:contentPart>
        </mc:Choice>
        <mc:Fallback>
          <p:pic>
            <p:nvPicPr>
              <p:cNvPr id="1257" name="Ink 1256">
                <a:extLst>
                  <a:ext uri="{FF2B5EF4-FFF2-40B4-BE49-F238E27FC236}">
                    <a16:creationId xmlns:a16="http://schemas.microsoft.com/office/drawing/2014/main" id="{F81E5B1F-BF50-964D-E144-585F5CA6FF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01219" y="934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258" name="Ink 1257">
                <a:extLst>
                  <a:ext uri="{FF2B5EF4-FFF2-40B4-BE49-F238E27FC236}">
                    <a16:creationId xmlns:a16="http://schemas.microsoft.com/office/drawing/2014/main" id="{A52C1688-A2A5-9093-CEB8-6E952F519B08}"/>
                  </a:ext>
                </a:extLst>
              </p14:cNvPr>
              <p14:cNvContentPartPr/>
              <p14:nvPr/>
            </p14:nvContentPartPr>
            <p14:xfrm>
              <a:off x="9477579" y="1097108"/>
              <a:ext cx="360" cy="360"/>
            </p14:xfrm>
          </p:contentPart>
        </mc:Choice>
        <mc:Fallback>
          <p:pic>
            <p:nvPicPr>
              <p:cNvPr id="1258" name="Ink 1257">
                <a:extLst>
                  <a:ext uri="{FF2B5EF4-FFF2-40B4-BE49-F238E27FC236}">
                    <a16:creationId xmlns:a16="http://schemas.microsoft.com/office/drawing/2014/main" id="{A52C1688-A2A5-9093-CEB8-6E952F519B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1939" y="1061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259" name="Ink 1258">
                <a:extLst>
                  <a:ext uri="{FF2B5EF4-FFF2-40B4-BE49-F238E27FC236}">
                    <a16:creationId xmlns:a16="http://schemas.microsoft.com/office/drawing/2014/main" id="{24DD3A0E-A2D8-C4A4-8A8F-B57CBF6FDED4}"/>
                  </a:ext>
                </a:extLst>
              </p14:cNvPr>
              <p14:cNvContentPartPr/>
              <p14:nvPr/>
            </p14:nvContentPartPr>
            <p14:xfrm>
              <a:off x="9779619" y="818468"/>
              <a:ext cx="360" cy="360"/>
            </p14:xfrm>
          </p:contentPart>
        </mc:Choice>
        <mc:Fallback>
          <p:pic>
            <p:nvPicPr>
              <p:cNvPr id="1259" name="Ink 1258">
                <a:extLst>
                  <a:ext uri="{FF2B5EF4-FFF2-40B4-BE49-F238E27FC236}">
                    <a16:creationId xmlns:a16="http://schemas.microsoft.com/office/drawing/2014/main" id="{24DD3A0E-A2D8-C4A4-8A8F-B57CBF6FD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3979" y="782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260" name="Ink 1259">
                <a:extLst>
                  <a:ext uri="{FF2B5EF4-FFF2-40B4-BE49-F238E27FC236}">
                    <a16:creationId xmlns:a16="http://schemas.microsoft.com/office/drawing/2014/main" id="{F48106DB-73AA-BBD0-26F0-C5C9956862DD}"/>
                  </a:ext>
                </a:extLst>
              </p14:cNvPr>
              <p14:cNvContentPartPr/>
              <p14:nvPr/>
            </p14:nvContentPartPr>
            <p14:xfrm>
              <a:off x="9747939" y="1097108"/>
              <a:ext cx="360" cy="360"/>
            </p14:xfrm>
          </p:contentPart>
        </mc:Choice>
        <mc:Fallback>
          <p:pic>
            <p:nvPicPr>
              <p:cNvPr id="1260" name="Ink 1259">
                <a:extLst>
                  <a:ext uri="{FF2B5EF4-FFF2-40B4-BE49-F238E27FC236}">
                    <a16:creationId xmlns:a16="http://schemas.microsoft.com/office/drawing/2014/main" id="{F48106DB-73AA-BBD0-26F0-C5C9956862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2299" y="1061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261" name="Ink 1260">
                <a:extLst>
                  <a:ext uri="{FF2B5EF4-FFF2-40B4-BE49-F238E27FC236}">
                    <a16:creationId xmlns:a16="http://schemas.microsoft.com/office/drawing/2014/main" id="{EE974CBC-F529-5084-AD9A-CEA9849F0781}"/>
                  </a:ext>
                </a:extLst>
              </p14:cNvPr>
              <p14:cNvContentPartPr/>
              <p14:nvPr/>
            </p14:nvContentPartPr>
            <p14:xfrm>
              <a:off x="10129899" y="1049228"/>
              <a:ext cx="360" cy="360"/>
            </p14:xfrm>
          </p:contentPart>
        </mc:Choice>
        <mc:Fallback>
          <p:pic>
            <p:nvPicPr>
              <p:cNvPr id="1261" name="Ink 1260">
                <a:extLst>
                  <a:ext uri="{FF2B5EF4-FFF2-40B4-BE49-F238E27FC236}">
                    <a16:creationId xmlns:a16="http://schemas.microsoft.com/office/drawing/2014/main" id="{EE974CBC-F529-5084-AD9A-CEA9849F07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93899" y="1013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262" name="Ink 1261">
                <a:extLst>
                  <a:ext uri="{FF2B5EF4-FFF2-40B4-BE49-F238E27FC236}">
                    <a16:creationId xmlns:a16="http://schemas.microsoft.com/office/drawing/2014/main" id="{82832149-6A48-2909-D080-54D49C4A7CFF}"/>
                  </a:ext>
                </a:extLst>
              </p14:cNvPr>
              <p14:cNvContentPartPr/>
              <p14:nvPr/>
            </p14:nvContentPartPr>
            <p14:xfrm>
              <a:off x="10455699" y="850508"/>
              <a:ext cx="360" cy="360"/>
            </p14:xfrm>
          </p:contentPart>
        </mc:Choice>
        <mc:Fallback>
          <p:pic>
            <p:nvPicPr>
              <p:cNvPr id="1262" name="Ink 1261">
                <a:extLst>
                  <a:ext uri="{FF2B5EF4-FFF2-40B4-BE49-F238E27FC236}">
                    <a16:creationId xmlns:a16="http://schemas.microsoft.com/office/drawing/2014/main" id="{82832149-6A48-2909-D080-54D49C4A7C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19699" y="814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263" name="Ink 1262">
                <a:extLst>
                  <a:ext uri="{FF2B5EF4-FFF2-40B4-BE49-F238E27FC236}">
                    <a16:creationId xmlns:a16="http://schemas.microsoft.com/office/drawing/2014/main" id="{62057913-0D07-EE6C-DEB5-30D7E2574BCC}"/>
                  </a:ext>
                </a:extLst>
              </p14:cNvPr>
              <p14:cNvContentPartPr/>
              <p14:nvPr/>
            </p14:nvContentPartPr>
            <p14:xfrm>
              <a:off x="10344459" y="635948"/>
              <a:ext cx="360" cy="360"/>
            </p14:xfrm>
          </p:contentPart>
        </mc:Choice>
        <mc:Fallback>
          <p:pic>
            <p:nvPicPr>
              <p:cNvPr id="1263" name="Ink 1262">
                <a:extLst>
                  <a:ext uri="{FF2B5EF4-FFF2-40B4-BE49-F238E27FC236}">
                    <a16:creationId xmlns:a16="http://schemas.microsoft.com/office/drawing/2014/main" id="{62057913-0D07-EE6C-DEB5-30D7E2574B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8459" y="599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264" name="Ink 1263">
                <a:extLst>
                  <a:ext uri="{FF2B5EF4-FFF2-40B4-BE49-F238E27FC236}">
                    <a16:creationId xmlns:a16="http://schemas.microsoft.com/office/drawing/2014/main" id="{1F27D72F-03A7-AD23-93C8-4AF93607276C}"/>
                  </a:ext>
                </a:extLst>
              </p14:cNvPr>
              <p14:cNvContentPartPr/>
              <p14:nvPr/>
            </p14:nvContentPartPr>
            <p14:xfrm>
              <a:off x="10352019" y="1224188"/>
              <a:ext cx="360" cy="360"/>
            </p14:xfrm>
          </p:contentPart>
        </mc:Choice>
        <mc:Fallback>
          <p:pic>
            <p:nvPicPr>
              <p:cNvPr id="1264" name="Ink 1263">
                <a:extLst>
                  <a:ext uri="{FF2B5EF4-FFF2-40B4-BE49-F238E27FC236}">
                    <a16:creationId xmlns:a16="http://schemas.microsoft.com/office/drawing/2014/main" id="{1F27D72F-03A7-AD23-93C8-4AF936072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6379" y="1188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265" name="Ink 1264">
                <a:extLst>
                  <a:ext uri="{FF2B5EF4-FFF2-40B4-BE49-F238E27FC236}">
                    <a16:creationId xmlns:a16="http://schemas.microsoft.com/office/drawing/2014/main" id="{9AFAB040-5E9D-7733-5651-8ECA048195B3}"/>
                  </a:ext>
                </a:extLst>
              </p14:cNvPr>
              <p14:cNvContentPartPr/>
              <p14:nvPr/>
            </p14:nvContentPartPr>
            <p14:xfrm>
              <a:off x="10765659" y="1033388"/>
              <a:ext cx="360" cy="360"/>
            </p14:xfrm>
          </p:contentPart>
        </mc:Choice>
        <mc:Fallback>
          <p:pic>
            <p:nvPicPr>
              <p:cNvPr id="1265" name="Ink 1264">
                <a:extLst>
                  <a:ext uri="{FF2B5EF4-FFF2-40B4-BE49-F238E27FC236}">
                    <a16:creationId xmlns:a16="http://schemas.microsoft.com/office/drawing/2014/main" id="{9AFAB040-5E9D-7733-5651-8ECA048195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30019" y="997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266" name="Ink 1265">
                <a:extLst>
                  <a:ext uri="{FF2B5EF4-FFF2-40B4-BE49-F238E27FC236}">
                    <a16:creationId xmlns:a16="http://schemas.microsoft.com/office/drawing/2014/main" id="{288EAF4E-13E1-349B-2C5F-92B591C6EABB}"/>
                  </a:ext>
                </a:extLst>
              </p14:cNvPr>
              <p14:cNvContentPartPr/>
              <p14:nvPr/>
            </p14:nvContentPartPr>
            <p14:xfrm>
              <a:off x="10614819" y="1168748"/>
              <a:ext cx="360" cy="360"/>
            </p14:xfrm>
          </p:contentPart>
        </mc:Choice>
        <mc:Fallback>
          <p:pic>
            <p:nvPicPr>
              <p:cNvPr id="1266" name="Ink 1265">
                <a:extLst>
                  <a:ext uri="{FF2B5EF4-FFF2-40B4-BE49-F238E27FC236}">
                    <a16:creationId xmlns:a16="http://schemas.microsoft.com/office/drawing/2014/main" id="{288EAF4E-13E1-349B-2C5F-92B591C6EA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8819" y="1132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267" name="Ink 1266">
                <a:extLst>
                  <a:ext uri="{FF2B5EF4-FFF2-40B4-BE49-F238E27FC236}">
                    <a16:creationId xmlns:a16="http://schemas.microsoft.com/office/drawing/2014/main" id="{480C007E-10D4-3168-16D2-5E2C81E4B66F}"/>
                  </a:ext>
                </a:extLst>
              </p14:cNvPr>
              <p14:cNvContentPartPr/>
              <p14:nvPr/>
            </p14:nvContentPartPr>
            <p14:xfrm>
              <a:off x="11354259" y="1081268"/>
              <a:ext cx="360" cy="360"/>
            </p14:xfrm>
          </p:contentPart>
        </mc:Choice>
        <mc:Fallback>
          <p:pic>
            <p:nvPicPr>
              <p:cNvPr id="1267" name="Ink 1266">
                <a:extLst>
                  <a:ext uri="{FF2B5EF4-FFF2-40B4-BE49-F238E27FC236}">
                    <a16:creationId xmlns:a16="http://schemas.microsoft.com/office/drawing/2014/main" id="{480C007E-10D4-3168-16D2-5E2C81E4B6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18259" y="1045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268" name="Ink 1267">
                <a:extLst>
                  <a:ext uri="{FF2B5EF4-FFF2-40B4-BE49-F238E27FC236}">
                    <a16:creationId xmlns:a16="http://schemas.microsoft.com/office/drawing/2014/main" id="{2724F23D-4984-175B-3783-10F8010DA0F5}"/>
                  </a:ext>
                </a:extLst>
              </p14:cNvPr>
              <p14:cNvContentPartPr/>
              <p14:nvPr/>
            </p14:nvContentPartPr>
            <p14:xfrm>
              <a:off x="11266779" y="889028"/>
              <a:ext cx="360" cy="1800"/>
            </p14:xfrm>
          </p:contentPart>
        </mc:Choice>
        <mc:Fallback>
          <p:pic>
            <p:nvPicPr>
              <p:cNvPr id="1268" name="Ink 1267">
                <a:extLst>
                  <a:ext uri="{FF2B5EF4-FFF2-40B4-BE49-F238E27FC236}">
                    <a16:creationId xmlns:a16="http://schemas.microsoft.com/office/drawing/2014/main" id="{2724F23D-4984-175B-3783-10F8010DA0F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230779" y="85302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269" name="Ink 1268">
                <a:extLst>
                  <a:ext uri="{FF2B5EF4-FFF2-40B4-BE49-F238E27FC236}">
                    <a16:creationId xmlns:a16="http://schemas.microsoft.com/office/drawing/2014/main" id="{233BD26F-60E1-F461-8118-A255A3748319}"/>
                  </a:ext>
                </a:extLst>
              </p14:cNvPr>
              <p14:cNvContentPartPr/>
              <p14:nvPr/>
            </p14:nvContentPartPr>
            <p14:xfrm>
              <a:off x="11473419" y="755108"/>
              <a:ext cx="360" cy="360"/>
            </p14:xfrm>
          </p:contentPart>
        </mc:Choice>
        <mc:Fallback>
          <p:pic>
            <p:nvPicPr>
              <p:cNvPr id="1269" name="Ink 1268">
                <a:extLst>
                  <a:ext uri="{FF2B5EF4-FFF2-40B4-BE49-F238E27FC236}">
                    <a16:creationId xmlns:a16="http://schemas.microsoft.com/office/drawing/2014/main" id="{233BD26F-60E1-F461-8118-A255A37483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7419" y="719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270" name="Ink 1269">
                <a:extLst>
                  <a:ext uri="{FF2B5EF4-FFF2-40B4-BE49-F238E27FC236}">
                    <a16:creationId xmlns:a16="http://schemas.microsoft.com/office/drawing/2014/main" id="{84C1EF1E-BB39-0296-6525-96B1401EF481}"/>
                  </a:ext>
                </a:extLst>
              </p14:cNvPr>
              <p14:cNvContentPartPr/>
              <p14:nvPr/>
            </p14:nvContentPartPr>
            <p14:xfrm>
              <a:off x="11695899" y="1287908"/>
              <a:ext cx="360" cy="360"/>
            </p14:xfrm>
          </p:contentPart>
        </mc:Choice>
        <mc:Fallback>
          <p:pic>
            <p:nvPicPr>
              <p:cNvPr id="1270" name="Ink 1269">
                <a:extLst>
                  <a:ext uri="{FF2B5EF4-FFF2-40B4-BE49-F238E27FC236}">
                    <a16:creationId xmlns:a16="http://schemas.microsoft.com/office/drawing/2014/main" id="{84C1EF1E-BB39-0296-6525-96B1401EF4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60259" y="1252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271" name="Ink 1270">
                <a:extLst>
                  <a:ext uri="{FF2B5EF4-FFF2-40B4-BE49-F238E27FC236}">
                    <a16:creationId xmlns:a16="http://schemas.microsoft.com/office/drawing/2014/main" id="{938B4CE6-CD66-6379-E8DD-D81AC238442D}"/>
                  </a:ext>
                </a:extLst>
              </p14:cNvPr>
              <p14:cNvContentPartPr/>
              <p14:nvPr/>
            </p14:nvContentPartPr>
            <p14:xfrm>
              <a:off x="11887059" y="1097108"/>
              <a:ext cx="360" cy="360"/>
            </p14:xfrm>
          </p:contentPart>
        </mc:Choice>
        <mc:Fallback>
          <p:pic>
            <p:nvPicPr>
              <p:cNvPr id="1271" name="Ink 1270">
                <a:extLst>
                  <a:ext uri="{FF2B5EF4-FFF2-40B4-BE49-F238E27FC236}">
                    <a16:creationId xmlns:a16="http://schemas.microsoft.com/office/drawing/2014/main" id="{938B4CE6-CD66-6379-E8DD-D81AC23844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51059" y="1061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272" name="Ink 1271">
                <a:extLst>
                  <a:ext uri="{FF2B5EF4-FFF2-40B4-BE49-F238E27FC236}">
                    <a16:creationId xmlns:a16="http://schemas.microsoft.com/office/drawing/2014/main" id="{ABDDA79E-73ED-C1EE-0083-6630D581C6FD}"/>
                  </a:ext>
                </a:extLst>
              </p14:cNvPr>
              <p14:cNvContentPartPr/>
              <p14:nvPr/>
            </p14:nvContentPartPr>
            <p14:xfrm>
              <a:off x="11990379" y="1693268"/>
              <a:ext cx="360" cy="360"/>
            </p14:xfrm>
          </p:contentPart>
        </mc:Choice>
        <mc:Fallback>
          <p:pic>
            <p:nvPicPr>
              <p:cNvPr id="1272" name="Ink 1271">
                <a:extLst>
                  <a:ext uri="{FF2B5EF4-FFF2-40B4-BE49-F238E27FC236}">
                    <a16:creationId xmlns:a16="http://schemas.microsoft.com/office/drawing/2014/main" id="{ABDDA79E-73ED-C1EE-0083-6630D581C6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54379" y="1657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273" name="Ink 1272">
                <a:extLst>
                  <a:ext uri="{FF2B5EF4-FFF2-40B4-BE49-F238E27FC236}">
                    <a16:creationId xmlns:a16="http://schemas.microsoft.com/office/drawing/2014/main" id="{F23FD12D-0FB3-9307-2160-7BD0925648EF}"/>
                  </a:ext>
                </a:extLst>
              </p14:cNvPr>
              <p14:cNvContentPartPr/>
              <p14:nvPr/>
            </p14:nvContentPartPr>
            <p14:xfrm>
              <a:off x="11751699" y="1891988"/>
              <a:ext cx="360" cy="360"/>
            </p14:xfrm>
          </p:contentPart>
        </mc:Choice>
        <mc:Fallback>
          <p:pic>
            <p:nvPicPr>
              <p:cNvPr id="1273" name="Ink 1272">
                <a:extLst>
                  <a:ext uri="{FF2B5EF4-FFF2-40B4-BE49-F238E27FC236}">
                    <a16:creationId xmlns:a16="http://schemas.microsoft.com/office/drawing/2014/main" id="{F23FD12D-0FB3-9307-2160-7BD0925648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15699" y="1855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274" name="Ink 1273">
                <a:extLst>
                  <a:ext uri="{FF2B5EF4-FFF2-40B4-BE49-F238E27FC236}">
                    <a16:creationId xmlns:a16="http://schemas.microsoft.com/office/drawing/2014/main" id="{451175E1-A4BA-3D7E-5F09-250D68A3EC22}"/>
                  </a:ext>
                </a:extLst>
              </p14:cNvPr>
              <p14:cNvContentPartPr/>
              <p14:nvPr/>
            </p14:nvContentPartPr>
            <p14:xfrm>
              <a:off x="11751699" y="1637828"/>
              <a:ext cx="360" cy="360"/>
            </p14:xfrm>
          </p:contentPart>
        </mc:Choice>
        <mc:Fallback>
          <p:pic>
            <p:nvPicPr>
              <p:cNvPr id="1274" name="Ink 1273">
                <a:extLst>
                  <a:ext uri="{FF2B5EF4-FFF2-40B4-BE49-F238E27FC236}">
                    <a16:creationId xmlns:a16="http://schemas.microsoft.com/office/drawing/2014/main" id="{451175E1-A4BA-3D7E-5F09-250D68A3EC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15699" y="1601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275" name="Ink 1274">
                <a:extLst>
                  <a:ext uri="{FF2B5EF4-FFF2-40B4-BE49-F238E27FC236}">
                    <a16:creationId xmlns:a16="http://schemas.microsoft.com/office/drawing/2014/main" id="{471DA499-056E-8920-EF64-07B43727EC83}"/>
                  </a:ext>
                </a:extLst>
              </p14:cNvPr>
              <p14:cNvContentPartPr/>
              <p14:nvPr/>
            </p14:nvContentPartPr>
            <p14:xfrm>
              <a:off x="12172899" y="1462868"/>
              <a:ext cx="360" cy="360"/>
            </p14:xfrm>
          </p:contentPart>
        </mc:Choice>
        <mc:Fallback>
          <p:pic>
            <p:nvPicPr>
              <p:cNvPr id="1275" name="Ink 1274">
                <a:extLst>
                  <a:ext uri="{FF2B5EF4-FFF2-40B4-BE49-F238E27FC236}">
                    <a16:creationId xmlns:a16="http://schemas.microsoft.com/office/drawing/2014/main" id="{471DA499-056E-8920-EF64-07B43727EC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37259" y="1426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276" name="Ink 1275">
                <a:extLst>
                  <a:ext uri="{FF2B5EF4-FFF2-40B4-BE49-F238E27FC236}">
                    <a16:creationId xmlns:a16="http://schemas.microsoft.com/office/drawing/2014/main" id="{BE8A37F4-F7B6-B991-E034-00066499862A}"/>
                  </a:ext>
                </a:extLst>
              </p14:cNvPr>
              <p14:cNvContentPartPr/>
              <p14:nvPr/>
            </p14:nvContentPartPr>
            <p14:xfrm>
              <a:off x="12101619" y="1112588"/>
              <a:ext cx="360" cy="360"/>
            </p14:xfrm>
          </p:contentPart>
        </mc:Choice>
        <mc:Fallback>
          <p:pic>
            <p:nvPicPr>
              <p:cNvPr id="1276" name="Ink 1275">
                <a:extLst>
                  <a:ext uri="{FF2B5EF4-FFF2-40B4-BE49-F238E27FC236}">
                    <a16:creationId xmlns:a16="http://schemas.microsoft.com/office/drawing/2014/main" id="{BE8A37F4-F7B6-B991-E034-0006649986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65619" y="1076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277" name="Ink 1276">
                <a:extLst>
                  <a:ext uri="{FF2B5EF4-FFF2-40B4-BE49-F238E27FC236}">
                    <a16:creationId xmlns:a16="http://schemas.microsoft.com/office/drawing/2014/main" id="{9AD3002B-FA36-F3F3-E8DB-8C285BACDF0B}"/>
                  </a:ext>
                </a:extLst>
              </p14:cNvPr>
              <p14:cNvContentPartPr/>
              <p14:nvPr/>
            </p14:nvContentPartPr>
            <p14:xfrm>
              <a:off x="12204939" y="651788"/>
              <a:ext cx="360" cy="360"/>
            </p14:xfrm>
          </p:contentPart>
        </mc:Choice>
        <mc:Fallback>
          <p:pic>
            <p:nvPicPr>
              <p:cNvPr id="1277" name="Ink 1276">
                <a:extLst>
                  <a:ext uri="{FF2B5EF4-FFF2-40B4-BE49-F238E27FC236}">
                    <a16:creationId xmlns:a16="http://schemas.microsoft.com/office/drawing/2014/main" id="{9AD3002B-FA36-F3F3-E8DB-8C285BACDF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68939" y="615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278" name="Ink 1277">
                <a:extLst>
                  <a:ext uri="{FF2B5EF4-FFF2-40B4-BE49-F238E27FC236}">
                    <a16:creationId xmlns:a16="http://schemas.microsoft.com/office/drawing/2014/main" id="{A696B95A-BA76-DCE7-1AD6-ABE8BB7BF73D}"/>
                  </a:ext>
                </a:extLst>
              </p14:cNvPr>
              <p14:cNvContentPartPr/>
              <p14:nvPr/>
            </p14:nvContentPartPr>
            <p14:xfrm>
              <a:off x="12117459" y="2393108"/>
              <a:ext cx="360" cy="360"/>
            </p14:xfrm>
          </p:contentPart>
        </mc:Choice>
        <mc:Fallback>
          <p:pic>
            <p:nvPicPr>
              <p:cNvPr id="1278" name="Ink 1277">
                <a:extLst>
                  <a:ext uri="{FF2B5EF4-FFF2-40B4-BE49-F238E27FC236}">
                    <a16:creationId xmlns:a16="http://schemas.microsoft.com/office/drawing/2014/main" id="{A696B95A-BA76-DCE7-1AD6-ABE8BB7BF7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81459" y="2357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279" name="Ink 1278">
                <a:extLst>
                  <a:ext uri="{FF2B5EF4-FFF2-40B4-BE49-F238E27FC236}">
                    <a16:creationId xmlns:a16="http://schemas.microsoft.com/office/drawing/2014/main" id="{DB2B7A3C-3221-3D8C-FAA6-3784023309F3}"/>
                  </a:ext>
                </a:extLst>
              </p14:cNvPr>
              <p14:cNvContentPartPr/>
              <p14:nvPr/>
            </p14:nvContentPartPr>
            <p14:xfrm>
              <a:off x="12189099" y="1891988"/>
              <a:ext cx="360" cy="360"/>
            </p14:xfrm>
          </p:contentPart>
        </mc:Choice>
        <mc:Fallback>
          <p:pic>
            <p:nvPicPr>
              <p:cNvPr id="1279" name="Ink 1278">
                <a:extLst>
                  <a:ext uri="{FF2B5EF4-FFF2-40B4-BE49-F238E27FC236}">
                    <a16:creationId xmlns:a16="http://schemas.microsoft.com/office/drawing/2014/main" id="{DB2B7A3C-3221-3D8C-FAA6-3784023309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53099" y="1855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280" name="Ink 1279">
                <a:extLst>
                  <a:ext uri="{FF2B5EF4-FFF2-40B4-BE49-F238E27FC236}">
                    <a16:creationId xmlns:a16="http://schemas.microsoft.com/office/drawing/2014/main" id="{4F38B37F-D53C-9440-D463-2770B92168D9}"/>
                  </a:ext>
                </a:extLst>
              </p14:cNvPr>
              <p14:cNvContentPartPr/>
              <p14:nvPr/>
            </p14:nvContentPartPr>
            <p14:xfrm>
              <a:off x="12037899" y="2725388"/>
              <a:ext cx="360" cy="1800"/>
            </p14:xfrm>
          </p:contentPart>
        </mc:Choice>
        <mc:Fallback>
          <p:pic>
            <p:nvPicPr>
              <p:cNvPr id="1280" name="Ink 1279">
                <a:extLst>
                  <a:ext uri="{FF2B5EF4-FFF2-40B4-BE49-F238E27FC236}">
                    <a16:creationId xmlns:a16="http://schemas.microsoft.com/office/drawing/2014/main" id="{4F38B37F-D53C-9440-D463-2770B92168D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2002259" y="268974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281" name="Ink 1280">
                <a:extLst>
                  <a:ext uri="{FF2B5EF4-FFF2-40B4-BE49-F238E27FC236}">
                    <a16:creationId xmlns:a16="http://schemas.microsoft.com/office/drawing/2014/main" id="{8A72FCA5-BC44-EC93-C1D8-83B30054499B}"/>
                  </a:ext>
                </a:extLst>
              </p14:cNvPr>
              <p14:cNvContentPartPr/>
              <p14:nvPr/>
            </p14:nvContentPartPr>
            <p14:xfrm>
              <a:off x="436899" y="2464388"/>
              <a:ext cx="360" cy="360"/>
            </p14:xfrm>
          </p:contentPart>
        </mc:Choice>
        <mc:Fallback>
          <p:pic>
            <p:nvPicPr>
              <p:cNvPr id="1281" name="Ink 1280">
                <a:extLst>
                  <a:ext uri="{FF2B5EF4-FFF2-40B4-BE49-F238E27FC236}">
                    <a16:creationId xmlns:a16="http://schemas.microsoft.com/office/drawing/2014/main" id="{8A72FCA5-BC44-EC93-C1D8-83B3005449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259" y="2428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282" name="Ink 1281">
                <a:extLst>
                  <a:ext uri="{FF2B5EF4-FFF2-40B4-BE49-F238E27FC236}">
                    <a16:creationId xmlns:a16="http://schemas.microsoft.com/office/drawing/2014/main" id="{B2B0F1BD-E5A8-52D9-44A8-4688199C6402}"/>
                  </a:ext>
                </a:extLst>
              </p14:cNvPr>
              <p14:cNvContentPartPr/>
              <p14:nvPr/>
            </p14:nvContentPartPr>
            <p14:xfrm>
              <a:off x="293979" y="3132548"/>
              <a:ext cx="360" cy="360"/>
            </p14:xfrm>
          </p:contentPart>
        </mc:Choice>
        <mc:Fallback>
          <p:pic>
            <p:nvPicPr>
              <p:cNvPr id="1282" name="Ink 1281">
                <a:extLst>
                  <a:ext uri="{FF2B5EF4-FFF2-40B4-BE49-F238E27FC236}">
                    <a16:creationId xmlns:a16="http://schemas.microsoft.com/office/drawing/2014/main" id="{B2B0F1BD-E5A8-52D9-44A8-4688199C64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339" y="3096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283" name="Ink 1282">
                <a:extLst>
                  <a:ext uri="{FF2B5EF4-FFF2-40B4-BE49-F238E27FC236}">
                    <a16:creationId xmlns:a16="http://schemas.microsoft.com/office/drawing/2014/main" id="{334BAE5B-CFFC-9A68-6715-F5B303326C23}"/>
                  </a:ext>
                </a:extLst>
              </p14:cNvPr>
              <p14:cNvContentPartPr/>
              <p14:nvPr/>
            </p14:nvContentPartPr>
            <p14:xfrm>
              <a:off x="826419" y="3259628"/>
              <a:ext cx="360" cy="360"/>
            </p14:xfrm>
          </p:contentPart>
        </mc:Choice>
        <mc:Fallback>
          <p:pic>
            <p:nvPicPr>
              <p:cNvPr id="1283" name="Ink 1282">
                <a:extLst>
                  <a:ext uri="{FF2B5EF4-FFF2-40B4-BE49-F238E27FC236}">
                    <a16:creationId xmlns:a16="http://schemas.microsoft.com/office/drawing/2014/main" id="{334BAE5B-CFFC-9A68-6715-F5B303326C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779" y="3223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284" name="Ink 1283">
                <a:extLst>
                  <a:ext uri="{FF2B5EF4-FFF2-40B4-BE49-F238E27FC236}">
                    <a16:creationId xmlns:a16="http://schemas.microsoft.com/office/drawing/2014/main" id="{349DF4EA-2A56-CB1F-F41B-D7331053ADDD}"/>
                  </a:ext>
                </a:extLst>
              </p14:cNvPr>
              <p14:cNvContentPartPr/>
              <p14:nvPr/>
            </p14:nvContentPartPr>
            <p14:xfrm>
              <a:off x="1613739" y="3274388"/>
              <a:ext cx="1800" cy="1800"/>
            </p14:xfrm>
          </p:contentPart>
        </mc:Choice>
        <mc:Fallback>
          <p:pic>
            <p:nvPicPr>
              <p:cNvPr id="1284" name="Ink 1283">
                <a:extLst>
                  <a:ext uri="{FF2B5EF4-FFF2-40B4-BE49-F238E27FC236}">
                    <a16:creationId xmlns:a16="http://schemas.microsoft.com/office/drawing/2014/main" id="{349DF4EA-2A56-CB1F-F41B-D7331053ADD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578099" y="3238388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285" name="Ink 1284">
                <a:extLst>
                  <a:ext uri="{FF2B5EF4-FFF2-40B4-BE49-F238E27FC236}">
                    <a16:creationId xmlns:a16="http://schemas.microsoft.com/office/drawing/2014/main" id="{5E96F946-3201-4304-0D9E-6573632B3023}"/>
                  </a:ext>
                </a:extLst>
              </p14:cNvPr>
              <p14:cNvContentPartPr/>
              <p14:nvPr/>
            </p14:nvContentPartPr>
            <p14:xfrm>
              <a:off x="1391259" y="3856148"/>
              <a:ext cx="360" cy="360"/>
            </p14:xfrm>
          </p:contentPart>
        </mc:Choice>
        <mc:Fallback>
          <p:pic>
            <p:nvPicPr>
              <p:cNvPr id="1285" name="Ink 1284">
                <a:extLst>
                  <a:ext uri="{FF2B5EF4-FFF2-40B4-BE49-F238E27FC236}">
                    <a16:creationId xmlns:a16="http://schemas.microsoft.com/office/drawing/2014/main" id="{5E96F946-3201-4304-0D9E-6573632B30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5259" y="3820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286" name="Ink 1285">
                <a:extLst>
                  <a:ext uri="{FF2B5EF4-FFF2-40B4-BE49-F238E27FC236}">
                    <a16:creationId xmlns:a16="http://schemas.microsoft.com/office/drawing/2014/main" id="{9069A64C-0062-E15A-D9B0-5F21D68D14BC}"/>
                  </a:ext>
                </a:extLst>
              </p14:cNvPr>
              <p14:cNvContentPartPr/>
              <p14:nvPr/>
            </p14:nvContentPartPr>
            <p14:xfrm>
              <a:off x="572259" y="4301108"/>
              <a:ext cx="360" cy="360"/>
            </p14:xfrm>
          </p:contentPart>
        </mc:Choice>
        <mc:Fallback>
          <p:pic>
            <p:nvPicPr>
              <p:cNvPr id="1286" name="Ink 1285">
                <a:extLst>
                  <a:ext uri="{FF2B5EF4-FFF2-40B4-BE49-F238E27FC236}">
                    <a16:creationId xmlns:a16="http://schemas.microsoft.com/office/drawing/2014/main" id="{9069A64C-0062-E15A-D9B0-5F21D68D14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619" y="4265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287" name="Ink 1286">
                <a:extLst>
                  <a:ext uri="{FF2B5EF4-FFF2-40B4-BE49-F238E27FC236}">
                    <a16:creationId xmlns:a16="http://schemas.microsoft.com/office/drawing/2014/main" id="{6048A9F6-A1F3-EB1B-F0ED-AC38FE1FC3D7}"/>
                  </a:ext>
                </a:extLst>
              </p14:cNvPr>
              <p14:cNvContentPartPr/>
              <p14:nvPr/>
            </p14:nvContentPartPr>
            <p14:xfrm>
              <a:off x="1112979" y="4651028"/>
              <a:ext cx="1800" cy="360"/>
            </p14:xfrm>
          </p:contentPart>
        </mc:Choice>
        <mc:Fallback>
          <p:pic>
            <p:nvPicPr>
              <p:cNvPr id="1287" name="Ink 1286">
                <a:extLst>
                  <a:ext uri="{FF2B5EF4-FFF2-40B4-BE49-F238E27FC236}">
                    <a16:creationId xmlns:a16="http://schemas.microsoft.com/office/drawing/2014/main" id="{6048A9F6-A1F3-EB1B-F0ED-AC38FE1FC3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6979" y="461538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288" name="Ink 1287">
                <a:extLst>
                  <a:ext uri="{FF2B5EF4-FFF2-40B4-BE49-F238E27FC236}">
                    <a16:creationId xmlns:a16="http://schemas.microsoft.com/office/drawing/2014/main" id="{A5DBEDBA-FA1D-3A6F-6031-A8A59315A21F}"/>
                  </a:ext>
                </a:extLst>
              </p14:cNvPr>
              <p14:cNvContentPartPr/>
              <p14:nvPr/>
            </p14:nvContentPartPr>
            <p14:xfrm>
              <a:off x="2194059" y="4460228"/>
              <a:ext cx="360" cy="360"/>
            </p14:xfrm>
          </p:contentPart>
        </mc:Choice>
        <mc:Fallback>
          <p:pic>
            <p:nvPicPr>
              <p:cNvPr id="1288" name="Ink 1287">
                <a:extLst>
                  <a:ext uri="{FF2B5EF4-FFF2-40B4-BE49-F238E27FC236}">
                    <a16:creationId xmlns:a16="http://schemas.microsoft.com/office/drawing/2014/main" id="{A5DBEDBA-FA1D-3A6F-6031-A8A59315A2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8419" y="4424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289" name="Ink 1288">
                <a:extLst>
                  <a:ext uri="{FF2B5EF4-FFF2-40B4-BE49-F238E27FC236}">
                    <a16:creationId xmlns:a16="http://schemas.microsoft.com/office/drawing/2014/main" id="{4AD514F9-3E2C-BA06-368F-9AD0B912621E}"/>
                  </a:ext>
                </a:extLst>
              </p14:cNvPr>
              <p14:cNvContentPartPr/>
              <p14:nvPr/>
            </p14:nvContentPartPr>
            <p14:xfrm>
              <a:off x="2822259" y="3569948"/>
              <a:ext cx="360" cy="360"/>
            </p14:xfrm>
          </p:contentPart>
        </mc:Choice>
        <mc:Fallback>
          <p:pic>
            <p:nvPicPr>
              <p:cNvPr id="1289" name="Ink 1288">
                <a:extLst>
                  <a:ext uri="{FF2B5EF4-FFF2-40B4-BE49-F238E27FC236}">
                    <a16:creationId xmlns:a16="http://schemas.microsoft.com/office/drawing/2014/main" id="{4AD514F9-3E2C-BA06-368F-9AD0B9126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6619" y="3533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290" name="Ink 1289">
                <a:extLst>
                  <a:ext uri="{FF2B5EF4-FFF2-40B4-BE49-F238E27FC236}">
                    <a16:creationId xmlns:a16="http://schemas.microsoft.com/office/drawing/2014/main" id="{CEF1D192-23BB-BDB6-CCF7-D55846E29901}"/>
                  </a:ext>
                </a:extLst>
              </p14:cNvPr>
              <p14:cNvContentPartPr/>
              <p14:nvPr/>
            </p14:nvContentPartPr>
            <p14:xfrm>
              <a:off x="2456499" y="2822228"/>
              <a:ext cx="360" cy="360"/>
            </p14:xfrm>
          </p:contentPart>
        </mc:Choice>
        <mc:Fallback>
          <p:pic>
            <p:nvPicPr>
              <p:cNvPr id="1290" name="Ink 1289">
                <a:extLst>
                  <a:ext uri="{FF2B5EF4-FFF2-40B4-BE49-F238E27FC236}">
                    <a16:creationId xmlns:a16="http://schemas.microsoft.com/office/drawing/2014/main" id="{CEF1D192-23BB-BDB6-CCF7-D55846E299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0859" y="2786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291" name="Ink 1290">
                <a:extLst>
                  <a:ext uri="{FF2B5EF4-FFF2-40B4-BE49-F238E27FC236}">
                    <a16:creationId xmlns:a16="http://schemas.microsoft.com/office/drawing/2014/main" id="{A299F177-F789-DD35-F5F0-57F53075872B}"/>
                  </a:ext>
                </a:extLst>
              </p14:cNvPr>
              <p14:cNvContentPartPr/>
              <p14:nvPr/>
            </p14:nvContentPartPr>
            <p14:xfrm>
              <a:off x="1518339" y="2448548"/>
              <a:ext cx="360" cy="360"/>
            </p14:xfrm>
          </p:contentPart>
        </mc:Choice>
        <mc:Fallback>
          <p:pic>
            <p:nvPicPr>
              <p:cNvPr id="1291" name="Ink 1290">
                <a:extLst>
                  <a:ext uri="{FF2B5EF4-FFF2-40B4-BE49-F238E27FC236}">
                    <a16:creationId xmlns:a16="http://schemas.microsoft.com/office/drawing/2014/main" id="{A299F177-F789-DD35-F5F0-57F5307587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2339" y="2412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292" name="Ink 1291">
                <a:extLst>
                  <a:ext uri="{FF2B5EF4-FFF2-40B4-BE49-F238E27FC236}">
                    <a16:creationId xmlns:a16="http://schemas.microsoft.com/office/drawing/2014/main" id="{366BB981-14FC-9AEF-A231-D04A65F4C8FA}"/>
                  </a:ext>
                </a:extLst>
              </p14:cNvPr>
              <p14:cNvContentPartPr/>
              <p14:nvPr/>
            </p14:nvContentPartPr>
            <p14:xfrm>
              <a:off x="2743059" y="2091068"/>
              <a:ext cx="360" cy="360"/>
            </p14:xfrm>
          </p:contentPart>
        </mc:Choice>
        <mc:Fallback>
          <p:pic>
            <p:nvPicPr>
              <p:cNvPr id="1292" name="Ink 1291">
                <a:extLst>
                  <a:ext uri="{FF2B5EF4-FFF2-40B4-BE49-F238E27FC236}">
                    <a16:creationId xmlns:a16="http://schemas.microsoft.com/office/drawing/2014/main" id="{366BB981-14FC-9AEF-A231-D04A65F4C8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7059" y="2055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293" name="Ink 1292">
                <a:extLst>
                  <a:ext uri="{FF2B5EF4-FFF2-40B4-BE49-F238E27FC236}">
                    <a16:creationId xmlns:a16="http://schemas.microsoft.com/office/drawing/2014/main" id="{F96DDCDD-666E-FEAC-E6CD-E4BF4DD23AB6}"/>
                  </a:ext>
                </a:extLst>
              </p14:cNvPr>
              <p14:cNvContentPartPr/>
              <p14:nvPr/>
            </p14:nvContentPartPr>
            <p14:xfrm>
              <a:off x="2186499" y="1939868"/>
              <a:ext cx="360" cy="360"/>
            </p14:xfrm>
          </p:contentPart>
        </mc:Choice>
        <mc:Fallback>
          <p:pic>
            <p:nvPicPr>
              <p:cNvPr id="1293" name="Ink 1292">
                <a:extLst>
                  <a:ext uri="{FF2B5EF4-FFF2-40B4-BE49-F238E27FC236}">
                    <a16:creationId xmlns:a16="http://schemas.microsoft.com/office/drawing/2014/main" id="{F96DDCDD-666E-FEAC-E6CD-E4BF4DD23A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0499" y="1903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294" name="Ink 1293">
                <a:extLst>
                  <a:ext uri="{FF2B5EF4-FFF2-40B4-BE49-F238E27FC236}">
                    <a16:creationId xmlns:a16="http://schemas.microsoft.com/office/drawing/2014/main" id="{0349BE2D-CA7C-9B17-3872-565A60F9C137}"/>
                  </a:ext>
                </a:extLst>
              </p14:cNvPr>
              <p14:cNvContentPartPr/>
              <p14:nvPr/>
            </p14:nvContentPartPr>
            <p14:xfrm>
              <a:off x="2273979" y="2433068"/>
              <a:ext cx="360" cy="360"/>
            </p14:xfrm>
          </p:contentPart>
        </mc:Choice>
        <mc:Fallback>
          <p:pic>
            <p:nvPicPr>
              <p:cNvPr id="1294" name="Ink 1293">
                <a:extLst>
                  <a:ext uri="{FF2B5EF4-FFF2-40B4-BE49-F238E27FC236}">
                    <a16:creationId xmlns:a16="http://schemas.microsoft.com/office/drawing/2014/main" id="{0349BE2D-CA7C-9B17-3872-565A60F9C1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7979" y="2397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295" name="Ink 1294">
                <a:extLst>
                  <a:ext uri="{FF2B5EF4-FFF2-40B4-BE49-F238E27FC236}">
                    <a16:creationId xmlns:a16="http://schemas.microsoft.com/office/drawing/2014/main" id="{B81E0A47-D1E2-18DE-46DF-D5E76388BC5E}"/>
                  </a:ext>
                </a:extLst>
              </p14:cNvPr>
              <p14:cNvContentPartPr/>
              <p14:nvPr/>
            </p14:nvContentPartPr>
            <p14:xfrm>
              <a:off x="3363339" y="2480228"/>
              <a:ext cx="360" cy="360"/>
            </p14:xfrm>
          </p:contentPart>
        </mc:Choice>
        <mc:Fallback>
          <p:pic>
            <p:nvPicPr>
              <p:cNvPr id="1295" name="Ink 1294">
                <a:extLst>
                  <a:ext uri="{FF2B5EF4-FFF2-40B4-BE49-F238E27FC236}">
                    <a16:creationId xmlns:a16="http://schemas.microsoft.com/office/drawing/2014/main" id="{B81E0A47-D1E2-18DE-46DF-D5E76388BC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7339" y="2444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296" name="Ink 1295">
                <a:extLst>
                  <a:ext uri="{FF2B5EF4-FFF2-40B4-BE49-F238E27FC236}">
                    <a16:creationId xmlns:a16="http://schemas.microsoft.com/office/drawing/2014/main" id="{E641ACBD-268E-9483-CF79-6C6C7C123805}"/>
                  </a:ext>
                </a:extLst>
              </p14:cNvPr>
              <p14:cNvContentPartPr/>
              <p14:nvPr/>
            </p14:nvContentPartPr>
            <p14:xfrm>
              <a:off x="3339219" y="1884068"/>
              <a:ext cx="360" cy="360"/>
            </p14:xfrm>
          </p:contentPart>
        </mc:Choice>
        <mc:Fallback>
          <p:pic>
            <p:nvPicPr>
              <p:cNvPr id="1296" name="Ink 1295">
                <a:extLst>
                  <a:ext uri="{FF2B5EF4-FFF2-40B4-BE49-F238E27FC236}">
                    <a16:creationId xmlns:a16="http://schemas.microsoft.com/office/drawing/2014/main" id="{E641ACBD-268E-9483-CF79-6C6C7C1238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3219" y="1848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297" name="Ink 1296">
                <a:extLst>
                  <a:ext uri="{FF2B5EF4-FFF2-40B4-BE49-F238E27FC236}">
                    <a16:creationId xmlns:a16="http://schemas.microsoft.com/office/drawing/2014/main" id="{5E159159-BBA9-E0CF-4DA4-3231C3495319}"/>
                  </a:ext>
                </a:extLst>
              </p14:cNvPr>
              <p14:cNvContentPartPr/>
              <p14:nvPr/>
            </p14:nvContentPartPr>
            <p14:xfrm>
              <a:off x="4039059" y="1764908"/>
              <a:ext cx="360" cy="360"/>
            </p14:xfrm>
          </p:contentPart>
        </mc:Choice>
        <mc:Fallback>
          <p:pic>
            <p:nvPicPr>
              <p:cNvPr id="1297" name="Ink 1296">
                <a:extLst>
                  <a:ext uri="{FF2B5EF4-FFF2-40B4-BE49-F238E27FC236}">
                    <a16:creationId xmlns:a16="http://schemas.microsoft.com/office/drawing/2014/main" id="{5E159159-BBA9-E0CF-4DA4-3231C34953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3419" y="1728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298" name="Ink 1297">
                <a:extLst>
                  <a:ext uri="{FF2B5EF4-FFF2-40B4-BE49-F238E27FC236}">
                    <a16:creationId xmlns:a16="http://schemas.microsoft.com/office/drawing/2014/main" id="{C321A5D6-C2B9-1947-400E-98A22DBFC2DC}"/>
                  </a:ext>
                </a:extLst>
              </p14:cNvPr>
              <p14:cNvContentPartPr/>
              <p14:nvPr/>
            </p14:nvContentPartPr>
            <p14:xfrm>
              <a:off x="3919899" y="2583908"/>
              <a:ext cx="360" cy="360"/>
            </p14:xfrm>
          </p:contentPart>
        </mc:Choice>
        <mc:Fallback>
          <p:pic>
            <p:nvPicPr>
              <p:cNvPr id="1298" name="Ink 1297">
                <a:extLst>
                  <a:ext uri="{FF2B5EF4-FFF2-40B4-BE49-F238E27FC236}">
                    <a16:creationId xmlns:a16="http://schemas.microsoft.com/office/drawing/2014/main" id="{C321A5D6-C2B9-1947-400E-98A22DBFC2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899" y="2547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299" name="Ink 1298">
                <a:extLst>
                  <a:ext uri="{FF2B5EF4-FFF2-40B4-BE49-F238E27FC236}">
                    <a16:creationId xmlns:a16="http://schemas.microsoft.com/office/drawing/2014/main" id="{E43FCA86-E162-2EFA-BAED-5B1AFA045171}"/>
                  </a:ext>
                </a:extLst>
              </p14:cNvPr>
              <p14:cNvContentPartPr/>
              <p14:nvPr/>
            </p14:nvContentPartPr>
            <p14:xfrm>
              <a:off x="3752859" y="3220028"/>
              <a:ext cx="360" cy="360"/>
            </p14:xfrm>
          </p:contentPart>
        </mc:Choice>
        <mc:Fallback>
          <p:pic>
            <p:nvPicPr>
              <p:cNvPr id="1299" name="Ink 1298">
                <a:extLst>
                  <a:ext uri="{FF2B5EF4-FFF2-40B4-BE49-F238E27FC236}">
                    <a16:creationId xmlns:a16="http://schemas.microsoft.com/office/drawing/2014/main" id="{E43FCA86-E162-2EFA-BAED-5B1AFA0451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6859" y="3184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300" name="Ink 1299">
                <a:extLst>
                  <a:ext uri="{FF2B5EF4-FFF2-40B4-BE49-F238E27FC236}">
                    <a16:creationId xmlns:a16="http://schemas.microsoft.com/office/drawing/2014/main" id="{05848B1A-4B65-100B-61EE-2DB68F6ABE47}"/>
                  </a:ext>
                </a:extLst>
              </p14:cNvPr>
              <p14:cNvContentPartPr/>
              <p14:nvPr/>
            </p14:nvContentPartPr>
            <p14:xfrm>
              <a:off x="2981379" y="2949668"/>
              <a:ext cx="360" cy="360"/>
            </p14:xfrm>
          </p:contentPart>
        </mc:Choice>
        <mc:Fallback>
          <p:pic>
            <p:nvPicPr>
              <p:cNvPr id="1300" name="Ink 1299">
                <a:extLst>
                  <a:ext uri="{FF2B5EF4-FFF2-40B4-BE49-F238E27FC236}">
                    <a16:creationId xmlns:a16="http://schemas.microsoft.com/office/drawing/2014/main" id="{05848B1A-4B65-100B-61EE-2DB68F6ABE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5739" y="2913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301" name="Ink 1300">
                <a:extLst>
                  <a:ext uri="{FF2B5EF4-FFF2-40B4-BE49-F238E27FC236}">
                    <a16:creationId xmlns:a16="http://schemas.microsoft.com/office/drawing/2014/main" id="{BB6986DB-D9B9-3A88-B981-032B4B845127}"/>
                  </a:ext>
                </a:extLst>
              </p14:cNvPr>
              <p14:cNvContentPartPr/>
              <p14:nvPr/>
            </p14:nvContentPartPr>
            <p14:xfrm>
              <a:off x="3490419" y="3585788"/>
              <a:ext cx="360" cy="360"/>
            </p14:xfrm>
          </p:contentPart>
        </mc:Choice>
        <mc:Fallback>
          <p:pic>
            <p:nvPicPr>
              <p:cNvPr id="1301" name="Ink 1300">
                <a:extLst>
                  <a:ext uri="{FF2B5EF4-FFF2-40B4-BE49-F238E27FC236}">
                    <a16:creationId xmlns:a16="http://schemas.microsoft.com/office/drawing/2014/main" id="{BB6986DB-D9B9-3A88-B981-032B4B8451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4419" y="3549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302" name="Ink 1301">
                <a:extLst>
                  <a:ext uri="{FF2B5EF4-FFF2-40B4-BE49-F238E27FC236}">
                    <a16:creationId xmlns:a16="http://schemas.microsoft.com/office/drawing/2014/main" id="{B987AD70-5EA6-3AFD-EC9C-32576EBF1912}"/>
                  </a:ext>
                </a:extLst>
              </p14:cNvPr>
              <p14:cNvContentPartPr/>
              <p14:nvPr/>
            </p14:nvContentPartPr>
            <p14:xfrm>
              <a:off x="3180099" y="4142348"/>
              <a:ext cx="360" cy="360"/>
            </p14:xfrm>
          </p:contentPart>
        </mc:Choice>
        <mc:Fallback>
          <p:pic>
            <p:nvPicPr>
              <p:cNvPr id="1302" name="Ink 1301">
                <a:extLst>
                  <a:ext uri="{FF2B5EF4-FFF2-40B4-BE49-F238E27FC236}">
                    <a16:creationId xmlns:a16="http://schemas.microsoft.com/office/drawing/2014/main" id="{B987AD70-5EA6-3AFD-EC9C-32576EBF19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459" y="4106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303" name="Ink 1302">
                <a:extLst>
                  <a:ext uri="{FF2B5EF4-FFF2-40B4-BE49-F238E27FC236}">
                    <a16:creationId xmlns:a16="http://schemas.microsoft.com/office/drawing/2014/main" id="{8D266106-5DF3-19F8-658B-DAFB13406D08}"/>
                  </a:ext>
                </a:extLst>
              </p14:cNvPr>
              <p14:cNvContentPartPr/>
              <p14:nvPr/>
            </p14:nvContentPartPr>
            <p14:xfrm>
              <a:off x="2655579" y="4309388"/>
              <a:ext cx="360" cy="360"/>
            </p14:xfrm>
          </p:contentPart>
        </mc:Choice>
        <mc:Fallback>
          <p:pic>
            <p:nvPicPr>
              <p:cNvPr id="1303" name="Ink 1302">
                <a:extLst>
                  <a:ext uri="{FF2B5EF4-FFF2-40B4-BE49-F238E27FC236}">
                    <a16:creationId xmlns:a16="http://schemas.microsoft.com/office/drawing/2014/main" id="{8D266106-5DF3-19F8-658B-DAFB13406D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9579" y="4273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304" name="Ink 1303">
                <a:extLst>
                  <a:ext uri="{FF2B5EF4-FFF2-40B4-BE49-F238E27FC236}">
                    <a16:creationId xmlns:a16="http://schemas.microsoft.com/office/drawing/2014/main" id="{27E4C2A6-41AA-6D9C-8728-78977ABFEA79}"/>
                  </a:ext>
                </a:extLst>
              </p14:cNvPr>
              <p14:cNvContentPartPr/>
              <p14:nvPr/>
            </p14:nvContentPartPr>
            <p14:xfrm>
              <a:off x="2186499" y="4046948"/>
              <a:ext cx="360" cy="360"/>
            </p14:xfrm>
          </p:contentPart>
        </mc:Choice>
        <mc:Fallback>
          <p:pic>
            <p:nvPicPr>
              <p:cNvPr id="1304" name="Ink 1303">
                <a:extLst>
                  <a:ext uri="{FF2B5EF4-FFF2-40B4-BE49-F238E27FC236}">
                    <a16:creationId xmlns:a16="http://schemas.microsoft.com/office/drawing/2014/main" id="{27E4C2A6-41AA-6D9C-8728-78977ABFEA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0499" y="4011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305" name="Ink 1304">
                <a:extLst>
                  <a:ext uri="{FF2B5EF4-FFF2-40B4-BE49-F238E27FC236}">
                    <a16:creationId xmlns:a16="http://schemas.microsoft.com/office/drawing/2014/main" id="{E6CF0838-CD21-8201-2492-BB6DD3537B33}"/>
                  </a:ext>
                </a:extLst>
              </p14:cNvPr>
              <p14:cNvContentPartPr/>
              <p14:nvPr/>
            </p14:nvContentPartPr>
            <p14:xfrm>
              <a:off x="2234019" y="3490028"/>
              <a:ext cx="360" cy="360"/>
            </p14:xfrm>
          </p:contentPart>
        </mc:Choice>
        <mc:Fallback>
          <p:pic>
            <p:nvPicPr>
              <p:cNvPr id="1305" name="Ink 1304">
                <a:extLst>
                  <a:ext uri="{FF2B5EF4-FFF2-40B4-BE49-F238E27FC236}">
                    <a16:creationId xmlns:a16="http://schemas.microsoft.com/office/drawing/2014/main" id="{E6CF0838-CD21-8201-2492-BB6DD3537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8019" y="3454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306" name="Ink 1305">
                <a:extLst>
                  <a:ext uri="{FF2B5EF4-FFF2-40B4-BE49-F238E27FC236}">
                    <a16:creationId xmlns:a16="http://schemas.microsoft.com/office/drawing/2014/main" id="{352D990D-26A1-228B-16FF-CAA1BD01B991}"/>
                  </a:ext>
                </a:extLst>
              </p14:cNvPr>
              <p14:cNvContentPartPr/>
              <p14:nvPr/>
            </p14:nvContentPartPr>
            <p14:xfrm>
              <a:off x="2138619" y="3005468"/>
              <a:ext cx="360" cy="360"/>
            </p14:xfrm>
          </p:contentPart>
        </mc:Choice>
        <mc:Fallback>
          <p:pic>
            <p:nvPicPr>
              <p:cNvPr id="1306" name="Ink 1305">
                <a:extLst>
                  <a:ext uri="{FF2B5EF4-FFF2-40B4-BE49-F238E27FC236}">
                    <a16:creationId xmlns:a16="http://schemas.microsoft.com/office/drawing/2014/main" id="{352D990D-26A1-228B-16FF-CAA1BD01B9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2619" y="2969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307" name="Ink 1306">
                <a:extLst>
                  <a:ext uri="{FF2B5EF4-FFF2-40B4-BE49-F238E27FC236}">
                    <a16:creationId xmlns:a16="http://schemas.microsoft.com/office/drawing/2014/main" id="{4409C8E3-FE84-1114-DE44-5BBA66F4BFC5}"/>
                  </a:ext>
                </a:extLst>
              </p14:cNvPr>
              <p14:cNvContentPartPr/>
              <p14:nvPr/>
            </p14:nvContentPartPr>
            <p14:xfrm>
              <a:off x="1740819" y="2647628"/>
              <a:ext cx="360" cy="360"/>
            </p14:xfrm>
          </p:contentPart>
        </mc:Choice>
        <mc:Fallback>
          <p:pic>
            <p:nvPicPr>
              <p:cNvPr id="1307" name="Ink 1306">
                <a:extLst>
                  <a:ext uri="{FF2B5EF4-FFF2-40B4-BE49-F238E27FC236}">
                    <a16:creationId xmlns:a16="http://schemas.microsoft.com/office/drawing/2014/main" id="{4409C8E3-FE84-1114-DE44-5BBA66F4BF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5179" y="2611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308" name="Ink 1307">
                <a:extLst>
                  <a:ext uri="{FF2B5EF4-FFF2-40B4-BE49-F238E27FC236}">
                    <a16:creationId xmlns:a16="http://schemas.microsoft.com/office/drawing/2014/main" id="{FEB6F0EC-7258-482B-C244-3A6FA6FB763D}"/>
                  </a:ext>
                </a:extLst>
              </p14:cNvPr>
              <p14:cNvContentPartPr/>
              <p14:nvPr/>
            </p14:nvContentPartPr>
            <p14:xfrm>
              <a:off x="1899939" y="2321468"/>
              <a:ext cx="360" cy="360"/>
            </p14:xfrm>
          </p:contentPart>
        </mc:Choice>
        <mc:Fallback>
          <p:pic>
            <p:nvPicPr>
              <p:cNvPr id="1308" name="Ink 1307">
                <a:extLst>
                  <a:ext uri="{FF2B5EF4-FFF2-40B4-BE49-F238E27FC236}">
                    <a16:creationId xmlns:a16="http://schemas.microsoft.com/office/drawing/2014/main" id="{FEB6F0EC-7258-482B-C244-3A6FA6FB76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4299" y="2285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1309" name="Ink 1308">
                <a:extLst>
                  <a:ext uri="{FF2B5EF4-FFF2-40B4-BE49-F238E27FC236}">
                    <a16:creationId xmlns:a16="http://schemas.microsoft.com/office/drawing/2014/main" id="{BAB8BFAC-0E85-B7C2-A452-F06E93DA1FD4}"/>
                  </a:ext>
                </a:extLst>
              </p14:cNvPr>
              <p14:cNvContentPartPr/>
              <p14:nvPr/>
            </p14:nvContentPartPr>
            <p14:xfrm>
              <a:off x="1454979" y="2059028"/>
              <a:ext cx="360" cy="360"/>
            </p14:xfrm>
          </p:contentPart>
        </mc:Choice>
        <mc:Fallback>
          <p:pic>
            <p:nvPicPr>
              <p:cNvPr id="1309" name="Ink 1308">
                <a:extLst>
                  <a:ext uri="{FF2B5EF4-FFF2-40B4-BE49-F238E27FC236}">
                    <a16:creationId xmlns:a16="http://schemas.microsoft.com/office/drawing/2014/main" id="{BAB8BFAC-0E85-B7C2-A452-F06E93DA1F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8979" y="2023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310" name="Ink 1309">
                <a:extLst>
                  <a:ext uri="{FF2B5EF4-FFF2-40B4-BE49-F238E27FC236}">
                    <a16:creationId xmlns:a16="http://schemas.microsoft.com/office/drawing/2014/main" id="{0933F7A6-2C3C-57D9-8B7F-4DDE8CA5B68E}"/>
                  </a:ext>
                </a:extLst>
              </p14:cNvPr>
              <p14:cNvContentPartPr/>
              <p14:nvPr/>
            </p14:nvContentPartPr>
            <p14:xfrm>
              <a:off x="1407099" y="1717028"/>
              <a:ext cx="360" cy="360"/>
            </p14:xfrm>
          </p:contentPart>
        </mc:Choice>
        <mc:Fallback>
          <p:pic>
            <p:nvPicPr>
              <p:cNvPr id="1310" name="Ink 1309">
                <a:extLst>
                  <a:ext uri="{FF2B5EF4-FFF2-40B4-BE49-F238E27FC236}">
                    <a16:creationId xmlns:a16="http://schemas.microsoft.com/office/drawing/2014/main" id="{0933F7A6-2C3C-57D9-8B7F-4DDE8CA5B6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1459" y="1681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1311" name="Ink 1310">
                <a:extLst>
                  <a:ext uri="{FF2B5EF4-FFF2-40B4-BE49-F238E27FC236}">
                    <a16:creationId xmlns:a16="http://schemas.microsoft.com/office/drawing/2014/main" id="{449421A8-ADF3-2F70-5E81-F9555B29E41A}"/>
                  </a:ext>
                </a:extLst>
              </p14:cNvPr>
              <p14:cNvContentPartPr/>
              <p14:nvPr/>
            </p14:nvContentPartPr>
            <p14:xfrm>
              <a:off x="3180099" y="4627268"/>
              <a:ext cx="360" cy="360"/>
            </p14:xfrm>
          </p:contentPart>
        </mc:Choice>
        <mc:Fallback>
          <p:pic>
            <p:nvPicPr>
              <p:cNvPr id="1311" name="Ink 1310">
                <a:extLst>
                  <a:ext uri="{FF2B5EF4-FFF2-40B4-BE49-F238E27FC236}">
                    <a16:creationId xmlns:a16="http://schemas.microsoft.com/office/drawing/2014/main" id="{449421A8-ADF3-2F70-5E81-F9555B29E4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459" y="4591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312" name="Ink 1311">
                <a:extLst>
                  <a:ext uri="{FF2B5EF4-FFF2-40B4-BE49-F238E27FC236}">
                    <a16:creationId xmlns:a16="http://schemas.microsoft.com/office/drawing/2014/main" id="{BDFAD04B-3A86-8091-E92D-A92D08CA58A9}"/>
                  </a:ext>
                </a:extLst>
              </p14:cNvPr>
              <p14:cNvContentPartPr/>
              <p14:nvPr/>
            </p14:nvContentPartPr>
            <p14:xfrm>
              <a:off x="3034299" y="4985108"/>
              <a:ext cx="11160" cy="8280"/>
            </p14:xfrm>
          </p:contentPart>
        </mc:Choice>
        <mc:Fallback>
          <p:pic>
            <p:nvPicPr>
              <p:cNvPr id="1312" name="Ink 1311">
                <a:extLst>
                  <a:ext uri="{FF2B5EF4-FFF2-40B4-BE49-F238E27FC236}">
                    <a16:creationId xmlns:a16="http://schemas.microsoft.com/office/drawing/2014/main" id="{BDFAD04B-3A86-8091-E92D-A92D08CA58A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998299" y="4949108"/>
                <a:ext cx="828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313" name="Ink 1312">
                <a:extLst>
                  <a:ext uri="{FF2B5EF4-FFF2-40B4-BE49-F238E27FC236}">
                    <a16:creationId xmlns:a16="http://schemas.microsoft.com/office/drawing/2014/main" id="{E60C240A-9BA0-CEA6-EF18-7D9B368E7771}"/>
                  </a:ext>
                </a:extLst>
              </p14:cNvPr>
              <p14:cNvContentPartPr/>
              <p14:nvPr/>
            </p14:nvContentPartPr>
            <p14:xfrm>
              <a:off x="3442539" y="5207588"/>
              <a:ext cx="360" cy="360"/>
            </p14:xfrm>
          </p:contentPart>
        </mc:Choice>
        <mc:Fallback>
          <p:pic>
            <p:nvPicPr>
              <p:cNvPr id="1313" name="Ink 1312">
                <a:extLst>
                  <a:ext uri="{FF2B5EF4-FFF2-40B4-BE49-F238E27FC236}">
                    <a16:creationId xmlns:a16="http://schemas.microsoft.com/office/drawing/2014/main" id="{E60C240A-9BA0-CEA6-EF18-7D9B368E77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6899" y="5171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314" name="Ink 1313">
                <a:extLst>
                  <a:ext uri="{FF2B5EF4-FFF2-40B4-BE49-F238E27FC236}">
                    <a16:creationId xmlns:a16="http://schemas.microsoft.com/office/drawing/2014/main" id="{4D74A9B9-64FB-D32B-AF18-46ED42C91A9C}"/>
                  </a:ext>
                </a:extLst>
              </p14:cNvPr>
              <p14:cNvContentPartPr/>
              <p14:nvPr/>
            </p14:nvContentPartPr>
            <p14:xfrm>
              <a:off x="3363339" y="5716628"/>
              <a:ext cx="360" cy="360"/>
            </p14:xfrm>
          </p:contentPart>
        </mc:Choice>
        <mc:Fallback>
          <p:pic>
            <p:nvPicPr>
              <p:cNvPr id="1314" name="Ink 1313">
                <a:extLst>
                  <a:ext uri="{FF2B5EF4-FFF2-40B4-BE49-F238E27FC236}">
                    <a16:creationId xmlns:a16="http://schemas.microsoft.com/office/drawing/2014/main" id="{4D74A9B9-64FB-D32B-AF18-46ED42C91A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7339" y="5680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315" name="Ink 1314">
                <a:extLst>
                  <a:ext uri="{FF2B5EF4-FFF2-40B4-BE49-F238E27FC236}">
                    <a16:creationId xmlns:a16="http://schemas.microsoft.com/office/drawing/2014/main" id="{846BE87A-D887-E64B-BE50-D91810479E1D}"/>
                  </a:ext>
                </a:extLst>
              </p14:cNvPr>
              <p14:cNvContentPartPr/>
              <p14:nvPr/>
            </p14:nvContentPartPr>
            <p14:xfrm>
              <a:off x="3736659" y="5319188"/>
              <a:ext cx="360" cy="360"/>
            </p14:xfrm>
          </p:contentPart>
        </mc:Choice>
        <mc:Fallback>
          <p:pic>
            <p:nvPicPr>
              <p:cNvPr id="1315" name="Ink 1314">
                <a:extLst>
                  <a:ext uri="{FF2B5EF4-FFF2-40B4-BE49-F238E27FC236}">
                    <a16:creationId xmlns:a16="http://schemas.microsoft.com/office/drawing/2014/main" id="{846BE87A-D887-E64B-BE50-D91810479E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1019" y="5283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316" name="Ink 1315">
                <a:extLst>
                  <a:ext uri="{FF2B5EF4-FFF2-40B4-BE49-F238E27FC236}">
                    <a16:creationId xmlns:a16="http://schemas.microsoft.com/office/drawing/2014/main" id="{B1339A05-BD05-46D0-A8BD-1F72C811E702}"/>
                  </a:ext>
                </a:extLst>
              </p14:cNvPr>
              <p14:cNvContentPartPr/>
              <p14:nvPr/>
            </p14:nvContentPartPr>
            <p14:xfrm>
              <a:off x="4062819" y="5096348"/>
              <a:ext cx="360" cy="360"/>
            </p14:xfrm>
          </p:contentPart>
        </mc:Choice>
        <mc:Fallback>
          <p:pic>
            <p:nvPicPr>
              <p:cNvPr id="1316" name="Ink 1315">
                <a:extLst>
                  <a:ext uri="{FF2B5EF4-FFF2-40B4-BE49-F238E27FC236}">
                    <a16:creationId xmlns:a16="http://schemas.microsoft.com/office/drawing/2014/main" id="{B1339A05-BD05-46D0-A8BD-1F72C811E7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7179" y="5060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317" name="Ink 1316">
                <a:extLst>
                  <a:ext uri="{FF2B5EF4-FFF2-40B4-BE49-F238E27FC236}">
                    <a16:creationId xmlns:a16="http://schemas.microsoft.com/office/drawing/2014/main" id="{A1849B31-4A71-57BA-D1F4-BB4B6D44F528}"/>
                  </a:ext>
                </a:extLst>
              </p14:cNvPr>
              <p14:cNvContentPartPr/>
              <p14:nvPr/>
            </p14:nvContentPartPr>
            <p14:xfrm>
              <a:off x="3736659" y="4841828"/>
              <a:ext cx="360" cy="360"/>
            </p14:xfrm>
          </p:contentPart>
        </mc:Choice>
        <mc:Fallback>
          <p:pic>
            <p:nvPicPr>
              <p:cNvPr id="1317" name="Ink 1316">
                <a:extLst>
                  <a:ext uri="{FF2B5EF4-FFF2-40B4-BE49-F238E27FC236}">
                    <a16:creationId xmlns:a16="http://schemas.microsoft.com/office/drawing/2014/main" id="{A1849B31-4A71-57BA-D1F4-BB4B6D44F5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1019" y="4806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1318" name="Ink 1317">
                <a:extLst>
                  <a:ext uri="{FF2B5EF4-FFF2-40B4-BE49-F238E27FC236}">
                    <a16:creationId xmlns:a16="http://schemas.microsoft.com/office/drawing/2014/main" id="{16EE3588-FE1F-4ACC-A955-7B78B796A6D0}"/>
                  </a:ext>
                </a:extLst>
              </p14:cNvPr>
              <p14:cNvContentPartPr/>
              <p14:nvPr/>
            </p14:nvContentPartPr>
            <p14:xfrm>
              <a:off x="4019979" y="4433948"/>
              <a:ext cx="3600" cy="3240"/>
            </p14:xfrm>
          </p:contentPart>
        </mc:Choice>
        <mc:Fallback>
          <p:pic>
            <p:nvPicPr>
              <p:cNvPr id="1318" name="Ink 1317">
                <a:extLst>
                  <a:ext uri="{FF2B5EF4-FFF2-40B4-BE49-F238E27FC236}">
                    <a16:creationId xmlns:a16="http://schemas.microsoft.com/office/drawing/2014/main" id="{16EE3588-FE1F-4ACC-A955-7B78B796A6D0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983979" y="4397948"/>
                <a:ext cx="75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1319" name="Ink 1318">
                <a:extLst>
                  <a:ext uri="{FF2B5EF4-FFF2-40B4-BE49-F238E27FC236}">
                    <a16:creationId xmlns:a16="http://schemas.microsoft.com/office/drawing/2014/main" id="{901EAFAC-51C5-43D2-7045-D35DC9649A5E}"/>
                  </a:ext>
                </a:extLst>
              </p14:cNvPr>
              <p14:cNvContentPartPr/>
              <p14:nvPr/>
            </p14:nvContentPartPr>
            <p14:xfrm>
              <a:off x="3554139" y="4110308"/>
              <a:ext cx="360" cy="360"/>
            </p14:xfrm>
          </p:contentPart>
        </mc:Choice>
        <mc:Fallback>
          <p:pic>
            <p:nvPicPr>
              <p:cNvPr id="1319" name="Ink 1318">
                <a:extLst>
                  <a:ext uri="{FF2B5EF4-FFF2-40B4-BE49-F238E27FC236}">
                    <a16:creationId xmlns:a16="http://schemas.microsoft.com/office/drawing/2014/main" id="{901EAFAC-51C5-43D2-7045-D35DC9649A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8139" y="4074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320" name="Ink 1319">
                <a:extLst>
                  <a:ext uri="{FF2B5EF4-FFF2-40B4-BE49-F238E27FC236}">
                    <a16:creationId xmlns:a16="http://schemas.microsoft.com/office/drawing/2014/main" id="{0E334E94-63AA-8F1E-F3B1-62F9CC0A5E8A}"/>
                  </a:ext>
                </a:extLst>
              </p14:cNvPr>
              <p14:cNvContentPartPr/>
              <p14:nvPr/>
            </p14:nvContentPartPr>
            <p14:xfrm>
              <a:off x="3752859" y="4181948"/>
              <a:ext cx="360" cy="360"/>
            </p14:xfrm>
          </p:contentPart>
        </mc:Choice>
        <mc:Fallback>
          <p:pic>
            <p:nvPicPr>
              <p:cNvPr id="1320" name="Ink 1319">
                <a:extLst>
                  <a:ext uri="{FF2B5EF4-FFF2-40B4-BE49-F238E27FC236}">
                    <a16:creationId xmlns:a16="http://schemas.microsoft.com/office/drawing/2014/main" id="{0E334E94-63AA-8F1E-F3B1-62F9CC0A5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6859" y="4146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1321" name="Ink 1320">
                <a:extLst>
                  <a:ext uri="{FF2B5EF4-FFF2-40B4-BE49-F238E27FC236}">
                    <a16:creationId xmlns:a16="http://schemas.microsoft.com/office/drawing/2014/main" id="{69E6754A-9463-8B3A-E296-1D8A9D68C553}"/>
                  </a:ext>
                </a:extLst>
              </p14:cNvPr>
              <p14:cNvContentPartPr/>
              <p14:nvPr/>
            </p14:nvContentPartPr>
            <p14:xfrm>
              <a:off x="3458379" y="4532228"/>
              <a:ext cx="360" cy="360"/>
            </p14:xfrm>
          </p:contentPart>
        </mc:Choice>
        <mc:Fallback>
          <p:pic>
            <p:nvPicPr>
              <p:cNvPr id="1321" name="Ink 1320">
                <a:extLst>
                  <a:ext uri="{FF2B5EF4-FFF2-40B4-BE49-F238E27FC236}">
                    <a16:creationId xmlns:a16="http://schemas.microsoft.com/office/drawing/2014/main" id="{69E6754A-9463-8B3A-E296-1D8A9D68C5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2739" y="4496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322" name="Ink 1321">
                <a:extLst>
                  <a:ext uri="{FF2B5EF4-FFF2-40B4-BE49-F238E27FC236}">
                    <a16:creationId xmlns:a16="http://schemas.microsoft.com/office/drawing/2014/main" id="{AF4F7EBD-0B75-BA2E-327D-AE49F1E6D6AF}"/>
                  </a:ext>
                </a:extLst>
              </p14:cNvPr>
              <p14:cNvContentPartPr/>
              <p14:nvPr/>
            </p14:nvContentPartPr>
            <p14:xfrm>
              <a:off x="3752859" y="4522508"/>
              <a:ext cx="360" cy="1800"/>
            </p14:xfrm>
          </p:contentPart>
        </mc:Choice>
        <mc:Fallback>
          <p:pic>
            <p:nvPicPr>
              <p:cNvPr id="1322" name="Ink 1321">
                <a:extLst>
                  <a:ext uri="{FF2B5EF4-FFF2-40B4-BE49-F238E27FC236}">
                    <a16:creationId xmlns:a16="http://schemas.microsoft.com/office/drawing/2014/main" id="{AF4F7EBD-0B75-BA2E-327D-AE49F1E6D6A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716859" y="448686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1323" name="Ink 1322">
                <a:extLst>
                  <a:ext uri="{FF2B5EF4-FFF2-40B4-BE49-F238E27FC236}">
                    <a16:creationId xmlns:a16="http://schemas.microsoft.com/office/drawing/2014/main" id="{F2522E30-A384-2ADD-B3E4-0307459E69EA}"/>
                  </a:ext>
                </a:extLst>
              </p14:cNvPr>
              <p14:cNvContentPartPr/>
              <p14:nvPr/>
            </p14:nvContentPartPr>
            <p14:xfrm>
              <a:off x="4094859" y="4206068"/>
              <a:ext cx="360" cy="360"/>
            </p14:xfrm>
          </p:contentPart>
        </mc:Choice>
        <mc:Fallback>
          <p:pic>
            <p:nvPicPr>
              <p:cNvPr id="1323" name="Ink 1322">
                <a:extLst>
                  <a:ext uri="{FF2B5EF4-FFF2-40B4-BE49-F238E27FC236}">
                    <a16:creationId xmlns:a16="http://schemas.microsoft.com/office/drawing/2014/main" id="{F2522E30-A384-2ADD-B3E4-0307459E69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8859" y="4170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324" name="Ink 1323">
                <a:extLst>
                  <a:ext uri="{FF2B5EF4-FFF2-40B4-BE49-F238E27FC236}">
                    <a16:creationId xmlns:a16="http://schemas.microsoft.com/office/drawing/2014/main" id="{7FCA40A1-92D5-11F3-0384-42A4C79DA6DC}"/>
                  </a:ext>
                </a:extLst>
              </p14:cNvPr>
              <p14:cNvContentPartPr/>
              <p14:nvPr/>
            </p14:nvContentPartPr>
            <p14:xfrm>
              <a:off x="4007379" y="3744548"/>
              <a:ext cx="360" cy="360"/>
            </p14:xfrm>
          </p:contentPart>
        </mc:Choice>
        <mc:Fallback>
          <p:pic>
            <p:nvPicPr>
              <p:cNvPr id="1324" name="Ink 1323">
                <a:extLst>
                  <a:ext uri="{FF2B5EF4-FFF2-40B4-BE49-F238E27FC236}">
                    <a16:creationId xmlns:a16="http://schemas.microsoft.com/office/drawing/2014/main" id="{7FCA40A1-92D5-11F3-0384-42A4C79DA6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1379" y="3708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1325" name="Ink 1324">
                <a:extLst>
                  <a:ext uri="{FF2B5EF4-FFF2-40B4-BE49-F238E27FC236}">
                    <a16:creationId xmlns:a16="http://schemas.microsoft.com/office/drawing/2014/main" id="{0E842B58-8E5B-BC45-351C-2519E90A1B90}"/>
                  </a:ext>
                </a:extLst>
              </p14:cNvPr>
              <p14:cNvContentPartPr/>
              <p14:nvPr/>
            </p14:nvContentPartPr>
            <p14:xfrm>
              <a:off x="4245699" y="3712868"/>
              <a:ext cx="360" cy="360"/>
            </p14:xfrm>
          </p:contentPart>
        </mc:Choice>
        <mc:Fallback>
          <p:pic>
            <p:nvPicPr>
              <p:cNvPr id="1325" name="Ink 1324">
                <a:extLst>
                  <a:ext uri="{FF2B5EF4-FFF2-40B4-BE49-F238E27FC236}">
                    <a16:creationId xmlns:a16="http://schemas.microsoft.com/office/drawing/2014/main" id="{0E842B58-8E5B-BC45-351C-2519E90A1B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9699" y="3676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326" name="Ink 1325">
                <a:extLst>
                  <a:ext uri="{FF2B5EF4-FFF2-40B4-BE49-F238E27FC236}">
                    <a16:creationId xmlns:a16="http://schemas.microsoft.com/office/drawing/2014/main" id="{407B60CC-6C76-6C0E-0F47-F28F116EE4C3}"/>
                  </a:ext>
                </a:extLst>
              </p14:cNvPr>
              <p14:cNvContentPartPr/>
              <p14:nvPr/>
            </p14:nvContentPartPr>
            <p14:xfrm>
              <a:off x="4317339" y="3490028"/>
              <a:ext cx="360" cy="360"/>
            </p14:xfrm>
          </p:contentPart>
        </mc:Choice>
        <mc:Fallback>
          <p:pic>
            <p:nvPicPr>
              <p:cNvPr id="1326" name="Ink 1325">
                <a:extLst>
                  <a:ext uri="{FF2B5EF4-FFF2-40B4-BE49-F238E27FC236}">
                    <a16:creationId xmlns:a16="http://schemas.microsoft.com/office/drawing/2014/main" id="{407B60CC-6C76-6C0E-0F47-F28F116EE4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1699" y="3454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327" name="Ink 1326">
                <a:extLst>
                  <a:ext uri="{FF2B5EF4-FFF2-40B4-BE49-F238E27FC236}">
                    <a16:creationId xmlns:a16="http://schemas.microsoft.com/office/drawing/2014/main" id="{3194E865-17E3-A6BA-2AC3-3FFF29FA943D}"/>
                  </a:ext>
                </a:extLst>
              </p14:cNvPr>
              <p14:cNvContentPartPr/>
              <p14:nvPr/>
            </p14:nvContentPartPr>
            <p14:xfrm>
              <a:off x="4062819" y="3148388"/>
              <a:ext cx="360" cy="360"/>
            </p14:xfrm>
          </p:contentPart>
        </mc:Choice>
        <mc:Fallback>
          <p:pic>
            <p:nvPicPr>
              <p:cNvPr id="1327" name="Ink 1326">
                <a:extLst>
                  <a:ext uri="{FF2B5EF4-FFF2-40B4-BE49-F238E27FC236}">
                    <a16:creationId xmlns:a16="http://schemas.microsoft.com/office/drawing/2014/main" id="{3194E865-17E3-A6BA-2AC3-3FFF29FA94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7179" y="3112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328" name="Ink 1327">
                <a:extLst>
                  <a:ext uri="{FF2B5EF4-FFF2-40B4-BE49-F238E27FC236}">
                    <a16:creationId xmlns:a16="http://schemas.microsoft.com/office/drawing/2014/main" id="{AC6D5003-951C-35AD-665C-4CCC1CE9A36E}"/>
                  </a:ext>
                </a:extLst>
              </p14:cNvPr>
              <p14:cNvContentPartPr/>
              <p14:nvPr/>
            </p14:nvContentPartPr>
            <p14:xfrm>
              <a:off x="4364859" y="2925908"/>
              <a:ext cx="360" cy="360"/>
            </p14:xfrm>
          </p:contentPart>
        </mc:Choice>
        <mc:Fallback>
          <p:pic>
            <p:nvPicPr>
              <p:cNvPr id="1328" name="Ink 1327">
                <a:extLst>
                  <a:ext uri="{FF2B5EF4-FFF2-40B4-BE49-F238E27FC236}">
                    <a16:creationId xmlns:a16="http://schemas.microsoft.com/office/drawing/2014/main" id="{AC6D5003-951C-35AD-665C-4CCC1CE9A3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8859" y="2889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329" name="Ink 1328">
                <a:extLst>
                  <a:ext uri="{FF2B5EF4-FFF2-40B4-BE49-F238E27FC236}">
                    <a16:creationId xmlns:a16="http://schemas.microsoft.com/office/drawing/2014/main" id="{5405DCC2-4B78-FBD6-BB61-6D978146E60D}"/>
                  </a:ext>
                </a:extLst>
              </p14:cNvPr>
              <p14:cNvContentPartPr/>
              <p14:nvPr/>
            </p14:nvContentPartPr>
            <p14:xfrm>
              <a:off x="4174059" y="2750948"/>
              <a:ext cx="360" cy="360"/>
            </p14:xfrm>
          </p:contentPart>
        </mc:Choice>
        <mc:Fallback>
          <p:pic>
            <p:nvPicPr>
              <p:cNvPr id="1329" name="Ink 1328">
                <a:extLst>
                  <a:ext uri="{FF2B5EF4-FFF2-40B4-BE49-F238E27FC236}">
                    <a16:creationId xmlns:a16="http://schemas.microsoft.com/office/drawing/2014/main" id="{5405DCC2-4B78-FBD6-BB61-6D978146E6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8059" y="2714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330" name="Ink 1329">
                <a:extLst>
                  <a:ext uri="{FF2B5EF4-FFF2-40B4-BE49-F238E27FC236}">
                    <a16:creationId xmlns:a16="http://schemas.microsoft.com/office/drawing/2014/main" id="{C288652E-B8D9-C349-8951-EFA87A5CAEAB}"/>
                  </a:ext>
                </a:extLst>
              </p14:cNvPr>
              <p14:cNvContentPartPr/>
              <p14:nvPr/>
            </p14:nvContentPartPr>
            <p14:xfrm>
              <a:off x="4508139" y="2639348"/>
              <a:ext cx="360" cy="360"/>
            </p14:xfrm>
          </p:contentPart>
        </mc:Choice>
        <mc:Fallback>
          <p:pic>
            <p:nvPicPr>
              <p:cNvPr id="1330" name="Ink 1329">
                <a:extLst>
                  <a:ext uri="{FF2B5EF4-FFF2-40B4-BE49-F238E27FC236}">
                    <a16:creationId xmlns:a16="http://schemas.microsoft.com/office/drawing/2014/main" id="{C288652E-B8D9-C349-8951-EFA87A5CAE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2499" y="2603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331" name="Ink 1330">
                <a:extLst>
                  <a:ext uri="{FF2B5EF4-FFF2-40B4-BE49-F238E27FC236}">
                    <a16:creationId xmlns:a16="http://schemas.microsoft.com/office/drawing/2014/main" id="{32A8F37C-AB60-6CBB-3C55-07085858B282}"/>
                  </a:ext>
                </a:extLst>
              </p14:cNvPr>
              <p14:cNvContentPartPr/>
              <p14:nvPr/>
            </p14:nvContentPartPr>
            <p14:xfrm>
              <a:off x="4587699" y="2335868"/>
              <a:ext cx="360" cy="1800"/>
            </p14:xfrm>
          </p:contentPart>
        </mc:Choice>
        <mc:Fallback>
          <p:pic>
            <p:nvPicPr>
              <p:cNvPr id="1331" name="Ink 1330">
                <a:extLst>
                  <a:ext uri="{FF2B5EF4-FFF2-40B4-BE49-F238E27FC236}">
                    <a16:creationId xmlns:a16="http://schemas.microsoft.com/office/drawing/2014/main" id="{32A8F37C-AB60-6CBB-3C55-07085858B28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51699" y="230022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332" name="Ink 1331">
                <a:extLst>
                  <a:ext uri="{FF2B5EF4-FFF2-40B4-BE49-F238E27FC236}">
                    <a16:creationId xmlns:a16="http://schemas.microsoft.com/office/drawing/2014/main" id="{966B4C93-FDBF-FBE2-9C63-093877D66D79}"/>
                  </a:ext>
                </a:extLst>
              </p14:cNvPr>
              <p14:cNvContentPartPr/>
              <p14:nvPr/>
            </p14:nvContentPartPr>
            <p14:xfrm>
              <a:off x="4277379" y="2162348"/>
              <a:ext cx="360" cy="360"/>
            </p14:xfrm>
          </p:contentPart>
        </mc:Choice>
        <mc:Fallback>
          <p:pic>
            <p:nvPicPr>
              <p:cNvPr id="1332" name="Ink 1331">
                <a:extLst>
                  <a:ext uri="{FF2B5EF4-FFF2-40B4-BE49-F238E27FC236}">
                    <a16:creationId xmlns:a16="http://schemas.microsoft.com/office/drawing/2014/main" id="{966B4C93-FDBF-FBE2-9C63-093877D66D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1739" y="2126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1333" name="Ink 1332">
                <a:extLst>
                  <a:ext uri="{FF2B5EF4-FFF2-40B4-BE49-F238E27FC236}">
                    <a16:creationId xmlns:a16="http://schemas.microsoft.com/office/drawing/2014/main" id="{6222106F-EBE6-91EE-F201-35D28468001F}"/>
                  </a:ext>
                </a:extLst>
              </p14:cNvPr>
              <p14:cNvContentPartPr/>
              <p14:nvPr/>
            </p14:nvContentPartPr>
            <p14:xfrm>
              <a:off x="4674819" y="1971548"/>
              <a:ext cx="360" cy="360"/>
            </p14:xfrm>
          </p:contentPart>
        </mc:Choice>
        <mc:Fallback>
          <p:pic>
            <p:nvPicPr>
              <p:cNvPr id="1333" name="Ink 1332">
                <a:extLst>
                  <a:ext uri="{FF2B5EF4-FFF2-40B4-BE49-F238E27FC236}">
                    <a16:creationId xmlns:a16="http://schemas.microsoft.com/office/drawing/2014/main" id="{6222106F-EBE6-91EE-F201-35D2846800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9179" y="1935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334" name="Ink 1333">
                <a:extLst>
                  <a:ext uri="{FF2B5EF4-FFF2-40B4-BE49-F238E27FC236}">
                    <a16:creationId xmlns:a16="http://schemas.microsoft.com/office/drawing/2014/main" id="{5461AC80-4E93-3BA5-9AC5-AD4A2E4F25A1}"/>
                  </a:ext>
                </a:extLst>
              </p14:cNvPr>
              <p14:cNvContentPartPr/>
              <p14:nvPr/>
            </p14:nvContentPartPr>
            <p14:xfrm>
              <a:off x="4412739" y="2035268"/>
              <a:ext cx="360" cy="360"/>
            </p14:xfrm>
          </p:contentPart>
        </mc:Choice>
        <mc:Fallback>
          <p:pic>
            <p:nvPicPr>
              <p:cNvPr id="1334" name="Ink 1333">
                <a:extLst>
                  <a:ext uri="{FF2B5EF4-FFF2-40B4-BE49-F238E27FC236}">
                    <a16:creationId xmlns:a16="http://schemas.microsoft.com/office/drawing/2014/main" id="{5461AC80-4E93-3BA5-9AC5-AD4A2E4F25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76739" y="1999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1335" name="Ink 1334">
                <a:extLst>
                  <a:ext uri="{FF2B5EF4-FFF2-40B4-BE49-F238E27FC236}">
                    <a16:creationId xmlns:a16="http://schemas.microsoft.com/office/drawing/2014/main" id="{C52B23B4-10BA-7AF5-796F-533C2194FFE1}"/>
                  </a:ext>
                </a:extLst>
              </p14:cNvPr>
              <p14:cNvContentPartPr/>
              <p14:nvPr/>
            </p14:nvContentPartPr>
            <p14:xfrm>
              <a:off x="4444419" y="1732868"/>
              <a:ext cx="360" cy="360"/>
            </p14:xfrm>
          </p:contentPart>
        </mc:Choice>
        <mc:Fallback>
          <p:pic>
            <p:nvPicPr>
              <p:cNvPr id="1335" name="Ink 1334">
                <a:extLst>
                  <a:ext uri="{FF2B5EF4-FFF2-40B4-BE49-F238E27FC236}">
                    <a16:creationId xmlns:a16="http://schemas.microsoft.com/office/drawing/2014/main" id="{C52B23B4-10BA-7AF5-796F-533C2194FF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8779" y="1697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336" name="Ink 1335">
                <a:extLst>
                  <a:ext uri="{FF2B5EF4-FFF2-40B4-BE49-F238E27FC236}">
                    <a16:creationId xmlns:a16="http://schemas.microsoft.com/office/drawing/2014/main" id="{65D4D376-85E8-9337-AA13-4C8A02489A7B}"/>
                  </a:ext>
                </a:extLst>
              </p14:cNvPr>
              <p14:cNvContentPartPr/>
              <p14:nvPr/>
            </p14:nvContentPartPr>
            <p14:xfrm>
              <a:off x="4253619" y="1804508"/>
              <a:ext cx="360" cy="360"/>
            </p14:xfrm>
          </p:contentPart>
        </mc:Choice>
        <mc:Fallback>
          <p:pic>
            <p:nvPicPr>
              <p:cNvPr id="1336" name="Ink 1335">
                <a:extLst>
                  <a:ext uri="{FF2B5EF4-FFF2-40B4-BE49-F238E27FC236}">
                    <a16:creationId xmlns:a16="http://schemas.microsoft.com/office/drawing/2014/main" id="{65D4D376-85E8-9337-AA13-4C8A02489A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7979" y="1768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1337" name="Ink 1336">
                <a:extLst>
                  <a:ext uri="{FF2B5EF4-FFF2-40B4-BE49-F238E27FC236}">
                    <a16:creationId xmlns:a16="http://schemas.microsoft.com/office/drawing/2014/main" id="{25AA7A1B-98DE-6AF9-E5B1-E7014A3CB99E}"/>
                  </a:ext>
                </a:extLst>
              </p14:cNvPr>
              <p14:cNvContentPartPr/>
              <p14:nvPr/>
            </p14:nvContentPartPr>
            <p14:xfrm>
              <a:off x="3744939" y="1605788"/>
              <a:ext cx="360" cy="360"/>
            </p14:xfrm>
          </p:contentPart>
        </mc:Choice>
        <mc:Fallback>
          <p:pic>
            <p:nvPicPr>
              <p:cNvPr id="1337" name="Ink 1336">
                <a:extLst>
                  <a:ext uri="{FF2B5EF4-FFF2-40B4-BE49-F238E27FC236}">
                    <a16:creationId xmlns:a16="http://schemas.microsoft.com/office/drawing/2014/main" id="{25AA7A1B-98DE-6AF9-E5B1-E7014A3CB9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8939" y="1570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338" name="Ink 1337">
                <a:extLst>
                  <a:ext uri="{FF2B5EF4-FFF2-40B4-BE49-F238E27FC236}">
                    <a16:creationId xmlns:a16="http://schemas.microsoft.com/office/drawing/2014/main" id="{32C4F528-83FD-615A-8CE2-C459A3230C2F}"/>
                  </a:ext>
                </a:extLst>
              </p14:cNvPr>
              <p14:cNvContentPartPr/>
              <p14:nvPr/>
            </p14:nvContentPartPr>
            <p14:xfrm>
              <a:off x="3450819" y="1359548"/>
              <a:ext cx="360" cy="360"/>
            </p14:xfrm>
          </p:contentPart>
        </mc:Choice>
        <mc:Fallback>
          <p:pic>
            <p:nvPicPr>
              <p:cNvPr id="1338" name="Ink 1337">
                <a:extLst>
                  <a:ext uri="{FF2B5EF4-FFF2-40B4-BE49-F238E27FC236}">
                    <a16:creationId xmlns:a16="http://schemas.microsoft.com/office/drawing/2014/main" id="{32C4F528-83FD-615A-8CE2-C459A3230C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4819" y="1323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1339" name="Ink 1338">
                <a:extLst>
                  <a:ext uri="{FF2B5EF4-FFF2-40B4-BE49-F238E27FC236}">
                    <a16:creationId xmlns:a16="http://schemas.microsoft.com/office/drawing/2014/main" id="{4851A218-1A41-BB19-3020-479ABE241113}"/>
                  </a:ext>
                </a:extLst>
              </p14:cNvPr>
              <p14:cNvContentPartPr/>
              <p14:nvPr/>
            </p14:nvContentPartPr>
            <p14:xfrm>
              <a:off x="3506259" y="1756988"/>
              <a:ext cx="360" cy="360"/>
            </p14:xfrm>
          </p:contentPart>
        </mc:Choice>
        <mc:Fallback>
          <p:pic>
            <p:nvPicPr>
              <p:cNvPr id="1339" name="Ink 1338">
                <a:extLst>
                  <a:ext uri="{FF2B5EF4-FFF2-40B4-BE49-F238E27FC236}">
                    <a16:creationId xmlns:a16="http://schemas.microsoft.com/office/drawing/2014/main" id="{4851A218-1A41-BB19-3020-479ABE2411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0259" y="1721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340" name="Ink 1339">
                <a:extLst>
                  <a:ext uri="{FF2B5EF4-FFF2-40B4-BE49-F238E27FC236}">
                    <a16:creationId xmlns:a16="http://schemas.microsoft.com/office/drawing/2014/main" id="{DA95CEB6-2F6A-DB54-60ED-EB64C2603680}"/>
                  </a:ext>
                </a:extLst>
              </p14:cNvPr>
              <p14:cNvContentPartPr/>
              <p14:nvPr/>
            </p14:nvContentPartPr>
            <p14:xfrm>
              <a:off x="3251739" y="1510388"/>
              <a:ext cx="360" cy="360"/>
            </p14:xfrm>
          </p:contentPart>
        </mc:Choice>
        <mc:Fallback>
          <p:pic>
            <p:nvPicPr>
              <p:cNvPr id="1340" name="Ink 1339">
                <a:extLst>
                  <a:ext uri="{FF2B5EF4-FFF2-40B4-BE49-F238E27FC236}">
                    <a16:creationId xmlns:a16="http://schemas.microsoft.com/office/drawing/2014/main" id="{DA95CEB6-2F6A-DB54-60ED-EB64C26036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5739" y="1474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1341" name="Ink 1340">
                <a:extLst>
                  <a:ext uri="{FF2B5EF4-FFF2-40B4-BE49-F238E27FC236}">
                    <a16:creationId xmlns:a16="http://schemas.microsoft.com/office/drawing/2014/main" id="{E66317C3-0A0C-8C95-3D07-2C40E9716A8D}"/>
                  </a:ext>
                </a:extLst>
              </p14:cNvPr>
              <p14:cNvContentPartPr/>
              <p14:nvPr/>
            </p14:nvContentPartPr>
            <p14:xfrm>
              <a:off x="3021339" y="1701188"/>
              <a:ext cx="360" cy="360"/>
            </p14:xfrm>
          </p:contentPart>
        </mc:Choice>
        <mc:Fallback>
          <p:pic>
            <p:nvPicPr>
              <p:cNvPr id="1341" name="Ink 1340">
                <a:extLst>
                  <a:ext uri="{FF2B5EF4-FFF2-40B4-BE49-F238E27FC236}">
                    <a16:creationId xmlns:a16="http://schemas.microsoft.com/office/drawing/2014/main" id="{E66317C3-0A0C-8C95-3D07-2C40E9716A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5339" y="1665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342" name="Ink 1341">
                <a:extLst>
                  <a:ext uri="{FF2B5EF4-FFF2-40B4-BE49-F238E27FC236}">
                    <a16:creationId xmlns:a16="http://schemas.microsoft.com/office/drawing/2014/main" id="{59B4DF79-51C2-0CF2-C687-D12BBF322DB3}"/>
                  </a:ext>
                </a:extLst>
              </p14:cNvPr>
              <p14:cNvContentPartPr/>
              <p14:nvPr/>
            </p14:nvContentPartPr>
            <p14:xfrm>
              <a:off x="2504379" y="1669508"/>
              <a:ext cx="360" cy="360"/>
            </p14:xfrm>
          </p:contentPart>
        </mc:Choice>
        <mc:Fallback>
          <p:pic>
            <p:nvPicPr>
              <p:cNvPr id="1342" name="Ink 1341">
                <a:extLst>
                  <a:ext uri="{FF2B5EF4-FFF2-40B4-BE49-F238E27FC236}">
                    <a16:creationId xmlns:a16="http://schemas.microsoft.com/office/drawing/2014/main" id="{59B4DF79-51C2-0CF2-C687-D12BBF322D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8379" y="1633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1343" name="Ink 1342">
                <a:extLst>
                  <a:ext uri="{FF2B5EF4-FFF2-40B4-BE49-F238E27FC236}">
                    <a16:creationId xmlns:a16="http://schemas.microsoft.com/office/drawing/2014/main" id="{4486CB5B-F54D-C294-B5C6-E0E8C72D4091}"/>
                  </a:ext>
                </a:extLst>
              </p14:cNvPr>
              <p14:cNvContentPartPr/>
              <p14:nvPr/>
            </p14:nvContentPartPr>
            <p14:xfrm>
              <a:off x="2504379" y="1343708"/>
              <a:ext cx="360" cy="360"/>
            </p14:xfrm>
          </p:contentPart>
        </mc:Choice>
        <mc:Fallback>
          <p:pic>
            <p:nvPicPr>
              <p:cNvPr id="1343" name="Ink 1342">
                <a:extLst>
                  <a:ext uri="{FF2B5EF4-FFF2-40B4-BE49-F238E27FC236}">
                    <a16:creationId xmlns:a16="http://schemas.microsoft.com/office/drawing/2014/main" id="{4486CB5B-F54D-C294-B5C6-E0E8C72D40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8379" y="1307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344" name="Ink 1343">
                <a:extLst>
                  <a:ext uri="{FF2B5EF4-FFF2-40B4-BE49-F238E27FC236}">
                    <a16:creationId xmlns:a16="http://schemas.microsoft.com/office/drawing/2014/main" id="{E36F015E-291D-F83F-A77D-25A68909A09F}"/>
                  </a:ext>
                </a:extLst>
              </p14:cNvPr>
              <p14:cNvContentPartPr/>
              <p14:nvPr/>
            </p14:nvContentPartPr>
            <p14:xfrm>
              <a:off x="2186499" y="1383308"/>
              <a:ext cx="360" cy="360"/>
            </p14:xfrm>
          </p:contentPart>
        </mc:Choice>
        <mc:Fallback>
          <p:pic>
            <p:nvPicPr>
              <p:cNvPr id="1344" name="Ink 1343">
                <a:extLst>
                  <a:ext uri="{FF2B5EF4-FFF2-40B4-BE49-F238E27FC236}">
                    <a16:creationId xmlns:a16="http://schemas.microsoft.com/office/drawing/2014/main" id="{E36F015E-291D-F83F-A77D-25A68909A0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0499" y="1347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1345" name="Ink 1344">
                <a:extLst>
                  <a:ext uri="{FF2B5EF4-FFF2-40B4-BE49-F238E27FC236}">
                    <a16:creationId xmlns:a16="http://schemas.microsoft.com/office/drawing/2014/main" id="{2F085701-8BC1-E877-A447-18EE30BFC10D}"/>
                  </a:ext>
                </a:extLst>
              </p14:cNvPr>
              <p14:cNvContentPartPr/>
              <p14:nvPr/>
            </p14:nvContentPartPr>
            <p14:xfrm>
              <a:off x="1947819" y="1756988"/>
              <a:ext cx="360" cy="360"/>
            </p14:xfrm>
          </p:contentPart>
        </mc:Choice>
        <mc:Fallback>
          <p:pic>
            <p:nvPicPr>
              <p:cNvPr id="1345" name="Ink 1344">
                <a:extLst>
                  <a:ext uri="{FF2B5EF4-FFF2-40B4-BE49-F238E27FC236}">
                    <a16:creationId xmlns:a16="http://schemas.microsoft.com/office/drawing/2014/main" id="{2F085701-8BC1-E877-A447-18EE30BFC1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1819" y="1721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346" name="Ink 1345">
                <a:extLst>
                  <a:ext uri="{FF2B5EF4-FFF2-40B4-BE49-F238E27FC236}">
                    <a16:creationId xmlns:a16="http://schemas.microsoft.com/office/drawing/2014/main" id="{FDDCE6C7-9C31-5D45-5568-A0E266526730}"/>
                  </a:ext>
                </a:extLst>
              </p14:cNvPr>
              <p14:cNvContentPartPr/>
              <p14:nvPr/>
            </p14:nvContentPartPr>
            <p14:xfrm>
              <a:off x="1709139" y="1955708"/>
              <a:ext cx="360" cy="360"/>
            </p14:xfrm>
          </p:contentPart>
        </mc:Choice>
        <mc:Fallback>
          <p:pic>
            <p:nvPicPr>
              <p:cNvPr id="1346" name="Ink 1345">
                <a:extLst>
                  <a:ext uri="{FF2B5EF4-FFF2-40B4-BE49-F238E27FC236}">
                    <a16:creationId xmlns:a16="http://schemas.microsoft.com/office/drawing/2014/main" id="{FDDCE6C7-9C31-5D45-5568-A0E2665267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3139" y="1919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347" name="Ink 1346">
                <a:extLst>
                  <a:ext uri="{FF2B5EF4-FFF2-40B4-BE49-F238E27FC236}">
                    <a16:creationId xmlns:a16="http://schemas.microsoft.com/office/drawing/2014/main" id="{15D829B4-BCC7-8130-AE6E-A8281C5CB582}"/>
                  </a:ext>
                </a:extLst>
              </p14:cNvPr>
              <p14:cNvContentPartPr/>
              <p14:nvPr/>
            </p14:nvContentPartPr>
            <p14:xfrm>
              <a:off x="1661259" y="1462868"/>
              <a:ext cx="360" cy="360"/>
            </p14:xfrm>
          </p:contentPart>
        </mc:Choice>
        <mc:Fallback>
          <p:pic>
            <p:nvPicPr>
              <p:cNvPr id="1347" name="Ink 1346">
                <a:extLst>
                  <a:ext uri="{FF2B5EF4-FFF2-40B4-BE49-F238E27FC236}">
                    <a16:creationId xmlns:a16="http://schemas.microsoft.com/office/drawing/2014/main" id="{15D829B4-BCC7-8130-AE6E-A8281C5CB5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5619" y="1426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348" name="Ink 1347">
                <a:extLst>
                  <a:ext uri="{FF2B5EF4-FFF2-40B4-BE49-F238E27FC236}">
                    <a16:creationId xmlns:a16="http://schemas.microsoft.com/office/drawing/2014/main" id="{8A262B59-22F7-DDDB-D382-617FB0D2192E}"/>
                  </a:ext>
                </a:extLst>
              </p14:cNvPr>
              <p14:cNvContentPartPr/>
              <p14:nvPr/>
            </p14:nvContentPartPr>
            <p14:xfrm>
              <a:off x="1168419" y="1486628"/>
              <a:ext cx="360" cy="360"/>
            </p14:xfrm>
          </p:contentPart>
        </mc:Choice>
        <mc:Fallback>
          <p:pic>
            <p:nvPicPr>
              <p:cNvPr id="1348" name="Ink 1347">
                <a:extLst>
                  <a:ext uri="{FF2B5EF4-FFF2-40B4-BE49-F238E27FC236}">
                    <a16:creationId xmlns:a16="http://schemas.microsoft.com/office/drawing/2014/main" id="{8A262B59-22F7-DDDB-D382-617FB0D219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779" y="1450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349" name="Ink 1348">
                <a:extLst>
                  <a:ext uri="{FF2B5EF4-FFF2-40B4-BE49-F238E27FC236}">
                    <a16:creationId xmlns:a16="http://schemas.microsoft.com/office/drawing/2014/main" id="{9E708A50-06A8-3111-AE39-6A7243A1AFD3}"/>
                  </a:ext>
                </a:extLst>
              </p14:cNvPr>
              <p14:cNvContentPartPr/>
              <p14:nvPr/>
            </p14:nvContentPartPr>
            <p14:xfrm>
              <a:off x="977619" y="1796588"/>
              <a:ext cx="360" cy="360"/>
            </p14:xfrm>
          </p:contentPart>
        </mc:Choice>
        <mc:Fallback>
          <p:pic>
            <p:nvPicPr>
              <p:cNvPr id="1349" name="Ink 1348">
                <a:extLst>
                  <a:ext uri="{FF2B5EF4-FFF2-40B4-BE49-F238E27FC236}">
                    <a16:creationId xmlns:a16="http://schemas.microsoft.com/office/drawing/2014/main" id="{9E708A50-06A8-3111-AE39-6A7243A1AF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979" y="1760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350" name="Ink 1349">
                <a:extLst>
                  <a:ext uri="{FF2B5EF4-FFF2-40B4-BE49-F238E27FC236}">
                    <a16:creationId xmlns:a16="http://schemas.microsoft.com/office/drawing/2014/main" id="{558B159F-2779-71F1-8680-13B8B3401FD9}"/>
                  </a:ext>
                </a:extLst>
              </p14:cNvPr>
              <p14:cNvContentPartPr/>
              <p14:nvPr/>
            </p14:nvContentPartPr>
            <p14:xfrm>
              <a:off x="1160859" y="1987388"/>
              <a:ext cx="360" cy="360"/>
            </p14:xfrm>
          </p:contentPart>
        </mc:Choice>
        <mc:Fallback>
          <p:pic>
            <p:nvPicPr>
              <p:cNvPr id="1350" name="Ink 1349">
                <a:extLst>
                  <a:ext uri="{FF2B5EF4-FFF2-40B4-BE49-F238E27FC236}">
                    <a16:creationId xmlns:a16="http://schemas.microsoft.com/office/drawing/2014/main" id="{558B159F-2779-71F1-8680-13B8B3401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859" y="1951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1351" name="Ink 1350">
                <a:extLst>
                  <a:ext uri="{FF2B5EF4-FFF2-40B4-BE49-F238E27FC236}">
                    <a16:creationId xmlns:a16="http://schemas.microsoft.com/office/drawing/2014/main" id="{5504A8F3-5023-3EC6-D0B2-082D1E14D39D}"/>
                  </a:ext>
                </a:extLst>
              </p14:cNvPr>
              <p14:cNvContentPartPr/>
              <p14:nvPr/>
            </p14:nvContentPartPr>
            <p14:xfrm>
              <a:off x="596019" y="2011148"/>
              <a:ext cx="360" cy="360"/>
            </p14:xfrm>
          </p:contentPart>
        </mc:Choice>
        <mc:Fallback>
          <p:pic>
            <p:nvPicPr>
              <p:cNvPr id="1351" name="Ink 1350">
                <a:extLst>
                  <a:ext uri="{FF2B5EF4-FFF2-40B4-BE49-F238E27FC236}">
                    <a16:creationId xmlns:a16="http://schemas.microsoft.com/office/drawing/2014/main" id="{5504A8F3-5023-3EC6-D0B2-082D1E14D3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019" y="1975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352" name="Ink 1351">
                <a:extLst>
                  <a:ext uri="{FF2B5EF4-FFF2-40B4-BE49-F238E27FC236}">
                    <a16:creationId xmlns:a16="http://schemas.microsoft.com/office/drawing/2014/main" id="{7E0D3D63-16C8-A737-2337-2C725586F92C}"/>
                  </a:ext>
                </a:extLst>
              </p14:cNvPr>
              <p14:cNvContentPartPr/>
              <p14:nvPr/>
            </p14:nvContentPartPr>
            <p14:xfrm>
              <a:off x="643899" y="1621988"/>
              <a:ext cx="360" cy="360"/>
            </p14:xfrm>
          </p:contentPart>
        </mc:Choice>
        <mc:Fallback>
          <p:pic>
            <p:nvPicPr>
              <p:cNvPr id="1352" name="Ink 1351">
                <a:extLst>
                  <a:ext uri="{FF2B5EF4-FFF2-40B4-BE49-F238E27FC236}">
                    <a16:creationId xmlns:a16="http://schemas.microsoft.com/office/drawing/2014/main" id="{7E0D3D63-16C8-A737-2337-2C725586F9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899" y="1585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1353" name="Ink 1352">
                <a:extLst>
                  <a:ext uri="{FF2B5EF4-FFF2-40B4-BE49-F238E27FC236}">
                    <a16:creationId xmlns:a16="http://schemas.microsoft.com/office/drawing/2014/main" id="{E2AF3BD5-F3F9-72C2-753C-3FB772D2EB0E}"/>
                  </a:ext>
                </a:extLst>
              </p14:cNvPr>
              <p14:cNvContentPartPr/>
              <p14:nvPr/>
            </p14:nvContentPartPr>
            <p14:xfrm>
              <a:off x="301899" y="1597868"/>
              <a:ext cx="360" cy="360"/>
            </p14:xfrm>
          </p:contentPart>
        </mc:Choice>
        <mc:Fallback>
          <p:pic>
            <p:nvPicPr>
              <p:cNvPr id="1353" name="Ink 1352">
                <a:extLst>
                  <a:ext uri="{FF2B5EF4-FFF2-40B4-BE49-F238E27FC236}">
                    <a16:creationId xmlns:a16="http://schemas.microsoft.com/office/drawing/2014/main" id="{E2AF3BD5-F3F9-72C2-753C-3FB772D2EB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899" y="1561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354" name="Ink 1353">
                <a:extLst>
                  <a:ext uri="{FF2B5EF4-FFF2-40B4-BE49-F238E27FC236}">
                    <a16:creationId xmlns:a16="http://schemas.microsoft.com/office/drawing/2014/main" id="{D79F6D23-EA5A-010A-2D75-5C5822CA0AC3}"/>
                  </a:ext>
                </a:extLst>
              </p14:cNvPr>
              <p14:cNvContentPartPr/>
              <p14:nvPr/>
            </p14:nvContentPartPr>
            <p14:xfrm>
              <a:off x="47379" y="1351268"/>
              <a:ext cx="360" cy="360"/>
            </p14:xfrm>
          </p:contentPart>
        </mc:Choice>
        <mc:Fallback>
          <p:pic>
            <p:nvPicPr>
              <p:cNvPr id="1354" name="Ink 1353">
                <a:extLst>
                  <a:ext uri="{FF2B5EF4-FFF2-40B4-BE49-F238E27FC236}">
                    <a16:creationId xmlns:a16="http://schemas.microsoft.com/office/drawing/2014/main" id="{D79F6D23-EA5A-010A-2D75-5C5822CA0A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9" y="1315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1355" name="Ink 1354">
                <a:extLst>
                  <a:ext uri="{FF2B5EF4-FFF2-40B4-BE49-F238E27FC236}">
                    <a16:creationId xmlns:a16="http://schemas.microsoft.com/office/drawing/2014/main" id="{7023372A-6F8F-E2E0-1DBD-CBC3120DDF4E}"/>
                  </a:ext>
                </a:extLst>
              </p14:cNvPr>
              <p14:cNvContentPartPr/>
              <p14:nvPr/>
            </p14:nvContentPartPr>
            <p14:xfrm>
              <a:off x="-8421" y="1860308"/>
              <a:ext cx="360" cy="360"/>
            </p14:xfrm>
          </p:contentPart>
        </mc:Choice>
        <mc:Fallback>
          <p:pic>
            <p:nvPicPr>
              <p:cNvPr id="1355" name="Ink 1354">
                <a:extLst>
                  <a:ext uri="{FF2B5EF4-FFF2-40B4-BE49-F238E27FC236}">
                    <a16:creationId xmlns:a16="http://schemas.microsoft.com/office/drawing/2014/main" id="{7023372A-6F8F-E2E0-1DBD-CBC3120DDF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4061" y="1824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356" name="Ink 1355">
                <a:extLst>
                  <a:ext uri="{FF2B5EF4-FFF2-40B4-BE49-F238E27FC236}">
                    <a16:creationId xmlns:a16="http://schemas.microsoft.com/office/drawing/2014/main" id="{37EA1313-9084-EEC5-325D-AAEDC9EC8AC9}"/>
                  </a:ext>
                </a:extLst>
              </p14:cNvPr>
              <p14:cNvContentPartPr/>
              <p14:nvPr/>
            </p14:nvContentPartPr>
            <p14:xfrm>
              <a:off x="230259" y="2082788"/>
              <a:ext cx="360" cy="360"/>
            </p14:xfrm>
          </p:contentPart>
        </mc:Choice>
        <mc:Fallback>
          <p:pic>
            <p:nvPicPr>
              <p:cNvPr id="1356" name="Ink 1355">
                <a:extLst>
                  <a:ext uri="{FF2B5EF4-FFF2-40B4-BE49-F238E27FC236}">
                    <a16:creationId xmlns:a16="http://schemas.microsoft.com/office/drawing/2014/main" id="{37EA1313-9084-EEC5-325D-AAEDC9EC8A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619" y="2047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1357" name="Ink 1356">
                <a:extLst>
                  <a:ext uri="{FF2B5EF4-FFF2-40B4-BE49-F238E27FC236}">
                    <a16:creationId xmlns:a16="http://schemas.microsoft.com/office/drawing/2014/main" id="{207318E7-DA81-CFFF-A95D-2709FA6EAED2}"/>
                  </a:ext>
                </a:extLst>
              </p14:cNvPr>
              <p14:cNvContentPartPr/>
              <p14:nvPr/>
            </p14:nvContentPartPr>
            <p14:xfrm>
              <a:off x="190659" y="2464388"/>
              <a:ext cx="360" cy="360"/>
            </p14:xfrm>
          </p:contentPart>
        </mc:Choice>
        <mc:Fallback>
          <p:pic>
            <p:nvPicPr>
              <p:cNvPr id="1357" name="Ink 1356">
                <a:extLst>
                  <a:ext uri="{FF2B5EF4-FFF2-40B4-BE49-F238E27FC236}">
                    <a16:creationId xmlns:a16="http://schemas.microsoft.com/office/drawing/2014/main" id="{207318E7-DA81-CFFF-A95D-2709FA6EAE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59" y="2428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358" name="Ink 1357">
                <a:extLst>
                  <a:ext uri="{FF2B5EF4-FFF2-40B4-BE49-F238E27FC236}">
                    <a16:creationId xmlns:a16="http://schemas.microsoft.com/office/drawing/2014/main" id="{FD12E086-825D-A0B1-A4DD-2853A3106BEF}"/>
                  </a:ext>
                </a:extLst>
              </p14:cNvPr>
              <p14:cNvContentPartPr/>
              <p14:nvPr/>
            </p14:nvContentPartPr>
            <p14:xfrm>
              <a:off x="-141" y="2766788"/>
              <a:ext cx="360" cy="360"/>
            </p14:xfrm>
          </p:contentPart>
        </mc:Choice>
        <mc:Fallback>
          <p:pic>
            <p:nvPicPr>
              <p:cNvPr id="1358" name="Ink 1357">
                <a:extLst>
                  <a:ext uri="{FF2B5EF4-FFF2-40B4-BE49-F238E27FC236}">
                    <a16:creationId xmlns:a16="http://schemas.microsoft.com/office/drawing/2014/main" id="{FD12E086-825D-A0B1-A4DD-2853A3106B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6141" y="2731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1359" name="Ink 1358">
                <a:extLst>
                  <a:ext uri="{FF2B5EF4-FFF2-40B4-BE49-F238E27FC236}">
                    <a16:creationId xmlns:a16="http://schemas.microsoft.com/office/drawing/2014/main" id="{73D75FD8-0DF0-9BC7-5D80-5F8EC4BFACB4}"/>
                  </a:ext>
                </a:extLst>
              </p14:cNvPr>
              <p14:cNvContentPartPr/>
              <p14:nvPr/>
            </p14:nvContentPartPr>
            <p14:xfrm>
              <a:off x="23619" y="2233988"/>
              <a:ext cx="360" cy="360"/>
            </p14:xfrm>
          </p:contentPart>
        </mc:Choice>
        <mc:Fallback>
          <p:pic>
            <p:nvPicPr>
              <p:cNvPr id="1359" name="Ink 1358">
                <a:extLst>
                  <a:ext uri="{FF2B5EF4-FFF2-40B4-BE49-F238E27FC236}">
                    <a16:creationId xmlns:a16="http://schemas.microsoft.com/office/drawing/2014/main" id="{73D75FD8-0DF0-9BC7-5D80-5F8EC4BFAC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2381" y="2197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360" name="Ink 1359">
                <a:extLst>
                  <a:ext uri="{FF2B5EF4-FFF2-40B4-BE49-F238E27FC236}">
                    <a16:creationId xmlns:a16="http://schemas.microsoft.com/office/drawing/2014/main" id="{1C80E454-91F2-73C9-B05F-0C6E0AF0925F}"/>
                  </a:ext>
                </a:extLst>
              </p14:cNvPr>
              <p14:cNvContentPartPr/>
              <p14:nvPr/>
            </p14:nvContentPartPr>
            <p14:xfrm>
              <a:off x="691419" y="2345228"/>
              <a:ext cx="360" cy="360"/>
            </p14:xfrm>
          </p:contentPart>
        </mc:Choice>
        <mc:Fallback>
          <p:pic>
            <p:nvPicPr>
              <p:cNvPr id="1360" name="Ink 1359">
                <a:extLst>
                  <a:ext uri="{FF2B5EF4-FFF2-40B4-BE49-F238E27FC236}">
                    <a16:creationId xmlns:a16="http://schemas.microsoft.com/office/drawing/2014/main" id="{1C80E454-91F2-73C9-B05F-0C6E0AF092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779" y="2309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1361" name="Ink 1360">
                <a:extLst>
                  <a:ext uri="{FF2B5EF4-FFF2-40B4-BE49-F238E27FC236}">
                    <a16:creationId xmlns:a16="http://schemas.microsoft.com/office/drawing/2014/main" id="{EBE50CD2-6B13-15C7-E07E-472EF6A24F72}"/>
                  </a:ext>
                </a:extLst>
              </p14:cNvPr>
              <p14:cNvContentPartPr/>
              <p14:nvPr/>
            </p14:nvContentPartPr>
            <p14:xfrm>
              <a:off x="913899" y="2607668"/>
              <a:ext cx="360" cy="360"/>
            </p14:xfrm>
          </p:contentPart>
        </mc:Choice>
        <mc:Fallback>
          <p:pic>
            <p:nvPicPr>
              <p:cNvPr id="1361" name="Ink 1360">
                <a:extLst>
                  <a:ext uri="{FF2B5EF4-FFF2-40B4-BE49-F238E27FC236}">
                    <a16:creationId xmlns:a16="http://schemas.microsoft.com/office/drawing/2014/main" id="{EBE50CD2-6B13-15C7-E07E-472EF6A24F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8259" y="2572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362" name="Ink 1361">
                <a:extLst>
                  <a:ext uri="{FF2B5EF4-FFF2-40B4-BE49-F238E27FC236}">
                    <a16:creationId xmlns:a16="http://schemas.microsoft.com/office/drawing/2014/main" id="{AB2004EB-C0CD-F345-9732-F6F8E949E364}"/>
                  </a:ext>
                </a:extLst>
              </p14:cNvPr>
              <p14:cNvContentPartPr/>
              <p14:nvPr/>
            </p14:nvContentPartPr>
            <p14:xfrm>
              <a:off x="1128819" y="2551868"/>
              <a:ext cx="360" cy="360"/>
            </p14:xfrm>
          </p:contentPart>
        </mc:Choice>
        <mc:Fallback>
          <p:pic>
            <p:nvPicPr>
              <p:cNvPr id="1362" name="Ink 1361">
                <a:extLst>
                  <a:ext uri="{FF2B5EF4-FFF2-40B4-BE49-F238E27FC236}">
                    <a16:creationId xmlns:a16="http://schemas.microsoft.com/office/drawing/2014/main" id="{AB2004EB-C0CD-F345-9732-F6F8E949E3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3179" y="2516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1363" name="Ink 1362">
                <a:extLst>
                  <a:ext uri="{FF2B5EF4-FFF2-40B4-BE49-F238E27FC236}">
                    <a16:creationId xmlns:a16="http://schemas.microsoft.com/office/drawing/2014/main" id="{545E4086-13BB-1498-F5D5-6A462ECBF77D}"/>
                  </a:ext>
                </a:extLst>
              </p14:cNvPr>
              <p14:cNvContentPartPr/>
              <p14:nvPr/>
            </p14:nvContentPartPr>
            <p14:xfrm>
              <a:off x="1422939" y="2711348"/>
              <a:ext cx="360" cy="360"/>
            </p14:xfrm>
          </p:contentPart>
        </mc:Choice>
        <mc:Fallback>
          <p:pic>
            <p:nvPicPr>
              <p:cNvPr id="1363" name="Ink 1362">
                <a:extLst>
                  <a:ext uri="{FF2B5EF4-FFF2-40B4-BE49-F238E27FC236}">
                    <a16:creationId xmlns:a16="http://schemas.microsoft.com/office/drawing/2014/main" id="{545E4086-13BB-1498-F5D5-6A462ECBF7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7299" y="2675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364" name="Ink 1363">
                <a:extLst>
                  <a:ext uri="{FF2B5EF4-FFF2-40B4-BE49-F238E27FC236}">
                    <a16:creationId xmlns:a16="http://schemas.microsoft.com/office/drawing/2014/main" id="{1BCD7E8D-1B4F-3C79-85B4-FC343173F907}"/>
                  </a:ext>
                </a:extLst>
              </p14:cNvPr>
              <p14:cNvContentPartPr/>
              <p14:nvPr/>
            </p14:nvContentPartPr>
            <p14:xfrm>
              <a:off x="2059059" y="2655188"/>
              <a:ext cx="360" cy="360"/>
            </p14:xfrm>
          </p:contentPart>
        </mc:Choice>
        <mc:Fallback>
          <p:pic>
            <p:nvPicPr>
              <p:cNvPr id="1364" name="Ink 1363">
                <a:extLst>
                  <a:ext uri="{FF2B5EF4-FFF2-40B4-BE49-F238E27FC236}">
                    <a16:creationId xmlns:a16="http://schemas.microsoft.com/office/drawing/2014/main" id="{1BCD7E8D-1B4F-3C79-85B4-FC343173F9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3059" y="2619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1365" name="Ink 1364">
                <a:extLst>
                  <a:ext uri="{FF2B5EF4-FFF2-40B4-BE49-F238E27FC236}">
                    <a16:creationId xmlns:a16="http://schemas.microsoft.com/office/drawing/2014/main" id="{AF7E1E7C-9624-3E89-AFFD-958AE46160DE}"/>
                  </a:ext>
                </a:extLst>
              </p14:cNvPr>
              <p14:cNvContentPartPr/>
              <p14:nvPr/>
            </p14:nvContentPartPr>
            <p14:xfrm>
              <a:off x="2623539" y="2376908"/>
              <a:ext cx="360" cy="360"/>
            </p14:xfrm>
          </p:contentPart>
        </mc:Choice>
        <mc:Fallback>
          <p:pic>
            <p:nvPicPr>
              <p:cNvPr id="1365" name="Ink 1364">
                <a:extLst>
                  <a:ext uri="{FF2B5EF4-FFF2-40B4-BE49-F238E27FC236}">
                    <a16:creationId xmlns:a16="http://schemas.microsoft.com/office/drawing/2014/main" id="{AF7E1E7C-9624-3E89-AFFD-958AE46160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7899" y="2341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366" name="Ink 1365">
                <a:extLst>
                  <a:ext uri="{FF2B5EF4-FFF2-40B4-BE49-F238E27FC236}">
                    <a16:creationId xmlns:a16="http://schemas.microsoft.com/office/drawing/2014/main" id="{9ECEA2D2-982F-CAB1-B8C7-B0BA36B7541C}"/>
                  </a:ext>
                </a:extLst>
              </p14:cNvPr>
              <p14:cNvContentPartPr/>
              <p14:nvPr/>
            </p14:nvContentPartPr>
            <p14:xfrm>
              <a:off x="2663139" y="2726828"/>
              <a:ext cx="360" cy="360"/>
            </p14:xfrm>
          </p:contentPart>
        </mc:Choice>
        <mc:Fallback>
          <p:pic>
            <p:nvPicPr>
              <p:cNvPr id="1366" name="Ink 1365">
                <a:extLst>
                  <a:ext uri="{FF2B5EF4-FFF2-40B4-BE49-F238E27FC236}">
                    <a16:creationId xmlns:a16="http://schemas.microsoft.com/office/drawing/2014/main" id="{9ECEA2D2-982F-CAB1-B8C7-B0BA36B754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7499" y="2691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1367" name="Ink 1366">
                <a:extLst>
                  <a:ext uri="{FF2B5EF4-FFF2-40B4-BE49-F238E27FC236}">
                    <a16:creationId xmlns:a16="http://schemas.microsoft.com/office/drawing/2014/main" id="{29DD8D2D-157F-D188-F35A-1D16CF920FFF}"/>
                  </a:ext>
                </a:extLst>
              </p14:cNvPr>
              <p14:cNvContentPartPr/>
              <p14:nvPr/>
            </p14:nvContentPartPr>
            <p14:xfrm>
              <a:off x="2941419" y="2543948"/>
              <a:ext cx="360" cy="360"/>
            </p14:xfrm>
          </p:contentPart>
        </mc:Choice>
        <mc:Fallback>
          <p:pic>
            <p:nvPicPr>
              <p:cNvPr id="1367" name="Ink 1366">
                <a:extLst>
                  <a:ext uri="{FF2B5EF4-FFF2-40B4-BE49-F238E27FC236}">
                    <a16:creationId xmlns:a16="http://schemas.microsoft.com/office/drawing/2014/main" id="{29DD8D2D-157F-D188-F35A-1D16CF920F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5779" y="2508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368" name="Ink 1367">
                <a:extLst>
                  <a:ext uri="{FF2B5EF4-FFF2-40B4-BE49-F238E27FC236}">
                    <a16:creationId xmlns:a16="http://schemas.microsoft.com/office/drawing/2014/main" id="{F399306F-A38D-1926-8ECD-865261F2BECB}"/>
                  </a:ext>
                </a:extLst>
              </p14:cNvPr>
              <p14:cNvContentPartPr/>
              <p14:nvPr/>
            </p14:nvContentPartPr>
            <p14:xfrm>
              <a:off x="3132579" y="2154428"/>
              <a:ext cx="360" cy="360"/>
            </p14:xfrm>
          </p:contentPart>
        </mc:Choice>
        <mc:Fallback>
          <p:pic>
            <p:nvPicPr>
              <p:cNvPr id="1368" name="Ink 1367">
                <a:extLst>
                  <a:ext uri="{FF2B5EF4-FFF2-40B4-BE49-F238E27FC236}">
                    <a16:creationId xmlns:a16="http://schemas.microsoft.com/office/drawing/2014/main" id="{F399306F-A38D-1926-8ECD-865261F2BE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6579" y="2118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1369" name="Ink 1368">
                <a:extLst>
                  <a:ext uri="{FF2B5EF4-FFF2-40B4-BE49-F238E27FC236}">
                    <a16:creationId xmlns:a16="http://schemas.microsoft.com/office/drawing/2014/main" id="{0810B5B4-0281-C1EC-B8FC-55EC7DFBE0CE}"/>
                  </a:ext>
                </a:extLst>
              </p14:cNvPr>
              <p14:cNvContentPartPr/>
              <p14:nvPr/>
            </p14:nvContentPartPr>
            <p14:xfrm>
              <a:off x="3021339" y="1923668"/>
              <a:ext cx="360" cy="360"/>
            </p14:xfrm>
          </p:contentPart>
        </mc:Choice>
        <mc:Fallback>
          <p:pic>
            <p:nvPicPr>
              <p:cNvPr id="1369" name="Ink 1368">
                <a:extLst>
                  <a:ext uri="{FF2B5EF4-FFF2-40B4-BE49-F238E27FC236}">
                    <a16:creationId xmlns:a16="http://schemas.microsoft.com/office/drawing/2014/main" id="{0810B5B4-0281-C1EC-B8FC-55EC7DFBE0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5339" y="1888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370" name="Ink 1369">
                <a:extLst>
                  <a:ext uri="{FF2B5EF4-FFF2-40B4-BE49-F238E27FC236}">
                    <a16:creationId xmlns:a16="http://schemas.microsoft.com/office/drawing/2014/main" id="{716E4FB3-EBE7-4640-8ADD-F0164CDD0EDB}"/>
                  </a:ext>
                </a:extLst>
              </p14:cNvPr>
              <p14:cNvContentPartPr/>
              <p14:nvPr/>
            </p14:nvContentPartPr>
            <p14:xfrm>
              <a:off x="2384859" y="2130668"/>
              <a:ext cx="360" cy="360"/>
            </p14:xfrm>
          </p:contentPart>
        </mc:Choice>
        <mc:Fallback>
          <p:pic>
            <p:nvPicPr>
              <p:cNvPr id="1370" name="Ink 1369">
                <a:extLst>
                  <a:ext uri="{FF2B5EF4-FFF2-40B4-BE49-F238E27FC236}">
                    <a16:creationId xmlns:a16="http://schemas.microsoft.com/office/drawing/2014/main" id="{716E4FB3-EBE7-4640-8ADD-F0164CDD0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9219" y="2094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1371" name="Ink 1370">
                <a:extLst>
                  <a:ext uri="{FF2B5EF4-FFF2-40B4-BE49-F238E27FC236}">
                    <a16:creationId xmlns:a16="http://schemas.microsoft.com/office/drawing/2014/main" id="{CEDD3B82-4206-7630-FEF7-855455AE7187}"/>
                  </a:ext>
                </a:extLst>
              </p14:cNvPr>
              <p14:cNvContentPartPr/>
              <p14:nvPr/>
            </p14:nvContentPartPr>
            <p14:xfrm>
              <a:off x="3259659" y="2798828"/>
              <a:ext cx="360" cy="360"/>
            </p14:xfrm>
          </p:contentPart>
        </mc:Choice>
        <mc:Fallback>
          <p:pic>
            <p:nvPicPr>
              <p:cNvPr id="1371" name="Ink 1370">
                <a:extLst>
                  <a:ext uri="{FF2B5EF4-FFF2-40B4-BE49-F238E27FC236}">
                    <a16:creationId xmlns:a16="http://schemas.microsoft.com/office/drawing/2014/main" id="{CEDD3B82-4206-7630-FEF7-855455AE71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4019" y="2762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1372" name="Ink 1371">
                <a:extLst>
                  <a:ext uri="{FF2B5EF4-FFF2-40B4-BE49-F238E27FC236}">
                    <a16:creationId xmlns:a16="http://schemas.microsoft.com/office/drawing/2014/main" id="{9455E738-3CE9-2B56-848C-30ED890689D8}"/>
                  </a:ext>
                </a:extLst>
              </p14:cNvPr>
              <p14:cNvContentPartPr/>
              <p14:nvPr/>
            </p14:nvContentPartPr>
            <p14:xfrm>
              <a:off x="3689139" y="2671388"/>
              <a:ext cx="360" cy="360"/>
            </p14:xfrm>
          </p:contentPart>
        </mc:Choice>
        <mc:Fallback>
          <p:pic>
            <p:nvPicPr>
              <p:cNvPr id="1372" name="Ink 1371">
                <a:extLst>
                  <a:ext uri="{FF2B5EF4-FFF2-40B4-BE49-F238E27FC236}">
                    <a16:creationId xmlns:a16="http://schemas.microsoft.com/office/drawing/2014/main" id="{9455E738-3CE9-2B56-848C-30ED890689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3139" y="2635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1373" name="Ink 1372">
                <a:extLst>
                  <a:ext uri="{FF2B5EF4-FFF2-40B4-BE49-F238E27FC236}">
                    <a16:creationId xmlns:a16="http://schemas.microsoft.com/office/drawing/2014/main" id="{D0BB845A-407D-BAE3-6872-42E34E100DE3}"/>
                  </a:ext>
                </a:extLst>
              </p14:cNvPr>
              <p14:cNvContentPartPr/>
              <p14:nvPr/>
            </p14:nvContentPartPr>
            <p14:xfrm>
              <a:off x="3911619" y="2854268"/>
              <a:ext cx="360" cy="360"/>
            </p14:xfrm>
          </p:contentPart>
        </mc:Choice>
        <mc:Fallback>
          <p:pic>
            <p:nvPicPr>
              <p:cNvPr id="1373" name="Ink 1372">
                <a:extLst>
                  <a:ext uri="{FF2B5EF4-FFF2-40B4-BE49-F238E27FC236}">
                    <a16:creationId xmlns:a16="http://schemas.microsoft.com/office/drawing/2014/main" id="{D0BB845A-407D-BAE3-6872-42E34E100D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5979" y="2818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1374" name="Ink 1373">
                <a:extLst>
                  <a:ext uri="{FF2B5EF4-FFF2-40B4-BE49-F238E27FC236}">
                    <a16:creationId xmlns:a16="http://schemas.microsoft.com/office/drawing/2014/main" id="{F2CC3497-4ED0-1217-D653-89CFA5669463}"/>
                  </a:ext>
                </a:extLst>
              </p14:cNvPr>
              <p14:cNvContentPartPr/>
              <p14:nvPr/>
            </p14:nvContentPartPr>
            <p14:xfrm>
              <a:off x="3267579" y="3116708"/>
              <a:ext cx="1800" cy="360"/>
            </p14:xfrm>
          </p:contentPart>
        </mc:Choice>
        <mc:Fallback>
          <p:pic>
            <p:nvPicPr>
              <p:cNvPr id="1374" name="Ink 1373">
                <a:extLst>
                  <a:ext uri="{FF2B5EF4-FFF2-40B4-BE49-F238E27FC236}">
                    <a16:creationId xmlns:a16="http://schemas.microsoft.com/office/drawing/2014/main" id="{F2CC3497-4ED0-1217-D653-89CFA566946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31939" y="308070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1375" name="Ink 1374">
                <a:extLst>
                  <a:ext uri="{FF2B5EF4-FFF2-40B4-BE49-F238E27FC236}">
                    <a16:creationId xmlns:a16="http://schemas.microsoft.com/office/drawing/2014/main" id="{E8EA0A5A-2412-BCEB-E8B9-B66492116B58}"/>
                  </a:ext>
                </a:extLst>
              </p14:cNvPr>
              <p14:cNvContentPartPr/>
              <p14:nvPr/>
            </p14:nvContentPartPr>
            <p14:xfrm>
              <a:off x="3514179" y="2909708"/>
              <a:ext cx="5040" cy="360"/>
            </p14:xfrm>
          </p:contentPart>
        </mc:Choice>
        <mc:Fallback>
          <p:pic>
            <p:nvPicPr>
              <p:cNvPr id="1375" name="Ink 1374">
                <a:extLst>
                  <a:ext uri="{FF2B5EF4-FFF2-40B4-BE49-F238E27FC236}">
                    <a16:creationId xmlns:a16="http://schemas.microsoft.com/office/drawing/2014/main" id="{E8EA0A5A-2412-BCEB-E8B9-B66492116B58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478179" y="2874068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376" name="Ink 1375">
                <a:extLst>
                  <a:ext uri="{FF2B5EF4-FFF2-40B4-BE49-F238E27FC236}">
                    <a16:creationId xmlns:a16="http://schemas.microsoft.com/office/drawing/2014/main" id="{23D06CF2-723D-286A-D920-EA7370D7048C}"/>
                  </a:ext>
                </a:extLst>
              </p14:cNvPr>
              <p14:cNvContentPartPr/>
              <p14:nvPr/>
            </p14:nvContentPartPr>
            <p14:xfrm>
              <a:off x="3506259" y="3291668"/>
              <a:ext cx="360" cy="360"/>
            </p14:xfrm>
          </p:contentPart>
        </mc:Choice>
        <mc:Fallback>
          <p:pic>
            <p:nvPicPr>
              <p:cNvPr id="1376" name="Ink 1375">
                <a:extLst>
                  <a:ext uri="{FF2B5EF4-FFF2-40B4-BE49-F238E27FC236}">
                    <a16:creationId xmlns:a16="http://schemas.microsoft.com/office/drawing/2014/main" id="{23D06CF2-723D-286A-D920-EA7370D704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0259" y="3255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1377" name="Ink 1376">
                <a:extLst>
                  <a:ext uri="{FF2B5EF4-FFF2-40B4-BE49-F238E27FC236}">
                    <a16:creationId xmlns:a16="http://schemas.microsoft.com/office/drawing/2014/main" id="{7BB9341F-4976-5A67-ABD3-66B16D80D3C5}"/>
                  </a:ext>
                </a:extLst>
              </p14:cNvPr>
              <p14:cNvContentPartPr/>
              <p14:nvPr/>
            </p14:nvContentPartPr>
            <p14:xfrm>
              <a:off x="3832419" y="3522068"/>
              <a:ext cx="360" cy="360"/>
            </p14:xfrm>
          </p:contentPart>
        </mc:Choice>
        <mc:Fallback>
          <p:pic>
            <p:nvPicPr>
              <p:cNvPr id="1377" name="Ink 1376">
                <a:extLst>
                  <a:ext uri="{FF2B5EF4-FFF2-40B4-BE49-F238E27FC236}">
                    <a16:creationId xmlns:a16="http://schemas.microsoft.com/office/drawing/2014/main" id="{7BB9341F-4976-5A67-ABD3-66B16D80D3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6419" y="3486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1378" name="Ink 1377">
                <a:extLst>
                  <a:ext uri="{FF2B5EF4-FFF2-40B4-BE49-F238E27FC236}">
                    <a16:creationId xmlns:a16="http://schemas.microsoft.com/office/drawing/2014/main" id="{2FA4D2AB-512A-BABA-A4F9-33E891933560}"/>
                  </a:ext>
                </a:extLst>
              </p14:cNvPr>
              <p14:cNvContentPartPr/>
              <p14:nvPr/>
            </p14:nvContentPartPr>
            <p14:xfrm>
              <a:off x="4054539" y="3402548"/>
              <a:ext cx="360" cy="360"/>
            </p14:xfrm>
          </p:contentPart>
        </mc:Choice>
        <mc:Fallback>
          <p:pic>
            <p:nvPicPr>
              <p:cNvPr id="1378" name="Ink 1377">
                <a:extLst>
                  <a:ext uri="{FF2B5EF4-FFF2-40B4-BE49-F238E27FC236}">
                    <a16:creationId xmlns:a16="http://schemas.microsoft.com/office/drawing/2014/main" id="{2FA4D2AB-512A-BABA-A4F9-33E8919335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8899" y="3366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1379" name="Ink 1378">
                <a:extLst>
                  <a:ext uri="{FF2B5EF4-FFF2-40B4-BE49-F238E27FC236}">
                    <a16:creationId xmlns:a16="http://schemas.microsoft.com/office/drawing/2014/main" id="{16E1263C-F506-81EA-CAF4-BBDA4F0494C0}"/>
                  </a:ext>
                </a:extLst>
              </p14:cNvPr>
              <p14:cNvContentPartPr/>
              <p14:nvPr/>
            </p14:nvContentPartPr>
            <p14:xfrm>
              <a:off x="3720819" y="2226068"/>
              <a:ext cx="360" cy="360"/>
            </p14:xfrm>
          </p:contentPart>
        </mc:Choice>
        <mc:Fallback>
          <p:pic>
            <p:nvPicPr>
              <p:cNvPr id="1379" name="Ink 1378">
                <a:extLst>
                  <a:ext uri="{FF2B5EF4-FFF2-40B4-BE49-F238E27FC236}">
                    <a16:creationId xmlns:a16="http://schemas.microsoft.com/office/drawing/2014/main" id="{16E1263C-F506-81EA-CAF4-BBDA4F0494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5179" y="2190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1380" name="Ink 1379">
                <a:extLst>
                  <a:ext uri="{FF2B5EF4-FFF2-40B4-BE49-F238E27FC236}">
                    <a16:creationId xmlns:a16="http://schemas.microsoft.com/office/drawing/2014/main" id="{2BC0D900-E8F8-F62A-4444-ABAFE4578FE7}"/>
                  </a:ext>
                </a:extLst>
              </p14:cNvPr>
              <p14:cNvContentPartPr/>
              <p14:nvPr/>
            </p14:nvContentPartPr>
            <p14:xfrm>
              <a:off x="3497979" y="2178548"/>
              <a:ext cx="360" cy="360"/>
            </p14:xfrm>
          </p:contentPart>
        </mc:Choice>
        <mc:Fallback>
          <p:pic>
            <p:nvPicPr>
              <p:cNvPr id="1380" name="Ink 1379">
                <a:extLst>
                  <a:ext uri="{FF2B5EF4-FFF2-40B4-BE49-F238E27FC236}">
                    <a16:creationId xmlns:a16="http://schemas.microsoft.com/office/drawing/2014/main" id="{2BC0D900-E8F8-F62A-4444-ABAFE4578F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2339" y="2142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1381" name="Ink 1380">
                <a:extLst>
                  <a:ext uri="{FF2B5EF4-FFF2-40B4-BE49-F238E27FC236}">
                    <a16:creationId xmlns:a16="http://schemas.microsoft.com/office/drawing/2014/main" id="{BF9B3D4A-D5DB-C1CF-05C5-A9BF0FEED44F}"/>
                  </a:ext>
                </a:extLst>
              </p14:cNvPr>
              <p14:cNvContentPartPr/>
              <p14:nvPr/>
            </p14:nvContentPartPr>
            <p14:xfrm>
              <a:off x="3792459" y="1963628"/>
              <a:ext cx="360" cy="360"/>
            </p14:xfrm>
          </p:contentPart>
        </mc:Choice>
        <mc:Fallback>
          <p:pic>
            <p:nvPicPr>
              <p:cNvPr id="1381" name="Ink 1380">
                <a:extLst>
                  <a:ext uri="{FF2B5EF4-FFF2-40B4-BE49-F238E27FC236}">
                    <a16:creationId xmlns:a16="http://schemas.microsoft.com/office/drawing/2014/main" id="{BF9B3D4A-D5DB-C1CF-05C5-A9BF0FEED4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6459" y="1927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1382" name="Ink 1381">
                <a:extLst>
                  <a:ext uri="{FF2B5EF4-FFF2-40B4-BE49-F238E27FC236}">
                    <a16:creationId xmlns:a16="http://schemas.microsoft.com/office/drawing/2014/main" id="{53558A78-B977-9BDA-CCD0-B25E93678506}"/>
                  </a:ext>
                </a:extLst>
              </p14:cNvPr>
              <p14:cNvContentPartPr/>
              <p14:nvPr/>
            </p14:nvContentPartPr>
            <p14:xfrm>
              <a:off x="4078659" y="2257748"/>
              <a:ext cx="360" cy="360"/>
            </p14:xfrm>
          </p:contentPart>
        </mc:Choice>
        <mc:Fallback>
          <p:pic>
            <p:nvPicPr>
              <p:cNvPr id="1382" name="Ink 1381">
                <a:extLst>
                  <a:ext uri="{FF2B5EF4-FFF2-40B4-BE49-F238E27FC236}">
                    <a16:creationId xmlns:a16="http://schemas.microsoft.com/office/drawing/2014/main" id="{53558A78-B977-9BDA-CCD0-B25E936785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3019" y="2221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1384" name="Ink 1383">
                <a:extLst>
                  <a:ext uri="{FF2B5EF4-FFF2-40B4-BE49-F238E27FC236}">
                    <a16:creationId xmlns:a16="http://schemas.microsoft.com/office/drawing/2014/main" id="{77451CD1-5DA8-27D4-4A44-AEE3110C2DF4}"/>
                  </a:ext>
                </a:extLst>
              </p14:cNvPr>
              <p14:cNvContentPartPr/>
              <p14:nvPr/>
            </p14:nvContentPartPr>
            <p14:xfrm>
              <a:off x="4261539" y="2456828"/>
              <a:ext cx="360" cy="360"/>
            </p14:xfrm>
          </p:contentPart>
        </mc:Choice>
        <mc:Fallback>
          <p:pic>
            <p:nvPicPr>
              <p:cNvPr id="1384" name="Ink 1383">
                <a:extLst>
                  <a:ext uri="{FF2B5EF4-FFF2-40B4-BE49-F238E27FC236}">
                    <a16:creationId xmlns:a16="http://schemas.microsoft.com/office/drawing/2014/main" id="{77451CD1-5DA8-27D4-4A44-AEE3110C2D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5539" y="2420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1385" name="Ink 1384">
                <a:extLst>
                  <a:ext uri="{FF2B5EF4-FFF2-40B4-BE49-F238E27FC236}">
                    <a16:creationId xmlns:a16="http://schemas.microsoft.com/office/drawing/2014/main" id="{CC811009-05AF-38AF-39B1-622ED459665D}"/>
                  </a:ext>
                </a:extLst>
              </p14:cNvPr>
              <p14:cNvContentPartPr/>
              <p14:nvPr/>
            </p14:nvContentPartPr>
            <p14:xfrm>
              <a:off x="2488539" y="5772428"/>
              <a:ext cx="360" cy="360"/>
            </p14:xfrm>
          </p:contentPart>
        </mc:Choice>
        <mc:Fallback>
          <p:pic>
            <p:nvPicPr>
              <p:cNvPr id="1385" name="Ink 1384">
                <a:extLst>
                  <a:ext uri="{FF2B5EF4-FFF2-40B4-BE49-F238E27FC236}">
                    <a16:creationId xmlns:a16="http://schemas.microsoft.com/office/drawing/2014/main" id="{CC811009-05AF-38AF-39B1-622ED45966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2539" y="5736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1386" name="Ink 1385">
                <a:extLst>
                  <a:ext uri="{FF2B5EF4-FFF2-40B4-BE49-F238E27FC236}">
                    <a16:creationId xmlns:a16="http://schemas.microsoft.com/office/drawing/2014/main" id="{8D82B13F-9153-6CA6-3AEA-64221A844353}"/>
                  </a:ext>
                </a:extLst>
              </p14:cNvPr>
              <p14:cNvContentPartPr/>
              <p14:nvPr/>
            </p14:nvContentPartPr>
            <p14:xfrm>
              <a:off x="2933859" y="5661188"/>
              <a:ext cx="360" cy="360"/>
            </p14:xfrm>
          </p:contentPart>
        </mc:Choice>
        <mc:Fallback>
          <p:pic>
            <p:nvPicPr>
              <p:cNvPr id="1386" name="Ink 1385">
                <a:extLst>
                  <a:ext uri="{FF2B5EF4-FFF2-40B4-BE49-F238E27FC236}">
                    <a16:creationId xmlns:a16="http://schemas.microsoft.com/office/drawing/2014/main" id="{8D82B13F-9153-6CA6-3AEA-64221A8443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7859" y="5625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1387" name="Ink 1386">
                <a:extLst>
                  <a:ext uri="{FF2B5EF4-FFF2-40B4-BE49-F238E27FC236}">
                    <a16:creationId xmlns:a16="http://schemas.microsoft.com/office/drawing/2014/main" id="{D9101C5C-47A6-65D2-0F35-8C1083EA959A}"/>
                  </a:ext>
                </a:extLst>
              </p14:cNvPr>
              <p14:cNvContentPartPr/>
              <p14:nvPr/>
            </p14:nvContentPartPr>
            <p14:xfrm>
              <a:off x="3028899" y="5374628"/>
              <a:ext cx="360" cy="360"/>
            </p14:xfrm>
          </p:contentPart>
        </mc:Choice>
        <mc:Fallback>
          <p:pic>
            <p:nvPicPr>
              <p:cNvPr id="1387" name="Ink 1386">
                <a:extLst>
                  <a:ext uri="{FF2B5EF4-FFF2-40B4-BE49-F238E27FC236}">
                    <a16:creationId xmlns:a16="http://schemas.microsoft.com/office/drawing/2014/main" id="{D9101C5C-47A6-65D2-0F35-8C1083EA95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3259" y="5338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1388" name="Ink 1387">
                <a:extLst>
                  <a:ext uri="{FF2B5EF4-FFF2-40B4-BE49-F238E27FC236}">
                    <a16:creationId xmlns:a16="http://schemas.microsoft.com/office/drawing/2014/main" id="{C3C6F3DC-93D5-CD27-5AA9-5DCD025A5930}"/>
                  </a:ext>
                </a:extLst>
              </p14:cNvPr>
              <p14:cNvContentPartPr/>
              <p14:nvPr/>
            </p14:nvContentPartPr>
            <p14:xfrm>
              <a:off x="3299619" y="5486228"/>
              <a:ext cx="360" cy="360"/>
            </p14:xfrm>
          </p:contentPart>
        </mc:Choice>
        <mc:Fallback>
          <p:pic>
            <p:nvPicPr>
              <p:cNvPr id="1388" name="Ink 1387">
                <a:extLst>
                  <a:ext uri="{FF2B5EF4-FFF2-40B4-BE49-F238E27FC236}">
                    <a16:creationId xmlns:a16="http://schemas.microsoft.com/office/drawing/2014/main" id="{C3C6F3DC-93D5-CD27-5AA9-5DCD025A59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3619" y="5450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1389" name="Ink 1388">
                <a:extLst>
                  <a:ext uri="{FF2B5EF4-FFF2-40B4-BE49-F238E27FC236}">
                    <a16:creationId xmlns:a16="http://schemas.microsoft.com/office/drawing/2014/main" id="{57D075B6-803A-8E55-0A5B-D1ABEA07A8B1}"/>
                  </a:ext>
                </a:extLst>
              </p14:cNvPr>
              <p14:cNvContentPartPr/>
              <p14:nvPr/>
            </p14:nvContentPartPr>
            <p14:xfrm>
              <a:off x="3490419" y="5486228"/>
              <a:ext cx="360" cy="360"/>
            </p14:xfrm>
          </p:contentPart>
        </mc:Choice>
        <mc:Fallback>
          <p:pic>
            <p:nvPicPr>
              <p:cNvPr id="1389" name="Ink 1388">
                <a:extLst>
                  <a:ext uri="{FF2B5EF4-FFF2-40B4-BE49-F238E27FC236}">
                    <a16:creationId xmlns:a16="http://schemas.microsoft.com/office/drawing/2014/main" id="{57D075B6-803A-8E55-0A5B-D1ABEA07A8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4419" y="5450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1390" name="Ink 1389">
                <a:extLst>
                  <a:ext uri="{FF2B5EF4-FFF2-40B4-BE49-F238E27FC236}">
                    <a16:creationId xmlns:a16="http://schemas.microsoft.com/office/drawing/2014/main" id="{E887766F-17A7-59BB-8145-38C42F5D14F9}"/>
                  </a:ext>
                </a:extLst>
              </p14:cNvPr>
              <p14:cNvContentPartPr/>
              <p14:nvPr/>
            </p14:nvContentPartPr>
            <p14:xfrm>
              <a:off x="3418779" y="4857668"/>
              <a:ext cx="360" cy="360"/>
            </p14:xfrm>
          </p:contentPart>
        </mc:Choice>
        <mc:Fallback>
          <p:pic>
            <p:nvPicPr>
              <p:cNvPr id="1390" name="Ink 1389">
                <a:extLst>
                  <a:ext uri="{FF2B5EF4-FFF2-40B4-BE49-F238E27FC236}">
                    <a16:creationId xmlns:a16="http://schemas.microsoft.com/office/drawing/2014/main" id="{E887766F-17A7-59BB-8145-38C42F5D14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3139" y="4822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1391" name="Ink 1390">
                <a:extLst>
                  <a:ext uri="{FF2B5EF4-FFF2-40B4-BE49-F238E27FC236}">
                    <a16:creationId xmlns:a16="http://schemas.microsoft.com/office/drawing/2014/main" id="{28C62C57-5034-7484-7FC6-A277351DF392}"/>
                  </a:ext>
                </a:extLst>
              </p14:cNvPr>
              <p14:cNvContentPartPr/>
              <p14:nvPr/>
            </p14:nvContentPartPr>
            <p14:xfrm>
              <a:off x="3704979" y="5096348"/>
              <a:ext cx="360" cy="360"/>
            </p14:xfrm>
          </p:contentPart>
        </mc:Choice>
        <mc:Fallback>
          <p:pic>
            <p:nvPicPr>
              <p:cNvPr id="1391" name="Ink 1390">
                <a:extLst>
                  <a:ext uri="{FF2B5EF4-FFF2-40B4-BE49-F238E27FC236}">
                    <a16:creationId xmlns:a16="http://schemas.microsoft.com/office/drawing/2014/main" id="{28C62C57-5034-7484-7FC6-A277351DF3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8979" y="5060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1392" name="Ink 1391">
                <a:extLst>
                  <a:ext uri="{FF2B5EF4-FFF2-40B4-BE49-F238E27FC236}">
                    <a16:creationId xmlns:a16="http://schemas.microsoft.com/office/drawing/2014/main" id="{5D523F16-35B8-2203-817B-D244712CA052}"/>
                  </a:ext>
                </a:extLst>
              </p14:cNvPr>
              <p14:cNvContentPartPr/>
              <p14:nvPr/>
            </p14:nvContentPartPr>
            <p14:xfrm>
              <a:off x="3355059" y="4356908"/>
              <a:ext cx="360" cy="360"/>
            </p14:xfrm>
          </p:contentPart>
        </mc:Choice>
        <mc:Fallback>
          <p:pic>
            <p:nvPicPr>
              <p:cNvPr id="1392" name="Ink 1391">
                <a:extLst>
                  <a:ext uri="{FF2B5EF4-FFF2-40B4-BE49-F238E27FC236}">
                    <a16:creationId xmlns:a16="http://schemas.microsoft.com/office/drawing/2014/main" id="{5D523F16-35B8-2203-817B-D244712CA0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9419" y="4320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1393" name="Ink 1392">
                <a:extLst>
                  <a:ext uri="{FF2B5EF4-FFF2-40B4-BE49-F238E27FC236}">
                    <a16:creationId xmlns:a16="http://schemas.microsoft.com/office/drawing/2014/main" id="{03827E3C-96A2-E413-0A85-0886194F85B5}"/>
                  </a:ext>
                </a:extLst>
              </p14:cNvPr>
              <p14:cNvContentPartPr/>
              <p14:nvPr/>
            </p14:nvContentPartPr>
            <p14:xfrm>
              <a:off x="3426699" y="3895748"/>
              <a:ext cx="360" cy="360"/>
            </p14:xfrm>
          </p:contentPart>
        </mc:Choice>
        <mc:Fallback>
          <p:pic>
            <p:nvPicPr>
              <p:cNvPr id="1393" name="Ink 1392">
                <a:extLst>
                  <a:ext uri="{FF2B5EF4-FFF2-40B4-BE49-F238E27FC236}">
                    <a16:creationId xmlns:a16="http://schemas.microsoft.com/office/drawing/2014/main" id="{03827E3C-96A2-E413-0A85-0886194F85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0699" y="3860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1394" name="Ink 1393">
                <a:extLst>
                  <a:ext uri="{FF2B5EF4-FFF2-40B4-BE49-F238E27FC236}">
                    <a16:creationId xmlns:a16="http://schemas.microsoft.com/office/drawing/2014/main" id="{B80E6B39-C3B5-49B8-C2A0-FB3D4C1E16D1}"/>
                  </a:ext>
                </a:extLst>
              </p14:cNvPr>
              <p14:cNvContentPartPr/>
              <p14:nvPr/>
            </p14:nvContentPartPr>
            <p14:xfrm>
              <a:off x="3760419" y="3871988"/>
              <a:ext cx="360" cy="360"/>
            </p14:xfrm>
          </p:contentPart>
        </mc:Choice>
        <mc:Fallback>
          <p:pic>
            <p:nvPicPr>
              <p:cNvPr id="1394" name="Ink 1393">
                <a:extLst>
                  <a:ext uri="{FF2B5EF4-FFF2-40B4-BE49-F238E27FC236}">
                    <a16:creationId xmlns:a16="http://schemas.microsoft.com/office/drawing/2014/main" id="{B80E6B39-C3B5-49B8-C2A0-FB3D4C1E16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4779" y="3835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1395" name="Ink 1394">
                <a:extLst>
                  <a:ext uri="{FF2B5EF4-FFF2-40B4-BE49-F238E27FC236}">
                    <a16:creationId xmlns:a16="http://schemas.microsoft.com/office/drawing/2014/main" id="{9FD7059B-8EFC-52BD-6F84-A3F64087D604}"/>
                  </a:ext>
                </a:extLst>
              </p14:cNvPr>
              <p14:cNvContentPartPr/>
              <p14:nvPr/>
            </p14:nvContentPartPr>
            <p14:xfrm>
              <a:off x="3180099" y="3568508"/>
              <a:ext cx="360" cy="1800"/>
            </p14:xfrm>
          </p:contentPart>
        </mc:Choice>
        <mc:Fallback>
          <p:pic>
            <p:nvPicPr>
              <p:cNvPr id="1395" name="Ink 1394">
                <a:extLst>
                  <a:ext uri="{FF2B5EF4-FFF2-40B4-BE49-F238E27FC236}">
                    <a16:creationId xmlns:a16="http://schemas.microsoft.com/office/drawing/2014/main" id="{9FD7059B-8EFC-52BD-6F84-A3F64087D60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44459" y="353250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1396" name="Ink 1395">
                <a:extLst>
                  <a:ext uri="{FF2B5EF4-FFF2-40B4-BE49-F238E27FC236}">
                    <a16:creationId xmlns:a16="http://schemas.microsoft.com/office/drawing/2014/main" id="{A0FD3B9D-5F32-72D3-9527-C057AF46FD3C}"/>
                  </a:ext>
                </a:extLst>
              </p14:cNvPr>
              <p14:cNvContentPartPr/>
              <p14:nvPr/>
            </p14:nvContentPartPr>
            <p14:xfrm>
              <a:off x="3235899" y="3291668"/>
              <a:ext cx="360" cy="360"/>
            </p14:xfrm>
          </p:contentPart>
        </mc:Choice>
        <mc:Fallback>
          <p:pic>
            <p:nvPicPr>
              <p:cNvPr id="1396" name="Ink 1395">
                <a:extLst>
                  <a:ext uri="{FF2B5EF4-FFF2-40B4-BE49-F238E27FC236}">
                    <a16:creationId xmlns:a16="http://schemas.microsoft.com/office/drawing/2014/main" id="{A0FD3B9D-5F32-72D3-9527-C057AF46FD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9899" y="3255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1397" name="Ink 1396">
                <a:extLst>
                  <a:ext uri="{FF2B5EF4-FFF2-40B4-BE49-F238E27FC236}">
                    <a16:creationId xmlns:a16="http://schemas.microsoft.com/office/drawing/2014/main" id="{2E1D4D4D-9EF0-A368-1D97-57107ADBB000}"/>
                  </a:ext>
                </a:extLst>
              </p14:cNvPr>
              <p14:cNvContentPartPr/>
              <p14:nvPr/>
            </p14:nvContentPartPr>
            <p14:xfrm>
              <a:off x="2878059" y="3283748"/>
              <a:ext cx="360" cy="360"/>
            </p14:xfrm>
          </p:contentPart>
        </mc:Choice>
        <mc:Fallback>
          <p:pic>
            <p:nvPicPr>
              <p:cNvPr id="1397" name="Ink 1396">
                <a:extLst>
                  <a:ext uri="{FF2B5EF4-FFF2-40B4-BE49-F238E27FC236}">
                    <a16:creationId xmlns:a16="http://schemas.microsoft.com/office/drawing/2014/main" id="{2E1D4D4D-9EF0-A368-1D97-57107ADBB0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2419" y="3247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1398" name="Ink 1397">
                <a:extLst>
                  <a:ext uri="{FF2B5EF4-FFF2-40B4-BE49-F238E27FC236}">
                    <a16:creationId xmlns:a16="http://schemas.microsoft.com/office/drawing/2014/main" id="{C862641F-D1E4-BA58-5DDB-4B70794A97B8}"/>
                  </a:ext>
                </a:extLst>
              </p14:cNvPr>
              <p14:cNvContentPartPr/>
              <p14:nvPr/>
            </p14:nvContentPartPr>
            <p14:xfrm>
              <a:off x="2536059" y="3029228"/>
              <a:ext cx="360" cy="360"/>
            </p14:xfrm>
          </p:contentPart>
        </mc:Choice>
        <mc:Fallback>
          <p:pic>
            <p:nvPicPr>
              <p:cNvPr id="1398" name="Ink 1397">
                <a:extLst>
                  <a:ext uri="{FF2B5EF4-FFF2-40B4-BE49-F238E27FC236}">
                    <a16:creationId xmlns:a16="http://schemas.microsoft.com/office/drawing/2014/main" id="{C862641F-D1E4-BA58-5DDB-4B70794A97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0419" y="2993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1399" name="Ink 1398">
                <a:extLst>
                  <a:ext uri="{FF2B5EF4-FFF2-40B4-BE49-F238E27FC236}">
                    <a16:creationId xmlns:a16="http://schemas.microsoft.com/office/drawing/2014/main" id="{92F4F00B-9CA2-5310-B620-5964A29A1B7C}"/>
                  </a:ext>
                </a:extLst>
              </p14:cNvPr>
              <p14:cNvContentPartPr/>
              <p14:nvPr/>
            </p14:nvContentPartPr>
            <p14:xfrm>
              <a:off x="2655579" y="3275468"/>
              <a:ext cx="360" cy="360"/>
            </p14:xfrm>
          </p:contentPart>
        </mc:Choice>
        <mc:Fallback>
          <p:pic>
            <p:nvPicPr>
              <p:cNvPr id="1399" name="Ink 1398">
                <a:extLst>
                  <a:ext uri="{FF2B5EF4-FFF2-40B4-BE49-F238E27FC236}">
                    <a16:creationId xmlns:a16="http://schemas.microsoft.com/office/drawing/2014/main" id="{92F4F00B-9CA2-5310-B620-5964A29A1B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9579" y="3239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1400" name="Ink 1399">
                <a:extLst>
                  <a:ext uri="{FF2B5EF4-FFF2-40B4-BE49-F238E27FC236}">
                    <a16:creationId xmlns:a16="http://schemas.microsoft.com/office/drawing/2014/main" id="{2FE8A9C5-A7B0-66E3-F129-2203B305F0F6}"/>
                  </a:ext>
                </a:extLst>
              </p14:cNvPr>
              <p14:cNvContentPartPr/>
              <p14:nvPr/>
            </p14:nvContentPartPr>
            <p14:xfrm>
              <a:off x="2369019" y="3283748"/>
              <a:ext cx="360" cy="360"/>
            </p14:xfrm>
          </p:contentPart>
        </mc:Choice>
        <mc:Fallback>
          <p:pic>
            <p:nvPicPr>
              <p:cNvPr id="1400" name="Ink 1399">
                <a:extLst>
                  <a:ext uri="{FF2B5EF4-FFF2-40B4-BE49-F238E27FC236}">
                    <a16:creationId xmlns:a16="http://schemas.microsoft.com/office/drawing/2014/main" id="{2FE8A9C5-A7B0-66E3-F129-2203B305F0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3379" y="3247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1401" name="Ink 1400">
                <a:extLst>
                  <a:ext uri="{FF2B5EF4-FFF2-40B4-BE49-F238E27FC236}">
                    <a16:creationId xmlns:a16="http://schemas.microsoft.com/office/drawing/2014/main" id="{0C3248A0-EAD1-34E4-FE39-2AC170AA3635}"/>
                  </a:ext>
                </a:extLst>
              </p14:cNvPr>
              <p14:cNvContentPartPr/>
              <p14:nvPr/>
            </p14:nvContentPartPr>
            <p14:xfrm>
              <a:off x="2019099" y="3418748"/>
              <a:ext cx="360" cy="360"/>
            </p14:xfrm>
          </p:contentPart>
        </mc:Choice>
        <mc:Fallback>
          <p:pic>
            <p:nvPicPr>
              <p:cNvPr id="1401" name="Ink 1400">
                <a:extLst>
                  <a:ext uri="{FF2B5EF4-FFF2-40B4-BE49-F238E27FC236}">
                    <a16:creationId xmlns:a16="http://schemas.microsoft.com/office/drawing/2014/main" id="{0C3248A0-EAD1-34E4-FE39-2AC170AA36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3459" y="3382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1402" name="Ink 1401">
                <a:extLst>
                  <a:ext uri="{FF2B5EF4-FFF2-40B4-BE49-F238E27FC236}">
                    <a16:creationId xmlns:a16="http://schemas.microsoft.com/office/drawing/2014/main" id="{F3D14BEC-9519-F162-849D-88C874C6762C}"/>
                  </a:ext>
                </a:extLst>
              </p14:cNvPr>
              <p14:cNvContentPartPr/>
              <p14:nvPr/>
            </p14:nvContentPartPr>
            <p14:xfrm>
              <a:off x="1836579" y="3052988"/>
              <a:ext cx="360" cy="360"/>
            </p14:xfrm>
          </p:contentPart>
        </mc:Choice>
        <mc:Fallback>
          <p:pic>
            <p:nvPicPr>
              <p:cNvPr id="1402" name="Ink 1401">
                <a:extLst>
                  <a:ext uri="{FF2B5EF4-FFF2-40B4-BE49-F238E27FC236}">
                    <a16:creationId xmlns:a16="http://schemas.microsoft.com/office/drawing/2014/main" id="{F3D14BEC-9519-F162-849D-88C874C676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0579" y="3016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1403" name="Ink 1402">
                <a:extLst>
                  <a:ext uri="{FF2B5EF4-FFF2-40B4-BE49-F238E27FC236}">
                    <a16:creationId xmlns:a16="http://schemas.microsoft.com/office/drawing/2014/main" id="{213FD925-9A91-C3C3-EC91-5EDD366CA8A5}"/>
                  </a:ext>
                </a:extLst>
              </p14:cNvPr>
              <p14:cNvContentPartPr/>
              <p14:nvPr/>
            </p14:nvContentPartPr>
            <p14:xfrm>
              <a:off x="1828299" y="2830148"/>
              <a:ext cx="360" cy="360"/>
            </p14:xfrm>
          </p:contentPart>
        </mc:Choice>
        <mc:Fallback>
          <p:pic>
            <p:nvPicPr>
              <p:cNvPr id="1403" name="Ink 1402">
                <a:extLst>
                  <a:ext uri="{FF2B5EF4-FFF2-40B4-BE49-F238E27FC236}">
                    <a16:creationId xmlns:a16="http://schemas.microsoft.com/office/drawing/2014/main" id="{213FD925-9A91-C3C3-EC91-5EDD366CA8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2659" y="2794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1404" name="Ink 1403">
                <a:extLst>
                  <a:ext uri="{FF2B5EF4-FFF2-40B4-BE49-F238E27FC236}">
                    <a16:creationId xmlns:a16="http://schemas.microsoft.com/office/drawing/2014/main" id="{44D2FFD4-49CF-8BA0-AD9E-9B476584ACC9}"/>
                  </a:ext>
                </a:extLst>
              </p14:cNvPr>
              <p14:cNvContentPartPr/>
              <p14:nvPr/>
            </p14:nvContentPartPr>
            <p14:xfrm>
              <a:off x="1359219" y="2997188"/>
              <a:ext cx="360" cy="360"/>
            </p14:xfrm>
          </p:contentPart>
        </mc:Choice>
        <mc:Fallback>
          <p:pic>
            <p:nvPicPr>
              <p:cNvPr id="1404" name="Ink 1403">
                <a:extLst>
                  <a:ext uri="{FF2B5EF4-FFF2-40B4-BE49-F238E27FC236}">
                    <a16:creationId xmlns:a16="http://schemas.microsoft.com/office/drawing/2014/main" id="{44D2FFD4-49CF-8BA0-AD9E-9B476584AC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3579" y="2961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1405" name="Ink 1404">
                <a:extLst>
                  <a:ext uri="{FF2B5EF4-FFF2-40B4-BE49-F238E27FC236}">
                    <a16:creationId xmlns:a16="http://schemas.microsoft.com/office/drawing/2014/main" id="{109AC5AA-6032-7E5C-F76E-C4A013A9DA5C}"/>
                  </a:ext>
                </a:extLst>
              </p14:cNvPr>
              <p14:cNvContentPartPr/>
              <p14:nvPr/>
            </p14:nvContentPartPr>
            <p14:xfrm>
              <a:off x="1558299" y="2902148"/>
              <a:ext cx="360" cy="360"/>
            </p14:xfrm>
          </p:contentPart>
        </mc:Choice>
        <mc:Fallback>
          <p:pic>
            <p:nvPicPr>
              <p:cNvPr id="1405" name="Ink 1404">
                <a:extLst>
                  <a:ext uri="{FF2B5EF4-FFF2-40B4-BE49-F238E27FC236}">
                    <a16:creationId xmlns:a16="http://schemas.microsoft.com/office/drawing/2014/main" id="{109AC5AA-6032-7E5C-F76E-C4A013A9DA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2299" y="2866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1406" name="Ink 1405">
                <a:extLst>
                  <a:ext uri="{FF2B5EF4-FFF2-40B4-BE49-F238E27FC236}">
                    <a16:creationId xmlns:a16="http://schemas.microsoft.com/office/drawing/2014/main" id="{5AC9FBBC-AC02-C563-9631-8C5C4551B2FD}"/>
                  </a:ext>
                </a:extLst>
              </p14:cNvPr>
              <p14:cNvContentPartPr/>
              <p14:nvPr/>
            </p14:nvContentPartPr>
            <p14:xfrm>
              <a:off x="1255899" y="3371228"/>
              <a:ext cx="360" cy="360"/>
            </p14:xfrm>
          </p:contentPart>
        </mc:Choice>
        <mc:Fallback>
          <p:pic>
            <p:nvPicPr>
              <p:cNvPr id="1406" name="Ink 1405">
                <a:extLst>
                  <a:ext uri="{FF2B5EF4-FFF2-40B4-BE49-F238E27FC236}">
                    <a16:creationId xmlns:a16="http://schemas.microsoft.com/office/drawing/2014/main" id="{5AC9FBBC-AC02-C563-9631-8C5C4551B2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0259" y="3335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1407" name="Ink 1406">
                <a:extLst>
                  <a:ext uri="{FF2B5EF4-FFF2-40B4-BE49-F238E27FC236}">
                    <a16:creationId xmlns:a16="http://schemas.microsoft.com/office/drawing/2014/main" id="{4D0A8AC1-4804-44E3-03EC-3CE3D278388B}"/>
                  </a:ext>
                </a:extLst>
              </p14:cNvPr>
              <p14:cNvContentPartPr/>
              <p14:nvPr/>
            </p14:nvContentPartPr>
            <p14:xfrm>
              <a:off x="1589979" y="3546188"/>
              <a:ext cx="360" cy="360"/>
            </p14:xfrm>
          </p:contentPart>
        </mc:Choice>
        <mc:Fallback>
          <p:pic>
            <p:nvPicPr>
              <p:cNvPr id="1407" name="Ink 1406">
                <a:extLst>
                  <a:ext uri="{FF2B5EF4-FFF2-40B4-BE49-F238E27FC236}">
                    <a16:creationId xmlns:a16="http://schemas.microsoft.com/office/drawing/2014/main" id="{4D0A8AC1-4804-44E3-03EC-3CE3D27838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3979" y="3510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1408" name="Ink 1407">
                <a:extLst>
                  <a:ext uri="{FF2B5EF4-FFF2-40B4-BE49-F238E27FC236}">
                    <a16:creationId xmlns:a16="http://schemas.microsoft.com/office/drawing/2014/main" id="{44CDD608-6B99-D6BB-2829-5576B3523EC6}"/>
                  </a:ext>
                </a:extLst>
              </p14:cNvPr>
              <p14:cNvContentPartPr/>
              <p14:nvPr/>
            </p14:nvContentPartPr>
            <p14:xfrm>
              <a:off x="1176699" y="3593708"/>
              <a:ext cx="360" cy="360"/>
            </p14:xfrm>
          </p:contentPart>
        </mc:Choice>
        <mc:Fallback>
          <p:pic>
            <p:nvPicPr>
              <p:cNvPr id="1408" name="Ink 1407">
                <a:extLst>
                  <a:ext uri="{FF2B5EF4-FFF2-40B4-BE49-F238E27FC236}">
                    <a16:creationId xmlns:a16="http://schemas.microsoft.com/office/drawing/2014/main" id="{44CDD608-6B99-D6BB-2829-5576B3523E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0699" y="3557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409" name="Ink 1408">
                <a:extLst>
                  <a:ext uri="{FF2B5EF4-FFF2-40B4-BE49-F238E27FC236}">
                    <a16:creationId xmlns:a16="http://schemas.microsoft.com/office/drawing/2014/main" id="{2AF182A8-C9C6-CDEA-E282-FD19647D6BD0}"/>
                  </a:ext>
                </a:extLst>
              </p14:cNvPr>
              <p14:cNvContentPartPr/>
              <p14:nvPr/>
            </p14:nvContentPartPr>
            <p14:xfrm>
              <a:off x="659739" y="3919508"/>
              <a:ext cx="360" cy="360"/>
            </p14:xfrm>
          </p:contentPart>
        </mc:Choice>
        <mc:Fallback>
          <p:pic>
            <p:nvPicPr>
              <p:cNvPr id="1409" name="Ink 1408">
                <a:extLst>
                  <a:ext uri="{FF2B5EF4-FFF2-40B4-BE49-F238E27FC236}">
                    <a16:creationId xmlns:a16="http://schemas.microsoft.com/office/drawing/2014/main" id="{2AF182A8-C9C6-CDEA-E282-FD19647D6B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739" y="3883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1410" name="Ink 1409">
                <a:extLst>
                  <a:ext uri="{FF2B5EF4-FFF2-40B4-BE49-F238E27FC236}">
                    <a16:creationId xmlns:a16="http://schemas.microsoft.com/office/drawing/2014/main" id="{FD6FB63D-CD05-B24C-CD36-643866FE12CA}"/>
                  </a:ext>
                </a:extLst>
              </p14:cNvPr>
              <p14:cNvContentPartPr/>
              <p14:nvPr/>
            </p14:nvContentPartPr>
            <p14:xfrm>
              <a:off x="317739" y="3959468"/>
              <a:ext cx="360" cy="360"/>
            </p14:xfrm>
          </p:contentPart>
        </mc:Choice>
        <mc:Fallback>
          <p:pic>
            <p:nvPicPr>
              <p:cNvPr id="1410" name="Ink 1409">
                <a:extLst>
                  <a:ext uri="{FF2B5EF4-FFF2-40B4-BE49-F238E27FC236}">
                    <a16:creationId xmlns:a16="http://schemas.microsoft.com/office/drawing/2014/main" id="{FD6FB63D-CD05-B24C-CD36-643866FE12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739" y="3923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1411" name="Ink 1410">
                <a:extLst>
                  <a:ext uri="{FF2B5EF4-FFF2-40B4-BE49-F238E27FC236}">
                    <a16:creationId xmlns:a16="http://schemas.microsoft.com/office/drawing/2014/main" id="{AFF3F7F4-C65C-B72A-A863-5C7CB43DB4E6}"/>
                  </a:ext>
                </a:extLst>
              </p14:cNvPr>
              <p14:cNvContentPartPr/>
              <p14:nvPr/>
            </p14:nvContentPartPr>
            <p14:xfrm>
              <a:off x="-15981" y="4309388"/>
              <a:ext cx="360" cy="360"/>
            </p14:xfrm>
          </p:contentPart>
        </mc:Choice>
        <mc:Fallback>
          <p:pic>
            <p:nvPicPr>
              <p:cNvPr id="1411" name="Ink 1410">
                <a:extLst>
                  <a:ext uri="{FF2B5EF4-FFF2-40B4-BE49-F238E27FC236}">
                    <a16:creationId xmlns:a16="http://schemas.microsoft.com/office/drawing/2014/main" id="{AFF3F7F4-C65C-B72A-A863-5C7CB43DB4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1981" y="4273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1412" name="Ink 1411">
                <a:extLst>
                  <a:ext uri="{FF2B5EF4-FFF2-40B4-BE49-F238E27FC236}">
                    <a16:creationId xmlns:a16="http://schemas.microsoft.com/office/drawing/2014/main" id="{1715AABC-2AA0-4FF9-6056-DF466915EF83}"/>
                  </a:ext>
                </a:extLst>
              </p14:cNvPr>
              <p14:cNvContentPartPr/>
              <p14:nvPr/>
            </p14:nvContentPartPr>
            <p14:xfrm>
              <a:off x="198579" y="4762628"/>
              <a:ext cx="360" cy="360"/>
            </p14:xfrm>
          </p:contentPart>
        </mc:Choice>
        <mc:Fallback>
          <p:pic>
            <p:nvPicPr>
              <p:cNvPr id="1412" name="Ink 1411">
                <a:extLst>
                  <a:ext uri="{FF2B5EF4-FFF2-40B4-BE49-F238E27FC236}">
                    <a16:creationId xmlns:a16="http://schemas.microsoft.com/office/drawing/2014/main" id="{1715AABC-2AA0-4FF9-6056-DF466915EF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579" y="4726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1413" name="Ink 1412">
                <a:extLst>
                  <a:ext uri="{FF2B5EF4-FFF2-40B4-BE49-F238E27FC236}">
                    <a16:creationId xmlns:a16="http://schemas.microsoft.com/office/drawing/2014/main" id="{A9B36FBF-CD46-28B0-2BE4-82597FB66A8C}"/>
                  </a:ext>
                </a:extLst>
              </p14:cNvPr>
              <p14:cNvContentPartPr/>
              <p14:nvPr/>
            </p14:nvContentPartPr>
            <p14:xfrm>
              <a:off x="55299" y="4937588"/>
              <a:ext cx="360" cy="360"/>
            </p14:xfrm>
          </p:contentPart>
        </mc:Choice>
        <mc:Fallback>
          <p:pic>
            <p:nvPicPr>
              <p:cNvPr id="1413" name="Ink 1412">
                <a:extLst>
                  <a:ext uri="{FF2B5EF4-FFF2-40B4-BE49-F238E27FC236}">
                    <a16:creationId xmlns:a16="http://schemas.microsoft.com/office/drawing/2014/main" id="{A9B36FBF-CD46-28B0-2BE4-82597FB66A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59" y="4901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1414" name="Ink 1413">
                <a:extLst>
                  <a:ext uri="{FF2B5EF4-FFF2-40B4-BE49-F238E27FC236}">
                    <a16:creationId xmlns:a16="http://schemas.microsoft.com/office/drawing/2014/main" id="{CB998894-4F5D-FEBF-344C-802BD550CD83}"/>
                  </a:ext>
                </a:extLst>
              </p14:cNvPr>
              <p14:cNvContentPartPr/>
              <p14:nvPr/>
            </p14:nvContentPartPr>
            <p14:xfrm>
              <a:off x="7419" y="5310908"/>
              <a:ext cx="360" cy="360"/>
            </p14:xfrm>
          </p:contentPart>
        </mc:Choice>
        <mc:Fallback>
          <p:pic>
            <p:nvPicPr>
              <p:cNvPr id="1414" name="Ink 1413">
                <a:extLst>
                  <a:ext uri="{FF2B5EF4-FFF2-40B4-BE49-F238E27FC236}">
                    <a16:creationId xmlns:a16="http://schemas.microsoft.com/office/drawing/2014/main" id="{CB998894-4F5D-FEBF-344C-802BD550CD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8221" y="5275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1415" name="Ink 1414">
                <a:extLst>
                  <a:ext uri="{FF2B5EF4-FFF2-40B4-BE49-F238E27FC236}">
                    <a16:creationId xmlns:a16="http://schemas.microsoft.com/office/drawing/2014/main" id="{8F5C2E88-CDC0-0745-782B-BADEFBE99276}"/>
                  </a:ext>
                </a:extLst>
              </p14:cNvPr>
              <p14:cNvContentPartPr/>
              <p14:nvPr/>
            </p14:nvContentPartPr>
            <p14:xfrm>
              <a:off x="436899" y="5446268"/>
              <a:ext cx="360" cy="360"/>
            </p14:xfrm>
          </p:contentPart>
        </mc:Choice>
        <mc:Fallback>
          <p:pic>
            <p:nvPicPr>
              <p:cNvPr id="1415" name="Ink 1414">
                <a:extLst>
                  <a:ext uri="{FF2B5EF4-FFF2-40B4-BE49-F238E27FC236}">
                    <a16:creationId xmlns:a16="http://schemas.microsoft.com/office/drawing/2014/main" id="{8F5C2E88-CDC0-0745-782B-BADEFBE992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259" y="5410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1416" name="Ink 1415">
                <a:extLst>
                  <a:ext uri="{FF2B5EF4-FFF2-40B4-BE49-F238E27FC236}">
                    <a16:creationId xmlns:a16="http://schemas.microsoft.com/office/drawing/2014/main" id="{F92D869A-B1FF-74A7-2F57-852D74C83D7A}"/>
                  </a:ext>
                </a:extLst>
              </p14:cNvPr>
              <p14:cNvContentPartPr/>
              <p14:nvPr/>
            </p14:nvContentPartPr>
            <p14:xfrm>
              <a:off x="182379" y="5629148"/>
              <a:ext cx="360" cy="360"/>
            </p14:xfrm>
          </p:contentPart>
        </mc:Choice>
        <mc:Fallback>
          <p:pic>
            <p:nvPicPr>
              <p:cNvPr id="1416" name="Ink 1415">
                <a:extLst>
                  <a:ext uri="{FF2B5EF4-FFF2-40B4-BE49-F238E27FC236}">
                    <a16:creationId xmlns:a16="http://schemas.microsoft.com/office/drawing/2014/main" id="{F92D869A-B1FF-74A7-2F57-852D74C83D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739" y="5593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1417" name="Ink 1416">
                <a:extLst>
                  <a:ext uri="{FF2B5EF4-FFF2-40B4-BE49-F238E27FC236}">
                    <a16:creationId xmlns:a16="http://schemas.microsoft.com/office/drawing/2014/main" id="{1983DF79-3E05-819E-2EBB-8DF62A1CE31D}"/>
                  </a:ext>
                </a:extLst>
              </p14:cNvPr>
              <p14:cNvContentPartPr/>
              <p14:nvPr/>
            </p14:nvContentPartPr>
            <p14:xfrm>
              <a:off x="15699" y="5764508"/>
              <a:ext cx="360" cy="360"/>
            </p14:xfrm>
          </p:contentPart>
        </mc:Choice>
        <mc:Fallback>
          <p:pic>
            <p:nvPicPr>
              <p:cNvPr id="1417" name="Ink 1416">
                <a:extLst>
                  <a:ext uri="{FF2B5EF4-FFF2-40B4-BE49-F238E27FC236}">
                    <a16:creationId xmlns:a16="http://schemas.microsoft.com/office/drawing/2014/main" id="{1983DF79-3E05-819E-2EBB-8DF62A1CE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0301" y="5728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1418" name="Ink 1417">
                <a:extLst>
                  <a:ext uri="{FF2B5EF4-FFF2-40B4-BE49-F238E27FC236}">
                    <a16:creationId xmlns:a16="http://schemas.microsoft.com/office/drawing/2014/main" id="{59D26248-5454-DE1F-16B7-2F809EAC2C1D}"/>
                  </a:ext>
                </a:extLst>
              </p14:cNvPr>
              <p14:cNvContentPartPr/>
              <p14:nvPr/>
            </p14:nvContentPartPr>
            <p14:xfrm>
              <a:off x="349419" y="5764508"/>
              <a:ext cx="360" cy="360"/>
            </p14:xfrm>
          </p:contentPart>
        </mc:Choice>
        <mc:Fallback>
          <p:pic>
            <p:nvPicPr>
              <p:cNvPr id="1418" name="Ink 1417">
                <a:extLst>
                  <a:ext uri="{FF2B5EF4-FFF2-40B4-BE49-F238E27FC236}">
                    <a16:creationId xmlns:a16="http://schemas.microsoft.com/office/drawing/2014/main" id="{59D26248-5454-DE1F-16B7-2F809EAC2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779" y="5728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419" name="Ink 1418">
                <a:extLst>
                  <a:ext uri="{FF2B5EF4-FFF2-40B4-BE49-F238E27FC236}">
                    <a16:creationId xmlns:a16="http://schemas.microsoft.com/office/drawing/2014/main" id="{06C324DC-4195-32D5-0CC6-AEE777DEF6E9}"/>
                  </a:ext>
                </a:extLst>
              </p14:cNvPr>
              <p14:cNvContentPartPr/>
              <p14:nvPr/>
            </p14:nvContentPartPr>
            <p14:xfrm>
              <a:off x="1295499" y="5772428"/>
              <a:ext cx="360" cy="360"/>
            </p14:xfrm>
          </p:contentPart>
        </mc:Choice>
        <mc:Fallback>
          <p:pic>
            <p:nvPicPr>
              <p:cNvPr id="1419" name="Ink 1418">
                <a:extLst>
                  <a:ext uri="{FF2B5EF4-FFF2-40B4-BE49-F238E27FC236}">
                    <a16:creationId xmlns:a16="http://schemas.microsoft.com/office/drawing/2014/main" id="{06C324DC-4195-32D5-0CC6-AEE777DEF6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9859" y="5736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1420" name="Ink 1419">
                <a:extLst>
                  <a:ext uri="{FF2B5EF4-FFF2-40B4-BE49-F238E27FC236}">
                    <a16:creationId xmlns:a16="http://schemas.microsoft.com/office/drawing/2014/main" id="{B5BAFE4F-2272-C863-4E8B-1A004F2FFE4A}"/>
                  </a:ext>
                </a:extLst>
              </p14:cNvPr>
              <p14:cNvContentPartPr/>
              <p14:nvPr/>
            </p14:nvContentPartPr>
            <p14:xfrm>
              <a:off x="999939" y="5581628"/>
              <a:ext cx="1800" cy="360"/>
            </p14:xfrm>
          </p:contentPart>
        </mc:Choice>
        <mc:Fallback>
          <p:pic>
            <p:nvPicPr>
              <p:cNvPr id="1420" name="Ink 1419">
                <a:extLst>
                  <a:ext uri="{FF2B5EF4-FFF2-40B4-BE49-F238E27FC236}">
                    <a16:creationId xmlns:a16="http://schemas.microsoft.com/office/drawing/2014/main" id="{B5BAFE4F-2272-C863-4E8B-1A004F2FFE4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64299" y="554562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421" name="Ink 1420">
                <a:extLst>
                  <a:ext uri="{FF2B5EF4-FFF2-40B4-BE49-F238E27FC236}">
                    <a16:creationId xmlns:a16="http://schemas.microsoft.com/office/drawing/2014/main" id="{925ECB1E-00F0-97CA-911F-A4C72F516623}"/>
                  </a:ext>
                </a:extLst>
              </p14:cNvPr>
              <p14:cNvContentPartPr/>
              <p14:nvPr/>
            </p14:nvContentPartPr>
            <p14:xfrm>
              <a:off x="651459" y="5613308"/>
              <a:ext cx="1800" cy="360"/>
            </p14:xfrm>
          </p:contentPart>
        </mc:Choice>
        <mc:Fallback>
          <p:pic>
            <p:nvPicPr>
              <p:cNvPr id="1421" name="Ink 1420">
                <a:extLst>
                  <a:ext uri="{FF2B5EF4-FFF2-40B4-BE49-F238E27FC236}">
                    <a16:creationId xmlns:a16="http://schemas.microsoft.com/office/drawing/2014/main" id="{925ECB1E-00F0-97CA-911F-A4C72F5166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5819" y="557766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1422" name="Ink 1421">
                <a:extLst>
                  <a:ext uri="{FF2B5EF4-FFF2-40B4-BE49-F238E27FC236}">
                    <a16:creationId xmlns:a16="http://schemas.microsoft.com/office/drawing/2014/main" id="{09EF997B-DE18-2FBB-4A8F-1EEDA344CBA8}"/>
                  </a:ext>
                </a:extLst>
              </p14:cNvPr>
              <p14:cNvContentPartPr/>
              <p14:nvPr/>
            </p14:nvContentPartPr>
            <p14:xfrm>
              <a:off x="786819" y="5756228"/>
              <a:ext cx="360" cy="360"/>
            </p14:xfrm>
          </p:contentPart>
        </mc:Choice>
        <mc:Fallback>
          <p:pic>
            <p:nvPicPr>
              <p:cNvPr id="1422" name="Ink 1421">
                <a:extLst>
                  <a:ext uri="{FF2B5EF4-FFF2-40B4-BE49-F238E27FC236}">
                    <a16:creationId xmlns:a16="http://schemas.microsoft.com/office/drawing/2014/main" id="{09EF997B-DE18-2FBB-4A8F-1EEDA344CB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1179" y="5720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423" name="Ink 1422">
                <a:extLst>
                  <a:ext uri="{FF2B5EF4-FFF2-40B4-BE49-F238E27FC236}">
                    <a16:creationId xmlns:a16="http://schemas.microsoft.com/office/drawing/2014/main" id="{9C9D6784-FFB9-7067-A716-D553F6F3332A}"/>
                  </a:ext>
                </a:extLst>
              </p14:cNvPr>
              <p14:cNvContentPartPr/>
              <p14:nvPr/>
            </p14:nvContentPartPr>
            <p14:xfrm>
              <a:off x="922179" y="5207588"/>
              <a:ext cx="360" cy="360"/>
            </p14:xfrm>
          </p:contentPart>
        </mc:Choice>
        <mc:Fallback>
          <p:pic>
            <p:nvPicPr>
              <p:cNvPr id="1423" name="Ink 1422">
                <a:extLst>
                  <a:ext uri="{FF2B5EF4-FFF2-40B4-BE49-F238E27FC236}">
                    <a16:creationId xmlns:a16="http://schemas.microsoft.com/office/drawing/2014/main" id="{9C9D6784-FFB9-7067-A716-D553F6F333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179" y="5171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1424" name="Ink 1423">
                <a:extLst>
                  <a:ext uri="{FF2B5EF4-FFF2-40B4-BE49-F238E27FC236}">
                    <a16:creationId xmlns:a16="http://schemas.microsoft.com/office/drawing/2014/main" id="{4E1D4A2A-8E26-16DC-9848-1488CC7E4619}"/>
                  </a:ext>
                </a:extLst>
              </p14:cNvPr>
              <p14:cNvContentPartPr/>
              <p14:nvPr/>
            </p14:nvContentPartPr>
            <p14:xfrm>
              <a:off x="643899" y="5064668"/>
              <a:ext cx="360" cy="360"/>
            </p14:xfrm>
          </p:contentPart>
        </mc:Choice>
        <mc:Fallback>
          <p:pic>
            <p:nvPicPr>
              <p:cNvPr id="1424" name="Ink 1423">
                <a:extLst>
                  <a:ext uri="{FF2B5EF4-FFF2-40B4-BE49-F238E27FC236}">
                    <a16:creationId xmlns:a16="http://schemas.microsoft.com/office/drawing/2014/main" id="{4E1D4A2A-8E26-16DC-9848-1488CC7E46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899" y="5028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425" name="Ink 1424">
                <a:extLst>
                  <a:ext uri="{FF2B5EF4-FFF2-40B4-BE49-F238E27FC236}">
                    <a16:creationId xmlns:a16="http://schemas.microsoft.com/office/drawing/2014/main" id="{71E0F978-3805-B505-AC0F-5B4C66B905EF}"/>
                  </a:ext>
                </a:extLst>
              </p14:cNvPr>
              <p14:cNvContentPartPr/>
              <p14:nvPr/>
            </p14:nvContentPartPr>
            <p14:xfrm>
              <a:off x="246099" y="5032628"/>
              <a:ext cx="360" cy="360"/>
            </p14:xfrm>
          </p:contentPart>
        </mc:Choice>
        <mc:Fallback>
          <p:pic>
            <p:nvPicPr>
              <p:cNvPr id="1425" name="Ink 1424">
                <a:extLst>
                  <a:ext uri="{FF2B5EF4-FFF2-40B4-BE49-F238E27FC236}">
                    <a16:creationId xmlns:a16="http://schemas.microsoft.com/office/drawing/2014/main" id="{71E0F978-3805-B505-AC0F-5B4C66B905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459" y="4996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1426" name="Ink 1425">
                <a:extLst>
                  <a:ext uri="{FF2B5EF4-FFF2-40B4-BE49-F238E27FC236}">
                    <a16:creationId xmlns:a16="http://schemas.microsoft.com/office/drawing/2014/main" id="{73490A52-F4A0-A4D7-98E2-9995050B0716}"/>
                  </a:ext>
                </a:extLst>
              </p14:cNvPr>
              <p14:cNvContentPartPr/>
              <p14:nvPr/>
            </p14:nvContentPartPr>
            <p14:xfrm>
              <a:off x="285699" y="5231708"/>
              <a:ext cx="360" cy="360"/>
            </p14:xfrm>
          </p:contentPart>
        </mc:Choice>
        <mc:Fallback>
          <p:pic>
            <p:nvPicPr>
              <p:cNvPr id="1426" name="Ink 1425">
                <a:extLst>
                  <a:ext uri="{FF2B5EF4-FFF2-40B4-BE49-F238E27FC236}">
                    <a16:creationId xmlns:a16="http://schemas.microsoft.com/office/drawing/2014/main" id="{73490A52-F4A0-A4D7-98E2-9995050B07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059" y="5195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1427" name="Ink 1426">
                <a:extLst>
                  <a:ext uri="{FF2B5EF4-FFF2-40B4-BE49-F238E27FC236}">
                    <a16:creationId xmlns:a16="http://schemas.microsoft.com/office/drawing/2014/main" id="{543FAF61-398E-028E-2AD8-D6AFFF619F93}"/>
                  </a:ext>
                </a:extLst>
              </p14:cNvPr>
              <p14:cNvContentPartPr/>
              <p14:nvPr/>
            </p14:nvContentPartPr>
            <p14:xfrm>
              <a:off x="572259" y="5350868"/>
              <a:ext cx="360" cy="360"/>
            </p14:xfrm>
          </p:contentPart>
        </mc:Choice>
        <mc:Fallback>
          <p:pic>
            <p:nvPicPr>
              <p:cNvPr id="1427" name="Ink 1426">
                <a:extLst>
                  <a:ext uri="{FF2B5EF4-FFF2-40B4-BE49-F238E27FC236}">
                    <a16:creationId xmlns:a16="http://schemas.microsoft.com/office/drawing/2014/main" id="{543FAF61-398E-028E-2AD8-D6AFFF619F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619" y="5315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1428" name="Ink 1427">
                <a:extLst>
                  <a:ext uri="{FF2B5EF4-FFF2-40B4-BE49-F238E27FC236}">
                    <a16:creationId xmlns:a16="http://schemas.microsoft.com/office/drawing/2014/main" id="{F48A4FC7-E289-B68A-B026-84BE574AFB8C}"/>
                  </a:ext>
                </a:extLst>
              </p14:cNvPr>
              <p14:cNvContentPartPr/>
              <p14:nvPr/>
            </p14:nvContentPartPr>
            <p14:xfrm>
              <a:off x="1247979" y="5414228"/>
              <a:ext cx="1800" cy="360"/>
            </p14:xfrm>
          </p:contentPart>
        </mc:Choice>
        <mc:Fallback>
          <p:pic>
            <p:nvPicPr>
              <p:cNvPr id="1428" name="Ink 1427">
                <a:extLst>
                  <a:ext uri="{FF2B5EF4-FFF2-40B4-BE49-F238E27FC236}">
                    <a16:creationId xmlns:a16="http://schemas.microsoft.com/office/drawing/2014/main" id="{F48A4FC7-E289-B68A-B026-84BE574AFB8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12339" y="537858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1429" name="Ink 1428">
                <a:extLst>
                  <a:ext uri="{FF2B5EF4-FFF2-40B4-BE49-F238E27FC236}">
                    <a16:creationId xmlns:a16="http://schemas.microsoft.com/office/drawing/2014/main" id="{1F00AC13-58B0-8C4D-7316-C9A256CC41BD}"/>
                  </a:ext>
                </a:extLst>
              </p14:cNvPr>
              <p14:cNvContentPartPr/>
              <p14:nvPr/>
            </p14:nvContentPartPr>
            <p14:xfrm>
              <a:off x="2019099" y="5374628"/>
              <a:ext cx="360" cy="360"/>
            </p14:xfrm>
          </p:contentPart>
        </mc:Choice>
        <mc:Fallback>
          <p:pic>
            <p:nvPicPr>
              <p:cNvPr id="1429" name="Ink 1428">
                <a:extLst>
                  <a:ext uri="{FF2B5EF4-FFF2-40B4-BE49-F238E27FC236}">
                    <a16:creationId xmlns:a16="http://schemas.microsoft.com/office/drawing/2014/main" id="{1F00AC13-58B0-8C4D-7316-C9A256CC41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3459" y="5338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1430" name="Ink 1429">
                <a:extLst>
                  <a:ext uri="{FF2B5EF4-FFF2-40B4-BE49-F238E27FC236}">
                    <a16:creationId xmlns:a16="http://schemas.microsoft.com/office/drawing/2014/main" id="{FCF507ED-40C3-ED07-F260-01DF25532F85}"/>
                  </a:ext>
                </a:extLst>
              </p14:cNvPr>
              <p14:cNvContentPartPr/>
              <p14:nvPr/>
            </p14:nvContentPartPr>
            <p14:xfrm>
              <a:off x="1597899" y="5541668"/>
              <a:ext cx="360" cy="360"/>
            </p14:xfrm>
          </p:contentPart>
        </mc:Choice>
        <mc:Fallback>
          <p:pic>
            <p:nvPicPr>
              <p:cNvPr id="1430" name="Ink 1429">
                <a:extLst>
                  <a:ext uri="{FF2B5EF4-FFF2-40B4-BE49-F238E27FC236}">
                    <a16:creationId xmlns:a16="http://schemas.microsoft.com/office/drawing/2014/main" id="{FCF507ED-40C3-ED07-F260-01DF25532F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2259" y="5506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1431" name="Ink 1430">
                <a:extLst>
                  <a:ext uri="{FF2B5EF4-FFF2-40B4-BE49-F238E27FC236}">
                    <a16:creationId xmlns:a16="http://schemas.microsoft.com/office/drawing/2014/main" id="{95C24100-E332-4CB7-AC14-3A23A3408701}"/>
                  </a:ext>
                </a:extLst>
              </p14:cNvPr>
              <p14:cNvContentPartPr/>
              <p14:nvPr/>
            </p14:nvContentPartPr>
            <p14:xfrm>
              <a:off x="1876179" y="5605388"/>
              <a:ext cx="360" cy="360"/>
            </p14:xfrm>
          </p:contentPart>
        </mc:Choice>
        <mc:Fallback>
          <p:pic>
            <p:nvPicPr>
              <p:cNvPr id="1431" name="Ink 1430">
                <a:extLst>
                  <a:ext uri="{FF2B5EF4-FFF2-40B4-BE49-F238E27FC236}">
                    <a16:creationId xmlns:a16="http://schemas.microsoft.com/office/drawing/2014/main" id="{95C24100-E332-4CB7-AC14-3A23A34087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0539" y="5569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1432" name="Ink 1431">
                <a:extLst>
                  <a:ext uri="{FF2B5EF4-FFF2-40B4-BE49-F238E27FC236}">
                    <a16:creationId xmlns:a16="http://schemas.microsoft.com/office/drawing/2014/main" id="{7ABD35E3-07E1-E9BD-0D90-F0E4B836A852}"/>
                  </a:ext>
                </a:extLst>
              </p14:cNvPr>
              <p14:cNvContentPartPr/>
              <p14:nvPr/>
            </p14:nvContentPartPr>
            <p14:xfrm>
              <a:off x="2416899" y="5417828"/>
              <a:ext cx="360" cy="5040"/>
            </p14:xfrm>
          </p:contentPart>
        </mc:Choice>
        <mc:Fallback>
          <p:pic>
            <p:nvPicPr>
              <p:cNvPr id="1432" name="Ink 1431">
                <a:extLst>
                  <a:ext uri="{FF2B5EF4-FFF2-40B4-BE49-F238E27FC236}">
                    <a16:creationId xmlns:a16="http://schemas.microsoft.com/office/drawing/2014/main" id="{7ABD35E3-07E1-E9BD-0D90-F0E4B836A852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2380899" y="5382188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1433" name="Ink 1432">
                <a:extLst>
                  <a:ext uri="{FF2B5EF4-FFF2-40B4-BE49-F238E27FC236}">
                    <a16:creationId xmlns:a16="http://schemas.microsoft.com/office/drawing/2014/main" id="{DF0296A4-2ABB-5B30-8095-5B36D7A1FF03}"/>
                  </a:ext>
                </a:extLst>
              </p14:cNvPr>
              <p14:cNvContentPartPr/>
              <p14:nvPr/>
            </p14:nvContentPartPr>
            <p14:xfrm>
              <a:off x="2194059" y="5605388"/>
              <a:ext cx="360" cy="360"/>
            </p14:xfrm>
          </p:contentPart>
        </mc:Choice>
        <mc:Fallback>
          <p:pic>
            <p:nvPicPr>
              <p:cNvPr id="1433" name="Ink 1432">
                <a:extLst>
                  <a:ext uri="{FF2B5EF4-FFF2-40B4-BE49-F238E27FC236}">
                    <a16:creationId xmlns:a16="http://schemas.microsoft.com/office/drawing/2014/main" id="{DF0296A4-2ABB-5B30-8095-5B36D7A1FF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8419" y="5569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1434" name="Ink 1433">
                <a:extLst>
                  <a:ext uri="{FF2B5EF4-FFF2-40B4-BE49-F238E27FC236}">
                    <a16:creationId xmlns:a16="http://schemas.microsoft.com/office/drawing/2014/main" id="{0FF9F4C2-6499-0BDF-BA1C-BA9F25471B01}"/>
                  </a:ext>
                </a:extLst>
              </p14:cNvPr>
              <p14:cNvContentPartPr/>
              <p14:nvPr/>
            </p14:nvContentPartPr>
            <p14:xfrm>
              <a:off x="2074899" y="5684948"/>
              <a:ext cx="360" cy="1800"/>
            </p14:xfrm>
          </p:contentPart>
        </mc:Choice>
        <mc:Fallback>
          <p:pic>
            <p:nvPicPr>
              <p:cNvPr id="1434" name="Ink 1433">
                <a:extLst>
                  <a:ext uri="{FF2B5EF4-FFF2-40B4-BE49-F238E27FC236}">
                    <a16:creationId xmlns:a16="http://schemas.microsoft.com/office/drawing/2014/main" id="{0FF9F4C2-6499-0BDF-BA1C-BA9F25471B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8899" y="564894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1435" name="Ink 1434">
                <a:extLst>
                  <a:ext uri="{FF2B5EF4-FFF2-40B4-BE49-F238E27FC236}">
                    <a16:creationId xmlns:a16="http://schemas.microsoft.com/office/drawing/2014/main" id="{725A9042-70F9-C013-03DB-8DB5C42F5E26}"/>
                  </a:ext>
                </a:extLst>
              </p14:cNvPr>
              <p14:cNvContentPartPr/>
              <p14:nvPr/>
            </p14:nvContentPartPr>
            <p14:xfrm>
              <a:off x="1415019" y="4834268"/>
              <a:ext cx="360" cy="360"/>
            </p14:xfrm>
          </p:contentPart>
        </mc:Choice>
        <mc:Fallback>
          <p:pic>
            <p:nvPicPr>
              <p:cNvPr id="1435" name="Ink 1434">
                <a:extLst>
                  <a:ext uri="{FF2B5EF4-FFF2-40B4-BE49-F238E27FC236}">
                    <a16:creationId xmlns:a16="http://schemas.microsoft.com/office/drawing/2014/main" id="{725A9042-70F9-C013-03DB-8DB5C42F5E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9019" y="4798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1436" name="Ink 1435">
                <a:extLst>
                  <a:ext uri="{FF2B5EF4-FFF2-40B4-BE49-F238E27FC236}">
                    <a16:creationId xmlns:a16="http://schemas.microsoft.com/office/drawing/2014/main" id="{BAA97376-3E53-C4A2-A56C-9C4601EF2450}"/>
                  </a:ext>
                </a:extLst>
              </p14:cNvPr>
              <p14:cNvContentPartPr/>
              <p14:nvPr/>
            </p14:nvContentPartPr>
            <p14:xfrm>
              <a:off x="1351659" y="5152148"/>
              <a:ext cx="1800" cy="360"/>
            </p14:xfrm>
          </p:contentPart>
        </mc:Choice>
        <mc:Fallback>
          <p:pic>
            <p:nvPicPr>
              <p:cNvPr id="1436" name="Ink 1435">
                <a:extLst>
                  <a:ext uri="{FF2B5EF4-FFF2-40B4-BE49-F238E27FC236}">
                    <a16:creationId xmlns:a16="http://schemas.microsoft.com/office/drawing/2014/main" id="{BAA97376-3E53-C4A2-A56C-9C4601EF24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5659" y="511614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1437" name="Ink 1436">
                <a:extLst>
                  <a:ext uri="{FF2B5EF4-FFF2-40B4-BE49-F238E27FC236}">
                    <a16:creationId xmlns:a16="http://schemas.microsoft.com/office/drawing/2014/main" id="{676874D3-03EB-FCD7-D457-D8D44680AD18}"/>
                  </a:ext>
                </a:extLst>
              </p14:cNvPr>
              <p14:cNvContentPartPr/>
              <p14:nvPr/>
            </p14:nvContentPartPr>
            <p14:xfrm>
              <a:off x="1868259" y="5167988"/>
              <a:ext cx="360" cy="360"/>
            </p14:xfrm>
          </p:contentPart>
        </mc:Choice>
        <mc:Fallback>
          <p:pic>
            <p:nvPicPr>
              <p:cNvPr id="1437" name="Ink 1436">
                <a:extLst>
                  <a:ext uri="{FF2B5EF4-FFF2-40B4-BE49-F238E27FC236}">
                    <a16:creationId xmlns:a16="http://schemas.microsoft.com/office/drawing/2014/main" id="{676874D3-03EB-FCD7-D457-D8D44680AD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2259" y="5131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1438" name="Ink 1437">
                <a:extLst>
                  <a:ext uri="{FF2B5EF4-FFF2-40B4-BE49-F238E27FC236}">
                    <a16:creationId xmlns:a16="http://schemas.microsoft.com/office/drawing/2014/main" id="{B8686E31-EA06-565E-EBC7-DC6C0E9987CE}"/>
                  </a:ext>
                </a:extLst>
              </p14:cNvPr>
              <p14:cNvContentPartPr/>
              <p14:nvPr/>
            </p14:nvContentPartPr>
            <p14:xfrm>
              <a:off x="1088859" y="4881788"/>
              <a:ext cx="360" cy="360"/>
            </p14:xfrm>
          </p:contentPart>
        </mc:Choice>
        <mc:Fallback>
          <p:pic>
            <p:nvPicPr>
              <p:cNvPr id="1438" name="Ink 1437">
                <a:extLst>
                  <a:ext uri="{FF2B5EF4-FFF2-40B4-BE49-F238E27FC236}">
                    <a16:creationId xmlns:a16="http://schemas.microsoft.com/office/drawing/2014/main" id="{B8686E31-EA06-565E-EBC7-DC6C0E9987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219" y="4846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1439" name="Ink 1438">
                <a:extLst>
                  <a:ext uri="{FF2B5EF4-FFF2-40B4-BE49-F238E27FC236}">
                    <a16:creationId xmlns:a16="http://schemas.microsoft.com/office/drawing/2014/main" id="{D59D8C0D-D3BC-1399-B5C0-94E2FDA7723C}"/>
                  </a:ext>
                </a:extLst>
              </p14:cNvPr>
              <p14:cNvContentPartPr/>
              <p14:nvPr/>
            </p14:nvContentPartPr>
            <p14:xfrm>
              <a:off x="1160859" y="5120108"/>
              <a:ext cx="1800" cy="360"/>
            </p14:xfrm>
          </p:contentPart>
        </mc:Choice>
        <mc:Fallback>
          <p:pic>
            <p:nvPicPr>
              <p:cNvPr id="1439" name="Ink 1438">
                <a:extLst>
                  <a:ext uri="{FF2B5EF4-FFF2-40B4-BE49-F238E27FC236}">
                    <a16:creationId xmlns:a16="http://schemas.microsoft.com/office/drawing/2014/main" id="{D59D8C0D-D3BC-1399-B5C0-94E2FDA772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859" y="508446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1440" name="Ink 1439">
                <a:extLst>
                  <a:ext uri="{FF2B5EF4-FFF2-40B4-BE49-F238E27FC236}">
                    <a16:creationId xmlns:a16="http://schemas.microsoft.com/office/drawing/2014/main" id="{6F3DEFAE-6F02-653C-16F4-B6A046CDCD43}"/>
                  </a:ext>
                </a:extLst>
              </p14:cNvPr>
              <p14:cNvContentPartPr/>
              <p14:nvPr/>
            </p14:nvContentPartPr>
            <p14:xfrm>
              <a:off x="842259" y="4683068"/>
              <a:ext cx="360" cy="360"/>
            </p14:xfrm>
          </p:contentPart>
        </mc:Choice>
        <mc:Fallback>
          <p:pic>
            <p:nvPicPr>
              <p:cNvPr id="1440" name="Ink 1439">
                <a:extLst>
                  <a:ext uri="{FF2B5EF4-FFF2-40B4-BE49-F238E27FC236}">
                    <a16:creationId xmlns:a16="http://schemas.microsoft.com/office/drawing/2014/main" id="{6F3DEFAE-6F02-653C-16F4-B6A046CDCD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6619" y="4647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1441" name="Ink 1440">
                <a:extLst>
                  <a:ext uri="{FF2B5EF4-FFF2-40B4-BE49-F238E27FC236}">
                    <a16:creationId xmlns:a16="http://schemas.microsoft.com/office/drawing/2014/main" id="{98B2029B-9A3A-BCB1-C531-1EA5A8CE0A03}"/>
                  </a:ext>
                </a:extLst>
              </p14:cNvPr>
              <p14:cNvContentPartPr/>
              <p14:nvPr/>
            </p14:nvContentPartPr>
            <p14:xfrm>
              <a:off x="508539" y="4651028"/>
              <a:ext cx="360" cy="360"/>
            </p14:xfrm>
          </p:contentPart>
        </mc:Choice>
        <mc:Fallback>
          <p:pic>
            <p:nvPicPr>
              <p:cNvPr id="1441" name="Ink 1440">
                <a:extLst>
                  <a:ext uri="{FF2B5EF4-FFF2-40B4-BE49-F238E27FC236}">
                    <a16:creationId xmlns:a16="http://schemas.microsoft.com/office/drawing/2014/main" id="{98B2029B-9A3A-BCB1-C531-1EA5A8CE0A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899" y="4615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1442" name="Ink 1441">
                <a:extLst>
                  <a:ext uri="{FF2B5EF4-FFF2-40B4-BE49-F238E27FC236}">
                    <a16:creationId xmlns:a16="http://schemas.microsoft.com/office/drawing/2014/main" id="{3700778B-0CCD-10F2-C73A-CDF1D0EDEEE7}"/>
                  </a:ext>
                </a:extLst>
              </p14:cNvPr>
              <p14:cNvContentPartPr/>
              <p14:nvPr/>
            </p14:nvContentPartPr>
            <p14:xfrm>
              <a:off x="453099" y="4857668"/>
              <a:ext cx="360" cy="360"/>
            </p14:xfrm>
          </p:contentPart>
        </mc:Choice>
        <mc:Fallback>
          <p:pic>
            <p:nvPicPr>
              <p:cNvPr id="1442" name="Ink 1441">
                <a:extLst>
                  <a:ext uri="{FF2B5EF4-FFF2-40B4-BE49-F238E27FC236}">
                    <a16:creationId xmlns:a16="http://schemas.microsoft.com/office/drawing/2014/main" id="{3700778B-0CCD-10F2-C73A-CDF1D0EDEE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099" y="4822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1443" name="Ink 1442">
                <a:extLst>
                  <a:ext uri="{FF2B5EF4-FFF2-40B4-BE49-F238E27FC236}">
                    <a16:creationId xmlns:a16="http://schemas.microsoft.com/office/drawing/2014/main" id="{6D431DBA-E266-EBFA-5EEE-1A403195B977}"/>
                  </a:ext>
                </a:extLst>
              </p14:cNvPr>
              <p14:cNvContentPartPr/>
              <p14:nvPr/>
            </p14:nvContentPartPr>
            <p14:xfrm>
              <a:off x="285699" y="4341068"/>
              <a:ext cx="360" cy="360"/>
            </p14:xfrm>
          </p:contentPart>
        </mc:Choice>
        <mc:Fallback>
          <p:pic>
            <p:nvPicPr>
              <p:cNvPr id="1443" name="Ink 1442">
                <a:extLst>
                  <a:ext uri="{FF2B5EF4-FFF2-40B4-BE49-F238E27FC236}">
                    <a16:creationId xmlns:a16="http://schemas.microsoft.com/office/drawing/2014/main" id="{6D431DBA-E266-EBFA-5EEE-1A403195B9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059" y="4305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1444" name="Ink 1443">
                <a:extLst>
                  <a:ext uri="{FF2B5EF4-FFF2-40B4-BE49-F238E27FC236}">
                    <a16:creationId xmlns:a16="http://schemas.microsoft.com/office/drawing/2014/main" id="{737D2FBC-C774-75AB-9EEF-B6DD4AF6C0EA}"/>
                  </a:ext>
                </a:extLst>
              </p14:cNvPr>
              <p14:cNvContentPartPr/>
              <p14:nvPr/>
            </p14:nvContentPartPr>
            <p14:xfrm>
              <a:off x="142779" y="4484348"/>
              <a:ext cx="360" cy="360"/>
            </p14:xfrm>
          </p:contentPart>
        </mc:Choice>
        <mc:Fallback>
          <p:pic>
            <p:nvPicPr>
              <p:cNvPr id="1444" name="Ink 1443">
                <a:extLst>
                  <a:ext uri="{FF2B5EF4-FFF2-40B4-BE49-F238E27FC236}">
                    <a16:creationId xmlns:a16="http://schemas.microsoft.com/office/drawing/2014/main" id="{737D2FBC-C774-75AB-9EEF-B6DD4AF6C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139" y="4448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1445" name="Ink 1444">
                <a:extLst>
                  <a:ext uri="{FF2B5EF4-FFF2-40B4-BE49-F238E27FC236}">
                    <a16:creationId xmlns:a16="http://schemas.microsoft.com/office/drawing/2014/main" id="{A0BFBACF-22AF-0086-A40E-D10B81733958}"/>
                  </a:ext>
                </a:extLst>
              </p14:cNvPr>
              <p14:cNvContentPartPr/>
              <p14:nvPr/>
            </p14:nvContentPartPr>
            <p14:xfrm>
              <a:off x="484779" y="4070708"/>
              <a:ext cx="360" cy="360"/>
            </p14:xfrm>
          </p:contentPart>
        </mc:Choice>
        <mc:Fallback>
          <p:pic>
            <p:nvPicPr>
              <p:cNvPr id="1445" name="Ink 1444">
                <a:extLst>
                  <a:ext uri="{FF2B5EF4-FFF2-40B4-BE49-F238E27FC236}">
                    <a16:creationId xmlns:a16="http://schemas.microsoft.com/office/drawing/2014/main" id="{A0BFBACF-22AF-0086-A40E-D10B817339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139" y="4035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1446" name="Ink 1445">
                <a:extLst>
                  <a:ext uri="{FF2B5EF4-FFF2-40B4-BE49-F238E27FC236}">
                    <a16:creationId xmlns:a16="http://schemas.microsoft.com/office/drawing/2014/main" id="{6A02F4D6-FEE5-2CF5-9AE2-9AF96028B678}"/>
                  </a:ext>
                </a:extLst>
              </p14:cNvPr>
              <p14:cNvContentPartPr/>
              <p14:nvPr/>
            </p14:nvContentPartPr>
            <p14:xfrm>
              <a:off x="246099" y="3546188"/>
              <a:ext cx="360" cy="360"/>
            </p14:xfrm>
          </p:contentPart>
        </mc:Choice>
        <mc:Fallback>
          <p:pic>
            <p:nvPicPr>
              <p:cNvPr id="1446" name="Ink 1445">
                <a:extLst>
                  <a:ext uri="{FF2B5EF4-FFF2-40B4-BE49-F238E27FC236}">
                    <a16:creationId xmlns:a16="http://schemas.microsoft.com/office/drawing/2014/main" id="{6A02F4D6-FEE5-2CF5-9AE2-9AF96028B6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459" y="3510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1447" name="Ink 1446">
                <a:extLst>
                  <a:ext uri="{FF2B5EF4-FFF2-40B4-BE49-F238E27FC236}">
                    <a16:creationId xmlns:a16="http://schemas.microsoft.com/office/drawing/2014/main" id="{91D7F528-7DD6-C4F9-C93A-537040FC1195}"/>
                  </a:ext>
                </a:extLst>
              </p14:cNvPr>
              <p14:cNvContentPartPr/>
              <p14:nvPr/>
            </p14:nvContentPartPr>
            <p14:xfrm>
              <a:off x="23619" y="3625388"/>
              <a:ext cx="1800" cy="8280"/>
            </p14:xfrm>
          </p:contentPart>
        </mc:Choice>
        <mc:Fallback>
          <p:pic>
            <p:nvPicPr>
              <p:cNvPr id="1447" name="Ink 1446">
                <a:extLst>
                  <a:ext uri="{FF2B5EF4-FFF2-40B4-BE49-F238E27FC236}">
                    <a16:creationId xmlns:a16="http://schemas.microsoft.com/office/drawing/2014/main" id="{91D7F528-7DD6-C4F9-C93A-537040FC1195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-12381" y="3589748"/>
                <a:ext cx="73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1448" name="Ink 1447">
                <a:extLst>
                  <a:ext uri="{FF2B5EF4-FFF2-40B4-BE49-F238E27FC236}">
                    <a16:creationId xmlns:a16="http://schemas.microsoft.com/office/drawing/2014/main" id="{3B18EA5D-FC77-ADE2-F83A-9BE8AA9551F3}"/>
                  </a:ext>
                </a:extLst>
              </p14:cNvPr>
              <p14:cNvContentPartPr/>
              <p14:nvPr/>
            </p14:nvContentPartPr>
            <p14:xfrm>
              <a:off x="142779" y="3410828"/>
              <a:ext cx="360" cy="360"/>
            </p14:xfrm>
          </p:contentPart>
        </mc:Choice>
        <mc:Fallback>
          <p:pic>
            <p:nvPicPr>
              <p:cNvPr id="1448" name="Ink 1447">
                <a:extLst>
                  <a:ext uri="{FF2B5EF4-FFF2-40B4-BE49-F238E27FC236}">
                    <a16:creationId xmlns:a16="http://schemas.microsoft.com/office/drawing/2014/main" id="{3B18EA5D-FC77-ADE2-F83A-9BE8AA9551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139" y="3374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1449" name="Ink 1448">
                <a:extLst>
                  <a:ext uri="{FF2B5EF4-FFF2-40B4-BE49-F238E27FC236}">
                    <a16:creationId xmlns:a16="http://schemas.microsoft.com/office/drawing/2014/main" id="{8830067E-E388-261C-FF22-3A047E401B0B}"/>
                  </a:ext>
                </a:extLst>
              </p14:cNvPr>
              <p14:cNvContentPartPr/>
              <p14:nvPr/>
            </p14:nvContentPartPr>
            <p14:xfrm>
              <a:off x="39459" y="3077108"/>
              <a:ext cx="360" cy="360"/>
            </p14:xfrm>
          </p:contentPart>
        </mc:Choice>
        <mc:Fallback>
          <p:pic>
            <p:nvPicPr>
              <p:cNvPr id="1449" name="Ink 1448">
                <a:extLst>
                  <a:ext uri="{FF2B5EF4-FFF2-40B4-BE49-F238E27FC236}">
                    <a16:creationId xmlns:a16="http://schemas.microsoft.com/office/drawing/2014/main" id="{8830067E-E388-261C-FF22-3A047E401B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9" y="3041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1450" name="Ink 1449">
                <a:extLst>
                  <a:ext uri="{FF2B5EF4-FFF2-40B4-BE49-F238E27FC236}">
                    <a16:creationId xmlns:a16="http://schemas.microsoft.com/office/drawing/2014/main" id="{E8E84405-D8FF-0C4A-669D-059E4747B240}"/>
                  </a:ext>
                </a:extLst>
              </p14:cNvPr>
              <p14:cNvContentPartPr/>
              <p14:nvPr/>
            </p14:nvContentPartPr>
            <p14:xfrm>
              <a:off x="413139" y="2814668"/>
              <a:ext cx="360" cy="360"/>
            </p14:xfrm>
          </p:contentPart>
        </mc:Choice>
        <mc:Fallback>
          <p:pic>
            <p:nvPicPr>
              <p:cNvPr id="1450" name="Ink 1449">
                <a:extLst>
                  <a:ext uri="{FF2B5EF4-FFF2-40B4-BE49-F238E27FC236}">
                    <a16:creationId xmlns:a16="http://schemas.microsoft.com/office/drawing/2014/main" id="{E8E84405-D8FF-0C4A-669D-059E4747B2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499" y="2778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1451" name="Ink 1450">
                <a:extLst>
                  <a:ext uri="{FF2B5EF4-FFF2-40B4-BE49-F238E27FC236}">
                    <a16:creationId xmlns:a16="http://schemas.microsoft.com/office/drawing/2014/main" id="{1D7D72C9-2A3A-BA5E-4D35-ED3317B28796}"/>
                  </a:ext>
                </a:extLst>
              </p14:cNvPr>
              <p14:cNvContentPartPr/>
              <p14:nvPr/>
            </p14:nvContentPartPr>
            <p14:xfrm>
              <a:off x="222339" y="2774708"/>
              <a:ext cx="360" cy="360"/>
            </p14:xfrm>
          </p:contentPart>
        </mc:Choice>
        <mc:Fallback>
          <p:pic>
            <p:nvPicPr>
              <p:cNvPr id="1451" name="Ink 1450">
                <a:extLst>
                  <a:ext uri="{FF2B5EF4-FFF2-40B4-BE49-F238E27FC236}">
                    <a16:creationId xmlns:a16="http://schemas.microsoft.com/office/drawing/2014/main" id="{1D7D72C9-2A3A-BA5E-4D35-ED3317B287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699" y="2738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1452" name="Ink 1451">
                <a:extLst>
                  <a:ext uri="{FF2B5EF4-FFF2-40B4-BE49-F238E27FC236}">
                    <a16:creationId xmlns:a16="http://schemas.microsoft.com/office/drawing/2014/main" id="{065A459E-A3DB-D4F9-33A5-445D325B27BC}"/>
                  </a:ext>
                </a:extLst>
              </p14:cNvPr>
              <p14:cNvContentPartPr/>
              <p14:nvPr/>
            </p14:nvContentPartPr>
            <p14:xfrm>
              <a:off x="460659" y="3084668"/>
              <a:ext cx="5040" cy="360"/>
            </p14:xfrm>
          </p:contentPart>
        </mc:Choice>
        <mc:Fallback>
          <p:pic>
            <p:nvPicPr>
              <p:cNvPr id="1452" name="Ink 1451">
                <a:extLst>
                  <a:ext uri="{FF2B5EF4-FFF2-40B4-BE49-F238E27FC236}">
                    <a16:creationId xmlns:a16="http://schemas.microsoft.com/office/drawing/2014/main" id="{065A459E-A3DB-D4F9-33A5-445D325B27BC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425019" y="3049028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1453" name="Ink 1452">
                <a:extLst>
                  <a:ext uri="{FF2B5EF4-FFF2-40B4-BE49-F238E27FC236}">
                    <a16:creationId xmlns:a16="http://schemas.microsoft.com/office/drawing/2014/main" id="{9D0819A4-E17C-0DB2-AC40-8264DE171FA2}"/>
                  </a:ext>
                </a:extLst>
              </p14:cNvPr>
              <p14:cNvContentPartPr/>
              <p14:nvPr/>
            </p14:nvContentPartPr>
            <p14:xfrm>
              <a:off x="500619" y="3450428"/>
              <a:ext cx="360" cy="360"/>
            </p14:xfrm>
          </p:contentPart>
        </mc:Choice>
        <mc:Fallback>
          <p:pic>
            <p:nvPicPr>
              <p:cNvPr id="1453" name="Ink 1452">
                <a:extLst>
                  <a:ext uri="{FF2B5EF4-FFF2-40B4-BE49-F238E27FC236}">
                    <a16:creationId xmlns:a16="http://schemas.microsoft.com/office/drawing/2014/main" id="{9D0819A4-E17C-0DB2-AC40-8264DE171F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979" y="3414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1454" name="Ink 1453">
                <a:extLst>
                  <a:ext uri="{FF2B5EF4-FFF2-40B4-BE49-F238E27FC236}">
                    <a16:creationId xmlns:a16="http://schemas.microsoft.com/office/drawing/2014/main" id="{F4DA2B88-5387-BFC2-ADAE-ABCC777EE775}"/>
                  </a:ext>
                </a:extLst>
              </p14:cNvPr>
              <p14:cNvContentPartPr/>
              <p14:nvPr/>
            </p14:nvContentPartPr>
            <p14:xfrm>
              <a:off x="484779" y="3720788"/>
              <a:ext cx="360" cy="360"/>
            </p14:xfrm>
          </p:contentPart>
        </mc:Choice>
        <mc:Fallback>
          <p:pic>
            <p:nvPicPr>
              <p:cNvPr id="1454" name="Ink 1453">
                <a:extLst>
                  <a:ext uri="{FF2B5EF4-FFF2-40B4-BE49-F238E27FC236}">
                    <a16:creationId xmlns:a16="http://schemas.microsoft.com/office/drawing/2014/main" id="{F4DA2B88-5387-BFC2-ADAE-ABCC777EE7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139" y="3685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1455" name="Ink 1454">
                <a:extLst>
                  <a:ext uri="{FF2B5EF4-FFF2-40B4-BE49-F238E27FC236}">
                    <a16:creationId xmlns:a16="http://schemas.microsoft.com/office/drawing/2014/main" id="{B4BB5789-992F-9384-9D3D-554761ED647A}"/>
                  </a:ext>
                </a:extLst>
              </p14:cNvPr>
              <p14:cNvContentPartPr/>
              <p14:nvPr/>
            </p14:nvContentPartPr>
            <p14:xfrm>
              <a:off x="126939" y="3919508"/>
              <a:ext cx="360" cy="360"/>
            </p14:xfrm>
          </p:contentPart>
        </mc:Choice>
        <mc:Fallback>
          <p:pic>
            <p:nvPicPr>
              <p:cNvPr id="1455" name="Ink 1454">
                <a:extLst>
                  <a:ext uri="{FF2B5EF4-FFF2-40B4-BE49-F238E27FC236}">
                    <a16:creationId xmlns:a16="http://schemas.microsoft.com/office/drawing/2014/main" id="{B4BB5789-992F-9384-9D3D-554761ED64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939" y="3883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1456" name="Ink 1455">
                <a:extLst>
                  <a:ext uri="{FF2B5EF4-FFF2-40B4-BE49-F238E27FC236}">
                    <a16:creationId xmlns:a16="http://schemas.microsoft.com/office/drawing/2014/main" id="{E17BE649-E12B-710F-6213-21E2BB9FFE32}"/>
                  </a:ext>
                </a:extLst>
              </p14:cNvPr>
              <p14:cNvContentPartPr/>
              <p14:nvPr/>
            </p14:nvContentPartPr>
            <p14:xfrm>
              <a:off x="755139" y="4110308"/>
              <a:ext cx="360" cy="360"/>
            </p14:xfrm>
          </p:contentPart>
        </mc:Choice>
        <mc:Fallback>
          <p:pic>
            <p:nvPicPr>
              <p:cNvPr id="1456" name="Ink 1455">
                <a:extLst>
                  <a:ext uri="{FF2B5EF4-FFF2-40B4-BE49-F238E27FC236}">
                    <a16:creationId xmlns:a16="http://schemas.microsoft.com/office/drawing/2014/main" id="{E17BE649-E12B-710F-6213-21E2BB9FFE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139" y="4074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1457" name="Ink 1456">
                <a:extLst>
                  <a:ext uri="{FF2B5EF4-FFF2-40B4-BE49-F238E27FC236}">
                    <a16:creationId xmlns:a16="http://schemas.microsoft.com/office/drawing/2014/main" id="{3943D914-25CA-0EF4-E949-2079927784C2}"/>
                  </a:ext>
                </a:extLst>
              </p14:cNvPr>
              <p14:cNvContentPartPr/>
              <p14:nvPr/>
            </p14:nvContentPartPr>
            <p14:xfrm>
              <a:off x="905979" y="4452308"/>
              <a:ext cx="360" cy="360"/>
            </p14:xfrm>
          </p:contentPart>
        </mc:Choice>
        <mc:Fallback>
          <p:pic>
            <p:nvPicPr>
              <p:cNvPr id="1457" name="Ink 1456">
                <a:extLst>
                  <a:ext uri="{FF2B5EF4-FFF2-40B4-BE49-F238E27FC236}">
                    <a16:creationId xmlns:a16="http://schemas.microsoft.com/office/drawing/2014/main" id="{3943D914-25CA-0EF4-E949-2079927784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0339" y="4416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1458" name="Ink 1457">
                <a:extLst>
                  <a:ext uri="{FF2B5EF4-FFF2-40B4-BE49-F238E27FC236}">
                    <a16:creationId xmlns:a16="http://schemas.microsoft.com/office/drawing/2014/main" id="{30E43AE6-C2AC-B5BC-EE81-308F2C0427B1}"/>
                  </a:ext>
                </a:extLst>
              </p14:cNvPr>
              <p14:cNvContentPartPr/>
              <p14:nvPr/>
            </p14:nvContentPartPr>
            <p14:xfrm>
              <a:off x="1184259" y="4301108"/>
              <a:ext cx="360" cy="360"/>
            </p14:xfrm>
          </p:contentPart>
        </mc:Choice>
        <mc:Fallback>
          <p:pic>
            <p:nvPicPr>
              <p:cNvPr id="1458" name="Ink 1457">
                <a:extLst>
                  <a:ext uri="{FF2B5EF4-FFF2-40B4-BE49-F238E27FC236}">
                    <a16:creationId xmlns:a16="http://schemas.microsoft.com/office/drawing/2014/main" id="{30E43AE6-C2AC-B5BC-EE81-308F2C0427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8619" y="4265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1459" name="Ink 1458">
                <a:extLst>
                  <a:ext uri="{FF2B5EF4-FFF2-40B4-BE49-F238E27FC236}">
                    <a16:creationId xmlns:a16="http://schemas.microsoft.com/office/drawing/2014/main" id="{05406876-5943-CAD9-7808-A01813F59588}"/>
                  </a:ext>
                </a:extLst>
              </p14:cNvPr>
              <p14:cNvContentPartPr/>
              <p14:nvPr/>
            </p14:nvContentPartPr>
            <p14:xfrm>
              <a:off x="1494579" y="4460228"/>
              <a:ext cx="360" cy="360"/>
            </p14:xfrm>
          </p:contentPart>
        </mc:Choice>
        <mc:Fallback>
          <p:pic>
            <p:nvPicPr>
              <p:cNvPr id="1459" name="Ink 1458">
                <a:extLst>
                  <a:ext uri="{FF2B5EF4-FFF2-40B4-BE49-F238E27FC236}">
                    <a16:creationId xmlns:a16="http://schemas.microsoft.com/office/drawing/2014/main" id="{05406876-5943-CAD9-7808-A01813F595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8579" y="4424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1460" name="Ink 1459">
                <a:extLst>
                  <a:ext uri="{FF2B5EF4-FFF2-40B4-BE49-F238E27FC236}">
                    <a16:creationId xmlns:a16="http://schemas.microsoft.com/office/drawing/2014/main" id="{134128D3-1218-E7E6-2DA3-EFB57A6E490F}"/>
                  </a:ext>
                </a:extLst>
              </p14:cNvPr>
              <p14:cNvContentPartPr/>
              <p14:nvPr/>
            </p14:nvContentPartPr>
            <p14:xfrm>
              <a:off x="1279659" y="4627268"/>
              <a:ext cx="360" cy="360"/>
            </p14:xfrm>
          </p:contentPart>
        </mc:Choice>
        <mc:Fallback>
          <p:pic>
            <p:nvPicPr>
              <p:cNvPr id="1460" name="Ink 1459">
                <a:extLst>
                  <a:ext uri="{FF2B5EF4-FFF2-40B4-BE49-F238E27FC236}">
                    <a16:creationId xmlns:a16="http://schemas.microsoft.com/office/drawing/2014/main" id="{134128D3-1218-E7E6-2DA3-EFB57A6E49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4019" y="4591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1461" name="Ink 1460">
                <a:extLst>
                  <a:ext uri="{FF2B5EF4-FFF2-40B4-BE49-F238E27FC236}">
                    <a16:creationId xmlns:a16="http://schemas.microsoft.com/office/drawing/2014/main" id="{89A894B6-C322-E098-C08C-8CA7C6869C4E}"/>
                  </a:ext>
                </a:extLst>
              </p14:cNvPr>
              <p14:cNvContentPartPr/>
              <p14:nvPr/>
            </p14:nvContentPartPr>
            <p14:xfrm>
              <a:off x="1446699" y="4142348"/>
              <a:ext cx="360" cy="360"/>
            </p14:xfrm>
          </p:contentPart>
        </mc:Choice>
        <mc:Fallback>
          <p:pic>
            <p:nvPicPr>
              <p:cNvPr id="1461" name="Ink 1460">
                <a:extLst>
                  <a:ext uri="{FF2B5EF4-FFF2-40B4-BE49-F238E27FC236}">
                    <a16:creationId xmlns:a16="http://schemas.microsoft.com/office/drawing/2014/main" id="{89A894B6-C322-E098-C08C-8CA7C6869C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1059" y="4106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1462" name="Ink 1461">
                <a:extLst>
                  <a:ext uri="{FF2B5EF4-FFF2-40B4-BE49-F238E27FC236}">
                    <a16:creationId xmlns:a16="http://schemas.microsoft.com/office/drawing/2014/main" id="{817B0B49-EE7C-07C0-E968-562883412A2E}"/>
                  </a:ext>
                </a:extLst>
              </p14:cNvPr>
              <p14:cNvContentPartPr/>
              <p14:nvPr/>
            </p14:nvContentPartPr>
            <p14:xfrm>
              <a:off x="1120539" y="3911948"/>
              <a:ext cx="360" cy="360"/>
            </p14:xfrm>
          </p:contentPart>
        </mc:Choice>
        <mc:Fallback>
          <p:pic>
            <p:nvPicPr>
              <p:cNvPr id="1462" name="Ink 1461">
                <a:extLst>
                  <a:ext uri="{FF2B5EF4-FFF2-40B4-BE49-F238E27FC236}">
                    <a16:creationId xmlns:a16="http://schemas.microsoft.com/office/drawing/2014/main" id="{817B0B49-EE7C-07C0-E968-562883412A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899" y="3875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1463" name="Ink 1462">
                <a:extLst>
                  <a:ext uri="{FF2B5EF4-FFF2-40B4-BE49-F238E27FC236}">
                    <a16:creationId xmlns:a16="http://schemas.microsoft.com/office/drawing/2014/main" id="{4458CFC0-24FC-E495-CC19-0501EB67A557}"/>
                  </a:ext>
                </a:extLst>
              </p14:cNvPr>
              <p14:cNvContentPartPr/>
              <p14:nvPr/>
            </p14:nvContentPartPr>
            <p14:xfrm>
              <a:off x="810579" y="3609548"/>
              <a:ext cx="360" cy="360"/>
            </p14:xfrm>
          </p:contentPart>
        </mc:Choice>
        <mc:Fallback>
          <p:pic>
            <p:nvPicPr>
              <p:cNvPr id="1463" name="Ink 1462">
                <a:extLst>
                  <a:ext uri="{FF2B5EF4-FFF2-40B4-BE49-F238E27FC236}">
                    <a16:creationId xmlns:a16="http://schemas.microsoft.com/office/drawing/2014/main" id="{4458CFC0-24FC-E495-CC19-0501EB67A5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579" y="3573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1464" name="Ink 1463">
                <a:extLst>
                  <a:ext uri="{FF2B5EF4-FFF2-40B4-BE49-F238E27FC236}">
                    <a16:creationId xmlns:a16="http://schemas.microsoft.com/office/drawing/2014/main" id="{74B51F6E-D9A6-C89D-B7ED-EB5DA46FE17C}"/>
                  </a:ext>
                </a:extLst>
              </p14:cNvPr>
              <p14:cNvContentPartPr/>
              <p14:nvPr/>
            </p14:nvContentPartPr>
            <p14:xfrm>
              <a:off x="858459" y="3800348"/>
              <a:ext cx="360" cy="360"/>
            </p14:xfrm>
          </p:contentPart>
        </mc:Choice>
        <mc:Fallback>
          <p:pic>
            <p:nvPicPr>
              <p:cNvPr id="1464" name="Ink 1463">
                <a:extLst>
                  <a:ext uri="{FF2B5EF4-FFF2-40B4-BE49-F238E27FC236}">
                    <a16:creationId xmlns:a16="http://schemas.microsoft.com/office/drawing/2014/main" id="{74B51F6E-D9A6-C89D-B7ED-EB5DA46FE1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459" y="3764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1465" name="Ink 1464">
                <a:extLst>
                  <a:ext uri="{FF2B5EF4-FFF2-40B4-BE49-F238E27FC236}">
                    <a16:creationId xmlns:a16="http://schemas.microsoft.com/office/drawing/2014/main" id="{F5FC0017-1364-0C11-1052-025A06E1CE3C}"/>
                  </a:ext>
                </a:extLst>
              </p14:cNvPr>
              <p14:cNvContentPartPr/>
              <p14:nvPr/>
            </p14:nvContentPartPr>
            <p14:xfrm>
              <a:off x="1065099" y="3331268"/>
              <a:ext cx="360" cy="360"/>
            </p14:xfrm>
          </p:contentPart>
        </mc:Choice>
        <mc:Fallback>
          <p:pic>
            <p:nvPicPr>
              <p:cNvPr id="1465" name="Ink 1464">
                <a:extLst>
                  <a:ext uri="{FF2B5EF4-FFF2-40B4-BE49-F238E27FC236}">
                    <a16:creationId xmlns:a16="http://schemas.microsoft.com/office/drawing/2014/main" id="{F5FC0017-1364-0C11-1052-025A06E1CE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459" y="3295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1466" name="Ink 1465">
                <a:extLst>
                  <a:ext uri="{FF2B5EF4-FFF2-40B4-BE49-F238E27FC236}">
                    <a16:creationId xmlns:a16="http://schemas.microsoft.com/office/drawing/2014/main" id="{9DA2E563-1CC3-9BBD-1598-7A448438587A}"/>
                  </a:ext>
                </a:extLst>
              </p14:cNvPr>
              <p14:cNvContentPartPr/>
              <p14:nvPr/>
            </p14:nvContentPartPr>
            <p14:xfrm>
              <a:off x="1152579" y="2973428"/>
              <a:ext cx="360" cy="360"/>
            </p14:xfrm>
          </p:contentPart>
        </mc:Choice>
        <mc:Fallback>
          <p:pic>
            <p:nvPicPr>
              <p:cNvPr id="1466" name="Ink 1465">
                <a:extLst>
                  <a:ext uri="{FF2B5EF4-FFF2-40B4-BE49-F238E27FC236}">
                    <a16:creationId xmlns:a16="http://schemas.microsoft.com/office/drawing/2014/main" id="{9DA2E563-1CC3-9BBD-1598-7A44843858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6579" y="2937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1467" name="Ink 1466">
                <a:extLst>
                  <a:ext uri="{FF2B5EF4-FFF2-40B4-BE49-F238E27FC236}">
                    <a16:creationId xmlns:a16="http://schemas.microsoft.com/office/drawing/2014/main" id="{FC857EC4-05D1-7B8B-D3DE-3CF5533141E6}"/>
                  </a:ext>
                </a:extLst>
              </p14:cNvPr>
              <p14:cNvContentPartPr/>
              <p14:nvPr/>
            </p14:nvContentPartPr>
            <p14:xfrm>
              <a:off x="786819" y="2949668"/>
              <a:ext cx="1800" cy="360"/>
            </p14:xfrm>
          </p:contentPart>
        </mc:Choice>
        <mc:Fallback>
          <p:pic>
            <p:nvPicPr>
              <p:cNvPr id="1467" name="Ink 1466">
                <a:extLst>
                  <a:ext uri="{FF2B5EF4-FFF2-40B4-BE49-F238E27FC236}">
                    <a16:creationId xmlns:a16="http://schemas.microsoft.com/office/drawing/2014/main" id="{FC857EC4-05D1-7B8B-D3DE-3CF5533141E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51179" y="291366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1468" name="Ink 1467">
                <a:extLst>
                  <a:ext uri="{FF2B5EF4-FFF2-40B4-BE49-F238E27FC236}">
                    <a16:creationId xmlns:a16="http://schemas.microsoft.com/office/drawing/2014/main" id="{9E021AE1-B23E-819B-0317-511E9A860F73}"/>
                  </a:ext>
                </a:extLst>
              </p14:cNvPr>
              <p14:cNvContentPartPr/>
              <p14:nvPr/>
            </p14:nvContentPartPr>
            <p14:xfrm>
              <a:off x="635619" y="2703068"/>
              <a:ext cx="360" cy="360"/>
            </p14:xfrm>
          </p:contentPart>
        </mc:Choice>
        <mc:Fallback>
          <p:pic>
            <p:nvPicPr>
              <p:cNvPr id="1468" name="Ink 1467">
                <a:extLst>
                  <a:ext uri="{FF2B5EF4-FFF2-40B4-BE49-F238E27FC236}">
                    <a16:creationId xmlns:a16="http://schemas.microsoft.com/office/drawing/2014/main" id="{9E021AE1-B23E-819B-0317-511E9A860F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979" y="2667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1469" name="Ink 1468">
                <a:extLst>
                  <a:ext uri="{FF2B5EF4-FFF2-40B4-BE49-F238E27FC236}">
                    <a16:creationId xmlns:a16="http://schemas.microsoft.com/office/drawing/2014/main" id="{A3DA1ECE-BD3F-9B68-E5BD-524C6BB6C8DF}"/>
                  </a:ext>
                </a:extLst>
              </p14:cNvPr>
              <p14:cNvContentPartPr/>
              <p14:nvPr/>
            </p14:nvContentPartPr>
            <p14:xfrm>
              <a:off x="1224219" y="2265668"/>
              <a:ext cx="360" cy="360"/>
            </p14:xfrm>
          </p:contentPart>
        </mc:Choice>
        <mc:Fallback>
          <p:pic>
            <p:nvPicPr>
              <p:cNvPr id="1469" name="Ink 1468">
                <a:extLst>
                  <a:ext uri="{FF2B5EF4-FFF2-40B4-BE49-F238E27FC236}">
                    <a16:creationId xmlns:a16="http://schemas.microsoft.com/office/drawing/2014/main" id="{A3DA1ECE-BD3F-9B68-E5BD-524C6BB6C8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8219" y="2230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1470" name="Ink 1469">
                <a:extLst>
                  <a:ext uri="{FF2B5EF4-FFF2-40B4-BE49-F238E27FC236}">
                    <a16:creationId xmlns:a16="http://schemas.microsoft.com/office/drawing/2014/main" id="{67DB9B72-0977-7D98-E704-8BBF6A4D5226}"/>
                  </a:ext>
                </a:extLst>
              </p14:cNvPr>
              <p14:cNvContentPartPr/>
              <p14:nvPr/>
            </p14:nvContentPartPr>
            <p14:xfrm>
              <a:off x="1979499" y="2043188"/>
              <a:ext cx="360" cy="360"/>
            </p14:xfrm>
          </p:contentPart>
        </mc:Choice>
        <mc:Fallback>
          <p:pic>
            <p:nvPicPr>
              <p:cNvPr id="1470" name="Ink 1469">
                <a:extLst>
                  <a:ext uri="{FF2B5EF4-FFF2-40B4-BE49-F238E27FC236}">
                    <a16:creationId xmlns:a16="http://schemas.microsoft.com/office/drawing/2014/main" id="{67DB9B72-0977-7D98-E704-8BBF6A4D52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3859" y="2007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1471" name="Ink 1470">
                <a:extLst>
                  <a:ext uri="{FF2B5EF4-FFF2-40B4-BE49-F238E27FC236}">
                    <a16:creationId xmlns:a16="http://schemas.microsoft.com/office/drawing/2014/main" id="{53CE234C-743F-9CE1-6300-D6EF51B6CE85}"/>
                  </a:ext>
                </a:extLst>
              </p14:cNvPr>
              <p14:cNvContentPartPr/>
              <p14:nvPr/>
            </p14:nvContentPartPr>
            <p14:xfrm>
              <a:off x="2074899" y="3235868"/>
              <a:ext cx="360" cy="360"/>
            </p14:xfrm>
          </p:contentPart>
        </mc:Choice>
        <mc:Fallback>
          <p:pic>
            <p:nvPicPr>
              <p:cNvPr id="1471" name="Ink 1470">
                <a:extLst>
                  <a:ext uri="{FF2B5EF4-FFF2-40B4-BE49-F238E27FC236}">
                    <a16:creationId xmlns:a16="http://schemas.microsoft.com/office/drawing/2014/main" id="{53CE234C-743F-9CE1-6300-D6EF51B6CE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8899" y="3200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1472" name="Ink 1471">
                <a:extLst>
                  <a:ext uri="{FF2B5EF4-FFF2-40B4-BE49-F238E27FC236}">
                    <a16:creationId xmlns:a16="http://schemas.microsoft.com/office/drawing/2014/main" id="{68B1F4D5-DD00-69F7-5C27-FE0632218600}"/>
                  </a:ext>
                </a:extLst>
              </p14:cNvPr>
              <p14:cNvContentPartPr/>
              <p14:nvPr/>
            </p14:nvContentPartPr>
            <p14:xfrm>
              <a:off x="1796619" y="3720788"/>
              <a:ext cx="360" cy="360"/>
            </p14:xfrm>
          </p:contentPart>
        </mc:Choice>
        <mc:Fallback>
          <p:pic>
            <p:nvPicPr>
              <p:cNvPr id="1472" name="Ink 1471">
                <a:extLst>
                  <a:ext uri="{FF2B5EF4-FFF2-40B4-BE49-F238E27FC236}">
                    <a16:creationId xmlns:a16="http://schemas.microsoft.com/office/drawing/2014/main" id="{68B1F4D5-DD00-69F7-5C27-FE06322186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0619" y="3685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1473" name="Ink 1472">
                <a:extLst>
                  <a:ext uri="{FF2B5EF4-FFF2-40B4-BE49-F238E27FC236}">
                    <a16:creationId xmlns:a16="http://schemas.microsoft.com/office/drawing/2014/main" id="{D1FEBE32-2C2D-DC14-4770-BCF047A2A725}"/>
                  </a:ext>
                </a:extLst>
              </p14:cNvPr>
              <p14:cNvContentPartPr/>
              <p14:nvPr/>
            </p14:nvContentPartPr>
            <p14:xfrm>
              <a:off x="1772859" y="3522068"/>
              <a:ext cx="360" cy="360"/>
            </p14:xfrm>
          </p:contentPart>
        </mc:Choice>
        <mc:Fallback>
          <p:pic>
            <p:nvPicPr>
              <p:cNvPr id="1473" name="Ink 1472">
                <a:extLst>
                  <a:ext uri="{FF2B5EF4-FFF2-40B4-BE49-F238E27FC236}">
                    <a16:creationId xmlns:a16="http://schemas.microsoft.com/office/drawing/2014/main" id="{D1FEBE32-2C2D-DC14-4770-BCF047A2A7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6859" y="3486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1474" name="Ink 1473">
                <a:extLst>
                  <a:ext uri="{FF2B5EF4-FFF2-40B4-BE49-F238E27FC236}">
                    <a16:creationId xmlns:a16="http://schemas.microsoft.com/office/drawing/2014/main" id="{5D28E6B0-7CA2-B559-7928-88206D95F078}"/>
                  </a:ext>
                </a:extLst>
              </p14:cNvPr>
              <p14:cNvContentPartPr/>
              <p14:nvPr/>
            </p14:nvContentPartPr>
            <p14:xfrm>
              <a:off x="1828299" y="3291668"/>
              <a:ext cx="360" cy="360"/>
            </p14:xfrm>
          </p:contentPart>
        </mc:Choice>
        <mc:Fallback>
          <p:pic>
            <p:nvPicPr>
              <p:cNvPr id="1474" name="Ink 1473">
                <a:extLst>
                  <a:ext uri="{FF2B5EF4-FFF2-40B4-BE49-F238E27FC236}">
                    <a16:creationId xmlns:a16="http://schemas.microsoft.com/office/drawing/2014/main" id="{5D28E6B0-7CA2-B559-7928-88206D95F0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2659" y="3255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1475" name="Ink 1474">
                <a:extLst>
                  <a:ext uri="{FF2B5EF4-FFF2-40B4-BE49-F238E27FC236}">
                    <a16:creationId xmlns:a16="http://schemas.microsoft.com/office/drawing/2014/main" id="{C7A4D6A6-7B5C-03A9-7974-87F2313F5812}"/>
                  </a:ext>
                </a:extLst>
              </p14:cNvPr>
              <p14:cNvContentPartPr/>
              <p14:nvPr/>
            </p14:nvContentPartPr>
            <p14:xfrm>
              <a:off x="2082819" y="3800348"/>
              <a:ext cx="360" cy="360"/>
            </p14:xfrm>
          </p:contentPart>
        </mc:Choice>
        <mc:Fallback>
          <p:pic>
            <p:nvPicPr>
              <p:cNvPr id="1475" name="Ink 1474">
                <a:extLst>
                  <a:ext uri="{FF2B5EF4-FFF2-40B4-BE49-F238E27FC236}">
                    <a16:creationId xmlns:a16="http://schemas.microsoft.com/office/drawing/2014/main" id="{C7A4D6A6-7B5C-03A9-7974-87F2313F58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7179" y="3764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1476" name="Ink 1475">
                <a:extLst>
                  <a:ext uri="{FF2B5EF4-FFF2-40B4-BE49-F238E27FC236}">
                    <a16:creationId xmlns:a16="http://schemas.microsoft.com/office/drawing/2014/main" id="{1A765847-367D-D9E8-895D-B5E0B69E3BC7}"/>
                  </a:ext>
                </a:extLst>
              </p14:cNvPr>
              <p14:cNvContentPartPr/>
              <p14:nvPr/>
            </p14:nvContentPartPr>
            <p14:xfrm>
              <a:off x="2512299" y="3657068"/>
              <a:ext cx="360" cy="360"/>
            </p14:xfrm>
          </p:contentPart>
        </mc:Choice>
        <mc:Fallback>
          <p:pic>
            <p:nvPicPr>
              <p:cNvPr id="1476" name="Ink 1475">
                <a:extLst>
                  <a:ext uri="{FF2B5EF4-FFF2-40B4-BE49-F238E27FC236}">
                    <a16:creationId xmlns:a16="http://schemas.microsoft.com/office/drawing/2014/main" id="{1A765847-367D-D9E8-895D-B5E0B69E3B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6659" y="3621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1477" name="Ink 1476">
                <a:extLst>
                  <a:ext uri="{FF2B5EF4-FFF2-40B4-BE49-F238E27FC236}">
                    <a16:creationId xmlns:a16="http://schemas.microsoft.com/office/drawing/2014/main" id="{982AAE49-E6E2-6046-375D-F3B336453E17}"/>
                  </a:ext>
                </a:extLst>
              </p14:cNvPr>
              <p14:cNvContentPartPr/>
              <p14:nvPr/>
            </p14:nvContentPartPr>
            <p14:xfrm>
              <a:off x="2512299" y="3490028"/>
              <a:ext cx="360" cy="360"/>
            </p14:xfrm>
          </p:contentPart>
        </mc:Choice>
        <mc:Fallback>
          <p:pic>
            <p:nvPicPr>
              <p:cNvPr id="1477" name="Ink 1476">
                <a:extLst>
                  <a:ext uri="{FF2B5EF4-FFF2-40B4-BE49-F238E27FC236}">
                    <a16:creationId xmlns:a16="http://schemas.microsoft.com/office/drawing/2014/main" id="{982AAE49-E6E2-6046-375D-F3B336453E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6659" y="3454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1478" name="Ink 1477">
                <a:extLst>
                  <a:ext uri="{FF2B5EF4-FFF2-40B4-BE49-F238E27FC236}">
                    <a16:creationId xmlns:a16="http://schemas.microsoft.com/office/drawing/2014/main" id="{75F4EBDF-7C90-196B-0704-11E94C4B2F88}"/>
                  </a:ext>
                </a:extLst>
              </p14:cNvPr>
              <p14:cNvContentPartPr/>
              <p14:nvPr/>
            </p14:nvContentPartPr>
            <p14:xfrm>
              <a:off x="2798499" y="3752828"/>
              <a:ext cx="360" cy="360"/>
            </p14:xfrm>
          </p:contentPart>
        </mc:Choice>
        <mc:Fallback>
          <p:pic>
            <p:nvPicPr>
              <p:cNvPr id="1478" name="Ink 1477">
                <a:extLst>
                  <a:ext uri="{FF2B5EF4-FFF2-40B4-BE49-F238E27FC236}">
                    <a16:creationId xmlns:a16="http://schemas.microsoft.com/office/drawing/2014/main" id="{75F4EBDF-7C90-196B-0704-11E94C4B2F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2859" y="3716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1479" name="Ink 1478">
                <a:extLst>
                  <a:ext uri="{FF2B5EF4-FFF2-40B4-BE49-F238E27FC236}">
                    <a16:creationId xmlns:a16="http://schemas.microsoft.com/office/drawing/2014/main" id="{71057546-8045-954B-B35C-4EA0CCBD9823}"/>
                  </a:ext>
                </a:extLst>
              </p14:cNvPr>
              <p14:cNvContentPartPr/>
              <p14:nvPr/>
            </p14:nvContentPartPr>
            <p14:xfrm>
              <a:off x="3045099" y="3805028"/>
              <a:ext cx="1800" cy="3600"/>
            </p14:xfrm>
          </p:contentPart>
        </mc:Choice>
        <mc:Fallback>
          <p:pic>
            <p:nvPicPr>
              <p:cNvPr id="1479" name="Ink 1478">
                <a:extLst>
                  <a:ext uri="{FF2B5EF4-FFF2-40B4-BE49-F238E27FC236}">
                    <a16:creationId xmlns:a16="http://schemas.microsoft.com/office/drawing/2014/main" id="{71057546-8045-954B-B35C-4EA0CCBD9823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3009099" y="3769388"/>
                <a:ext cx="73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1480" name="Ink 1479">
                <a:extLst>
                  <a:ext uri="{FF2B5EF4-FFF2-40B4-BE49-F238E27FC236}">
                    <a16:creationId xmlns:a16="http://schemas.microsoft.com/office/drawing/2014/main" id="{1A577D1B-637D-BD5D-69E9-7F515E4079AB}"/>
                  </a:ext>
                </a:extLst>
              </p14:cNvPr>
              <p14:cNvContentPartPr/>
              <p14:nvPr/>
            </p14:nvContentPartPr>
            <p14:xfrm>
              <a:off x="3212139" y="3871988"/>
              <a:ext cx="360" cy="360"/>
            </p14:xfrm>
          </p:contentPart>
        </mc:Choice>
        <mc:Fallback>
          <p:pic>
            <p:nvPicPr>
              <p:cNvPr id="1480" name="Ink 1479">
                <a:extLst>
                  <a:ext uri="{FF2B5EF4-FFF2-40B4-BE49-F238E27FC236}">
                    <a16:creationId xmlns:a16="http://schemas.microsoft.com/office/drawing/2014/main" id="{1A577D1B-637D-BD5D-69E9-7F515E4079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6139" y="3835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1481" name="Ink 1480">
                <a:extLst>
                  <a:ext uri="{FF2B5EF4-FFF2-40B4-BE49-F238E27FC236}">
                    <a16:creationId xmlns:a16="http://schemas.microsoft.com/office/drawing/2014/main" id="{27C3AF57-7240-F17B-AE51-8A8F10E6C325}"/>
                  </a:ext>
                </a:extLst>
              </p14:cNvPr>
              <p14:cNvContentPartPr/>
              <p14:nvPr/>
            </p14:nvContentPartPr>
            <p14:xfrm>
              <a:off x="2862219" y="4118588"/>
              <a:ext cx="360" cy="360"/>
            </p14:xfrm>
          </p:contentPart>
        </mc:Choice>
        <mc:Fallback>
          <p:pic>
            <p:nvPicPr>
              <p:cNvPr id="1481" name="Ink 1480">
                <a:extLst>
                  <a:ext uri="{FF2B5EF4-FFF2-40B4-BE49-F238E27FC236}">
                    <a16:creationId xmlns:a16="http://schemas.microsoft.com/office/drawing/2014/main" id="{27C3AF57-7240-F17B-AE51-8A8F10E6C3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6579" y="4082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1482" name="Ink 1481">
                <a:extLst>
                  <a:ext uri="{FF2B5EF4-FFF2-40B4-BE49-F238E27FC236}">
                    <a16:creationId xmlns:a16="http://schemas.microsoft.com/office/drawing/2014/main" id="{D79E9EAA-1904-3942-87B0-10BD28C83C0E}"/>
                  </a:ext>
                </a:extLst>
              </p14:cNvPr>
              <p14:cNvContentPartPr/>
              <p14:nvPr/>
            </p14:nvContentPartPr>
            <p14:xfrm>
              <a:off x="2393139" y="4062788"/>
              <a:ext cx="1800" cy="360"/>
            </p14:xfrm>
          </p:contentPart>
        </mc:Choice>
        <mc:Fallback>
          <p:pic>
            <p:nvPicPr>
              <p:cNvPr id="1482" name="Ink 1481">
                <a:extLst>
                  <a:ext uri="{FF2B5EF4-FFF2-40B4-BE49-F238E27FC236}">
                    <a16:creationId xmlns:a16="http://schemas.microsoft.com/office/drawing/2014/main" id="{D79E9EAA-1904-3942-87B0-10BD28C83C0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7139" y="402678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1483" name="Ink 1482">
                <a:extLst>
                  <a:ext uri="{FF2B5EF4-FFF2-40B4-BE49-F238E27FC236}">
                    <a16:creationId xmlns:a16="http://schemas.microsoft.com/office/drawing/2014/main" id="{51689D2E-8D91-C45C-0B01-99B2B57085C4}"/>
                  </a:ext>
                </a:extLst>
              </p14:cNvPr>
              <p14:cNvContentPartPr/>
              <p14:nvPr/>
            </p14:nvContentPartPr>
            <p14:xfrm>
              <a:off x="2583939" y="3879908"/>
              <a:ext cx="360" cy="360"/>
            </p14:xfrm>
          </p:contentPart>
        </mc:Choice>
        <mc:Fallback>
          <p:pic>
            <p:nvPicPr>
              <p:cNvPr id="1483" name="Ink 1482">
                <a:extLst>
                  <a:ext uri="{FF2B5EF4-FFF2-40B4-BE49-F238E27FC236}">
                    <a16:creationId xmlns:a16="http://schemas.microsoft.com/office/drawing/2014/main" id="{51689D2E-8D91-C45C-0B01-99B2B57085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8299" y="3844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1484" name="Ink 1483">
                <a:extLst>
                  <a:ext uri="{FF2B5EF4-FFF2-40B4-BE49-F238E27FC236}">
                    <a16:creationId xmlns:a16="http://schemas.microsoft.com/office/drawing/2014/main" id="{C9CD7794-A773-1A85-8037-0CBE71BDA2F9}"/>
                  </a:ext>
                </a:extLst>
              </p14:cNvPr>
              <p14:cNvContentPartPr/>
              <p14:nvPr/>
            </p14:nvContentPartPr>
            <p14:xfrm>
              <a:off x="2281539" y="3736988"/>
              <a:ext cx="360" cy="360"/>
            </p14:xfrm>
          </p:contentPart>
        </mc:Choice>
        <mc:Fallback>
          <p:pic>
            <p:nvPicPr>
              <p:cNvPr id="1484" name="Ink 1483">
                <a:extLst>
                  <a:ext uri="{FF2B5EF4-FFF2-40B4-BE49-F238E27FC236}">
                    <a16:creationId xmlns:a16="http://schemas.microsoft.com/office/drawing/2014/main" id="{C9CD7794-A773-1A85-8037-0CBE71BDA2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5899" y="3700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1485" name="Ink 1484">
                <a:extLst>
                  <a:ext uri="{FF2B5EF4-FFF2-40B4-BE49-F238E27FC236}">
                    <a16:creationId xmlns:a16="http://schemas.microsoft.com/office/drawing/2014/main" id="{736C54EF-A9E5-59A8-2325-30D861A04284}"/>
                  </a:ext>
                </a:extLst>
              </p14:cNvPr>
              <p14:cNvContentPartPr/>
              <p14:nvPr/>
            </p14:nvContentPartPr>
            <p14:xfrm>
              <a:off x="2003259" y="3601628"/>
              <a:ext cx="360" cy="360"/>
            </p14:xfrm>
          </p:contentPart>
        </mc:Choice>
        <mc:Fallback>
          <p:pic>
            <p:nvPicPr>
              <p:cNvPr id="1485" name="Ink 1484">
                <a:extLst>
                  <a:ext uri="{FF2B5EF4-FFF2-40B4-BE49-F238E27FC236}">
                    <a16:creationId xmlns:a16="http://schemas.microsoft.com/office/drawing/2014/main" id="{736C54EF-A9E5-59A8-2325-30D861A042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7619" y="3565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1486" name="Ink 1485">
                <a:extLst>
                  <a:ext uri="{FF2B5EF4-FFF2-40B4-BE49-F238E27FC236}">
                    <a16:creationId xmlns:a16="http://schemas.microsoft.com/office/drawing/2014/main" id="{44840135-ED65-3D1D-646B-C61AF064FC00}"/>
                  </a:ext>
                </a:extLst>
              </p14:cNvPr>
              <p14:cNvContentPartPr/>
              <p14:nvPr/>
            </p14:nvContentPartPr>
            <p14:xfrm>
              <a:off x="1852059" y="4333148"/>
              <a:ext cx="360" cy="360"/>
            </p14:xfrm>
          </p:contentPart>
        </mc:Choice>
        <mc:Fallback>
          <p:pic>
            <p:nvPicPr>
              <p:cNvPr id="1486" name="Ink 1485">
                <a:extLst>
                  <a:ext uri="{FF2B5EF4-FFF2-40B4-BE49-F238E27FC236}">
                    <a16:creationId xmlns:a16="http://schemas.microsoft.com/office/drawing/2014/main" id="{44840135-ED65-3D1D-646B-C61AF064FC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6419" y="4297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1487" name="Ink 1486">
                <a:extLst>
                  <a:ext uri="{FF2B5EF4-FFF2-40B4-BE49-F238E27FC236}">
                    <a16:creationId xmlns:a16="http://schemas.microsoft.com/office/drawing/2014/main" id="{1CB7C44A-9C73-3F65-F464-BDA681FA641D}"/>
                  </a:ext>
                </a:extLst>
              </p14:cNvPr>
              <p14:cNvContentPartPr/>
              <p14:nvPr/>
            </p14:nvContentPartPr>
            <p14:xfrm>
              <a:off x="1717419" y="4046948"/>
              <a:ext cx="360" cy="360"/>
            </p14:xfrm>
          </p:contentPart>
        </mc:Choice>
        <mc:Fallback>
          <p:pic>
            <p:nvPicPr>
              <p:cNvPr id="1487" name="Ink 1486">
                <a:extLst>
                  <a:ext uri="{FF2B5EF4-FFF2-40B4-BE49-F238E27FC236}">
                    <a16:creationId xmlns:a16="http://schemas.microsoft.com/office/drawing/2014/main" id="{1CB7C44A-9C73-3F65-F464-BDA681FA64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1419" y="4011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1488" name="Ink 1487">
                <a:extLst>
                  <a:ext uri="{FF2B5EF4-FFF2-40B4-BE49-F238E27FC236}">
                    <a16:creationId xmlns:a16="http://schemas.microsoft.com/office/drawing/2014/main" id="{0B017D6A-71A8-584F-85B0-A4D453215F62}"/>
                  </a:ext>
                </a:extLst>
              </p14:cNvPr>
              <p14:cNvContentPartPr/>
              <p14:nvPr/>
            </p14:nvContentPartPr>
            <p14:xfrm>
              <a:off x="1947819" y="4031108"/>
              <a:ext cx="360" cy="360"/>
            </p14:xfrm>
          </p:contentPart>
        </mc:Choice>
        <mc:Fallback>
          <p:pic>
            <p:nvPicPr>
              <p:cNvPr id="1488" name="Ink 1487">
                <a:extLst>
                  <a:ext uri="{FF2B5EF4-FFF2-40B4-BE49-F238E27FC236}">
                    <a16:creationId xmlns:a16="http://schemas.microsoft.com/office/drawing/2014/main" id="{0B017D6A-71A8-584F-85B0-A4D453215F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1819" y="3995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1489" name="Ink 1488">
                <a:extLst>
                  <a:ext uri="{FF2B5EF4-FFF2-40B4-BE49-F238E27FC236}">
                    <a16:creationId xmlns:a16="http://schemas.microsoft.com/office/drawing/2014/main" id="{C28FBCAE-A915-641C-F154-BF7444D302B9}"/>
                  </a:ext>
                </a:extLst>
              </p14:cNvPr>
              <p14:cNvContentPartPr/>
              <p14:nvPr/>
            </p14:nvContentPartPr>
            <p14:xfrm>
              <a:off x="2019099" y="4301108"/>
              <a:ext cx="360" cy="360"/>
            </p14:xfrm>
          </p:contentPart>
        </mc:Choice>
        <mc:Fallback>
          <p:pic>
            <p:nvPicPr>
              <p:cNvPr id="1489" name="Ink 1488">
                <a:extLst>
                  <a:ext uri="{FF2B5EF4-FFF2-40B4-BE49-F238E27FC236}">
                    <a16:creationId xmlns:a16="http://schemas.microsoft.com/office/drawing/2014/main" id="{C28FBCAE-A915-641C-F154-BF7444D302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3459" y="4265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1490" name="Ink 1489">
                <a:extLst>
                  <a:ext uri="{FF2B5EF4-FFF2-40B4-BE49-F238E27FC236}">
                    <a16:creationId xmlns:a16="http://schemas.microsoft.com/office/drawing/2014/main" id="{2ACFDF0B-564A-9B8B-600C-FDCBC9B04CC5}"/>
                  </a:ext>
                </a:extLst>
              </p14:cNvPr>
              <p14:cNvContentPartPr/>
              <p14:nvPr/>
            </p14:nvContentPartPr>
            <p14:xfrm>
              <a:off x="2448579" y="4301108"/>
              <a:ext cx="360" cy="360"/>
            </p14:xfrm>
          </p:contentPart>
        </mc:Choice>
        <mc:Fallback>
          <p:pic>
            <p:nvPicPr>
              <p:cNvPr id="1490" name="Ink 1489">
                <a:extLst>
                  <a:ext uri="{FF2B5EF4-FFF2-40B4-BE49-F238E27FC236}">
                    <a16:creationId xmlns:a16="http://schemas.microsoft.com/office/drawing/2014/main" id="{2ACFDF0B-564A-9B8B-600C-FDCBC9B04C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2939" y="4265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1491" name="Ink 1490">
                <a:extLst>
                  <a:ext uri="{FF2B5EF4-FFF2-40B4-BE49-F238E27FC236}">
                    <a16:creationId xmlns:a16="http://schemas.microsoft.com/office/drawing/2014/main" id="{AB2B0A3B-8C9D-2446-7348-935D32576CE5}"/>
                  </a:ext>
                </a:extLst>
              </p14:cNvPr>
              <p14:cNvContentPartPr/>
              <p14:nvPr/>
            </p14:nvContentPartPr>
            <p14:xfrm>
              <a:off x="2536059" y="4643108"/>
              <a:ext cx="360" cy="360"/>
            </p14:xfrm>
          </p:contentPart>
        </mc:Choice>
        <mc:Fallback>
          <p:pic>
            <p:nvPicPr>
              <p:cNvPr id="1491" name="Ink 1490">
                <a:extLst>
                  <a:ext uri="{FF2B5EF4-FFF2-40B4-BE49-F238E27FC236}">
                    <a16:creationId xmlns:a16="http://schemas.microsoft.com/office/drawing/2014/main" id="{AB2B0A3B-8C9D-2446-7348-935D32576C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0419" y="4607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1492" name="Ink 1491">
                <a:extLst>
                  <a:ext uri="{FF2B5EF4-FFF2-40B4-BE49-F238E27FC236}">
                    <a16:creationId xmlns:a16="http://schemas.microsoft.com/office/drawing/2014/main" id="{B78D5F63-15C4-F08C-D45B-F63074413D5B}"/>
                  </a:ext>
                </a:extLst>
              </p14:cNvPr>
              <p14:cNvContentPartPr/>
              <p14:nvPr/>
            </p14:nvContentPartPr>
            <p14:xfrm>
              <a:off x="2750619" y="4481108"/>
              <a:ext cx="1800" cy="3600"/>
            </p14:xfrm>
          </p:contentPart>
        </mc:Choice>
        <mc:Fallback>
          <p:pic>
            <p:nvPicPr>
              <p:cNvPr id="1492" name="Ink 1491">
                <a:extLst>
                  <a:ext uri="{FF2B5EF4-FFF2-40B4-BE49-F238E27FC236}">
                    <a16:creationId xmlns:a16="http://schemas.microsoft.com/office/drawing/2014/main" id="{B78D5F63-15C4-F08C-D45B-F63074413D5B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714979" y="4445108"/>
                <a:ext cx="73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1493" name="Ink 1492">
                <a:extLst>
                  <a:ext uri="{FF2B5EF4-FFF2-40B4-BE49-F238E27FC236}">
                    <a16:creationId xmlns:a16="http://schemas.microsoft.com/office/drawing/2014/main" id="{CA35C79E-083D-DEE2-3C31-60EFA7818E26}"/>
                  </a:ext>
                </a:extLst>
              </p14:cNvPr>
              <p14:cNvContentPartPr/>
              <p14:nvPr/>
            </p14:nvContentPartPr>
            <p14:xfrm>
              <a:off x="3021339" y="4348988"/>
              <a:ext cx="360" cy="360"/>
            </p14:xfrm>
          </p:contentPart>
        </mc:Choice>
        <mc:Fallback>
          <p:pic>
            <p:nvPicPr>
              <p:cNvPr id="1493" name="Ink 1492">
                <a:extLst>
                  <a:ext uri="{FF2B5EF4-FFF2-40B4-BE49-F238E27FC236}">
                    <a16:creationId xmlns:a16="http://schemas.microsoft.com/office/drawing/2014/main" id="{CA35C79E-083D-DEE2-3C31-60EFA7818E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5339" y="4313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1494" name="Ink 1493">
                <a:extLst>
                  <a:ext uri="{FF2B5EF4-FFF2-40B4-BE49-F238E27FC236}">
                    <a16:creationId xmlns:a16="http://schemas.microsoft.com/office/drawing/2014/main" id="{F06BB215-62C3-153C-0BA8-C61898CDFFE2}"/>
                  </a:ext>
                </a:extLst>
              </p14:cNvPr>
              <p14:cNvContentPartPr/>
              <p14:nvPr/>
            </p14:nvContentPartPr>
            <p14:xfrm>
              <a:off x="2909739" y="4595588"/>
              <a:ext cx="360" cy="360"/>
            </p14:xfrm>
          </p:contentPart>
        </mc:Choice>
        <mc:Fallback>
          <p:pic>
            <p:nvPicPr>
              <p:cNvPr id="1494" name="Ink 1493">
                <a:extLst>
                  <a:ext uri="{FF2B5EF4-FFF2-40B4-BE49-F238E27FC236}">
                    <a16:creationId xmlns:a16="http://schemas.microsoft.com/office/drawing/2014/main" id="{F06BB215-62C3-153C-0BA8-C61898CDFF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3739" y="4559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1495" name="Ink 1494">
                <a:extLst>
                  <a:ext uri="{FF2B5EF4-FFF2-40B4-BE49-F238E27FC236}">
                    <a16:creationId xmlns:a16="http://schemas.microsoft.com/office/drawing/2014/main" id="{EC1869D0-6C55-2A39-B022-922C79E4E23B}"/>
                  </a:ext>
                </a:extLst>
              </p14:cNvPr>
              <p14:cNvContentPartPr/>
              <p14:nvPr/>
            </p14:nvContentPartPr>
            <p14:xfrm>
              <a:off x="2647299" y="4969268"/>
              <a:ext cx="360" cy="360"/>
            </p14:xfrm>
          </p:contentPart>
        </mc:Choice>
        <mc:Fallback>
          <p:pic>
            <p:nvPicPr>
              <p:cNvPr id="1495" name="Ink 1494">
                <a:extLst>
                  <a:ext uri="{FF2B5EF4-FFF2-40B4-BE49-F238E27FC236}">
                    <a16:creationId xmlns:a16="http://schemas.microsoft.com/office/drawing/2014/main" id="{EC1869D0-6C55-2A39-B022-922C79E4E2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1659" y="4933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1496" name="Ink 1495">
                <a:extLst>
                  <a:ext uri="{FF2B5EF4-FFF2-40B4-BE49-F238E27FC236}">
                    <a16:creationId xmlns:a16="http://schemas.microsoft.com/office/drawing/2014/main" id="{78A1A24B-E9E6-FEC1-73BB-65DC804124C1}"/>
                  </a:ext>
                </a:extLst>
              </p14:cNvPr>
              <p14:cNvContentPartPr/>
              <p14:nvPr/>
            </p14:nvContentPartPr>
            <p14:xfrm>
              <a:off x="2814339" y="4834268"/>
              <a:ext cx="360" cy="360"/>
            </p14:xfrm>
          </p:contentPart>
        </mc:Choice>
        <mc:Fallback>
          <p:pic>
            <p:nvPicPr>
              <p:cNvPr id="1496" name="Ink 1495">
                <a:extLst>
                  <a:ext uri="{FF2B5EF4-FFF2-40B4-BE49-F238E27FC236}">
                    <a16:creationId xmlns:a16="http://schemas.microsoft.com/office/drawing/2014/main" id="{78A1A24B-E9E6-FEC1-73BB-65DC804124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8699" y="4798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1497" name="Ink 1496">
                <a:extLst>
                  <a:ext uri="{FF2B5EF4-FFF2-40B4-BE49-F238E27FC236}">
                    <a16:creationId xmlns:a16="http://schemas.microsoft.com/office/drawing/2014/main" id="{8280C984-F5DD-A3E3-66EE-914528000FB8}"/>
                  </a:ext>
                </a:extLst>
              </p14:cNvPr>
              <p14:cNvContentPartPr/>
              <p14:nvPr/>
            </p14:nvContentPartPr>
            <p14:xfrm>
              <a:off x="3116379" y="4825988"/>
              <a:ext cx="360" cy="360"/>
            </p14:xfrm>
          </p:contentPart>
        </mc:Choice>
        <mc:Fallback>
          <p:pic>
            <p:nvPicPr>
              <p:cNvPr id="1497" name="Ink 1496">
                <a:extLst>
                  <a:ext uri="{FF2B5EF4-FFF2-40B4-BE49-F238E27FC236}">
                    <a16:creationId xmlns:a16="http://schemas.microsoft.com/office/drawing/2014/main" id="{8280C984-F5DD-A3E3-66EE-914528000F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0739" y="4789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1498" name="Ink 1497">
                <a:extLst>
                  <a:ext uri="{FF2B5EF4-FFF2-40B4-BE49-F238E27FC236}">
                    <a16:creationId xmlns:a16="http://schemas.microsoft.com/office/drawing/2014/main" id="{D797539F-F65E-CE46-29E4-F3696A9C81E9}"/>
                  </a:ext>
                </a:extLst>
              </p14:cNvPr>
              <p14:cNvContentPartPr/>
              <p14:nvPr/>
            </p14:nvContentPartPr>
            <p14:xfrm>
              <a:off x="3218619" y="5192108"/>
              <a:ext cx="1800" cy="360"/>
            </p14:xfrm>
          </p:contentPart>
        </mc:Choice>
        <mc:Fallback>
          <p:pic>
            <p:nvPicPr>
              <p:cNvPr id="1498" name="Ink 1497">
                <a:extLst>
                  <a:ext uri="{FF2B5EF4-FFF2-40B4-BE49-F238E27FC236}">
                    <a16:creationId xmlns:a16="http://schemas.microsoft.com/office/drawing/2014/main" id="{D797539F-F65E-CE46-29E4-F3696A9C81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2619" y="515610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1499" name="Ink 1498">
                <a:extLst>
                  <a:ext uri="{FF2B5EF4-FFF2-40B4-BE49-F238E27FC236}">
                    <a16:creationId xmlns:a16="http://schemas.microsoft.com/office/drawing/2014/main" id="{104A8F82-D612-251E-2A19-559B3B798E55}"/>
                  </a:ext>
                </a:extLst>
              </p14:cNvPr>
              <p14:cNvContentPartPr/>
              <p14:nvPr/>
            </p14:nvContentPartPr>
            <p14:xfrm>
              <a:off x="2878059" y="5144228"/>
              <a:ext cx="360" cy="360"/>
            </p14:xfrm>
          </p:contentPart>
        </mc:Choice>
        <mc:Fallback>
          <p:pic>
            <p:nvPicPr>
              <p:cNvPr id="1499" name="Ink 1498">
                <a:extLst>
                  <a:ext uri="{FF2B5EF4-FFF2-40B4-BE49-F238E27FC236}">
                    <a16:creationId xmlns:a16="http://schemas.microsoft.com/office/drawing/2014/main" id="{104A8F82-D612-251E-2A19-559B3B798E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2419" y="5108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1500" name="Ink 1499">
                <a:extLst>
                  <a:ext uri="{FF2B5EF4-FFF2-40B4-BE49-F238E27FC236}">
                    <a16:creationId xmlns:a16="http://schemas.microsoft.com/office/drawing/2014/main" id="{B3127A86-690B-2854-A523-EC99AC2DDA19}"/>
                  </a:ext>
                </a:extLst>
              </p14:cNvPr>
              <p14:cNvContentPartPr/>
              <p14:nvPr/>
            </p14:nvContentPartPr>
            <p14:xfrm>
              <a:off x="2695179" y="5533748"/>
              <a:ext cx="360" cy="360"/>
            </p14:xfrm>
          </p:contentPart>
        </mc:Choice>
        <mc:Fallback>
          <p:pic>
            <p:nvPicPr>
              <p:cNvPr id="1500" name="Ink 1499">
                <a:extLst>
                  <a:ext uri="{FF2B5EF4-FFF2-40B4-BE49-F238E27FC236}">
                    <a16:creationId xmlns:a16="http://schemas.microsoft.com/office/drawing/2014/main" id="{B3127A86-690B-2854-A523-EC99AC2DDA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9179" y="5497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1501" name="Ink 1500">
                <a:extLst>
                  <a:ext uri="{FF2B5EF4-FFF2-40B4-BE49-F238E27FC236}">
                    <a16:creationId xmlns:a16="http://schemas.microsoft.com/office/drawing/2014/main" id="{F7E529EA-0055-613F-6CF6-65922D6EA5AB}"/>
                  </a:ext>
                </a:extLst>
              </p14:cNvPr>
              <p14:cNvContentPartPr/>
              <p14:nvPr/>
            </p14:nvContentPartPr>
            <p14:xfrm>
              <a:off x="2559819" y="5303348"/>
              <a:ext cx="360" cy="360"/>
            </p14:xfrm>
          </p:contentPart>
        </mc:Choice>
        <mc:Fallback>
          <p:pic>
            <p:nvPicPr>
              <p:cNvPr id="1501" name="Ink 1500">
                <a:extLst>
                  <a:ext uri="{FF2B5EF4-FFF2-40B4-BE49-F238E27FC236}">
                    <a16:creationId xmlns:a16="http://schemas.microsoft.com/office/drawing/2014/main" id="{F7E529EA-0055-613F-6CF6-65922D6EA5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4179" y="5267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1502" name="Ink 1501">
                <a:extLst>
                  <a:ext uri="{FF2B5EF4-FFF2-40B4-BE49-F238E27FC236}">
                    <a16:creationId xmlns:a16="http://schemas.microsoft.com/office/drawing/2014/main" id="{56108B92-E200-D08B-CB4B-67CE8D33D14E}"/>
                  </a:ext>
                </a:extLst>
              </p14:cNvPr>
              <p14:cNvContentPartPr/>
              <p14:nvPr/>
            </p14:nvContentPartPr>
            <p14:xfrm>
              <a:off x="2456499" y="5008868"/>
              <a:ext cx="360" cy="360"/>
            </p14:xfrm>
          </p:contentPart>
        </mc:Choice>
        <mc:Fallback>
          <p:pic>
            <p:nvPicPr>
              <p:cNvPr id="1502" name="Ink 1501">
                <a:extLst>
                  <a:ext uri="{FF2B5EF4-FFF2-40B4-BE49-F238E27FC236}">
                    <a16:creationId xmlns:a16="http://schemas.microsoft.com/office/drawing/2014/main" id="{56108B92-E200-D08B-CB4B-67CE8D33D1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0859" y="4973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1503" name="Ink 1502">
                <a:extLst>
                  <a:ext uri="{FF2B5EF4-FFF2-40B4-BE49-F238E27FC236}">
                    <a16:creationId xmlns:a16="http://schemas.microsoft.com/office/drawing/2014/main" id="{3F38EAB7-924A-4444-408D-E51E345D4A24}"/>
                  </a:ext>
                </a:extLst>
              </p14:cNvPr>
              <p14:cNvContentPartPr/>
              <p14:nvPr/>
            </p14:nvContentPartPr>
            <p14:xfrm>
              <a:off x="2353179" y="5135948"/>
              <a:ext cx="360" cy="360"/>
            </p14:xfrm>
          </p:contentPart>
        </mc:Choice>
        <mc:Fallback>
          <p:pic>
            <p:nvPicPr>
              <p:cNvPr id="1503" name="Ink 1502">
                <a:extLst>
                  <a:ext uri="{FF2B5EF4-FFF2-40B4-BE49-F238E27FC236}">
                    <a16:creationId xmlns:a16="http://schemas.microsoft.com/office/drawing/2014/main" id="{3F38EAB7-924A-4444-408D-E51E345D4A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7179" y="5100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1504" name="Ink 1503">
                <a:extLst>
                  <a:ext uri="{FF2B5EF4-FFF2-40B4-BE49-F238E27FC236}">
                    <a16:creationId xmlns:a16="http://schemas.microsoft.com/office/drawing/2014/main" id="{3C87EB67-1AFC-0C21-6449-C6A56F9EB111}"/>
                  </a:ext>
                </a:extLst>
              </p14:cNvPr>
              <p14:cNvContentPartPr/>
              <p14:nvPr/>
            </p14:nvContentPartPr>
            <p14:xfrm>
              <a:off x="2194059" y="5342948"/>
              <a:ext cx="360" cy="360"/>
            </p14:xfrm>
          </p:contentPart>
        </mc:Choice>
        <mc:Fallback>
          <p:pic>
            <p:nvPicPr>
              <p:cNvPr id="1504" name="Ink 1503">
                <a:extLst>
                  <a:ext uri="{FF2B5EF4-FFF2-40B4-BE49-F238E27FC236}">
                    <a16:creationId xmlns:a16="http://schemas.microsoft.com/office/drawing/2014/main" id="{3C87EB67-1AFC-0C21-6449-C6A56F9EB1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8419" y="5306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1505" name="Ink 1504">
                <a:extLst>
                  <a:ext uri="{FF2B5EF4-FFF2-40B4-BE49-F238E27FC236}">
                    <a16:creationId xmlns:a16="http://schemas.microsoft.com/office/drawing/2014/main" id="{2D612DA8-6F5B-99F1-C230-222C9600DA8F}"/>
                  </a:ext>
                </a:extLst>
              </p14:cNvPr>
              <p14:cNvContentPartPr/>
              <p14:nvPr/>
            </p14:nvContentPartPr>
            <p14:xfrm>
              <a:off x="2178219" y="4818068"/>
              <a:ext cx="360" cy="360"/>
            </p14:xfrm>
          </p:contentPart>
        </mc:Choice>
        <mc:Fallback>
          <p:pic>
            <p:nvPicPr>
              <p:cNvPr id="1505" name="Ink 1504">
                <a:extLst>
                  <a:ext uri="{FF2B5EF4-FFF2-40B4-BE49-F238E27FC236}">
                    <a16:creationId xmlns:a16="http://schemas.microsoft.com/office/drawing/2014/main" id="{2D612DA8-6F5B-99F1-C230-222C9600DA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2579" y="4782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1506" name="Ink 1505">
                <a:extLst>
                  <a:ext uri="{FF2B5EF4-FFF2-40B4-BE49-F238E27FC236}">
                    <a16:creationId xmlns:a16="http://schemas.microsoft.com/office/drawing/2014/main" id="{85716A70-7956-F563-7C3A-7F5486E45D21}"/>
                  </a:ext>
                </a:extLst>
              </p14:cNvPr>
              <p14:cNvContentPartPr/>
              <p14:nvPr/>
            </p14:nvContentPartPr>
            <p14:xfrm>
              <a:off x="2042859" y="5016788"/>
              <a:ext cx="360" cy="360"/>
            </p14:xfrm>
          </p:contentPart>
        </mc:Choice>
        <mc:Fallback>
          <p:pic>
            <p:nvPicPr>
              <p:cNvPr id="1506" name="Ink 1505">
                <a:extLst>
                  <a:ext uri="{FF2B5EF4-FFF2-40B4-BE49-F238E27FC236}">
                    <a16:creationId xmlns:a16="http://schemas.microsoft.com/office/drawing/2014/main" id="{85716A70-7956-F563-7C3A-7F5486E45D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7219" y="4981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1507" name="Ink 1506">
                <a:extLst>
                  <a:ext uri="{FF2B5EF4-FFF2-40B4-BE49-F238E27FC236}">
                    <a16:creationId xmlns:a16="http://schemas.microsoft.com/office/drawing/2014/main" id="{3D5A210D-022D-1771-5C8F-C60288462D6D}"/>
                  </a:ext>
                </a:extLst>
              </p14:cNvPr>
              <p14:cNvContentPartPr/>
              <p14:nvPr/>
            </p14:nvContentPartPr>
            <p14:xfrm>
              <a:off x="2019099" y="4508108"/>
              <a:ext cx="360" cy="360"/>
            </p14:xfrm>
          </p:contentPart>
        </mc:Choice>
        <mc:Fallback>
          <p:pic>
            <p:nvPicPr>
              <p:cNvPr id="1507" name="Ink 1506">
                <a:extLst>
                  <a:ext uri="{FF2B5EF4-FFF2-40B4-BE49-F238E27FC236}">
                    <a16:creationId xmlns:a16="http://schemas.microsoft.com/office/drawing/2014/main" id="{3D5A210D-022D-1771-5C8F-C60288462D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3459" y="4472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1508" name="Ink 1507">
                <a:extLst>
                  <a:ext uri="{FF2B5EF4-FFF2-40B4-BE49-F238E27FC236}">
                    <a16:creationId xmlns:a16="http://schemas.microsoft.com/office/drawing/2014/main" id="{4A7D17B0-617D-14AA-8F69-614EBB7543FA}"/>
                  </a:ext>
                </a:extLst>
              </p14:cNvPr>
              <p14:cNvContentPartPr/>
              <p14:nvPr/>
            </p14:nvContentPartPr>
            <p14:xfrm>
              <a:off x="1701219" y="4698908"/>
              <a:ext cx="360" cy="360"/>
            </p14:xfrm>
          </p:contentPart>
        </mc:Choice>
        <mc:Fallback>
          <p:pic>
            <p:nvPicPr>
              <p:cNvPr id="1508" name="Ink 1507">
                <a:extLst>
                  <a:ext uri="{FF2B5EF4-FFF2-40B4-BE49-F238E27FC236}">
                    <a16:creationId xmlns:a16="http://schemas.microsoft.com/office/drawing/2014/main" id="{4A7D17B0-617D-14AA-8F69-614EBB7543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5579" y="4662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1509" name="Ink 1508">
                <a:extLst>
                  <a:ext uri="{FF2B5EF4-FFF2-40B4-BE49-F238E27FC236}">
                    <a16:creationId xmlns:a16="http://schemas.microsoft.com/office/drawing/2014/main" id="{3A052E3E-8126-688F-2F26-20035AF79953}"/>
                  </a:ext>
                </a:extLst>
              </p14:cNvPr>
              <p14:cNvContentPartPr/>
              <p14:nvPr/>
            </p14:nvContentPartPr>
            <p14:xfrm>
              <a:off x="1931979" y="4873868"/>
              <a:ext cx="360" cy="360"/>
            </p14:xfrm>
          </p:contentPart>
        </mc:Choice>
        <mc:Fallback>
          <p:pic>
            <p:nvPicPr>
              <p:cNvPr id="1509" name="Ink 1508">
                <a:extLst>
                  <a:ext uri="{FF2B5EF4-FFF2-40B4-BE49-F238E27FC236}">
                    <a16:creationId xmlns:a16="http://schemas.microsoft.com/office/drawing/2014/main" id="{3A052E3E-8126-688F-2F26-20035AF799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5979" y="4837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1510" name="Ink 1509">
                <a:extLst>
                  <a:ext uri="{FF2B5EF4-FFF2-40B4-BE49-F238E27FC236}">
                    <a16:creationId xmlns:a16="http://schemas.microsoft.com/office/drawing/2014/main" id="{A18A725A-A35D-662D-B745-B9FC9CB42E47}"/>
                  </a:ext>
                </a:extLst>
              </p14:cNvPr>
              <p14:cNvContentPartPr/>
              <p14:nvPr/>
            </p14:nvContentPartPr>
            <p14:xfrm>
              <a:off x="1653699" y="5025068"/>
              <a:ext cx="360" cy="360"/>
            </p14:xfrm>
          </p:contentPart>
        </mc:Choice>
        <mc:Fallback>
          <p:pic>
            <p:nvPicPr>
              <p:cNvPr id="1510" name="Ink 1509">
                <a:extLst>
                  <a:ext uri="{FF2B5EF4-FFF2-40B4-BE49-F238E27FC236}">
                    <a16:creationId xmlns:a16="http://schemas.microsoft.com/office/drawing/2014/main" id="{A18A725A-A35D-662D-B745-B9FC9CB42E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7699" y="4989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1511" name="Ink 1510">
                <a:extLst>
                  <a:ext uri="{FF2B5EF4-FFF2-40B4-BE49-F238E27FC236}">
                    <a16:creationId xmlns:a16="http://schemas.microsoft.com/office/drawing/2014/main" id="{92D62B3A-55DC-8476-0E39-2F84BE242406}"/>
                  </a:ext>
                </a:extLst>
              </p14:cNvPr>
              <p14:cNvContentPartPr/>
              <p14:nvPr/>
            </p14:nvContentPartPr>
            <p14:xfrm>
              <a:off x="1550019" y="5303348"/>
              <a:ext cx="360" cy="360"/>
            </p14:xfrm>
          </p:contentPart>
        </mc:Choice>
        <mc:Fallback>
          <p:pic>
            <p:nvPicPr>
              <p:cNvPr id="1511" name="Ink 1510">
                <a:extLst>
                  <a:ext uri="{FF2B5EF4-FFF2-40B4-BE49-F238E27FC236}">
                    <a16:creationId xmlns:a16="http://schemas.microsoft.com/office/drawing/2014/main" id="{92D62B3A-55DC-8476-0E39-2F84BE2424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4379" y="5267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1512" name="Ink 1511">
                <a:extLst>
                  <a:ext uri="{FF2B5EF4-FFF2-40B4-BE49-F238E27FC236}">
                    <a16:creationId xmlns:a16="http://schemas.microsoft.com/office/drawing/2014/main" id="{4AA4EBB9-4085-D088-77E0-BD832B5DCF11}"/>
                  </a:ext>
                </a:extLst>
              </p14:cNvPr>
              <p14:cNvContentPartPr/>
              <p14:nvPr/>
            </p14:nvContentPartPr>
            <p14:xfrm>
              <a:off x="1724979" y="5398388"/>
              <a:ext cx="360" cy="360"/>
            </p14:xfrm>
          </p:contentPart>
        </mc:Choice>
        <mc:Fallback>
          <p:pic>
            <p:nvPicPr>
              <p:cNvPr id="1512" name="Ink 1511">
                <a:extLst>
                  <a:ext uri="{FF2B5EF4-FFF2-40B4-BE49-F238E27FC236}">
                    <a16:creationId xmlns:a16="http://schemas.microsoft.com/office/drawing/2014/main" id="{4AA4EBB9-4085-D088-77E0-BD832B5DCF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9339" y="5362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1513" name="Ink 1512">
                <a:extLst>
                  <a:ext uri="{FF2B5EF4-FFF2-40B4-BE49-F238E27FC236}">
                    <a16:creationId xmlns:a16="http://schemas.microsoft.com/office/drawing/2014/main" id="{F625D598-F82B-3B0C-FD8B-ACA347B113E7}"/>
                  </a:ext>
                </a:extLst>
              </p14:cNvPr>
              <p14:cNvContentPartPr/>
              <p14:nvPr/>
            </p14:nvContentPartPr>
            <p14:xfrm>
              <a:off x="1359219" y="5573708"/>
              <a:ext cx="360" cy="360"/>
            </p14:xfrm>
          </p:contentPart>
        </mc:Choice>
        <mc:Fallback>
          <p:pic>
            <p:nvPicPr>
              <p:cNvPr id="1513" name="Ink 1512">
                <a:extLst>
                  <a:ext uri="{FF2B5EF4-FFF2-40B4-BE49-F238E27FC236}">
                    <a16:creationId xmlns:a16="http://schemas.microsoft.com/office/drawing/2014/main" id="{F625D598-F82B-3B0C-FD8B-ACA347B113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3579" y="5537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1514" name="Ink 1513">
                <a:extLst>
                  <a:ext uri="{FF2B5EF4-FFF2-40B4-BE49-F238E27FC236}">
                    <a16:creationId xmlns:a16="http://schemas.microsoft.com/office/drawing/2014/main" id="{852EBB08-E68A-6EF2-08BF-C98F755077AE}"/>
                  </a:ext>
                </a:extLst>
              </p14:cNvPr>
              <p14:cNvContentPartPr/>
              <p14:nvPr/>
            </p14:nvContentPartPr>
            <p14:xfrm>
              <a:off x="7354659" y="842588"/>
              <a:ext cx="360" cy="360"/>
            </p14:xfrm>
          </p:contentPart>
        </mc:Choice>
        <mc:Fallback>
          <p:pic>
            <p:nvPicPr>
              <p:cNvPr id="1514" name="Ink 1513">
                <a:extLst>
                  <a:ext uri="{FF2B5EF4-FFF2-40B4-BE49-F238E27FC236}">
                    <a16:creationId xmlns:a16="http://schemas.microsoft.com/office/drawing/2014/main" id="{852EBB08-E68A-6EF2-08BF-C98F755077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9019" y="806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1515" name="Ink 1514">
                <a:extLst>
                  <a:ext uri="{FF2B5EF4-FFF2-40B4-BE49-F238E27FC236}">
                    <a16:creationId xmlns:a16="http://schemas.microsoft.com/office/drawing/2014/main" id="{7275AD26-947B-8D01-EF84-D7F0E785898F}"/>
                  </a:ext>
                </a:extLst>
              </p14:cNvPr>
              <p14:cNvContentPartPr/>
              <p14:nvPr/>
            </p14:nvContentPartPr>
            <p14:xfrm>
              <a:off x="-24261" y="206468"/>
              <a:ext cx="360" cy="360"/>
            </p14:xfrm>
          </p:contentPart>
        </mc:Choice>
        <mc:Fallback>
          <p:pic>
            <p:nvPicPr>
              <p:cNvPr id="1515" name="Ink 1514">
                <a:extLst>
                  <a:ext uri="{FF2B5EF4-FFF2-40B4-BE49-F238E27FC236}">
                    <a16:creationId xmlns:a16="http://schemas.microsoft.com/office/drawing/2014/main" id="{7275AD26-947B-8D01-EF84-D7F0E78589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0261" y="170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1516" name="Ink 1515">
                <a:extLst>
                  <a:ext uri="{FF2B5EF4-FFF2-40B4-BE49-F238E27FC236}">
                    <a16:creationId xmlns:a16="http://schemas.microsoft.com/office/drawing/2014/main" id="{AEFF64DB-6C75-0A83-EB48-A4A8EBACA21F}"/>
                  </a:ext>
                </a:extLst>
              </p14:cNvPr>
              <p14:cNvContentPartPr/>
              <p14:nvPr/>
            </p14:nvContentPartPr>
            <p14:xfrm>
              <a:off x="7569219" y="63188"/>
              <a:ext cx="360" cy="360"/>
            </p14:xfrm>
          </p:contentPart>
        </mc:Choice>
        <mc:Fallback>
          <p:pic>
            <p:nvPicPr>
              <p:cNvPr id="1516" name="Ink 1515">
                <a:extLst>
                  <a:ext uri="{FF2B5EF4-FFF2-40B4-BE49-F238E27FC236}">
                    <a16:creationId xmlns:a16="http://schemas.microsoft.com/office/drawing/2014/main" id="{AEFF64DB-6C75-0A83-EB48-A4A8EBACA2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3579" y="27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1517" name="Ink 1516">
                <a:extLst>
                  <a:ext uri="{FF2B5EF4-FFF2-40B4-BE49-F238E27FC236}">
                    <a16:creationId xmlns:a16="http://schemas.microsoft.com/office/drawing/2014/main" id="{82CBF8F0-F1E4-0EC8-5E68-C7193D27D417}"/>
                  </a:ext>
                </a:extLst>
              </p14:cNvPr>
              <p14:cNvContentPartPr/>
              <p14:nvPr/>
            </p14:nvContentPartPr>
            <p14:xfrm>
              <a:off x="6153699" y="134828"/>
              <a:ext cx="360" cy="360"/>
            </p14:xfrm>
          </p:contentPart>
        </mc:Choice>
        <mc:Fallback>
          <p:pic>
            <p:nvPicPr>
              <p:cNvPr id="1517" name="Ink 1516">
                <a:extLst>
                  <a:ext uri="{FF2B5EF4-FFF2-40B4-BE49-F238E27FC236}">
                    <a16:creationId xmlns:a16="http://schemas.microsoft.com/office/drawing/2014/main" id="{82CBF8F0-F1E4-0EC8-5E68-C7193D27D4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8059" y="99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1518" name="Ink 1517">
                <a:extLst>
                  <a:ext uri="{FF2B5EF4-FFF2-40B4-BE49-F238E27FC236}">
                    <a16:creationId xmlns:a16="http://schemas.microsoft.com/office/drawing/2014/main" id="{71FC2AEC-4EC4-4300-B11E-3CBBB71DF142}"/>
                  </a:ext>
                </a:extLst>
              </p14:cNvPr>
              <p14:cNvContentPartPr/>
              <p14:nvPr/>
            </p14:nvContentPartPr>
            <p14:xfrm>
              <a:off x="896619" y="1247948"/>
              <a:ext cx="1800" cy="360"/>
            </p14:xfrm>
          </p:contentPart>
        </mc:Choice>
        <mc:Fallback>
          <p:pic>
            <p:nvPicPr>
              <p:cNvPr id="1518" name="Ink 1517">
                <a:extLst>
                  <a:ext uri="{FF2B5EF4-FFF2-40B4-BE49-F238E27FC236}">
                    <a16:creationId xmlns:a16="http://schemas.microsoft.com/office/drawing/2014/main" id="{71FC2AEC-4EC4-4300-B11E-3CBBB71DF14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0979" y="121230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1519" name="Ink 1518">
                <a:extLst>
                  <a:ext uri="{FF2B5EF4-FFF2-40B4-BE49-F238E27FC236}">
                    <a16:creationId xmlns:a16="http://schemas.microsoft.com/office/drawing/2014/main" id="{D8B6140D-096F-9B99-20FE-A57B54D0DA9E}"/>
                  </a:ext>
                </a:extLst>
              </p14:cNvPr>
              <p14:cNvContentPartPr/>
              <p14:nvPr/>
            </p14:nvContentPartPr>
            <p14:xfrm>
              <a:off x="2186499" y="1566188"/>
              <a:ext cx="360" cy="360"/>
            </p14:xfrm>
          </p:contentPart>
        </mc:Choice>
        <mc:Fallback>
          <p:pic>
            <p:nvPicPr>
              <p:cNvPr id="1519" name="Ink 1518">
                <a:extLst>
                  <a:ext uri="{FF2B5EF4-FFF2-40B4-BE49-F238E27FC236}">
                    <a16:creationId xmlns:a16="http://schemas.microsoft.com/office/drawing/2014/main" id="{D8B6140D-096F-9B99-20FE-A57B54D0DA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0499" y="1530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1520" name="Ink 1519">
                <a:extLst>
                  <a:ext uri="{FF2B5EF4-FFF2-40B4-BE49-F238E27FC236}">
                    <a16:creationId xmlns:a16="http://schemas.microsoft.com/office/drawing/2014/main" id="{5918E57C-8A45-4B95-D5F0-57E8243E1746}"/>
                  </a:ext>
                </a:extLst>
              </p14:cNvPr>
              <p14:cNvContentPartPr/>
              <p14:nvPr/>
            </p14:nvContentPartPr>
            <p14:xfrm>
              <a:off x="2790579" y="1788668"/>
              <a:ext cx="360" cy="360"/>
            </p14:xfrm>
          </p:contentPart>
        </mc:Choice>
        <mc:Fallback>
          <p:pic>
            <p:nvPicPr>
              <p:cNvPr id="1520" name="Ink 1519">
                <a:extLst>
                  <a:ext uri="{FF2B5EF4-FFF2-40B4-BE49-F238E27FC236}">
                    <a16:creationId xmlns:a16="http://schemas.microsoft.com/office/drawing/2014/main" id="{5918E57C-8A45-4B95-D5F0-57E8243E17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4939" y="1752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1521" name="Ink 1520">
                <a:extLst>
                  <a:ext uri="{FF2B5EF4-FFF2-40B4-BE49-F238E27FC236}">
                    <a16:creationId xmlns:a16="http://schemas.microsoft.com/office/drawing/2014/main" id="{92B7D729-833B-1467-64E6-C6398688FEB2}"/>
                  </a:ext>
                </a:extLst>
              </p14:cNvPr>
              <p14:cNvContentPartPr/>
              <p14:nvPr/>
            </p14:nvContentPartPr>
            <p14:xfrm>
              <a:off x="7911219" y="1168748"/>
              <a:ext cx="360" cy="360"/>
            </p14:xfrm>
          </p:contentPart>
        </mc:Choice>
        <mc:Fallback>
          <p:pic>
            <p:nvPicPr>
              <p:cNvPr id="1521" name="Ink 1520">
                <a:extLst>
                  <a:ext uri="{FF2B5EF4-FFF2-40B4-BE49-F238E27FC236}">
                    <a16:creationId xmlns:a16="http://schemas.microsoft.com/office/drawing/2014/main" id="{92B7D729-833B-1467-64E6-C6398688FE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579" y="1132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1522" name="Ink 1521">
                <a:extLst>
                  <a:ext uri="{FF2B5EF4-FFF2-40B4-BE49-F238E27FC236}">
                    <a16:creationId xmlns:a16="http://schemas.microsoft.com/office/drawing/2014/main" id="{B4B57F4D-E2E7-0D26-DD31-1F0F24E0E725}"/>
                  </a:ext>
                </a:extLst>
              </p14:cNvPr>
              <p14:cNvContentPartPr/>
              <p14:nvPr/>
            </p14:nvContentPartPr>
            <p14:xfrm>
              <a:off x="8054499" y="1581668"/>
              <a:ext cx="360" cy="360"/>
            </p14:xfrm>
          </p:contentPart>
        </mc:Choice>
        <mc:Fallback>
          <p:pic>
            <p:nvPicPr>
              <p:cNvPr id="1522" name="Ink 1521">
                <a:extLst>
                  <a:ext uri="{FF2B5EF4-FFF2-40B4-BE49-F238E27FC236}">
                    <a16:creationId xmlns:a16="http://schemas.microsoft.com/office/drawing/2014/main" id="{B4B57F4D-E2E7-0D26-DD31-1F0F24E0E7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8499" y="1546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1523" name="Ink 1522">
                <a:extLst>
                  <a:ext uri="{FF2B5EF4-FFF2-40B4-BE49-F238E27FC236}">
                    <a16:creationId xmlns:a16="http://schemas.microsoft.com/office/drawing/2014/main" id="{27103CDE-2C10-76A4-B9DA-830FBC60612F}"/>
                  </a:ext>
                </a:extLst>
              </p14:cNvPr>
              <p14:cNvContentPartPr/>
              <p14:nvPr/>
            </p14:nvContentPartPr>
            <p14:xfrm>
              <a:off x="8229099" y="1351268"/>
              <a:ext cx="360" cy="360"/>
            </p14:xfrm>
          </p:contentPart>
        </mc:Choice>
        <mc:Fallback>
          <p:pic>
            <p:nvPicPr>
              <p:cNvPr id="1523" name="Ink 1522">
                <a:extLst>
                  <a:ext uri="{FF2B5EF4-FFF2-40B4-BE49-F238E27FC236}">
                    <a16:creationId xmlns:a16="http://schemas.microsoft.com/office/drawing/2014/main" id="{27103CDE-2C10-76A4-B9DA-830FBC6061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3459" y="1315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1524" name="Ink 1523">
                <a:extLst>
                  <a:ext uri="{FF2B5EF4-FFF2-40B4-BE49-F238E27FC236}">
                    <a16:creationId xmlns:a16="http://schemas.microsoft.com/office/drawing/2014/main" id="{4D4283B6-E6BA-164D-29EA-88919CEA6B94}"/>
                  </a:ext>
                </a:extLst>
              </p14:cNvPr>
              <p14:cNvContentPartPr/>
              <p14:nvPr/>
            </p14:nvContentPartPr>
            <p14:xfrm>
              <a:off x="8865579" y="1279988"/>
              <a:ext cx="360" cy="360"/>
            </p14:xfrm>
          </p:contentPart>
        </mc:Choice>
        <mc:Fallback>
          <p:pic>
            <p:nvPicPr>
              <p:cNvPr id="1524" name="Ink 1523">
                <a:extLst>
                  <a:ext uri="{FF2B5EF4-FFF2-40B4-BE49-F238E27FC236}">
                    <a16:creationId xmlns:a16="http://schemas.microsoft.com/office/drawing/2014/main" id="{4D4283B6-E6BA-164D-29EA-88919CEA6B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29579" y="1243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1525" name="Ink 1524">
                <a:extLst>
                  <a:ext uri="{FF2B5EF4-FFF2-40B4-BE49-F238E27FC236}">
                    <a16:creationId xmlns:a16="http://schemas.microsoft.com/office/drawing/2014/main" id="{359A8D71-8E63-87D5-245A-E74643CF025F}"/>
                  </a:ext>
                </a:extLst>
              </p14:cNvPr>
              <p14:cNvContentPartPr/>
              <p14:nvPr/>
            </p14:nvContentPartPr>
            <p14:xfrm>
              <a:off x="9294699" y="1279988"/>
              <a:ext cx="360" cy="360"/>
            </p14:xfrm>
          </p:contentPart>
        </mc:Choice>
        <mc:Fallback>
          <p:pic>
            <p:nvPicPr>
              <p:cNvPr id="1525" name="Ink 1524">
                <a:extLst>
                  <a:ext uri="{FF2B5EF4-FFF2-40B4-BE49-F238E27FC236}">
                    <a16:creationId xmlns:a16="http://schemas.microsoft.com/office/drawing/2014/main" id="{359A8D71-8E63-87D5-245A-E74643CF02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58699" y="1243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1526" name="Ink 1525">
                <a:extLst>
                  <a:ext uri="{FF2B5EF4-FFF2-40B4-BE49-F238E27FC236}">
                    <a16:creationId xmlns:a16="http://schemas.microsoft.com/office/drawing/2014/main" id="{8F694CF3-2854-EE06-0247-7DE875977E5B}"/>
                  </a:ext>
                </a:extLst>
              </p14:cNvPr>
              <p14:cNvContentPartPr/>
              <p14:nvPr/>
            </p14:nvContentPartPr>
            <p14:xfrm>
              <a:off x="9095979" y="1136708"/>
              <a:ext cx="360" cy="360"/>
            </p14:xfrm>
          </p:contentPart>
        </mc:Choice>
        <mc:Fallback>
          <p:pic>
            <p:nvPicPr>
              <p:cNvPr id="1526" name="Ink 1525">
                <a:extLst>
                  <a:ext uri="{FF2B5EF4-FFF2-40B4-BE49-F238E27FC236}">
                    <a16:creationId xmlns:a16="http://schemas.microsoft.com/office/drawing/2014/main" id="{8F694CF3-2854-EE06-0247-7DE875977E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59979" y="1101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1527" name="Ink 1526">
                <a:extLst>
                  <a:ext uri="{FF2B5EF4-FFF2-40B4-BE49-F238E27FC236}">
                    <a16:creationId xmlns:a16="http://schemas.microsoft.com/office/drawing/2014/main" id="{15C7D7CD-B1D0-8B8E-6DB8-95D7F8348F13}"/>
                  </a:ext>
                </a:extLst>
              </p14:cNvPr>
              <p14:cNvContentPartPr/>
              <p14:nvPr/>
            </p14:nvContentPartPr>
            <p14:xfrm>
              <a:off x="9278859" y="930068"/>
              <a:ext cx="360" cy="360"/>
            </p14:xfrm>
          </p:contentPart>
        </mc:Choice>
        <mc:Fallback>
          <p:pic>
            <p:nvPicPr>
              <p:cNvPr id="1527" name="Ink 1526">
                <a:extLst>
                  <a:ext uri="{FF2B5EF4-FFF2-40B4-BE49-F238E27FC236}">
                    <a16:creationId xmlns:a16="http://schemas.microsoft.com/office/drawing/2014/main" id="{15C7D7CD-B1D0-8B8E-6DB8-95D7F8348F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3219" y="894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1528" name="Ink 1527">
                <a:extLst>
                  <a:ext uri="{FF2B5EF4-FFF2-40B4-BE49-F238E27FC236}">
                    <a16:creationId xmlns:a16="http://schemas.microsoft.com/office/drawing/2014/main" id="{B4493F81-1D02-76B9-0170-7B2BFCB73C84}"/>
                  </a:ext>
                </a:extLst>
              </p14:cNvPr>
              <p14:cNvContentPartPr/>
              <p14:nvPr/>
            </p14:nvContentPartPr>
            <p14:xfrm>
              <a:off x="9636699" y="1311668"/>
              <a:ext cx="360" cy="360"/>
            </p14:xfrm>
          </p:contentPart>
        </mc:Choice>
        <mc:Fallback>
          <p:pic>
            <p:nvPicPr>
              <p:cNvPr id="1528" name="Ink 1527">
                <a:extLst>
                  <a:ext uri="{FF2B5EF4-FFF2-40B4-BE49-F238E27FC236}">
                    <a16:creationId xmlns:a16="http://schemas.microsoft.com/office/drawing/2014/main" id="{B4493F81-1D02-76B9-0170-7B2BFCB73C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0699" y="1276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1529" name="Ink 1528">
                <a:extLst>
                  <a:ext uri="{FF2B5EF4-FFF2-40B4-BE49-F238E27FC236}">
                    <a16:creationId xmlns:a16="http://schemas.microsoft.com/office/drawing/2014/main" id="{768B2414-CEAE-7FE6-8793-A3D882D08FC9}"/>
                  </a:ext>
                </a:extLst>
              </p14:cNvPr>
              <p14:cNvContentPartPr/>
              <p14:nvPr/>
            </p14:nvContentPartPr>
            <p14:xfrm>
              <a:off x="9954939" y="1574108"/>
              <a:ext cx="360" cy="360"/>
            </p14:xfrm>
          </p:contentPart>
        </mc:Choice>
        <mc:Fallback>
          <p:pic>
            <p:nvPicPr>
              <p:cNvPr id="1529" name="Ink 1528">
                <a:extLst>
                  <a:ext uri="{FF2B5EF4-FFF2-40B4-BE49-F238E27FC236}">
                    <a16:creationId xmlns:a16="http://schemas.microsoft.com/office/drawing/2014/main" id="{768B2414-CEAE-7FE6-8793-A3D882D08F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8939" y="1538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1530" name="Ink 1529">
                <a:extLst>
                  <a:ext uri="{FF2B5EF4-FFF2-40B4-BE49-F238E27FC236}">
                    <a16:creationId xmlns:a16="http://schemas.microsoft.com/office/drawing/2014/main" id="{E3C48B4F-B362-41C3-7BC1-E7F612A82B42}"/>
                  </a:ext>
                </a:extLst>
              </p14:cNvPr>
              <p14:cNvContentPartPr/>
              <p14:nvPr/>
            </p14:nvContentPartPr>
            <p14:xfrm>
              <a:off x="10352019" y="1407068"/>
              <a:ext cx="360" cy="360"/>
            </p14:xfrm>
          </p:contentPart>
        </mc:Choice>
        <mc:Fallback>
          <p:pic>
            <p:nvPicPr>
              <p:cNvPr id="1530" name="Ink 1529">
                <a:extLst>
                  <a:ext uri="{FF2B5EF4-FFF2-40B4-BE49-F238E27FC236}">
                    <a16:creationId xmlns:a16="http://schemas.microsoft.com/office/drawing/2014/main" id="{E3C48B4F-B362-41C3-7BC1-E7F612A82B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6379" y="1371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1531" name="Ink 1530">
                <a:extLst>
                  <a:ext uri="{FF2B5EF4-FFF2-40B4-BE49-F238E27FC236}">
                    <a16:creationId xmlns:a16="http://schemas.microsoft.com/office/drawing/2014/main" id="{7D7F30C3-869D-A5DB-6E5C-F214EF557DF0}"/>
                  </a:ext>
                </a:extLst>
              </p14:cNvPr>
              <p14:cNvContentPartPr/>
              <p14:nvPr/>
            </p14:nvContentPartPr>
            <p14:xfrm>
              <a:off x="10503219" y="1621988"/>
              <a:ext cx="360" cy="360"/>
            </p14:xfrm>
          </p:contentPart>
        </mc:Choice>
        <mc:Fallback>
          <p:pic>
            <p:nvPicPr>
              <p:cNvPr id="1531" name="Ink 1530">
                <a:extLst>
                  <a:ext uri="{FF2B5EF4-FFF2-40B4-BE49-F238E27FC236}">
                    <a16:creationId xmlns:a16="http://schemas.microsoft.com/office/drawing/2014/main" id="{7D7F30C3-869D-A5DB-6E5C-F214EF557D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67579" y="1585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1532" name="Ink 1531">
                <a:extLst>
                  <a:ext uri="{FF2B5EF4-FFF2-40B4-BE49-F238E27FC236}">
                    <a16:creationId xmlns:a16="http://schemas.microsoft.com/office/drawing/2014/main" id="{D747318F-10DB-BFD3-0A1B-AD0DCFB3EFB8}"/>
                  </a:ext>
                </a:extLst>
              </p14:cNvPr>
              <p14:cNvContentPartPr/>
              <p14:nvPr/>
            </p14:nvContentPartPr>
            <p14:xfrm>
              <a:off x="10233219" y="1741148"/>
              <a:ext cx="360" cy="360"/>
            </p14:xfrm>
          </p:contentPart>
        </mc:Choice>
        <mc:Fallback>
          <p:pic>
            <p:nvPicPr>
              <p:cNvPr id="1532" name="Ink 1531">
                <a:extLst>
                  <a:ext uri="{FF2B5EF4-FFF2-40B4-BE49-F238E27FC236}">
                    <a16:creationId xmlns:a16="http://schemas.microsoft.com/office/drawing/2014/main" id="{D747318F-10DB-BFD3-0A1B-AD0DCFB3EF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97219" y="1705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1533" name="Ink 1532">
                <a:extLst>
                  <a:ext uri="{FF2B5EF4-FFF2-40B4-BE49-F238E27FC236}">
                    <a16:creationId xmlns:a16="http://schemas.microsoft.com/office/drawing/2014/main" id="{1EF8C35A-204B-BD13-2898-40359B837662}"/>
                  </a:ext>
                </a:extLst>
              </p14:cNvPr>
              <p14:cNvContentPartPr/>
              <p14:nvPr/>
            </p14:nvContentPartPr>
            <p14:xfrm>
              <a:off x="9541299" y="1691828"/>
              <a:ext cx="360" cy="1800"/>
            </p14:xfrm>
          </p:contentPart>
        </mc:Choice>
        <mc:Fallback>
          <p:pic>
            <p:nvPicPr>
              <p:cNvPr id="1533" name="Ink 1532">
                <a:extLst>
                  <a:ext uri="{FF2B5EF4-FFF2-40B4-BE49-F238E27FC236}">
                    <a16:creationId xmlns:a16="http://schemas.microsoft.com/office/drawing/2014/main" id="{1EF8C35A-204B-BD13-2898-40359B83766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505659" y="165618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1534" name="Ink 1533">
                <a:extLst>
                  <a:ext uri="{FF2B5EF4-FFF2-40B4-BE49-F238E27FC236}">
                    <a16:creationId xmlns:a16="http://schemas.microsoft.com/office/drawing/2014/main" id="{3BF79276-9D28-5A48-92A6-BCCB60A1170A}"/>
                  </a:ext>
                </a:extLst>
              </p14:cNvPr>
              <p14:cNvContentPartPr/>
              <p14:nvPr/>
            </p14:nvContentPartPr>
            <p14:xfrm>
              <a:off x="9724179" y="2448548"/>
              <a:ext cx="360" cy="360"/>
            </p14:xfrm>
          </p:contentPart>
        </mc:Choice>
        <mc:Fallback>
          <p:pic>
            <p:nvPicPr>
              <p:cNvPr id="1534" name="Ink 1533">
                <a:extLst>
                  <a:ext uri="{FF2B5EF4-FFF2-40B4-BE49-F238E27FC236}">
                    <a16:creationId xmlns:a16="http://schemas.microsoft.com/office/drawing/2014/main" id="{3BF79276-9D28-5A48-92A6-BCCB60A117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88179" y="2412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1535" name="Ink 1534">
                <a:extLst>
                  <a:ext uri="{FF2B5EF4-FFF2-40B4-BE49-F238E27FC236}">
                    <a16:creationId xmlns:a16="http://schemas.microsoft.com/office/drawing/2014/main" id="{6E0994F6-C87F-59BE-9605-1C2CC37794FE}"/>
                  </a:ext>
                </a:extLst>
              </p14:cNvPr>
              <p14:cNvContentPartPr/>
              <p14:nvPr/>
            </p14:nvContentPartPr>
            <p14:xfrm>
              <a:off x="10073739" y="2321468"/>
              <a:ext cx="360" cy="360"/>
            </p14:xfrm>
          </p:contentPart>
        </mc:Choice>
        <mc:Fallback>
          <p:pic>
            <p:nvPicPr>
              <p:cNvPr id="1535" name="Ink 1534">
                <a:extLst>
                  <a:ext uri="{FF2B5EF4-FFF2-40B4-BE49-F238E27FC236}">
                    <a16:creationId xmlns:a16="http://schemas.microsoft.com/office/drawing/2014/main" id="{6E0994F6-C87F-59BE-9605-1C2CC37794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8099" y="2285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1536" name="Ink 1535">
                <a:extLst>
                  <a:ext uri="{FF2B5EF4-FFF2-40B4-BE49-F238E27FC236}">
                    <a16:creationId xmlns:a16="http://schemas.microsoft.com/office/drawing/2014/main" id="{426C778C-6DCD-00D0-BFFE-8A8E7FDA7ECF}"/>
                  </a:ext>
                </a:extLst>
              </p14:cNvPr>
              <p14:cNvContentPartPr/>
              <p14:nvPr/>
            </p14:nvContentPartPr>
            <p14:xfrm>
              <a:off x="10296579" y="2536028"/>
              <a:ext cx="1800" cy="360"/>
            </p14:xfrm>
          </p:contentPart>
        </mc:Choice>
        <mc:Fallback>
          <p:pic>
            <p:nvPicPr>
              <p:cNvPr id="1536" name="Ink 1535">
                <a:extLst>
                  <a:ext uri="{FF2B5EF4-FFF2-40B4-BE49-F238E27FC236}">
                    <a16:creationId xmlns:a16="http://schemas.microsoft.com/office/drawing/2014/main" id="{426C778C-6DCD-00D0-BFFE-8A8E7FDA7EC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260579" y="250002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1537" name="Ink 1536">
                <a:extLst>
                  <a:ext uri="{FF2B5EF4-FFF2-40B4-BE49-F238E27FC236}">
                    <a16:creationId xmlns:a16="http://schemas.microsoft.com/office/drawing/2014/main" id="{F28EB28E-8FE9-02B9-29F7-7B6F0C4A1E90}"/>
                  </a:ext>
                </a:extLst>
              </p14:cNvPr>
              <p14:cNvContentPartPr/>
              <p14:nvPr/>
            </p14:nvContentPartPr>
            <p14:xfrm>
              <a:off x="10360299" y="2854268"/>
              <a:ext cx="360" cy="360"/>
            </p14:xfrm>
          </p:contentPart>
        </mc:Choice>
        <mc:Fallback>
          <p:pic>
            <p:nvPicPr>
              <p:cNvPr id="1537" name="Ink 1536">
                <a:extLst>
                  <a:ext uri="{FF2B5EF4-FFF2-40B4-BE49-F238E27FC236}">
                    <a16:creationId xmlns:a16="http://schemas.microsoft.com/office/drawing/2014/main" id="{F28EB28E-8FE9-02B9-29F7-7B6F0C4A1E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4299" y="2818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1538" name="Ink 1537">
                <a:extLst>
                  <a:ext uri="{FF2B5EF4-FFF2-40B4-BE49-F238E27FC236}">
                    <a16:creationId xmlns:a16="http://schemas.microsoft.com/office/drawing/2014/main" id="{23BDE4D8-ED00-4689-D035-BF20033DD5E0}"/>
                  </a:ext>
                </a:extLst>
              </p14:cNvPr>
              <p14:cNvContentPartPr/>
              <p14:nvPr/>
            </p14:nvContentPartPr>
            <p14:xfrm>
              <a:off x="10940619" y="1749068"/>
              <a:ext cx="360" cy="360"/>
            </p14:xfrm>
          </p:contentPart>
        </mc:Choice>
        <mc:Fallback>
          <p:pic>
            <p:nvPicPr>
              <p:cNvPr id="1538" name="Ink 1537">
                <a:extLst>
                  <a:ext uri="{FF2B5EF4-FFF2-40B4-BE49-F238E27FC236}">
                    <a16:creationId xmlns:a16="http://schemas.microsoft.com/office/drawing/2014/main" id="{23BDE4D8-ED00-4689-D035-BF20033DD5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04619" y="1713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1539" name="Ink 1538">
                <a:extLst>
                  <a:ext uri="{FF2B5EF4-FFF2-40B4-BE49-F238E27FC236}">
                    <a16:creationId xmlns:a16="http://schemas.microsoft.com/office/drawing/2014/main" id="{0E407F9E-8799-2F2B-1C53-87CE2E9BB668}"/>
                  </a:ext>
                </a:extLst>
              </p14:cNvPr>
              <p14:cNvContentPartPr/>
              <p14:nvPr/>
            </p14:nvContentPartPr>
            <p14:xfrm>
              <a:off x="10742259" y="1958948"/>
              <a:ext cx="7920" cy="4680"/>
            </p14:xfrm>
          </p:contentPart>
        </mc:Choice>
        <mc:Fallback>
          <p:pic>
            <p:nvPicPr>
              <p:cNvPr id="1539" name="Ink 1538">
                <a:extLst>
                  <a:ext uri="{FF2B5EF4-FFF2-40B4-BE49-F238E27FC236}">
                    <a16:creationId xmlns:a16="http://schemas.microsoft.com/office/drawing/2014/main" id="{0E407F9E-8799-2F2B-1C53-87CE2E9BB668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0706259" y="1923308"/>
                <a:ext cx="795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1540" name="Ink 1539">
                <a:extLst>
                  <a:ext uri="{FF2B5EF4-FFF2-40B4-BE49-F238E27FC236}">
                    <a16:creationId xmlns:a16="http://schemas.microsoft.com/office/drawing/2014/main" id="{09D6B9A0-F51F-DE03-CC85-8AF435740943}"/>
                  </a:ext>
                </a:extLst>
              </p14:cNvPr>
              <p14:cNvContentPartPr/>
              <p14:nvPr/>
            </p14:nvContentPartPr>
            <p14:xfrm>
              <a:off x="10431939" y="1900268"/>
              <a:ext cx="360" cy="360"/>
            </p14:xfrm>
          </p:contentPart>
        </mc:Choice>
        <mc:Fallback>
          <p:pic>
            <p:nvPicPr>
              <p:cNvPr id="1540" name="Ink 1539">
                <a:extLst>
                  <a:ext uri="{FF2B5EF4-FFF2-40B4-BE49-F238E27FC236}">
                    <a16:creationId xmlns:a16="http://schemas.microsoft.com/office/drawing/2014/main" id="{09D6B9A0-F51F-DE03-CC85-8AF4357409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5939" y="1864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1541" name="Ink 1540">
                <a:extLst>
                  <a:ext uri="{FF2B5EF4-FFF2-40B4-BE49-F238E27FC236}">
                    <a16:creationId xmlns:a16="http://schemas.microsoft.com/office/drawing/2014/main" id="{B58D7660-5016-D0E5-EA2F-02A95AA4205D}"/>
                  </a:ext>
                </a:extLst>
              </p14:cNvPr>
              <p14:cNvContentPartPr/>
              <p14:nvPr/>
            </p14:nvContentPartPr>
            <p14:xfrm>
              <a:off x="10408179" y="2289428"/>
              <a:ext cx="360" cy="360"/>
            </p14:xfrm>
          </p:contentPart>
        </mc:Choice>
        <mc:Fallback>
          <p:pic>
            <p:nvPicPr>
              <p:cNvPr id="1541" name="Ink 1540">
                <a:extLst>
                  <a:ext uri="{FF2B5EF4-FFF2-40B4-BE49-F238E27FC236}">
                    <a16:creationId xmlns:a16="http://schemas.microsoft.com/office/drawing/2014/main" id="{B58D7660-5016-D0E5-EA2F-02A95AA420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72179" y="2253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1542" name="Ink 1541">
                <a:extLst>
                  <a:ext uri="{FF2B5EF4-FFF2-40B4-BE49-F238E27FC236}">
                    <a16:creationId xmlns:a16="http://schemas.microsoft.com/office/drawing/2014/main" id="{80E8C47B-7A68-C694-AC82-F7BA0C0EE48D}"/>
                  </a:ext>
                </a:extLst>
              </p14:cNvPr>
              <p14:cNvContentPartPr/>
              <p14:nvPr/>
            </p14:nvContentPartPr>
            <p14:xfrm>
              <a:off x="10718139" y="2369348"/>
              <a:ext cx="360" cy="360"/>
            </p14:xfrm>
          </p:contentPart>
        </mc:Choice>
        <mc:Fallback>
          <p:pic>
            <p:nvPicPr>
              <p:cNvPr id="1542" name="Ink 1541">
                <a:extLst>
                  <a:ext uri="{FF2B5EF4-FFF2-40B4-BE49-F238E27FC236}">
                    <a16:creationId xmlns:a16="http://schemas.microsoft.com/office/drawing/2014/main" id="{80E8C47B-7A68-C694-AC82-F7BA0C0EE4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2499" y="2333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1543" name="Ink 1542">
                <a:extLst>
                  <a:ext uri="{FF2B5EF4-FFF2-40B4-BE49-F238E27FC236}">
                    <a16:creationId xmlns:a16="http://schemas.microsoft.com/office/drawing/2014/main" id="{129F134D-5278-131A-2712-AB76E5085AF4}"/>
                  </a:ext>
                </a:extLst>
              </p14:cNvPr>
              <p14:cNvContentPartPr/>
              <p14:nvPr/>
            </p14:nvContentPartPr>
            <p14:xfrm>
              <a:off x="10980579" y="2345228"/>
              <a:ext cx="360" cy="360"/>
            </p14:xfrm>
          </p:contentPart>
        </mc:Choice>
        <mc:Fallback>
          <p:pic>
            <p:nvPicPr>
              <p:cNvPr id="1543" name="Ink 1542">
                <a:extLst>
                  <a:ext uri="{FF2B5EF4-FFF2-40B4-BE49-F238E27FC236}">
                    <a16:creationId xmlns:a16="http://schemas.microsoft.com/office/drawing/2014/main" id="{129F134D-5278-131A-2712-AB76E5085A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44579" y="2309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1544" name="Ink 1543">
                <a:extLst>
                  <a:ext uri="{FF2B5EF4-FFF2-40B4-BE49-F238E27FC236}">
                    <a16:creationId xmlns:a16="http://schemas.microsoft.com/office/drawing/2014/main" id="{FADF46BD-B44D-CFDD-3C65-2A67407204AF}"/>
                  </a:ext>
                </a:extLst>
              </p14:cNvPr>
              <p14:cNvContentPartPr/>
              <p14:nvPr/>
            </p14:nvContentPartPr>
            <p14:xfrm>
              <a:off x="10948539" y="2854268"/>
              <a:ext cx="360" cy="360"/>
            </p14:xfrm>
          </p:contentPart>
        </mc:Choice>
        <mc:Fallback>
          <p:pic>
            <p:nvPicPr>
              <p:cNvPr id="1544" name="Ink 1543">
                <a:extLst>
                  <a:ext uri="{FF2B5EF4-FFF2-40B4-BE49-F238E27FC236}">
                    <a16:creationId xmlns:a16="http://schemas.microsoft.com/office/drawing/2014/main" id="{FADF46BD-B44D-CFDD-3C65-2A67407204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2899" y="2818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1545" name="Ink 1544">
                <a:extLst>
                  <a:ext uri="{FF2B5EF4-FFF2-40B4-BE49-F238E27FC236}">
                    <a16:creationId xmlns:a16="http://schemas.microsoft.com/office/drawing/2014/main" id="{540D8594-0D82-61C3-B332-D5A2726DAFEF}"/>
                  </a:ext>
                </a:extLst>
              </p14:cNvPr>
              <p14:cNvContentPartPr/>
              <p14:nvPr/>
            </p14:nvContentPartPr>
            <p14:xfrm>
              <a:off x="10646499" y="2671388"/>
              <a:ext cx="360" cy="360"/>
            </p14:xfrm>
          </p:contentPart>
        </mc:Choice>
        <mc:Fallback>
          <p:pic>
            <p:nvPicPr>
              <p:cNvPr id="1545" name="Ink 1544">
                <a:extLst>
                  <a:ext uri="{FF2B5EF4-FFF2-40B4-BE49-F238E27FC236}">
                    <a16:creationId xmlns:a16="http://schemas.microsoft.com/office/drawing/2014/main" id="{540D8594-0D82-61C3-B332-D5A2726DAF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10499" y="2635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1546" name="Ink 1545">
                <a:extLst>
                  <a:ext uri="{FF2B5EF4-FFF2-40B4-BE49-F238E27FC236}">
                    <a16:creationId xmlns:a16="http://schemas.microsoft.com/office/drawing/2014/main" id="{AD86C7F3-9D83-EF82-17C3-807A7412E619}"/>
                  </a:ext>
                </a:extLst>
              </p14:cNvPr>
              <p14:cNvContentPartPr/>
              <p14:nvPr/>
            </p14:nvContentPartPr>
            <p14:xfrm>
              <a:off x="11210979" y="2631428"/>
              <a:ext cx="360" cy="360"/>
            </p14:xfrm>
          </p:contentPart>
        </mc:Choice>
        <mc:Fallback>
          <p:pic>
            <p:nvPicPr>
              <p:cNvPr id="1546" name="Ink 1545">
                <a:extLst>
                  <a:ext uri="{FF2B5EF4-FFF2-40B4-BE49-F238E27FC236}">
                    <a16:creationId xmlns:a16="http://schemas.microsoft.com/office/drawing/2014/main" id="{AD86C7F3-9D83-EF82-17C3-807A7412E6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75339" y="2595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1547" name="Ink 1546">
                <a:extLst>
                  <a:ext uri="{FF2B5EF4-FFF2-40B4-BE49-F238E27FC236}">
                    <a16:creationId xmlns:a16="http://schemas.microsoft.com/office/drawing/2014/main" id="{053F2C20-8756-0F3D-B940-07CAD8B0C5CD}"/>
                  </a:ext>
                </a:extLst>
              </p14:cNvPr>
              <p14:cNvContentPartPr/>
              <p14:nvPr/>
            </p14:nvContentPartPr>
            <p14:xfrm>
              <a:off x="10972299" y="2607668"/>
              <a:ext cx="360" cy="360"/>
            </p14:xfrm>
          </p:contentPart>
        </mc:Choice>
        <mc:Fallback>
          <p:pic>
            <p:nvPicPr>
              <p:cNvPr id="1547" name="Ink 1546">
                <a:extLst>
                  <a:ext uri="{FF2B5EF4-FFF2-40B4-BE49-F238E27FC236}">
                    <a16:creationId xmlns:a16="http://schemas.microsoft.com/office/drawing/2014/main" id="{053F2C20-8756-0F3D-B940-07CAD8B0C5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36659" y="2572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1548" name="Ink 1547">
                <a:extLst>
                  <a:ext uri="{FF2B5EF4-FFF2-40B4-BE49-F238E27FC236}">
                    <a16:creationId xmlns:a16="http://schemas.microsoft.com/office/drawing/2014/main" id="{6E97578C-A4F2-D440-EDFB-9CF72CD4A846}"/>
                  </a:ext>
                </a:extLst>
              </p14:cNvPr>
              <p14:cNvContentPartPr/>
              <p14:nvPr/>
            </p14:nvContentPartPr>
            <p14:xfrm>
              <a:off x="11362179" y="3011948"/>
              <a:ext cx="360" cy="1800"/>
            </p14:xfrm>
          </p:contentPart>
        </mc:Choice>
        <mc:Fallback>
          <p:pic>
            <p:nvPicPr>
              <p:cNvPr id="1548" name="Ink 1547">
                <a:extLst>
                  <a:ext uri="{FF2B5EF4-FFF2-40B4-BE49-F238E27FC236}">
                    <a16:creationId xmlns:a16="http://schemas.microsoft.com/office/drawing/2014/main" id="{6E97578C-A4F2-D440-EDFB-9CF72CD4A84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326539" y="297594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1549" name="Ink 1548">
                <a:extLst>
                  <a:ext uri="{FF2B5EF4-FFF2-40B4-BE49-F238E27FC236}">
                    <a16:creationId xmlns:a16="http://schemas.microsoft.com/office/drawing/2014/main" id="{CF17F61A-DD09-8053-7FA4-85D580D71B13}"/>
                  </a:ext>
                </a:extLst>
              </p14:cNvPr>
              <p14:cNvContentPartPr/>
              <p14:nvPr/>
            </p14:nvContentPartPr>
            <p14:xfrm>
              <a:off x="11656299" y="2941748"/>
              <a:ext cx="360" cy="360"/>
            </p14:xfrm>
          </p:contentPart>
        </mc:Choice>
        <mc:Fallback>
          <p:pic>
            <p:nvPicPr>
              <p:cNvPr id="1549" name="Ink 1548">
                <a:extLst>
                  <a:ext uri="{FF2B5EF4-FFF2-40B4-BE49-F238E27FC236}">
                    <a16:creationId xmlns:a16="http://schemas.microsoft.com/office/drawing/2014/main" id="{CF17F61A-DD09-8053-7FA4-85D580D71B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20659" y="2905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1550" name="Ink 1549">
                <a:extLst>
                  <a:ext uri="{FF2B5EF4-FFF2-40B4-BE49-F238E27FC236}">
                    <a16:creationId xmlns:a16="http://schemas.microsoft.com/office/drawing/2014/main" id="{77B480D6-FA5B-7FBD-37F6-1D9640F678E8}"/>
                  </a:ext>
                </a:extLst>
              </p14:cNvPr>
              <p14:cNvContentPartPr/>
              <p14:nvPr/>
            </p14:nvContentPartPr>
            <p14:xfrm>
              <a:off x="10988499" y="2122748"/>
              <a:ext cx="360" cy="360"/>
            </p14:xfrm>
          </p:contentPart>
        </mc:Choice>
        <mc:Fallback>
          <p:pic>
            <p:nvPicPr>
              <p:cNvPr id="1550" name="Ink 1549">
                <a:extLst>
                  <a:ext uri="{FF2B5EF4-FFF2-40B4-BE49-F238E27FC236}">
                    <a16:creationId xmlns:a16="http://schemas.microsoft.com/office/drawing/2014/main" id="{77B480D6-FA5B-7FBD-37F6-1D9640F678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52499" y="2087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1551" name="Ink 1550">
                <a:extLst>
                  <a:ext uri="{FF2B5EF4-FFF2-40B4-BE49-F238E27FC236}">
                    <a16:creationId xmlns:a16="http://schemas.microsoft.com/office/drawing/2014/main" id="{423C1DFA-A0BD-D1B1-6079-5EC5F44EA125}"/>
                  </a:ext>
                </a:extLst>
              </p14:cNvPr>
              <p14:cNvContentPartPr/>
              <p14:nvPr/>
            </p14:nvContentPartPr>
            <p14:xfrm>
              <a:off x="11203059" y="1796588"/>
              <a:ext cx="360" cy="360"/>
            </p14:xfrm>
          </p:contentPart>
        </mc:Choice>
        <mc:Fallback>
          <p:pic>
            <p:nvPicPr>
              <p:cNvPr id="1551" name="Ink 1550">
                <a:extLst>
                  <a:ext uri="{FF2B5EF4-FFF2-40B4-BE49-F238E27FC236}">
                    <a16:creationId xmlns:a16="http://schemas.microsoft.com/office/drawing/2014/main" id="{423C1DFA-A0BD-D1B1-6079-5EC5F44EA1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67059" y="1760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1552" name="Ink 1551">
                <a:extLst>
                  <a:ext uri="{FF2B5EF4-FFF2-40B4-BE49-F238E27FC236}">
                    <a16:creationId xmlns:a16="http://schemas.microsoft.com/office/drawing/2014/main" id="{7DC2EC2D-E1D4-B99B-8723-465F4FD59FF0}"/>
                  </a:ext>
                </a:extLst>
              </p14:cNvPr>
              <p14:cNvContentPartPr/>
              <p14:nvPr/>
            </p14:nvContentPartPr>
            <p14:xfrm>
              <a:off x="11282619" y="1407068"/>
              <a:ext cx="360" cy="360"/>
            </p14:xfrm>
          </p:contentPart>
        </mc:Choice>
        <mc:Fallback>
          <p:pic>
            <p:nvPicPr>
              <p:cNvPr id="1552" name="Ink 1551">
                <a:extLst>
                  <a:ext uri="{FF2B5EF4-FFF2-40B4-BE49-F238E27FC236}">
                    <a16:creationId xmlns:a16="http://schemas.microsoft.com/office/drawing/2014/main" id="{7DC2EC2D-E1D4-B99B-8723-465F4FD59F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6619" y="1371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1553" name="Ink 1552">
                <a:extLst>
                  <a:ext uri="{FF2B5EF4-FFF2-40B4-BE49-F238E27FC236}">
                    <a16:creationId xmlns:a16="http://schemas.microsoft.com/office/drawing/2014/main" id="{4DE4004D-0E32-57CB-FE88-4649A36E8784}"/>
                  </a:ext>
                </a:extLst>
              </p14:cNvPr>
              <p14:cNvContentPartPr/>
              <p14:nvPr/>
            </p14:nvContentPartPr>
            <p14:xfrm>
              <a:off x="11115579" y="1526228"/>
              <a:ext cx="360" cy="360"/>
            </p14:xfrm>
          </p:contentPart>
        </mc:Choice>
        <mc:Fallback>
          <p:pic>
            <p:nvPicPr>
              <p:cNvPr id="1553" name="Ink 1552">
                <a:extLst>
                  <a:ext uri="{FF2B5EF4-FFF2-40B4-BE49-F238E27FC236}">
                    <a16:creationId xmlns:a16="http://schemas.microsoft.com/office/drawing/2014/main" id="{4DE4004D-0E32-57CB-FE88-4649A36E87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9579" y="1490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1554" name="Ink 1553">
                <a:extLst>
                  <a:ext uri="{FF2B5EF4-FFF2-40B4-BE49-F238E27FC236}">
                    <a16:creationId xmlns:a16="http://schemas.microsoft.com/office/drawing/2014/main" id="{63863CD2-01D4-DFB1-9E5D-5BB56419BB61}"/>
                  </a:ext>
                </a:extLst>
              </p14:cNvPr>
              <p14:cNvContentPartPr/>
              <p14:nvPr/>
            </p14:nvContentPartPr>
            <p14:xfrm>
              <a:off x="10877259" y="1224188"/>
              <a:ext cx="360" cy="360"/>
            </p14:xfrm>
          </p:contentPart>
        </mc:Choice>
        <mc:Fallback>
          <p:pic>
            <p:nvPicPr>
              <p:cNvPr id="1554" name="Ink 1553">
                <a:extLst>
                  <a:ext uri="{FF2B5EF4-FFF2-40B4-BE49-F238E27FC236}">
                    <a16:creationId xmlns:a16="http://schemas.microsoft.com/office/drawing/2014/main" id="{63863CD2-01D4-DFB1-9E5D-5BB56419BB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1259" y="1188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1555" name="Ink 1554">
                <a:extLst>
                  <a:ext uri="{FF2B5EF4-FFF2-40B4-BE49-F238E27FC236}">
                    <a16:creationId xmlns:a16="http://schemas.microsoft.com/office/drawing/2014/main" id="{DB25C2AE-5F3C-2EA0-1ADA-60CFDB8DBE69}"/>
                  </a:ext>
                </a:extLst>
              </p14:cNvPr>
              <p14:cNvContentPartPr/>
              <p14:nvPr/>
            </p14:nvContentPartPr>
            <p14:xfrm>
              <a:off x="11107659" y="1128788"/>
              <a:ext cx="360" cy="360"/>
            </p14:xfrm>
          </p:contentPart>
        </mc:Choice>
        <mc:Fallback>
          <p:pic>
            <p:nvPicPr>
              <p:cNvPr id="1555" name="Ink 1554">
                <a:extLst>
                  <a:ext uri="{FF2B5EF4-FFF2-40B4-BE49-F238E27FC236}">
                    <a16:creationId xmlns:a16="http://schemas.microsoft.com/office/drawing/2014/main" id="{DB25C2AE-5F3C-2EA0-1ADA-60CFDB8DBE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1659" y="1092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1556" name="Ink 1555">
                <a:extLst>
                  <a:ext uri="{FF2B5EF4-FFF2-40B4-BE49-F238E27FC236}">
                    <a16:creationId xmlns:a16="http://schemas.microsoft.com/office/drawing/2014/main" id="{955331B1-A4D1-82D8-D0A6-A19A4659501A}"/>
                  </a:ext>
                </a:extLst>
              </p14:cNvPr>
              <p14:cNvContentPartPr/>
              <p14:nvPr/>
            </p14:nvContentPartPr>
            <p14:xfrm>
              <a:off x="10932699" y="699668"/>
              <a:ext cx="360" cy="360"/>
            </p14:xfrm>
          </p:contentPart>
        </mc:Choice>
        <mc:Fallback>
          <p:pic>
            <p:nvPicPr>
              <p:cNvPr id="1556" name="Ink 1555">
                <a:extLst>
                  <a:ext uri="{FF2B5EF4-FFF2-40B4-BE49-F238E27FC236}">
                    <a16:creationId xmlns:a16="http://schemas.microsoft.com/office/drawing/2014/main" id="{955331B1-A4D1-82D8-D0A6-A19A465950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7059" y="663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1557" name="Ink 1556">
                <a:extLst>
                  <a:ext uri="{FF2B5EF4-FFF2-40B4-BE49-F238E27FC236}">
                    <a16:creationId xmlns:a16="http://schemas.microsoft.com/office/drawing/2014/main" id="{8879FFB5-BE00-FE8D-665E-AA6E870E898D}"/>
                  </a:ext>
                </a:extLst>
              </p14:cNvPr>
              <p14:cNvContentPartPr/>
              <p14:nvPr/>
            </p14:nvContentPartPr>
            <p14:xfrm>
              <a:off x="10264539" y="842588"/>
              <a:ext cx="360" cy="360"/>
            </p14:xfrm>
          </p:contentPart>
        </mc:Choice>
        <mc:Fallback>
          <p:pic>
            <p:nvPicPr>
              <p:cNvPr id="1557" name="Ink 1556">
                <a:extLst>
                  <a:ext uri="{FF2B5EF4-FFF2-40B4-BE49-F238E27FC236}">
                    <a16:creationId xmlns:a16="http://schemas.microsoft.com/office/drawing/2014/main" id="{8879FFB5-BE00-FE8D-665E-AA6E870E89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28899" y="806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1558" name="Ink 1557">
                <a:extLst>
                  <a:ext uri="{FF2B5EF4-FFF2-40B4-BE49-F238E27FC236}">
                    <a16:creationId xmlns:a16="http://schemas.microsoft.com/office/drawing/2014/main" id="{4983B136-8322-33E5-7567-61F6543CCF71}"/>
                  </a:ext>
                </a:extLst>
              </p14:cNvPr>
              <p14:cNvContentPartPr/>
              <p14:nvPr/>
            </p14:nvContentPartPr>
            <p14:xfrm>
              <a:off x="11370099" y="1995308"/>
              <a:ext cx="360" cy="360"/>
            </p14:xfrm>
          </p:contentPart>
        </mc:Choice>
        <mc:Fallback>
          <p:pic>
            <p:nvPicPr>
              <p:cNvPr id="1558" name="Ink 1557">
                <a:extLst>
                  <a:ext uri="{FF2B5EF4-FFF2-40B4-BE49-F238E27FC236}">
                    <a16:creationId xmlns:a16="http://schemas.microsoft.com/office/drawing/2014/main" id="{4983B136-8322-33E5-7567-61F6543CCF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34099" y="1959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1559" name="Ink 1558">
                <a:extLst>
                  <a:ext uri="{FF2B5EF4-FFF2-40B4-BE49-F238E27FC236}">
                    <a16:creationId xmlns:a16="http://schemas.microsoft.com/office/drawing/2014/main" id="{A3265CA8-8561-2FCE-0DA1-3159DF3F9F3C}"/>
                  </a:ext>
                </a:extLst>
              </p14:cNvPr>
              <p14:cNvContentPartPr/>
              <p14:nvPr/>
            </p14:nvContentPartPr>
            <p14:xfrm>
              <a:off x="11560899" y="1756988"/>
              <a:ext cx="360" cy="360"/>
            </p14:xfrm>
          </p:contentPart>
        </mc:Choice>
        <mc:Fallback>
          <p:pic>
            <p:nvPicPr>
              <p:cNvPr id="1559" name="Ink 1558">
                <a:extLst>
                  <a:ext uri="{FF2B5EF4-FFF2-40B4-BE49-F238E27FC236}">
                    <a16:creationId xmlns:a16="http://schemas.microsoft.com/office/drawing/2014/main" id="{A3265CA8-8561-2FCE-0DA1-3159DF3F9F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24899" y="1721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1560" name="Ink 1559">
                <a:extLst>
                  <a:ext uri="{FF2B5EF4-FFF2-40B4-BE49-F238E27FC236}">
                    <a16:creationId xmlns:a16="http://schemas.microsoft.com/office/drawing/2014/main" id="{67FF44EA-ADBE-60E2-9411-4C715E87230B}"/>
                  </a:ext>
                </a:extLst>
              </p14:cNvPr>
              <p14:cNvContentPartPr/>
              <p14:nvPr/>
            </p14:nvContentPartPr>
            <p14:xfrm>
              <a:off x="11624619" y="2170268"/>
              <a:ext cx="360" cy="360"/>
            </p14:xfrm>
          </p:contentPart>
        </mc:Choice>
        <mc:Fallback>
          <p:pic>
            <p:nvPicPr>
              <p:cNvPr id="1560" name="Ink 1559">
                <a:extLst>
                  <a:ext uri="{FF2B5EF4-FFF2-40B4-BE49-F238E27FC236}">
                    <a16:creationId xmlns:a16="http://schemas.microsoft.com/office/drawing/2014/main" id="{67FF44EA-ADBE-60E2-9411-4C715E8723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88619" y="2134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1561" name="Ink 1560">
                <a:extLst>
                  <a:ext uri="{FF2B5EF4-FFF2-40B4-BE49-F238E27FC236}">
                    <a16:creationId xmlns:a16="http://schemas.microsoft.com/office/drawing/2014/main" id="{C5C939E2-70FB-3FE8-4F66-855F24C11F06}"/>
                  </a:ext>
                </a:extLst>
              </p14:cNvPr>
              <p14:cNvContentPartPr/>
              <p14:nvPr/>
            </p14:nvContentPartPr>
            <p14:xfrm>
              <a:off x="11433819" y="2369348"/>
              <a:ext cx="360" cy="360"/>
            </p14:xfrm>
          </p:contentPart>
        </mc:Choice>
        <mc:Fallback>
          <p:pic>
            <p:nvPicPr>
              <p:cNvPr id="1561" name="Ink 1560">
                <a:extLst>
                  <a:ext uri="{FF2B5EF4-FFF2-40B4-BE49-F238E27FC236}">
                    <a16:creationId xmlns:a16="http://schemas.microsoft.com/office/drawing/2014/main" id="{C5C939E2-70FB-3FE8-4F66-855F24C11F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97819" y="2333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1562" name="Ink 1561">
                <a:extLst>
                  <a:ext uri="{FF2B5EF4-FFF2-40B4-BE49-F238E27FC236}">
                    <a16:creationId xmlns:a16="http://schemas.microsoft.com/office/drawing/2014/main" id="{7E18B917-9B95-1931-DCFE-FF988C06270B}"/>
                  </a:ext>
                </a:extLst>
              </p14:cNvPr>
              <p14:cNvContentPartPr/>
              <p14:nvPr/>
            </p14:nvContentPartPr>
            <p14:xfrm>
              <a:off x="11719659" y="2393108"/>
              <a:ext cx="360" cy="360"/>
            </p14:xfrm>
          </p:contentPart>
        </mc:Choice>
        <mc:Fallback>
          <p:pic>
            <p:nvPicPr>
              <p:cNvPr id="1562" name="Ink 1561">
                <a:extLst>
                  <a:ext uri="{FF2B5EF4-FFF2-40B4-BE49-F238E27FC236}">
                    <a16:creationId xmlns:a16="http://schemas.microsoft.com/office/drawing/2014/main" id="{7E18B917-9B95-1931-DCFE-FF988C0627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84019" y="2357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1563" name="Ink 1562">
                <a:extLst>
                  <a:ext uri="{FF2B5EF4-FFF2-40B4-BE49-F238E27FC236}">
                    <a16:creationId xmlns:a16="http://schemas.microsoft.com/office/drawing/2014/main" id="{AC05E4A5-067B-93EC-6243-6B13266A911E}"/>
                  </a:ext>
                </a:extLst>
              </p14:cNvPr>
              <p14:cNvContentPartPr/>
              <p14:nvPr/>
            </p14:nvContentPartPr>
            <p14:xfrm>
              <a:off x="11942499" y="2433068"/>
              <a:ext cx="360" cy="360"/>
            </p14:xfrm>
          </p:contentPart>
        </mc:Choice>
        <mc:Fallback>
          <p:pic>
            <p:nvPicPr>
              <p:cNvPr id="1563" name="Ink 1562">
                <a:extLst>
                  <a:ext uri="{FF2B5EF4-FFF2-40B4-BE49-F238E27FC236}">
                    <a16:creationId xmlns:a16="http://schemas.microsoft.com/office/drawing/2014/main" id="{AC05E4A5-067B-93EC-6243-6B13266A91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06859" y="2397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1564" name="Ink 1563">
                <a:extLst>
                  <a:ext uri="{FF2B5EF4-FFF2-40B4-BE49-F238E27FC236}">
                    <a16:creationId xmlns:a16="http://schemas.microsoft.com/office/drawing/2014/main" id="{C0CC0519-EBA2-7021-A453-3AB0A06C9527}"/>
                  </a:ext>
                </a:extLst>
              </p14:cNvPr>
              <p14:cNvContentPartPr/>
              <p14:nvPr/>
            </p14:nvContentPartPr>
            <p14:xfrm>
              <a:off x="11823339" y="2639348"/>
              <a:ext cx="360" cy="360"/>
            </p14:xfrm>
          </p:contentPart>
        </mc:Choice>
        <mc:Fallback>
          <p:pic>
            <p:nvPicPr>
              <p:cNvPr id="1564" name="Ink 1563">
                <a:extLst>
                  <a:ext uri="{FF2B5EF4-FFF2-40B4-BE49-F238E27FC236}">
                    <a16:creationId xmlns:a16="http://schemas.microsoft.com/office/drawing/2014/main" id="{C0CC0519-EBA2-7021-A453-3AB0A06C95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87339" y="2603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1565" name="Ink 1564">
                <a:extLst>
                  <a:ext uri="{FF2B5EF4-FFF2-40B4-BE49-F238E27FC236}">
                    <a16:creationId xmlns:a16="http://schemas.microsoft.com/office/drawing/2014/main" id="{134294F8-D160-A9AC-6A64-F50EA5FCC63A}"/>
                  </a:ext>
                </a:extLst>
              </p14:cNvPr>
              <p14:cNvContentPartPr/>
              <p14:nvPr/>
            </p14:nvContentPartPr>
            <p14:xfrm>
              <a:off x="11950779" y="2957588"/>
              <a:ext cx="360" cy="360"/>
            </p14:xfrm>
          </p:contentPart>
        </mc:Choice>
        <mc:Fallback>
          <p:pic>
            <p:nvPicPr>
              <p:cNvPr id="1565" name="Ink 1564">
                <a:extLst>
                  <a:ext uri="{FF2B5EF4-FFF2-40B4-BE49-F238E27FC236}">
                    <a16:creationId xmlns:a16="http://schemas.microsoft.com/office/drawing/2014/main" id="{134294F8-D160-A9AC-6A64-F50EA5FCC6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14779" y="2921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1566" name="Ink 1565">
                <a:extLst>
                  <a:ext uri="{FF2B5EF4-FFF2-40B4-BE49-F238E27FC236}">
                    <a16:creationId xmlns:a16="http://schemas.microsoft.com/office/drawing/2014/main" id="{63DB9A81-523A-290E-E9C0-03A23EA55A23}"/>
                  </a:ext>
                </a:extLst>
              </p14:cNvPr>
              <p14:cNvContentPartPr/>
              <p14:nvPr/>
            </p14:nvContentPartPr>
            <p14:xfrm>
              <a:off x="12160659" y="3347108"/>
              <a:ext cx="5040" cy="360"/>
            </p14:xfrm>
          </p:contentPart>
        </mc:Choice>
        <mc:Fallback>
          <p:pic>
            <p:nvPicPr>
              <p:cNvPr id="1566" name="Ink 1565">
                <a:extLst>
                  <a:ext uri="{FF2B5EF4-FFF2-40B4-BE49-F238E27FC236}">
                    <a16:creationId xmlns:a16="http://schemas.microsoft.com/office/drawing/2014/main" id="{63DB9A81-523A-290E-E9C0-03A23EA55A23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2124659" y="3311108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1567" name="Ink 1566">
                <a:extLst>
                  <a:ext uri="{FF2B5EF4-FFF2-40B4-BE49-F238E27FC236}">
                    <a16:creationId xmlns:a16="http://schemas.microsoft.com/office/drawing/2014/main" id="{2E5DB42F-5E29-D0DA-2044-47510F75A07A}"/>
                  </a:ext>
                </a:extLst>
              </p14:cNvPr>
              <p14:cNvContentPartPr/>
              <p14:nvPr/>
            </p14:nvContentPartPr>
            <p14:xfrm>
              <a:off x="12085419" y="3020948"/>
              <a:ext cx="360" cy="360"/>
            </p14:xfrm>
          </p:contentPart>
        </mc:Choice>
        <mc:Fallback>
          <p:pic>
            <p:nvPicPr>
              <p:cNvPr id="1567" name="Ink 1566">
                <a:extLst>
                  <a:ext uri="{FF2B5EF4-FFF2-40B4-BE49-F238E27FC236}">
                    <a16:creationId xmlns:a16="http://schemas.microsoft.com/office/drawing/2014/main" id="{2E5DB42F-5E29-D0DA-2044-47510F75A0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49779" y="2985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1568" name="Ink 1567">
                <a:extLst>
                  <a:ext uri="{FF2B5EF4-FFF2-40B4-BE49-F238E27FC236}">
                    <a16:creationId xmlns:a16="http://schemas.microsoft.com/office/drawing/2014/main" id="{6D298816-6680-2B6A-9FD1-BDDDBBD147A5}"/>
                  </a:ext>
                </a:extLst>
              </p14:cNvPr>
              <p14:cNvContentPartPr/>
              <p14:nvPr/>
            </p14:nvContentPartPr>
            <p14:xfrm>
              <a:off x="12054099" y="3728708"/>
              <a:ext cx="360" cy="360"/>
            </p14:xfrm>
          </p:contentPart>
        </mc:Choice>
        <mc:Fallback>
          <p:pic>
            <p:nvPicPr>
              <p:cNvPr id="1568" name="Ink 1567">
                <a:extLst>
                  <a:ext uri="{FF2B5EF4-FFF2-40B4-BE49-F238E27FC236}">
                    <a16:creationId xmlns:a16="http://schemas.microsoft.com/office/drawing/2014/main" id="{6D298816-6680-2B6A-9FD1-BDDDBBD147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18099" y="3693068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2" name="Group 1571">
            <a:extLst>
              <a:ext uri="{FF2B5EF4-FFF2-40B4-BE49-F238E27FC236}">
                <a16:creationId xmlns:a16="http://schemas.microsoft.com/office/drawing/2014/main" id="{8EEC4A3A-978D-BC2A-9B06-B194BB5FDC2D}"/>
              </a:ext>
            </a:extLst>
          </p:cNvPr>
          <p:cNvGrpSpPr/>
          <p:nvPr/>
        </p:nvGrpSpPr>
        <p:grpSpPr>
          <a:xfrm>
            <a:off x="12157059" y="4039028"/>
            <a:ext cx="360" cy="360"/>
            <a:chOff x="12157059" y="4039028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569" name="Ink 1568">
                  <a:extLst>
                    <a:ext uri="{FF2B5EF4-FFF2-40B4-BE49-F238E27FC236}">
                      <a16:creationId xmlns:a16="http://schemas.microsoft.com/office/drawing/2014/main" id="{DF472753-B748-5DCA-36CA-E1FA94C49145}"/>
                    </a:ext>
                  </a:extLst>
                </p14:cNvPr>
                <p14:cNvContentPartPr/>
                <p14:nvPr/>
              </p14:nvContentPartPr>
              <p14:xfrm>
                <a:off x="12157059" y="4039028"/>
                <a:ext cx="360" cy="360"/>
              </p14:xfrm>
            </p:contentPart>
          </mc:Choice>
          <mc:Fallback>
            <p:pic>
              <p:nvPicPr>
                <p:cNvPr id="1569" name="Ink 1568">
                  <a:extLst>
                    <a:ext uri="{FF2B5EF4-FFF2-40B4-BE49-F238E27FC236}">
                      <a16:creationId xmlns:a16="http://schemas.microsoft.com/office/drawing/2014/main" id="{DF472753-B748-5DCA-36CA-E1FA94C491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121419" y="400302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570" name="Ink 1569">
                  <a:extLst>
                    <a:ext uri="{FF2B5EF4-FFF2-40B4-BE49-F238E27FC236}">
                      <a16:creationId xmlns:a16="http://schemas.microsoft.com/office/drawing/2014/main" id="{0434EB15-B6CD-FB9A-9734-BA81DB08C33F}"/>
                    </a:ext>
                  </a:extLst>
                </p14:cNvPr>
                <p14:cNvContentPartPr/>
                <p14:nvPr/>
              </p14:nvContentPartPr>
              <p14:xfrm>
                <a:off x="12157059" y="4039028"/>
                <a:ext cx="360" cy="360"/>
              </p14:xfrm>
            </p:contentPart>
          </mc:Choice>
          <mc:Fallback>
            <p:pic>
              <p:nvPicPr>
                <p:cNvPr id="1570" name="Ink 1569">
                  <a:extLst>
                    <a:ext uri="{FF2B5EF4-FFF2-40B4-BE49-F238E27FC236}">
                      <a16:creationId xmlns:a16="http://schemas.microsoft.com/office/drawing/2014/main" id="{0434EB15-B6CD-FB9A-9734-BA81DB08C3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121419" y="400302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1571" name="Ink 1570">
                <a:extLst>
                  <a:ext uri="{FF2B5EF4-FFF2-40B4-BE49-F238E27FC236}">
                    <a16:creationId xmlns:a16="http://schemas.microsoft.com/office/drawing/2014/main" id="{D36DA31B-F741-77B2-3734-2D55A282DA95}"/>
                  </a:ext>
                </a:extLst>
              </p14:cNvPr>
              <p14:cNvContentPartPr/>
              <p14:nvPr/>
            </p14:nvContentPartPr>
            <p14:xfrm>
              <a:off x="12117459" y="4412708"/>
              <a:ext cx="360" cy="360"/>
            </p14:xfrm>
          </p:contentPart>
        </mc:Choice>
        <mc:Fallback>
          <p:pic>
            <p:nvPicPr>
              <p:cNvPr id="1571" name="Ink 1570">
                <a:extLst>
                  <a:ext uri="{FF2B5EF4-FFF2-40B4-BE49-F238E27FC236}">
                    <a16:creationId xmlns:a16="http://schemas.microsoft.com/office/drawing/2014/main" id="{D36DA31B-F741-77B2-3734-2D55A282DA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81459" y="4377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1573" name="Ink 1572">
                <a:extLst>
                  <a:ext uri="{FF2B5EF4-FFF2-40B4-BE49-F238E27FC236}">
                    <a16:creationId xmlns:a16="http://schemas.microsoft.com/office/drawing/2014/main" id="{CCCC5ED0-0E73-D983-C46C-50600942A4F5}"/>
                  </a:ext>
                </a:extLst>
              </p14:cNvPr>
              <p14:cNvContentPartPr/>
              <p14:nvPr/>
            </p14:nvContentPartPr>
            <p14:xfrm>
              <a:off x="12197019" y="4683068"/>
              <a:ext cx="360" cy="360"/>
            </p14:xfrm>
          </p:contentPart>
        </mc:Choice>
        <mc:Fallback>
          <p:pic>
            <p:nvPicPr>
              <p:cNvPr id="1573" name="Ink 1572">
                <a:extLst>
                  <a:ext uri="{FF2B5EF4-FFF2-40B4-BE49-F238E27FC236}">
                    <a16:creationId xmlns:a16="http://schemas.microsoft.com/office/drawing/2014/main" id="{CCCC5ED0-0E73-D983-C46C-50600942A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61379" y="4647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1574" name="Ink 1573">
                <a:extLst>
                  <a:ext uri="{FF2B5EF4-FFF2-40B4-BE49-F238E27FC236}">
                    <a16:creationId xmlns:a16="http://schemas.microsoft.com/office/drawing/2014/main" id="{432947CF-BF04-937A-49BA-79107163A182}"/>
                  </a:ext>
                </a:extLst>
              </p14:cNvPr>
              <p14:cNvContentPartPr/>
              <p14:nvPr/>
            </p14:nvContentPartPr>
            <p14:xfrm>
              <a:off x="12109539" y="4881788"/>
              <a:ext cx="360" cy="360"/>
            </p14:xfrm>
          </p:contentPart>
        </mc:Choice>
        <mc:Fallback>
          <p:pic>
            <p:nvPicPr>
              <p:cNvPr id="1574" name="Ink 1573">
                <a:extLst>
                  <a:ext uri="{FF2B5EF4-FFF2-40B4-BE49-F238E27FC236}">
                    <a16:creationId xmlns:a16="http://schemas.microsoft.com/office/drawing/2014/main" id="{432947CF-BF04-937A-49BA-79107163A1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73899" y="4846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1575" name="Ink 1574">
                <a:extLst>
                  <a:ext uri="{FF2B5EF4-FFF2-40B4-BE49-F238E27FC236}">
                    <a16:creationId xmlns:a16="http://schemas.microsoft.com/office/drawing/2014/main" id="{6CF8999A-FDD1-0435-0EB9-0EF30BD9C86F}"/>
                  </a:ext>
                </a:extLst>
              </p14:cNvPr>
              <p14:cNvContentPartPr/>
              <p14:nvPr/>
            </p14:nvContentPartPr>
            <p14:xfrm>
              <a:off x="12125379" y="5486228"/>
              <a:ext cx="360" cy="360"/>
            </p14:xfrm>
          </p:contentPart>
        </mc:Choice>
        <mc:Fallback>
          <p:pic>
            <p:nvPicPr>
              <p:cNvPr id="1575" name="Ink 1574">
                <a:extLst>
                  <a:ext uri="{FF2B5EF4-FFF2-40B4-BE49-F238E27FC236}">
                    <a16:creationId xmlns:a16="http://schemas.microsoft.com/office/drawing/2014/main" id="{6CF8999A-FDD1-0435-0EB9-0EF30BD9C8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89739" y="5450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1576" name="Ink 1575">
                <a:extLst>
                  <a:ext uri="{FF2B5EF4-FFF2-40B4-BE49-F238E27FC236}">
                    <a16:creationId xmlns:a16="http://schemas.microsoft.com/office/drawing/2014/main" id="{3A84854C-B7AE-2804-B14B-32D0FA42D878}"/>
                  </a:ext>
                </a:extLst>
              </p14:cNvPr>
              <p14:cNvContentPartPr/>
              <p14:nvPr/>
            </p14:nvContentPartPr>
            <p14:xfrm>
              <a:off x="11465499" y="5501708"/>
              <a:ext cx="360" cy="360"/>
            </p14:xfrm>
          </p:contentPart>
        </mc:Choice>
        <mc:Fallback>
          <p:pic>
            <p:nvPicPr>
              <p:cNvPr id="1576" name="Ink 1575">
                <a:extLst>
                  <a:ext uri="{FF2B5EF4-FFF2-40B4-BE49-F238E27FC236}">
                    <a16:creationId xmlns:a16="http://schemas.microsoft.com/office/drawing/2014/main" id="{3A84854C-B7AE-2804-B14B-32D0FA42D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9859" y="5466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1577" name="Ink 1576">
                <a:extLst>
                  <a:ext uri="{FF2B5EF4-FFF2-40B4-BE49-F238E27FC236}">
                    <a16:creationId xmlns:a16="http://schemas.microsoft.com/office/drawing/2014/main" id="{4752AF45-CC1D-E890-642F-1734BFF22954}"/>
                  </a:ext>
                </a:extLst>
              </p14:cNvPr>
              <p14:cNvContentPartPr/>
              <p14:nvPr/>
            </p14:nvContentPartPr>
            <p14:xfrm>
              <a:off x="11282619" y="5700788"/>
              <a:ext cx="360" cy="360"/>
            </p14:xfrm>
          </p:contentPart>
        </mc:Choice>
        <mc:Fallback>
          <p:pic>
            <p:nvPicPr>
              <p:cNvPr id="1577" name="Ink 1576">
                <a:extLst>
                  <a:ext uri="{FF2B5EF4-FFF2-40B4-BE49-F238E27FC236}">
                    <a16:creationId xmlns:a16="http://schemas.microsoft.com/office/drawing/2014/main" id="{4752AF45-CC1D-E890-642F-1734BFF229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6619" y="5665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1578" name="Ink 1577">
                <a:extLst>
                  <a:ext uri="{FF2B5EF4-FFF2-40B4-BE49-F238E27FC236}">
                    <a16:creationId xmlns:a16="http://schemas.microsoft.com/office/drawing/2014/main" id="{3B2D1B3D-B771-9E3A-4A9D-71702CEDA24A}"/>
                  </a:ext>
                </a:extLst>
              </p14:cNvPr>
              <p14:cNvContentPartPr/>
              <p14:nvPr/>
            </p14:nvContentPartPr>
            <p14:xfrm>
              <a:off x="11274699" y="5430428"/>
              <a:ext cx="360" cy="360"/>
            </p14:xfrm>
          </p:contentPart>
        </mc:Choice>
        <mc:Fallback>
          <p:pic>
            <p:nvPicPr>
              <p:cNvPr id="1578" name="Ink 1577">
                <a:extLst>
                  <a:ext uri="{FF2B5EF4-FFF2-40B4-BE49-F238E27FC236}">
                    <a16:creationId xmlns:a16="http://schemas.microsoft.com/office/drawing/2014/main" id="{3B2D1B3D-B771-9E3A-4A9D-71702CEDA2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39059" y="5394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1579" name="Ink 1578">
                <a:extLst>
                  <a:ext uri="{FF2B5EF4-FFF2-40B4-BE49-F238E27FC236}">
                    <a16:creationId xmlns:a16="http://schemas.microsoft.com/office/drawing/2014/main" id="{002A46B1-79B2-C196-9DD7-B30BE1750E82}"/>
                  </a:ext>
                </a:extLst>
              </p14:cNvPr>
              <p14:cNvContentPartPr/>
              <p14:nvPr/>
            </p14:nvContentPartPr>
            <p14:xfrm>
              <a:off x="11107659" y="5271308"/>
              <a:ext cx="360" cy="360"/>
            </p14:xfrm>
          </p:contentPart>
        </mc:Choice>
        <mc:Fallback>
          <p:pic>
            <p:nvPicPr>
              <p:cNvPr id="1579" name="Ink 1578">
                <a:extLst>
                  <a:ext uri="{FF2B5EF4-FFF2-40B4-BE49-F238E27FC236}">
                    <a16:creationId xmlns:a16="http://schemas.microsoft.com/office/drawing/2014/main" id="{002A46B1-79B2-C196-9DD7-B30BE1750E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1659" y="5235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1580" name="Ink 1579">
                <a:extLst>
                  <a:ext uri="{FF2B5EF4-FFF2-40B4-BE49-F238E27FC236}">
                    <a16:creationId xmlns:a16="http://schemas.microsoft.com/office/drawing/2014/main" id="{71F0FDB2-06C1-C977-E10A-FEE41087D8D0}"/>
                  </a:ext>
                </a:extLst>
              </p14:cNvPr>
              <p14:cNvContentPartPr/>
              <p14:nvPr/>
            </p14:nvContentPartPr>
            <p14:xfrm>
              <a:off x="11385939" y="5040908"/>
              <a:ext cx="1800" cy="360"/>
            </p14:xfrm>
          </p:contentPart>
        </mc:Choice>
        <mc:Fallback>
          <p:pic>
            <p:nvPicPr>
              <p:cNvPr id="1580" name="Ink 1579">
                <a:extLst>
                  <a:ext uri="{FF2B5EF4-FFF2-40B4-BE49-F238E27FC236}">
                    <a16:creationId xmlns:a16="http://schemas.microsoft.com/office/drawing/2014/main" id="{71F0FDB2-06C1-C977-E10A-FEE41087D8D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349939" y="500490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1581" name="Ink 1580">
                <a:extLst>
                  <a:ext uri="{FF2B5EF4-FFF2-40B4-BE49-F238E27FC236}">
                    <a16:creationId xmlns:a16="http://schemas.microsoft.com/office/drawing/2014/main" id="{44008B78-0122-89FE-2399-625F6081F91E}"/>
                  </a:ext>
                </a:extLst>
              </p14:cNvPr>
              <p14:cNvContentPartPr/>
              <p14:nvPr/>
            </p14:nvContentPartPr>
            <p14:xfrm>
              <a:off x="11417619" y="5231708"/>
              <a:ext cx="360" cy="360"/>
            </p14:xfrm>
          </p:contentPart>
        </mc:Choice>
        <mc:Fallback>
          <p:pic>
            <p:nvPicPr>
              <p:cNvPr id="1581" name="Ink 1580">
                <a:extLst>
                  <a:ext uri="{FF2B5EF4-FFF2-40B4-BE49-F238E27FC236}">
                    <a16:creationId xmlns:a16="http://schemas.microsoft.com/office/drawing/2014/main" id="{44008B78-0122-89FE-2399-625F6081F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81979" y="5195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1582" name="Ink 1581">
                <a:extLst>
                  <a:ext uri="{FF2B5EF4-FFF2-40B4-BE49-F238E27FC236}">
                    <a16:creationId xmlns:a16="http://schemas.microsoft.com/office/drawing/2014/main" id="{9495CDC1-DE73-EE85-371A-1848013E666E}"/>
                  </a:ext>
                </a:extLst>
              </p14:cNvPr>
              <p14:cNvContentPartPr/>
              <p14:nvPr/>
            </p14:nvContentPartPr>
            <p14:xfrm>
              <a:off x="11735859" y="4913828"/>
              <a:ext cx="360" cy="360"/>
            </p14:xfrm>
          </p:contentPart>
        </mc:Choice>
        <mc:Fallback>
          <p:pic>
            <p:nvPicPr>
              <p:cNvPr id="1582" name="Ink 1581">
                <a:extLst>
                  <a:ext uri="{FF2B5EF4-FFF2-40B4-BE49-F238E27FC236}">
                    <a16:creationId xmlns:a16="http://schemas.microsoft.com/office/drawing/2014/main" id="{9495CDC1-DE73-EE85-371A-1848013E66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99859" y="4877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1583" name="Ink 1582">
                <a:extLst>
                  <a:ext uri="{FF2B5EF4-FFF2-40B4-BE49-F238E27FC236}">
                    <a16:creationId xmlns:a16="http://schemas.microsoft.com/office/drawing/2014/main" id="{E09D8418-0EE8-D240-7106-BE97023B457F}"/>
                  </a:ext>
                </a:extLst>
              </p14:cNvPr>
              <p14:cNvContentPartPr/>
              <p14:nvPr/>
            </p14:nvContentPartPr>
            <p14:xfrm>
              <a:off x="11528859" y="4730588"/>
              <a:ext cx="360" cy="360"/>
            </p14:xfrm>
          </p:contentPart>
        </mc:Choice>
        <mc:Fallback>
          <p:pic>
            <p:nvPicPr>
              <p:cNvPr id="1583" name="Ink 1582">
                <a:extLst>
                  <a:ext uri="{FF2B5EF4-FFF2-40B4-BE49-F238E27FC236}">
                    <a16:creationId xmlns:a16="http://schemas.microsoft.com/office/drawing/2014/main" id="{E09D8418-0EE8-D240-7106-BE97023B45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93219" y="4694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1584" name="Ink 1583">
                <a:extLst>
                  <a:ext uri="{FF2B5EF4-FFF2-40B4-BE49-F238E27FC236}">
                    <a16:creationId xmlns:a16="http://schemas.microsoft.com/office/drawing/2014/main" id="{38AA5F82-5D30-FCD5-EE7C-79CE162B200B}"/>
                  </a:ext>
                </a:extLst>
              </p14:cNvPr>
              <p14:cNvContentPartPr/>
              <p14:nvPr/>
            </p14:nvContentPartPr>
            <p14:xfrm>
              <a:off x="11608779" y="5048828"/>
              <a:ext cx="360" cy="360"/>
            </p14:xfrm>
          </p:contentPart>
        </mc:Choice>
        <mc:Fallback>
          <p:pic>
            <p:nvPicPr>
              <p:cNvPr id="1584" name="Ink 1583">
                <a:extLst>
                  <a:ext uri="{FF2B5EF4-FFF2-40B4-BE49-F238E27FC236}">
                    <a16:creationId xmlns:a16="http://schemas.microsoft.com/office/drawing/2014/main" id="{38AA5F82-5D30-FCD5-EE7C-79CE162B20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72779" y="5012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1585" name="Ink 1584">
                <a:extLst>
                  <a:ext uri="{FF2B5EF4-FFF2-40B4-BE49-F238E27FC236}">
                    <a16:creationId xmlns:a16="http://schemas.microsoft.com/office/drawing/2014/main" id="{F0A999B2-0F10-D521-E060-5FC48B02A3C2}"/>
                  </a:ext>
                </a:extLst>
              </p14:cNvPr>
              <p14:cNvContentPartPr/>
              <p14:nvPr/>
            </p14:nvContentPartPr>
            <p14:xfrm>
              <a:off x="11910819" y="4714748"/>
              <a:ext cx="360" cy="360"/>
            </p14:xfrm>
          </p:contentPart>
        </mc:Choice>
        <mc:Fallback>
          <p:pic>
            <p:nvPicPr>
              <p:cNvPr id="1585" name="Ink 1584">
                <a:extLst>
                  <a:ext uri="{FF2B5EF4-FFF2-40B4-BE49-F238E27FC236}">
                    <a16:creationId xmlns:a16="http://schemas.microsoft.com/office/drawing/2014/main" id="{F0A999B2-0F10-D521-E060-5FC48B02A3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74819" y="4679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1586" name="Ink 1585">
                <a:extLst>
                  <a:ext uri="{FF2B5EF4-FFF2-40B4-BE49-F238E27FC236}">
                    <a16:creationId xmlns:a16="http://schemas.microsoft.com/office/drawing/2014/main" id="{D085F76D-1271-3B0F-71AD-36A6FB63E436}"/>
                  </a:ext>
                </a:extLst>
              </p14:cNvPr>
              <p14:cNvContentPartPr/>
              <p14:nvPr/>
            </p14:nvContentPartPr>
            <p14:xfrm>
              <a:off x="11918739" y="4221908"/>
              <a:ext cx="360" cy="360"/>
            </p14:xfrm>
          </p:contentPart>
        </mc:Choice>
        <mc:Fallback>
          <p:pic>
            <p:nvPicPr>
              <p:cNvPr id="1586" name="Ink 1585">
                <a:extLst>
                  <a:ext uri="{FF2B5EF4-FFF2-40B4-BE49-F238E27FC236}">
                    <a16:creationId xmlns:a16="http://schemas.microsoft.com/office/drawing/2014/main" id="{D085F76D-1271-3B0F-71AD-36A6FB63E4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83099" y="4186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1587" name="Ink 1586">
                <a:extLst>
                  <a:ext uri="{FF2B5EF4-FFF2-40B4-BE49-F238E27FC236}">
                    <a16:creationId xmlns:a16="http://schemas.microsoft.com/office/drawing/2014/main" id="{DA9AB214-A77D-A614-E23D-999A20E5908C}"/>
                  </a:ext>
                </a:extLst>
              </p14:cNvPr>
              <p14:cNvContentPartPr/>
              <p14:nvPr/>
            </p14:nvContentPartPr>
            <p14:xfrm>
              <a:off x="11934579" y="3871988"/>
              <a:ext cx="360" cy="360"/>
            </p14:xfrm>
          </p:contentPart>
        </mc:Choice>
        <mc:Fallback>
          <p:pic>
            <p:nvPicPr>
              <p:cNvPr id="1587" name="Ink 1586">
                <a:extLst>
                  <a:ext uri="{FF2B5EF4-FFF2-40B4-BE49-F238E27FC236}">
                    <a16:creationId xmlns:a16="http://schemas.microsoft.com/office/drawing/2014/main" id="{DA9AB214-A77D-A614-E23D-999A20E590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98939" y="3835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1588" name="Ink 1587">
                <a:extLst>
                  <a:ext uri="{FF2B5EF4-FFF2-40B4-BE49-F238E27FC236}">
                    <a16:creationId xmlns:a16="http://schemas.microsoft.com/office/drawing/2014/main" id="{F5E63A62-3090-B88C-5659-FCE6790D9465}"/>
                  </a:ext>
                </a:extLst>
              </p14:cNvPr>
              <p14:cNvContentPartPr/>
              <p14:nvPr/>
            </p14:nvContentPartPr>
            <p14:xfrm>
              <a:off x="11863299" y="3529988"/>
              <a:ext cx="360" cy="360"/>
            </p14:xfrm>
          </p:contentPart>
        </mc:Choice>
        <mc:Fallback>
          <p:pic>
            <p:nvPicPr>
              <p:cNvPr id="1588" name="Ink 1587">
                <a:extLst>
                  <a:ext uri="{FF2B5EF4-FFF2-40B4-BE49-F238E27FC236}">
                    <a16:creationId xmlns:a16="http://schemas.microsoft.com/office/drawing/2014/main" id="{F5E63A62-3090-B88C-5659-FCE6790D94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27299" y="3494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1589" name="Ink 1588">
                <a:extLst>
                  <a:ext uri="{FF2B5EF4-FFF2-40B4-BE49-F238E27FC236}">
                    <a16:creationId xmlns:a16="http://schemas.microsoft.com/office/drawing/2014/main" id="{300273DC-C827-9183-3E4F-6CA35C71B435}"/>
                  </a:ext>
                </a:extLst>
              </p14:cNvPr>
              <p14:cNvContentPartPr/>
              <p14:nvPr/>
            </p14:nvContentPartPr>
            <p14:xfrm>
              <a:off x="11751699" y="3307508"/>
              <a:ext cx="360" cy="360"/>
            </p14:xfrm>
          </p:contentPart>
        </mc:Choice>
        <mc:Fallback>
          <p:pic>
            <p:nvPicPr>
              <p:cNvPr id="1589" name="Ink 1588">
                <a:extLst>
                  <a:ext uri="{FF2B5EF4-FFF2-40B4-BE49-F238E27FC236}">
                    <a16:creationId xmlns:a16="http://schemas.microsoft.com/office/drawing/2014/main" id="{300273DC-C827-9183-3E4F-6CA35C71B4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15699" y="3271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1590" name="Ink 1589">
                <a:extLst>
                  <a:ext uri="{FF2B5EF4-FFF2-40B4-BE49-F238E27FC236}">
                    <a16:creationId xmlns:a16="http://schemas.microsoft.com/office/drawing/2014/main" id="{4C42345B-A045-544C-A978-A79623E94C44}"/>
                  </a:ext>
                </a:extLst>
              </p14:cNvPr>
              <p14:cNvContentPartPr/>
              <p14:nvPr/>
            </p14:nvContentPartPr>
            <p14:xfrm>
              <a:off x="11640459" y="3180428"/>
              <a:ext cx="360" cy="360"/>
            </p14:xfrm>
          </p:contentPart>
        </mc:Choice>
        <mc:Fallback>
          <p:pic>
            <p:nvPicPr>
              <p:cNvPr id="1590" name="Ink 1589">
                <a:extLst>
                  <a:ext uri="{FF2B5EF4-FFF2-40B4-BE49-F238E27FC236}">
                    <a16:creationId xmlns:a16="http://schemas.microsoft.com/office/drawing/2014/main" id="{4C42345B-A045-544C-A978-A79623E94C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04819" y="3144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1591" name="Ink 1590">
                <a:extLst>
                  <a:ext uri="{FF2B5EF4-FFF2-40B4-BE49-F238E27FC236}">
                    <a16:creationId xmlns:a16="http://schemas.microsoft.com/office/drawing/2014/main" id="{CC265B2F-5B51-D170-3BAF-880B43C9C3ED}"/>
                  </a:ext>
                </a:extLst>
              </p14:cNvPr>
              <p14:cNvContentPartPr/>
              <p14:nvPr/>
            </p14:nvContentPartPr>
            <p14:xfrm>
              <a:off x="11195139" y="2814668"/>
              <a:ext cx="360" cy="360"/>
            </p14:xfrm>
          </p:contentPart>
        </mc:Choice>
        <mc:Fallback>
          <p:pic>
            <p:nvPicPr>
              <p:cNvPr id="1591" name="Ink 1590">
                <a:extLst>
                  <a:ext uri="{FF2B5EF4-FFF2-40B4-BE49-F238E27FC236}">
                    <a16:creationId xmlns:a16="http://schemas.microsoft.com/office/drawing/2014/main" id="{CC265B2F-5B51-D170-3BAF-880B43C9C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59139" y="2778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1592" name="Ink 1591">
                <a:extLst>
                  <a:ext uri="{FF2B5EF4-FFF2-40B4-BE49-F238E27FC236}">
                    <a16:creationId xmlns:a16="http://schemas.microsoft.com/office/drawing/2014/main" id="{D1289794-905C-79E9-BABC-906AE3A8A875}"/>
                  </a:ext>
                </a:extLst>
              </p14:cNvPr>
              <p14:cNvContentPartPr/>
              <p14:nvPr/>
            </p14:nvContentPartPr>
            <p14:xfrm>
              <a:off x="11473419" y="2750948"/>
              <a:ext cx="360" cy="360"/>
            </p14:xfrm>
          </p:contentPart>
        </mc:Choice>
        <mc:Fallback>
          <p:pic>
            <p:nvPicPr>
              <p:cNvPr id="1592" name="Ink 1591">
                <a:extLst>
                  <a:ext uri="{FF2B5EF4-FFF2-40B4-BE49-F238E27FC236}">
                    <a16:creationId xmlns:a16="http://schemas.microsoft.com/office/drawing/2014/main" id="{D1289794-905C-79E9-BABC-906AE3A8A8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7419" y="2714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1593" name="Ink 1592">
                <a:extLst>
                  <a:ext uri="{FF2B5EF4-FFF2-40B4-BE49-F238E27FC236}">
                    <a16:creationId xmlns:a16="http://schemas.microsoft.com/office/drawing/2014/main" id="{771CC92E-FD53-5699-23D9-4B22C9537128}"/>
                  </a:ext>
                </a:extLst>
              </p14:cNvPr>
              <p14:cNvContentPartPr/>
              <p14:nvPr/>
            </p14:nvContentPartPr>
            <p14:xfrm>
              <a:off x="10972299" y="3204188"/>
              <a:ext cx="360" cy="360"/>
            </p14:xfrm>
          </p:contentPart>
        </mc:Choice>
        <mc:Fallback>
          <p:pic>
            <p:nvPicPr>
              <p:cNvPr id="1593" name="Ink 1592">
                <a:extLst>
                  <a:ext uri="{FF2B5EF4-FFF2-40B4-BE49-F238E27FC236}">
                    <a16:creationId xmlns:a16="http://schemas.microsoft.com/office/drawing/2014/main" id="{771CC92E-FD53-5699-23D9-4B22C95371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36659" y="3168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1594" name="Ink 1593">
                <a:extLst>
                  <a:ext uri="{FF2B5EF4-FFF2-40B4-BE49-F238E27FC236}">
                    <a16:creationId xmlns:a16="http://schemas.microsoft.com/office/drawing/2014/main" id="{197C8449-59A9-2019-7179-1CCED831706E}"/>
                  </a:ext>
                </a:extLst>
              </p14:cNvPr>
              <p14:cNvContentPartPr/>
              <p14:nvPr/>
            </p14:nvContentPartPr>
            <p14:xfrm>
              <a:off x="10694019" y="3180428"/>
              <a:ext cx="360" cy="360"/>
            </p14:xfrm>
          </p:contentPart>
        </mc:Choice>
        <mc:Fallback>
          <p:pic>
            <p:nvPicPr>
              <p:cNvPr id="1594" name="Ink 1593">
                <a:extLst>
                  <a:ext uri="{FF2B5EF4-FFF2-40B4-BE49-F238E27FC236}">
                    <a16:creationId xmlns:a16="http://schemas.microsoft.com/office/drawing/2014/main" id="{197C8449-59A9-2019-7179-1CCED83170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58379" y="3144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1595" name="Ink 1594">
                <a:extLst>
                  <a:ext uri="{FF2B5EF4-FFF2-40B4-BE49-F238E27FC236}">
                    <a16:creationId xmlns:a16="http://schemas.microsoft.com/office/drawing/2014/main" id="{A28DB209-F4D7-A0E9-98F6-AF2B45AB02FA}"/>
                  </a:ext>
                </a:extLst>
              </p14:cNvPr>
              <p14:cNvContentPartPr/>
              <p14:nvPr/>
            </p14:nvContentPartPr>
            <p14:xfrm>
              <a:off x="10066179" y="3768668"/>
              <a:ext cx="360" cy="360"/>
            </p14:xfrm>
          </p:contentPart>
        </mc:Choice>
        <mc:Fallback>
          <p:pic>
            <p:nvPicPr>
              <p:cNvPr id="1595" name="Ink 1594">
                <a:extLst>
                  <a:ext uri="{FF2B5EF4-FFF2-40B4-BE49-F238E27FC236}">
                    <a16:creationId xmlns:a16="http://schemas.microsoft.com/office/drawing/2014/main" id="{A28DB209-F4D7-A0E9-98F6-AF2B45AB02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0179" y="3733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1596" name="Ink 1595">
                <a:extLst>
                  <a:ext uri="{FF2B5EF4-FFF2-40B4-BE49-F238E27FC236}">
                    <a16:creationId xmlns:a16="http://schemas.microsoft.com/office/drawing/2014/main" id="{D7F02380-8465-339B-CC2B-6E86A7EA7320}"/>
                  </a:ext>
                </a:extLst>
              </p14:cNvPr>
              <p14:cNvContentPartPr/>
              <p14:nvPr/>
            </p14:nvContentPartPr>
            <p14:xfrm>
              <a:off x="9095979" y="3633668"/>
              <a:ext cx="360" cy="360"/>
            </p14:xfrm>
          </p:contentPart>
        </mc:Choice>
        <mc:Fallback>
          <p:pic>
            <p:nvPicPr>
              <p:cNvPr id="1596" name="Ink 1595">
                <a:extLst>
                  <a:ext uri="{FF2B5EF4-FFF2-40B4-BE49-F238E27FC236}">
                    <a16:creationId xmlns:a16="http://schemas.microsoft.com/office/drawing/2014/main" id="{D7F02380-8465-339B-CC2B-6E86A7EA73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59979" y="3597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1597" name="Ink 1596">
                <a:extLst>
                  <a:ext uri="{FF2B5EF4-FFF2-40B4-BE49-F238E27FC236}">
                    <a16:creationId xmlns:a16="http://schemas.microsoft.com/office/drawing/2014/main" id="{7DF4543E-035B-1124-0A4E-3FE239D47C51}"/>
                  </a:ext>
                </a:extLst>
              </p14:cNvPr>
              <p14:cNvContentPartPr/>
              <p14:nvPr/>
            </p14:nvContentPartPr>
            <p14:xfrm>
              <a:off x="9167619" y="2949668"/>
              <a:ext cx="360" cy="360"/>
            </p14:xfrm>
          </p:contentPart>
        </mc:Choice>
        <mc:Fallback>
          <p:pic>
            <p:nvPicPr>
              <p:cNvPr id="1597" name="Ink 1596">
                <a:extLst>
                  <a:ext uri="{FF2B5EF4-FFF2-40B4-BE49-F238E27FC236}">
                    <a16:creationId xmlns:a16="http://schemas.microsoft.com/office/drawing/2014/main" id="{7DF4543E-035B-1124-0A4E-3FE239D47C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1619" y="2913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1598" name="Ink 1597">
                <a:extLst>
                  <a:ext uri="{FF2B5EF4-FFF2-40B4-BE49-F238E27FC236}">
                    <a16:creationId xmlns:a16="http://schemas.microsoft.com/office/drawing/2014/main" id="{AFB8FFCE-865A-5A38-990B-B779BEBD4035}"/>
                  </a:ext>
                </a:extLst>
              </p14:cNvPr>
              <p14:cNvContentPartPr/>
              <p14:nvPr/>
            </p14:nvContentPartPr>
            <p14:xfrm>
              <a:off x="8793939" y="4261508"/>
              <a:ext cx="360" cy="360"/>
            </p14:xfrm>
          </p:contentPart>
        </mc:Choice>
        <mc:Fallback>
          <p:pic>
            <p:nvPicPr>
              <p:cNvPr id="1598" name="Ink 1597">
                <a:extLst>
                  <a:ext uri="{FF2B5EF4-FFF2-40B4-BE49-F238E27FC236}">
                    <a16:creationId xmlns:a16="http://schemas.microsoft.com/office/drawing/2014/main" id="{AFB8FFCE-865A-5A38-990B-B779BEBD40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57939" y="4225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1599" name="Ink 1598">
                <a:extLst>
                  <a:ext uri="{FF2B5EF4-FFF2-40B4-BE49-F238E27FC236}">
                    <a16:creationId xmlns:a16="http://schemas.microsoft.com/office/drawing/2014/main" id="{AA5D6080-8C30-421B-A264-2F82377E6FE2}"/>
                  </a:ext>
                </a:extLst>
              </p14:cNvPr>
              <p14:cNvContentPartPr/>
              <p14:nvPr/>
            </p14:nvContentPartPr>
            <p14:xfrm>
              <a:off x="9016419" y="4730588"/>
              <a:ext cx="360" cy="360"/>
            </p14:xfrm>
          </p:contentPart>
        </mc:Choice>
        <mc:Fallback>
          <p:pic>
            <p:nvPicPr>
              <p:cNvPr id="1599" name="Ink 1598">
                <a:extLst>
                  <a:ext uri="{FF2B5EF4-FFF2-40B4-BE49-F238E27FC236}">
                    <a16:creationId xmlns:a16="http://schemas.microsoft.com/office/drawing/2014/main" id="{AA5D6080-8C30-421B-A264-2F82377E6F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0419" y="4694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1600" name="Ink 1599">
                <a:extLst>
                  <a:ext uri="{FF2B5EF4-FFF2-40B4-BE49-F238E27FC236}">
                    <a16:creationId xmlns:a16="http://schemas.microsoft.com/office/drawing/2014/main" id="{28981832-62F0-5F8F-E129-548AD0D0FD89}"/>
                  </a:ext>
                </a:extLst>
              </p14:cNvPr>
              <p14:cNvContentPartPr/>
              <p14:nvPr/>
            </p14:nvContentPartPr>
            <p14:xfrm>
              <a:off x="9445899" y="4675148"/>
              <a:ext cx="360" cy="360"/>
            </p14:xfrm>
          </p:contentPart>
        </mc:Choice>
        <mc:Fallback>
          <p:pic>
            <p:nvPicPr>
              <p:cNvPr id="1600" name="Ink 1599">
                <a:extLst>
                  <a:ext uri="{FF2B5EF4-FFF2-40B4-BE49-F238E27FC236}">
                    <a16:creationId xmlns:a16="http://schemas.microsoft.com/office/drawing/2014/main" id="{28981832-62F0-5F8F-E129-548AD0D0FD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09899" y="4639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1601" name="Ink 1600">
                <a:extLst>
                  <a:ext uri="{FF2B5EF4-FFF2-40B4-BE49-F238E27FC236}">
                    <a16:creationId xmlns:a16="http://schemas.microsoft.com/office/drawing/2014/main" id="{338636BD-6206-3F89-9608-5829241B1384}"/>
                  </a:ext>
                </a:extLst>
              </p14:cNvPr>
              <p14:cNvContentPartPr/>
              <p14:nvPr/>
            </p14:nvContentPartPr>
            <p14:xfrm>
              <a:off x="9445899" y="5048828"/>
              <a:ext cx="360" cy="360"/>
            </p14:xfrm>
          </p:contentPart>
        </mc:Choice>
        <mc:Fallback>
          <p:pic>
            <p:nvPicPr>
              <p:cNvPr id="1601" name="Ink 1600">
                <a:extLst>
                  <a:ext uri="{FF2B5EF4-FFF2-40B4-BE49-F238E27FC236}">
                    <a16:creationId xmlns:a16="http://schemas.microsoft.com/office/drawing/2014/main" id="{338636BD-6206-3F89-9608-5829241B13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09899" y="5012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1602" name="Ink 1601">
                <a:extLst>
                  <a:ext uri="{FF2B5EF4-FFF2-40B4-BE49-F238E27FC236}">
                    <a16:creationId xmlns:a16="http://schemas.microsoft.com/office/drawing/2014/main" id="{E9607D07-E50F-B626-93C8-40200F8C6DF0}"/>
                  </a:ext>
                </a:extLst>
              </p14:cNvPr>
              <p14:cNvContentPartPr/>
              <p14:nvPr/>
            </p14:nvContentPartPr>
            <p14:xfrm>
              <a:off x="9676299" y="5142788"/>
              <a:ext cx="1800" cy="1800"/>
            </p14:xfrm>
          </p:contentPart>
        </mc:Choice>
        <mc:Fallback>
          <p:pic>
            <p:nvPicPr>
              <p:cNvPr id="1602" name="Ink 1601">
                <a:extLst>
                  <a:ext uri="{FF2B5EF4-FFF2-40B4-BE49-F238E27FC236}">
                    <a16:creationId xmlns:a16="http://schemas.microsoft.com/office/drawing/2014/main" id="{E9607D07-E50F-B626-93C8-40200F8C6DF0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9640299" y="5107148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1603" name="Ink 1602">
                <a:extLst>
                  <a:ext uri="{FF2B5EF4-FFF2-40B4-BE49-F238E27FC236}">
                    <a16:creationId xmlns:a16="http://schemas.microsoft.com/office/drawing/2014/main" id="{BE6DCA76-4130-848E-E33E-D94629CF7FFD}"/>
                  </a:ext>
                </a:extLst>
              </p14:cNvPr>
              <p14:cNvContentPartPr/>
              <p14:nvPr/>
            </p14:nvContentPartPr>
            <p14:xfrm>
              <a:off x="10018299" y="5247548"/>
              <a:ext cx="1800" cy="360"/>
            </p14:xfrm>
          </p:contentPart>
        </mc:Choice>
        <mc:Fallback>
          <p:pic>
            <p:nvPicPr>
              <p:cNvPr id="1603" name="Ink 1602">
                <a:extLst>
                  <a:ext uri="{FF2B5EF4-FFF2-40B4-BE49-F238E27FC236}">
                    <a16:creationId xmlns:a16="http://schemas.microsoft.com/office/drawing/2014/main" id="{BE6DCA76-4130-848E-E33E-D94629CF7FF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982299" y="521190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1604" name="Ink 1603">
                <a:extLst>
                  <a:ext uri="{FF2B5EF4-FFF2-40B4-BE49-F238E27FC236}">
                    <a16:creationId xmlns:a16="http://schemas.microsoft.com/office/drawing/2014/main" id="{CF20E05E-9238-FC60-932D-2312E3D1BEE2}"/>
                  </a:ext>
                </a:extLst>
              </p14:cNvPr>
              <p14:cNvContentPartPr/>
              <p14:nvPr/>
            </p14:nvContentPartPr>
            <p14:xfrm>
              <a:off x="10224939" y="5064668"/>
              <a:ext cx="360" cy="360"/>
            </p14:xfrm>
          </p:contentPart>
        </mc:Choice>
        <mc:Fallback>
          <p:pic>
            <p:nvPicPr>
              <p:cNvPr id="1604" name="Ink 1603">
                <a:extLst>
                  <a:ext uri="{FF2B5EF4-FFF2-40B4-BE49-F238E27FC236}">
                    <a16:creationId xmlns:a16="http://schemas.microsoft.com/office/drawing/2014/main" id="{CF20E05E-9238-FC60-932D-2312E3D1BE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89299" y="5028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1605" name="Ink 1604">
                <a:extLst>
                  <a:ext uri="{FF2B5EF4-FFF2-40B4-BE49-F238E27FC236}">
                    <a16:creationId xmlns:a16="http://schemas.microsoft.com/office/drawing/2014/main" id="{9C6CFC3B-184C-B399-2A3F-104BFAD6E81B}"/>
                  </a:ext>
                </a:extLst>
              </p14:cNvPr>
              <p14:cNvContentPartPr/>
              <p14:nvPr/>
            </p14:nvContentPartPr>
            <p14:xfrm>
              <a:off x="10209099" y="5501708"/>
              <a:ext cx="360" cy="360"/>
            </p14:xfrm>
          </p:contentPart>
        </mc:Choice>
        <mc:Fallback>
          <p:pic>
            <p:nvPicPr>
              <p:cNvPr id="1605" name="Ink 1604">
                <a:extLst>
                  <a:ext uri="{FF2B5EF4-FFF2-40B4-BE49-F238E27FC236}">
                    <a16:creationId xmlns:a16="http://schemas.microsoft.com/office/drawing/2014/main" id="{9C6CFC3B-184C-B399-2A3F-104BFAD6E8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73099" y="5466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1606" name="Ink 1605">
                <a:extLst>
                  <a:ext uri="{FF2B5EF4-FFF2-40B4-BE49-F238E27FC236}">
                    <a16:creationId xmlns:a16="http://schemas.microsoft.com/office/drawing/2014/main" id="{8D96B8C2-DA4B-617B-31AB-B05C32484F8B}"/>
                  </a:ext>
                </a:extLst>
              </p14:cNvPr>
              <p14:cNvContentPartPr/>
              <p14:nvPr/>
            </p14:nvContentPartPr>
            <p14:xfrm>
              <a:off x="10018299" y="5438348"/>
              <a:ext cx="360" cy="360"/>
            </p14:xfrm>
          </p:contentPart>
        </mc:Choice>
        <mc:Fallback>
          <p:pic>
            <p:nvPicPr>
              <p:cNvPr id="1606" name="Ink 1605">
                <a:extLst>
                  <a:ext uri="{FF2B5EF4-FFF2-40B4-BE49-F238E27FC236}">
                    <a16:creationId xmlns:a16="http://schemas.microsoft.com/office/drawing/2014/main" id="{8D96B8C2-DA4B-617B-31AB-B05C32484F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82299" y="5402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1607" name="Ink 1606">
                <a:extLst>
                  <a:ext uri="{FF2B5EF4-FFF2-40B4-BE49-F238E27FC236}">
                    <a16:creationId xmlns:a16="http://schemas.microsoft.com/office/drawing/2014/main" id="{625089F8-DDF8-93C8-AC61-10363A9214B8}"/>
                  </a:ext>
                </a:extLst>
              </p14:cNvPr>
              <p14:cNvContentPartPr/>
              <p14:nvPr/>
            </p14:nvContentPartPr>
            <p14:xfrm>
              <a:off x="10137459" y="5684948"/>
              <a:ext cx="360" cy="360"/>
            </p14:xfrm>
          </p:contentPart>
        </mc:Choice>
        <mc:Fallback>
          <p:pic>
            <p:nvPicPr>
              <p:cNvPr id="1607" name="Ink 1606">
                <a:extLst>
                  <a:ext uri="{FF2B5EF4-FFF2-40B4-BE49-F238E27FC236}">
                    <a16:creationId xmlns:a16="http://schemas.microsoft.com/office/drawing/2014/main" id="{625089F8-DDF8-93C8-AC61-10363A9214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1819" y="5648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1608" name="Ink 1607">
                <a:extLst>
                  <a:ext uri="{FF2B5EF4-FFF2-40B4-BE49-F238E27FC236}">
                    <a16:creationId xmlns:a16="http://schemas.microsoft.com/office/drawing/2014/main" id="{81C249D5-C55D-4CCC-0BA1-CA0FD08660E6}"/>
                  </a:ext>
                </a:extLst>
              </p14:cNvPr>
              <p14:cNvContentPartPr/>
              <p14:nvPr/>
            </p14:nvContentPartPr>
            <p14:xfrm>
              <a:off x="10559019" y="5254028"/>
              <a:ext cx="360" cy="1800"/>
            </p14:xfrm>
          </p:contentPart>
        </mc:Choice>
        <mc:Fallback>
          <p:pic>
            <p:nvPicPr>
              <p:cNvPr id="1608" name="Ink 1607">
                <a:extLst>
                  <a:ext uri="{FF2B5EF4-FFF2-40B4-BE49-F238E27FC236}">
                    <a16:creationId xmlns:a16="http://schemas.microsoft.com/office/drawing/2014/main" id="{81C249D5-C55D-4CCC-0BA1-CA0FD08660E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523019" y="521838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1609" name="Ink 1608">
                <a:extLst>
                  <a:ext uri="{FF2B5EF4-FFF2-40B4-BE49-F238E27FC236}">
                    <a16:creationId xmlns:a16="http://schemas.microsoft.com/office/drawing/2014/main" id="{20C28AB5-99F7-D933-FEB3-F0FD93156954}"/>
                  </a:ext>
                </a:extLst>
              </p14:cNvPr>
              <p14:cNvContentPartPr/>
              <p14:nvPr/>
            </p14:nvContentPartPr>
            <p14:xfrm>
              <a:off x="11068059" y="4945148"/>
              <a:ext cx="360" cy="360"/>
            </p14:xfrm>
          </p:contentPart>
        </mc:Choice>
        <mc:Fallback>
          <p:pic>
            <p:nvPicPr>
              <p:cNvPr id="1609" name="Ink 1608">
                <a:extLst>
                  <a:ext uri="{FF2B5EF4-FFF2-40B4-BE49-F238E27FC236}">
                    <a16:creationId xmlns:a16="http://schemas.microsoft.com/office/drawing/2014/main" id="{20C28AB5-99F7-D933-FEB3-F0FD931569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2059" y="4909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1610" name="Ink 1609">
                <a:extLst>
                  <a:ext uri="{FF2B5EF4-FFF2-40B4-BE49-F238E27FC236}">
                    <a16:creationId xmlns:a16="http://schemas.microsoft.com/office/drawing/2014/main" id="{DA25FBF0-C47B-8572-9F6E-E9771A1EA822}"/>
                  </a:ext>
                </a:extLst>
              </p14:cNvPr>
              <p14:cNvContentPartPr/>
              <p14:nvPr/>
            </p14:nvContentPartPr>
            <p14:xfrm>
              <a:off x="10391979" y="4659308"/>
              <a:ext cx="360" cy="360"/>
            </p14:xfrm>
          </p:contentPart>
        </mc:Choice>
        <mc:Fallback>
          <p:pic>
            <p:nvPicPr>
              <p:cNvPr id="1610" name="Ink 1609">
                <a:extLst>
                  <a:ext uri="{FF2B5EF4-FFF2-40B4-BE49-F238E27FC236}">
                    <a16:creationId xmlns:a16="http://schemas.microsoft.com/office/drawing/2014/main" id="{DA25FBF0-C47B-8572-9F6E-E9771A1EA8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56339" y="4623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1611" name="Ink 1610">
                <a:extLst>
                  <a:ext uri="{FF2B5EF4-FFF2-40B4-BE49-F238E27FC236}">
                    <a16:creationId xmlns:a16="http://schemas.microsoft.com/office/drawing/2014/main" id="{AF447122-1BC8-753F-6B14-979F9F387A6A}"/>
                  </a:ext>
                </a:extLst>
              </p14:cNvPr>
              <p14:cNvContentPartPr/>
              <p14:nvPr/>
            </p14:nvContentPartPr>
            <p14:xfrm>
              <a:off x="10105779" y="4563548"/>
              <a:ext cx="360" cy="360"/>
            </p14:xfrm>
          </p:contentPart>
        </mc:Choice>
        <mc:Fallback>
          <p:pic>
            <p:nvPicPr>
              <p:cNvPr id="1611" name="Ink 1610">
                <a:extLst>
                  <a:ext uri="{FF2B5EF4-FFF2-40B4-BE49-F238E27FC236}">
                    <a16:creationId xmlns:a16="http://schemas.microsoft.com/office/drawing/2014/main" id="{AF447122-1BC8-753F-6B14-979F9F387A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9779" y="4527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1612" name="Ink 1611">
                <a:extLst>
                  <a:ext uri="{FF2B5EF4-FFF2-40B4-BE49-F238E27FC236}">
                    <a16:creationId xmlns:a16="http://schemas.microsoft.com/office/drawing/2014/main" id="{026CE3A5-0BEC-0FF4-26D2-FC5D7502004D}"/>
                  </a:ext>
                </a:extLst>
              </p14:cNvPr>
              <p14:cNvContentPartPr/>
              <p14:nvPr/>
            </p14:nvContentPartPr>
            <p14:xfrm>
              <a:off x="10082019" y="4818068"/>
              <a:ext cx="360" cy="360"/>
            </p14:xfrm>
          </p:contentPart>
        </mc:Choice>
        <mc:Fallback>
          <p:pic>
            <p:nvPicPr>
              <p:cNvPr id="1612" name="Ink 1611">
                <a:extLst>
                  <a:ext uri="{FF2B5EF4-FFF2-40B4-BE49-F238E27FC236}">
                    <a16:creationId xmlns:a16="http://schemas.microsoft.com/office/drawing/2014/main" id="{026CE3A5-0BEC-0FF4-26D2-FC5D750200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46019" y="4782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1613" name="Ink 1612">
                <a:extLst>
                  <a:ext uri="{FF2B5EF4-FFF2-40B4-BE49-F238E27FC236}">
                    <a16:creationId xmlns:a16="http://schemas.microsoft.com/office/drawing/2014/main" id="{93BA214D-01E3-110A-4445-223C9C773361}"/>
                  </a:ext>
                </a:extLst>
              </p14:cNvPr>
              <p14:cNvContentPartPr/>
              <p14:nvPr/>
            </p14:nvContentPartPr>
            <p14:xfrm>
              <a:off x="10646499" y="4777028"/>
              <a:ext cx="360" cy="1800"/>
            </p14:xfrm>
          </p:contentPart>
        </mc:Choice>
        <mc:Fallback>
          <p:pic>
            <p:nvPicPr>
              <p:cNvPr id="1613" name="Ink 1612">
                <a:extLst>
                  <a:ext uri="{FF2B5EF4-FFF2-40B4-BE49-F238E27FC236}">
                    <a16:creationId xmlns:a16="http://schemas.microsoft.com/office/drawing/2014/main" id="{93BA214D-01E3-110A-4445-223C9C77336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610499" y="474138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1614" name="Ink 1613">
                <a:extLst>
                  <a:ext uri="{FF2B5EF4-FFF2-40B4-BE49-F238E27FC236}">
                    <a16:creationId xmlns:a16="http://schemas.microsoft.com/office/drawing/2014/main" id="{274C1597-1531-F5A8-94EE-AC2E7A5BFB9D}"/>
                  </a:ext>
                </a:extLst>
              </p14:cNvPr>
              <p14:cNvContentPartPr/>
              <p14:nvPr/>
            </p14:nvContentPartPr>
            <p14:xfrm>
              <a:off x="10781499" y="5104628"/>
              <a:ext cx="360" cy="360"/>
            </p14:xfrm>
          </p:contentPart>
        </mc:Choice>
        <mc:Fallback>
          <p:pic>
            <p:nvPicPr>
              <p:cNvPr id="1614" name="Ink 1613">
                <a:extLst>
                  <a:ext uri="{FF2B5EF4-FFF2-40B4-BE49-F238E27FC236}">
                    <a16:creationId xmlns:a16="http://schemas.microsoft.com/office/drawing/2014/main" id="{274C1597-1531-F5A8-94EE-AC2E7A5BFB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45859" y="50686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1615" name="Ink 1614">
                <a:extLst>
                  <a:ext uri="{FF2B5EF4-FFF2-40B4-BE49-F238E27FC236}">
                    <a16:creationId xmlns:a16="http://schemas.microsoft.com/office/drawing/2014/main" id="{34E21BC1-A530-08C8-4FE2-6063F9840830}"/>
                  </a:ext>
                </a:extLst>
              </p14:cNvPr>
              <p14:cNvContentPartPr/>
              <p14:nvPr/>
            </p14:nvContentPartPr>
            <p14:xfrm>
              <a:off x="9247179" y="4953428"/>
              <a:ext cx="360" cy="360"/>
            </p14:xfrm>
          </p:contentPart>
        </mc:Choice>
        <mc:Fallback>
          <p:pic>
            <p:nvPicPr>
              <p:cNvPr id="1615" name="Ink 1614">
                <a:extLst>
                  <a:ext uri="{FF2B5EF4-FFF2-40B4-BE49-F238E27FC236}">
                    <a16:creationId xmlns:a16="http://schemas.microsoft.com/office/drawing/2014/main" id="{34E21BC1-A530-08C8-4FE2-6063F9840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11179" y="4917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1616" name="Ink 1615">
                <a:extLst>
                  <a:ext uri="{FF2B5EF4-FFF2-40B4-BE49-F238E27FC236}">
                    <a16:creationId xmlns:a16="http://schemas.microsoft.com/office/drawing/2014/main" id="{D68CDC6A-35DD-0C52-2D63-1F4F232920E9}"/>
                  </a:ext>
                </a:extLst>
              </p14:cNvPr>
              <p14:cNvContentPartPr/>
              <p14:nvPr/>
            </p14:nvContentPartPr>
            <p14:xfrm>
              <a:off x="8813019" y="4932908"/>
              <a:ext cx="5040" cy="5040"/>
            </p14:xfrm>
          </p:contentPart>
        </mc:Choice>
        <mc:Fallback>
          <p:pic>
            <p:nvPicPr>
              <p:cNvPr id="1616" name="Ink 1615">
                <a:extLst>
                  <a:ext uri="{FF2B5EF4-FFF2-40B4-BE49-F238E27FC236}">
                    <a16:creationId xmlns:a16="http://schemas.microsoft.com/office/drawing/2014/main" id="{D68CDC6A-35DD-0C52-2D63-1F4F232920E9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8777019" y="4897268"/>
                <a:ext cx="76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1617" name="Ink 1616">
                <a:extLst>
                  <a:ext uri="{FF2B5EF4-FFF2-40B4-BE49-F238E27FC236}">
                    <a16:creationId xmlns:a16="http://schemas.microsoft.com/office/drawing/2014/main" id="{45D9F384-F670-61AB-4E54-725AE3F7DE4F}"/>
                  </a:ext>
                </a:extLst>
              </p14:cNvPr>
              <p14:cNvContentPartPr/>
              <p14:nvPr/>
            </p14:nvContentPartPr>
            <p14:xfrm>
              <a:off x="8626899" y="4508108"/>
              <a:ext cx="360" cy="360"/>
            </p14:xfrm>
          </p:contentPart>
        </mc:Choice>
        <mc:Fallback>
          <p:pic>
            <p:nvPicPr>
              <p:cNvPr id="1617" name="Ink 1616">
                <a:extLst>
                  <a:ext uri="{FF2B5EF4-FFF2-40B4-BE49-F238E27FC236}">
                    <a16:creationId xmlns:a16="http://schemas.microsoft.com/office/drawing/2014/main" id="{45D9F384-F670-61AB-4E54-725AE3F7DE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0899" y="4472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1618" name="Ink 1617">
                <a:extLst>
                  <a:ext uri="{FF2B5EF4-FFF2-40B4-BE49-F238E27FC236}">
                    <a16:creationId xmlns:a16="http://schemas.microsoft.com/office/drawing/2014/main" id="{801B3606-960A-F065-4764-C20D1279B073}"/>
                  </a:ext>
                </a:extLst>
              </p14:cNvPr>
              <p14:cNvContentPartPr/>
              <p14:nvPr/>
            </p14:nvContentPartPr>
            <p14:xfrm>
              <a:off x="9063939" y="4436468"/>
              <a:ext cx="360" cy="360"/>
            </p14:xfrm>
          </p:contentPart>
        </mc:Choice>
        <mc:Fallback>
          <p:pic>
            <p:nvPicPr>
              <p:cNvPr id="1618" name="Ink 1617">
                <a:extLst>
                  <a:ext uri="{FF2B5EF4-FFF2-40B4-BE49-F238E27FC236}">
                    <a16:creationId xmlns:a16="http://schemas.microsoft.com/office/drawing/2014/main" id="{801B3606-960A-F065-4764-C20D1279B0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28299" y="4400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1619" name="Ink 1618">
                <a:extLst>
                  <a:ext uri="{FF2B5EF4-FFF2-40B4-BE49-F238E27FC236}">
                    <a16:creationId xmlns:a16="http://schemas.microsoft.com/office/drawing/2014/main" id="{B0740BC2-2247-BCF6-588B-EF0877B3BC26}"/>
                  </a:ext>
                </a:extLst>
              </p14:cNvPr>
              <p14:cNvContentPartPr/>
              <p14:nvPr/>
            </p14:nvContentPartPr>
            <p14:xfrm>
              <a:off x="8443659" y="4213988"/>
              <a:ext cx="360" cy="360"/>
            </p14:xfrm>
          </p:contentPart>
        </mc:Choice>
        <mc:Fallback>
          <p:pic>
            <p:nvPicPr>
              <p:cNvPr id="1619" name="Ink 1618">
                <a:extLst>
                  <a:ext uri="{FF2B5EF4-FFF2-40B4-BE49-F238E27FC236}">
                    <a16:creationId xmlns:a16="http://schemas.microsoft.com/office/drawing/2014/main" id="{B0740BC2-2247-BCF6-588B-EF0877B3BC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8019" y="4177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1620" name="Ink 1619">
                <a:extLst>
                  <a:ext uri="{FF2B5EF4-FFF2-40B4-BE49-F238E27FC236}">
                    <a16:creationId xmlns:a16="http://schemas.microsoft.com/office/drawing/2014/main" id="{175A2852-CF56-671B-431B-C8C02D4F9168}"/>
                  </a:ext>
                </a:extLst>
              </p14:cNvPr>
              <p14:cNvContentPartPr/>
              <p14:nvPr/>
            </p14:nvContentPartPr>
            <p14:xfrm>
              <a:off x="8579019" y="3870548"/>
              <a:ext cx="360" cy="1800"/>
            </p14:xfrm>
          </p:contentPart>
        </mc:Choice>
        <mc:Fallback>
          <p:pic>
            <p:nvPicPr>
              <p:cNvPr id="1620" name="Ink 1619">
                <a:extLst>
                  <a:ext uri="{FF2B5EF4-FFF2-40B4-BE49-F238E27FC236}">
                    <a16:creationId xmlns:a16="http://schemas.microsoft.com/office/drawing/2014/main" id="{175A2852-CF56-671B-431B-C8C02D4F916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543379" y="383454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1621" name="Ink 1620">
                <a:extLst>
                  <a:ext uri="{FF2B5EF4-FFF2-40B4-BE49-F238E27FC236}">
                    <a16:creationId xmlns:a16="http://schemas.microsoft.com/office/drawing/2014/main" id="{E8D407E8-711F-A5D2-027A-4BD0274C9BFE}"/>
                  </a:ext>
                </a:extLst>
              </p14:cNvPr>
              <p14:cNvContentPartPr/>
              <p14:nvPr/>
            </p14:nvContentPartPr>
            <p14:xfrm>
              <a:off x="8149539" y="3665348"/>
              <a:ext cx="360" cy="360"/>
            </p14:xfrm>
          </p:contentPart>
        </mc:Choice>
        <mc:Fallback>
          <p:pic>
            <p:nvPicPr>
              <p:cNvPr id="1621" name="Ink 1620">
                <a:extLst>
                  <a:ext uri="{FF2B5EF4-FFF2-40B4-BE49-F238E27FC236}">
                    <a16:creationId xmlns:a16="http://schemas.microsoft.com/office/drawing/2014/main" id="{E8D407E8-711F-A5D2-027A-4BD0274C9B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3899" y="3629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1622" name="Ink 1621">
                <a:extLst>
                  <a:ext uri="{FF2B5EF4-FFF2-40B4-BE49-F238E27FC236}">
                    <a16:creationId xmlns:a16="http://schemas.microsoft.com/office/drawing/2014/main" id="{647982F6-13C9-C12D-BBF0-E9D514BD3DE0}"/>
                  </a:ext>
                </a:extLst>
              </p14:cNvPr>
              <p14:cNvContentPartPr/>
              <p14:nvPr/>
            </p14:nvContentPartPr>
            <p14:xfrm>
              <a:off x="8300739" y="3871988"/>
              <a:ext cx="360" cy="360"/>
            </p14:xfrm>
          </p:contentPart>
        </mc:Choice>
        <mc:Fallback>
          <p:pic>
            <p:nvPicPr>
              <p:cNvPr id="1622" name="Ink 1621">
                <a:extLst>
                  <a:ext uri="{FF2B5EF4-FFF2-40B4-BE49-F238E27FC236}">
                    <a16:creationId xmlns:a16="http://schemas.microsoft.com/office/drawing/2014/main" id="{647982F6-13C9-C12D-BBF0-E9D514BD3D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5099" y="3835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1623" name="Ink 1622">
                <a:extLst>
                  <a:ext uri="{FF2B5EF4-FFF2-40B4-BE49-F238E27FC236}">
                    <a16:creationId xmlns:a16="http://schemas.microsoft.com/office/drawing/2014/main" id="{28D334A5-D00F-FD13-C53E-B6297D9BC351}"/>
                  </a:ext>
                </a:extLst>
              </p14:cNvPr>
              <p14:cNvContentPartPr/>
              <p14:nvPr/>
            </p14:nvContentPartPr>
            <p14:xfrm>
              <a:off x="8372379" y="3450428"/>
              <a:ext cx="360" cy="360"/>
            </p14:xfrm>
          </p:contentPart>
        </mc:Choice>
        <mc:Fallback>
          <p:pic>
            <p:nvPicPr>
              <p:cNvPr id="1623" name="Ink 1622">
                <a:extLst>
                  <a:ext uri="{FF2B5EF4-FFF2-40B4-BE49-F238E27FC236}">
                    <a16:creationId xmlns:a16="http://schemas.microsoft.com/office/drawing/2014/main" id="{28D334A5-D00F-FD13-C53E-B6297D9BC3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6379" y="3414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1624" name="Ink 1623">
                <a:extLst>
                  <a:ext uri="{FF2B5EF4-FFF2-40B4-BE49-F238E27FC236}">
                    <a16:creationId xmlns:a16="http://schemas.microsoft.com/office/drawing/2014/main" id="{149165FC-C97A-2C72-0629-0ADCF8C78C36}"/>
                  </a:ext>
                </a:extLst>
              </p14:cNvPr>
              <p14:cNvContentPartPr/>
              <p14:nvPr/>
            </p14:nvContentPartPr>
            <p14:xfrm>
              <a:off x="8070339" y="3315428"/>
              <a:ext cx="360" cy="360"/>
            </p14:xfrm>
          </p:contentPart>
        </mc:Choice>
        <mc:Fallback>
          <p:pic>
            <p:nvPicPr>
              <p:cNvPr id="1624" name="Ink 1623">
                <a:extLst>
                  <a:ext uri="{FF2B5EF4-FFF2-40B4-BE49-F238E27FC236}">
                    <a16:creationId xmlns:a16="http://schemas.microsoft.com/office/drawing/2014/main" id="{149165FC-C97A-2C72-0629-0ADCF8C78C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4339" y="3279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1625" name="Ink 1624">
                <a:extLst>
                  <a:ext uri="{FF2B5EF4-FFF2-40B4-BE49-F238E27FC236}">
                    <a16:creationId xmlns:a16="http://schemas.microsoft.com/office/drawing/2014/main" id="{AF17CB97-8209-9534-790D-352F943968A1}"/>
                  </a:ext>
                </a:extLst>
              </p14:cNvPr>
              <p14:cNvContentPartPr/>
              <p14:nvPr/>
            </p14:nvContentPartPr>
            <p14:xfrm>
              <a:off x="8221539" y="3100508"/>
              <a:ext cx="360" cy="360"/>
            </p14:xfrm>
          </p:contentPart>
        </mc:Choice>
        <mc:Fallback>
          <p:pic>
            <p:nvPicPr>
              <p:cNvPr id="1625" name="Ink 1624">
                <a:extLst>
                  <a:ext uri="{FF2B5EF4-FFF2-40B4-BE49-F238E27FC236}">
                    <a16:creationId xmlns:a16="http://schemas.microsoft.com/office/drawing/2014/main" id="{AF17CB97-8209-9534-790D-352F943968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85539" y="3064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1626" name="Ink 1625">
                <a:extLst>
                  <a:ext uri="{FF2B5EF4-FFF2-40B4-BE49-F238E27FC236}">
                    <a16:creationId xmlns:a16="http://schemas.microsoft.com/office/drawing/2014/main" id="{DD031DA6-3077-604D-4A69-F5EAFA62AF53}"/>
                  </a:ext>
                </a:extLst>
              </p14:cNvPr>
              <p14:cNvContentPartPr/>
              <p14:nvPr/>
            </p14:nvContentPartPr>
            <p14:xfrm>
              <a:off x="8046579" y="2838428"/>
              <a:ext cx="360" cy="360"/>
            </p14:xfrm>
          </p:contentPart>
        </mc:Choice>
        <mc:Fallback>
          <p:pic>
            <p:nvPicPr>
              <p:cNvPr id="1626" name="Ink 1625">
                <a:extLst>
                  <a:ext uri="{FF2B5EF4-FFF2-40B4-BE49-F238E27FC236}">
                    <a16:creationId xmlns:a16="http://schemas.microsoft.com/office/drawing/2014/main" id="{DD031DA6-3077-604D-4A69-F5EAFA62AF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0579" y="2802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1627" name="Ink 1626">
                <a:extLst>
                  <a:ext uri="{FF2B5EF4-FFF2-40B4-BE49-F238E27FC236}">
                    <a16:creationId xmlns:a16="http://schemas.microsoft.com/office/drawing/2014/main" id="{CA823F74-CF3D-8270-5AD9-ED596F738E50}"/>
                  </a:ext>
                </a:extLst>
              </p14:cNvPr>
              <p14:cNvContentPartPr/>
              <p14:nvPr/>
            </p14:nvContentPartPr>
            <p14:xfrm>
              <a:off x="7911219" y="2598308"/>
              <a:ext cx="360" cy="1800"/>
            </p14:xfrm>
          </p:contentPart>
        </mc:Choice>
        <mc:Fallback>
          <p:pic>
            <p:nvPicPr>
              <p:cNvPr id="1627" name="Ink 1626">
                <a:extLst>
                  <a:ext uri="{FF2B5EF4-FFF2-40B4-BE49-F238E27FC236}">
                    <a16:creationId xmlns:a16="http://schemas.microsoft.com/office/drawing/2014/main" id="{CA823F74-CF3D-8270-5AD9-ED596F738E5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875579" y="256266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1628" name="Ink 1627">
                <a:extLst>
                  <a:ext uri="{FF2B5EF4-FFF2-40B4-BE49-F238E27FC236}">
                    <a16:creationId xmlns:a16="http://schemas.microsoft.com/office/drawing/2014/main" id="{B290782A-2CE4-5571-8977-BA4EB9CA1DF1}"/>
                  </a:ext>
                </a:extLst>
              </p14:cNvPr>
              <p14:cNvContentPartPr/>
              <p14:nvPr/>
            </p14:nvContentPartPr>
            <p14:xfrm>
              <a:off x="8316579" y="2439548"/>
              <a:ext cx="360" cy="1800"/>
            </p14:xfrm>
          </p:contentPart>
        </mc:Choice>
        <mc:Fallback>
          <p:pic>
            <p:nvPicPr>
              <p:cNvPr id="1628" name="Ink 1627">
                <a:extLst>
                  <a:ext uri="{FF2B5EF4-FFF2-40B4-BE49-F238E27FC236}">
                    <a16:creationId xmlns:a16="http://schemas.microsoft.com/office/drawing/2014/main" id="{B290782A-2CE4-5571-8977-BA4EB9CA1D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0939" y="240354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1629" name="Ink 1628">
                <a:extLst>
                  <a:ext uri="{FF2B5EF4-FFF2-40B4-BE49-F238E27FC236}">
                    <a16:creationId xmlns:a16="http://schemas.microsoft.com/office/drawing/2014/main" id="{36AE7A90-8222-E922-B683-450B19315C21}"/>
                  </a:ext>
                </a:extLst>
              </p14:cNvPr>
              <p14:cNvContentPartPr/>
              <p14:nvPr/>
            </p14:nvContentPartPr>
            <p14:xfrm>
              <a:off x="8125779" y="2098628"/>
              <a:ext cx="360" cy="360"/>
            </p14:xfrm>
          </p:contentPart>
        </mc:Choice>
        <mc:Fallback>
          <p:pic>
            <p:nvPicPr>
              <p:cNvPr id="1629" name="Ink 1628">
                <a:extLst>
                  <a:ext uri="{FF2B5EF4-FFF2-40B4-BE49-F238E27FC236}">
                    <a16:creationId xmlns:a16="http://schemas.microsoft.com/office/drawing/2014/main" id="{36AE7A90-8222-E922-B683-450B19315C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0139" y="2062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1630" name="Ink 1629">
                <a:extLst>
                  <a:ext uri="{FF2B5EF4-FFF2-40B4-BE49-F238E27FC236}">
                    <a16:creationId xmlns:a16="http://schemas.microsoft.com/office/drawing/2014/main" id="{B643A250-B31D-8B3E-DF62-975F49AFB104}"/>
                  </a:ext>
                </a:extLst>
              </p14:cNvPr>
              <p14:cNvContentPartPr/>
              <p14:nvPr/>
            </p14:nvContentPartPr>
            <p14:xfrm>
              <a:off x="7990779" y="2186108"/>
              <a:ext cx="360" cy="360"/>
            </p14:xfrm>
          </p:contentPart>
        </mc:Choice>
        <mc:Fallback>
          <p:pic>
            <p:nvPicPr>
              <p:cNvPr id="1630" name="Ink 1629">
                <a:extLst>
                  <a:ext uri="{FF2B5EF4-FFF2-40B4-BE49-F238E27FC236}">
                    <a16:creationId xmlns:a16="http://schemas.microsoft.com/office/drawing/2014/main" id="{B643A250-B31D-8B3E-DF62-975F49AFB1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4779" y="2150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1631" name="Ink 1630">
                <a:extLst>
                  <a:ext uri="{FF2B5EF4-FFF2-40B4-BE49-F238E27FC236}">
                    <a16:creationId xmlns:a16="http://schemas.microsoft.com/office/drawing/2014/main" id="{101246AA-7798-540A-D130-446D8D3982E8}"/>
                  </a:ext>
                </a:extLst>
              </p14:cNvPr>
              <p14:cNvContentPartPr/>
              <p14:nvPr/>
            </p14:nvContentPartPr>
            <p14:xfrm>
              <a:off x="8134059" y="2567708"/>
              <a:ext cx="360" cy="360"/>
            </p14:xfrm>
          </p:contentPart>
        </mc:Choice>
        <mc:Fallback>
          <p:pic>
            <p:nvPicPr>
              <p:cNvPr id="1631" name="Ink 1630">
                <a:extLst>
                  <a:ext uri="{FF2B5EF4-FFF2-40B4-BE49-F238E27FC236}">
                    <a16:creationId xmlns:a16="http://schemas.microsoft.com/office/drawing/2014/main" id="{101246AA-7798-540A-D130-446D8D3982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8059" y="2532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1632" name="Ink 1631">
                <a:extLst>
                  <a:ext uri="{FF2B5EF4-FFF2-40B4-BE49-F238E27FC236}">
                    <a16:creationId xmlns:a16="http://schemas.microsoft.com/office/drawing/2014/main" id="{4E08FB16-437E-9259-F3CE-0A0D5D1C0D0A}"/>
                  </a:ext>
                </a:extLst>
              </p14:cNvPr>
              <p14:cNvContentPartPr/>
              <p14:nvPr/>
            </p14:nvContentPartPr>
            <p14:xfrm>
              <a:off x="8388219" y="2758508"/>
              <a:ext cx="360" cy="360"/>
            </p14:xfrm>
          </p:contentPart>
        </mc:Choice>
        <mc:Fallback>
          <p:pic>
            <p:nvPicPr>
              <p:cNvPr id="1632" name="Ink 1631">
                <a:extLst>
                  <a:ext uri="{FF2B5EF4-FFF2-40B4-BE49-F238E27FC236}">
                    <a16:creationId xmlns:a16="http://schemas.microsoft.com/office/drawing/2014/main" id="{4E08FB16-437E-9259-F3CE-0A0D5D1C0D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2579" y="2722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1633" name="Ink 1632">
                <a:extLst>
                  <a:ext uri="{FF2B5EF4-FFF2-40B4-BE49-F238E27FC236}">
                    <a16:creationId xmlns:a16="http://schemas.microsoft.com/office/drawing/2014/main" id="{E8C5E6AD-24E5-20FC-D285-87E02B0FB761}"/>
                  </a:ext>
                </a:extLst>
              </p14:cNvPr>
              <p14:cNvContentPartPr/>
              <p14:nvPr/>
            </p14:nvContentPartPr>
            <p14:xfrm>
              <a:off x="8690619" y="2520548"/>
              <a:ext cx="360" cy="360"/>
            </p14:xfrm>
          </p:contentPart>
        </mc:Choice>
        <mc:Fallback>
          <p:pic>
            <p:nvPicPr>
              <p:cNvPr id="1633" name="Ink 1632">
                <a:extLst>
                  <a:ext uri="{FF2B5EF4-FFF2-40B4-BE49-F238E27FC236}">
                    <a16:creationId xmlns:a16="http://schemas.microsoft.com/office/drawing/2014/main" id="{E8C5E6AD-24E5-20FC-D285-87E02B0FB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54619" y="2484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1634" name="Ink 1633">
                <a:extLst>
                  <a:ext uri="{FF2B5EF4-FFF2-40B4-BE49-F238E27FC236}">
                    <a16:creationId xmlns:a16="http://schemas.microsoft.com/office/drawing/2014/main" id="{43EA86F7-0557-4701-4916-75A12B841D82}"/>
                  </a:ext>
                </a:extLst>
              </p14:cNvPr>
              <p14:cNvContentPartPr/>
              <p14:nvPr/>
            </p14:nvContentPartPr>
            <p14:xfrm>
              <a:off x="8443659" y="2210228"/>
              <a:ext cx="360" cy="360"/>
            </p14:xfrm>
          </p:contentPart>
        </mc:Choice>
        <mc:Fallback>
          <p:pic>
            <p:nvPicPr>
              <p:cNvPr id="1634" name="Ink 1633">
                <a:extLst>
                  <a:ext uri="{FF2B5EF4-FFF2-40B4-BE49-F238E27FC236}">
                    <a16:creationId xmlns:a16="http://schemas.microsoft.com/office/drawing/2014/main" id="{43EA86F7-0557-4701-4916-75A12B841D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8019" y="2174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1635" name="Ink 1634">
                <a:extLst>
                  <a:ext uri="{FF2B5EF4-FFF2-40B4-BE49-F238E27FC236}">
                    <a16:creationId xmlns:a16="http://schemas.microsoft.com/office/drawing/2014/main" id="{83AD00D5-89D7-C53F-7BFE-7AC3C3E73024}"/>
                  </a:ext>
                </a:extLst>
              </p14:cNvPr>
              <p14:cNvContentPartPr/>
              <p14:nvPr/>
            </p14:nvContentPartPr>
            <p14:xfrm>
              <a:off x="8364459" y="1168748"/>
              <a:ext cx="360" cy="360"/>
            </p14:xfrm>
          </p:contentPart>
        </mc:Choice>
        <mc:Fallback>
          <p:pic>
            <p:nvPicPr>
              <p:cNvPr id="1635" name="Ink 1634">
                <a:extLst>
                  <a:ext uri="{FF2B5EF4-FFF2-40B4-BE49-F238E27FC236}">
                    <a16:creationId xmlns:a16="http://schemas.microsoft.com/office/drawing/2014/main" id="{83AD00D5-89D7-C53F-7BFE-7AC3C3E730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8819" y="1132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1636" name="Ink 1635">
                <a:extLst>
                  <a:ext uri="{FF2B5EF4-FFF2-40B4-BE49-F238E27FC236}">
                    <a16:creationId xmlns:a16="http://schemas.microsoft.com/office/drawing/2014/main" id="{F7226E26-A7FF-6C0D-3D15-9DE8F254755E}"/>
                  </a:ext>
                </a:extLst>
              </p14:cNvPr>
              <p14:cNvContentPartPr/>
              <p14:nvPr/>
            </p14:nvContentPartPr>
            <p14:xfrm>
              <a:off x="8611059" y="1072988"/>
              <a:ext cx="360" cy="360"/>
            </p14:xfrm>
          </p:contentPart>
        </mc:Choice>
        <mc:Fallback>
          <p:pic>
            <p:nvPicPr>
              <p:cNvPr id="1636" name="Ink 1635">
                <a:extLst>
                  <a:ext uri="{FF2B5EF4-FFF2-40B4-BE49-F238E27FC236}">
                    <a16:creationId xmlns:a16="http://schemas.microsoft.com/office/drawing/2014/main" id="{F7226E26-A7FF-6C0D-3D15-9DE8F25475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5059" y="1037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1637" name="Ink 1636">
                <a:extLst>
                  <a:ext uri="{FF2B5EF4-FFF2-40B4-BE49-F238E27FC236}">
                    <a16:creationId xmlns:a16="http://schemas.microsoft.com/office/drawing/2014/main" id="{18AFFB0E-DE1D-9B0C-2378-F61C1F94420E}"/>
                  </a:ext>
                </a:extLst>
              </p14:cNvPr>
              <p14:cNvContentPartPr/>
              <p14:nvPr/>
            </p14:nvContentPartPr>
            <p14:xfrm>
              <a:off x="8706459" y="2059028"/>
              <a:ext cx="360" cy="360"/>
            </p14:xfrm>
          </p:contentPart>
        </mc:Choice>
        <mc:Fallback>
          <p:pic>
            <p:nvPicPr>
              <p:cNvPr id="1637" name="Ink 1636">
                <a:extLst>
                  <a:ext uri="{FF2B5EF4-FFF2-40B4-BE49-F238E27FC236}">
                    <a16:creationId xmlns:a16="http://schemas.microsoft.com/office/drawing/2014/main" id="{18AFFB0E-DE1D-9B0C-2378-F61C1F9442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0819" y="2023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1638" name="Ink 1637">
                <a:extLst>
                  <a:ext uri="{FF2B5EF4-FFF2-40B4-BE49-F238E27FC236}">
                    <a16:creationId xmlns:a16="http://schemas.microsoft.com/office/drawing/2014/main" id="{38F95D3B-8D52-0C25-F3E6-08FC0FD592BE}"/>
                  </a:ext>
                </a:extLst>
              </p14:cNvPr>
              <p14:cNvContentPartPr/>
              <p14:nvPr/>
            </p14:nvContentPartPr>
            <p14:xfrm>
              <a:off x="8515659" y="1788668"/>
              <a:ext cx="360" cy="360"/>
            </p14:xfrm>
          </p:contentPart>
        </mc:Choice>
        <mc:Fallback>
          <p:pic>
            <p:nvPicPr>
              <p:cNvPr id="1638" name="Ink 1637">
                <a:extLst>
                  <a:ext uri="{FF2B5EF4-FFF2-40B4-BE49-F238E27FC236}">
                    <a16:creationId xmlns:a16="http://schemas.microsoft.com/office/drawing/2014/main" id="{38F95D3B-8D52-0C25-F3E6-08FC0FD592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9659" y="1752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1639" name="Ink 1638">
                <a:extLst>
                  <a:ext uri="{FF2B5EF4-FFF2-40B4-BE49-F238E27FC236}">
                    <a16:creationId xmlns:a16="http://schemas.microsoft.com/office/drawing/2014/main" id="{008660F3-AB08-0FC9-003E-E56B011E326F}"/>
                  </a:ext>
                </a:extLst>
              </p14:cNvPr>
              <p14:cNvContentPartPr/>
              <p14:nvPr/>
            </p14:nvContentPartPr>
            <p14:xfrm>
              <a:off x="8682339" y="890468"/>
              <a:ext cx="360" cy="360"/>
            </p14:xfrm>
          </p:contentPart>
        </mc:Choice>
        <mc:Fallback>
          <p:pic>
            <p:nvPicPr>
              <p:cNvPr id="1639" name="Ink 1638">
                <a:extLst>
                  <a:ext uri="{FF2B5EF4-FFF2-40B4-BE49-F238E27FC236}">
                    <a16:creationId xmlns:a16="http://schemas.microsoft.com/office/drawing/2014/main" id="{008660F3-AB08-0FC9-003E-E56B011E32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6699" y="854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1640" name="Ink 1639">
                <a:extLst>
                  <a:ext uri="{FF2B5EF4-FFF2-40B4-BE49-F238E27FC236}">
                    <a16:creationId xmlns:a16="http://schemas.microsoft.com/office/drawing/2014/main" id="{4B999DC5-D579-09C2-CB98-C3E1E92301FD}"/>
                  </a:ext>
                </a:extLst>
              </p14:cNvPr>
              <p14:cNvContentPartPr/>
              <p14:nvPr/>
            </p14:nvContentPartPr>
            <p14:xfrm>
              <a:off x="8634819" y="1581668"/>
              <a:ext cx="360" cy="360"/>
            </p14:xfrm>
          </p:contentPart>
        </mc:Choice>
        <mc:Fallback>
          <p:pic>
            <p:nvPicPr>
              <p:cNvPr id="1640" name="Ink 1639">
                <a:extLst>
                  <a:ext uri="{FF2B5EF4-FFF2-40B4-BE49-F238E27FC236}">
                    <a16:creationId xmlns:a16="http://schemas.microsoft.com/office/drawing/2014/main" id="{4B999DC5-D579-09C2-CB98-C3E1E92301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8819" y="1546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1641" name="Ink 1640">
                <a:extLst>
                  <a:ext uri="{FF2B5EF4-FFF2-40B4-BE49-F238E27FC236}">
                    <a16:creationId xmlns:a16="http://schemas.microsoft.com/office/drawing/2014/main" id="{20276385-0B5C-95CD-4ACA-460F6DF916C2}"/>
                  </a:ext>
                </a:extLst>
              </p14:cNvPr>
              <p14:cNvContentPartPr/>
              <p14:nvPr/>
            </p14:nvContentPartPr>
            <p14:xfrm>
              <a:off x="8165379" y="1764908"/>
              <a:ext cx="360" cy="360"/>
            </p14:xfrm>
          </p:contentPart>
        </mc:Choice>
        <mc:Fallback>
          <p:pic>
            <p:nvPicPr>
              <p:cNvPr id="1641" name="Ink 1640">
                <a:extLst>
                  <a:ext uri="{FF2B5EF4-FFF2-40B4-BE49-F238E27FC236}">
                    <a16:creationId xmlns:a16="http://schemas.microsoft.com/office/drawing/2014/main" id="{20276385-0B5C-95CD-4ACA-460F6DF916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9739" y="1728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1642" name="Ink 1641">
                <a:extLst>
                  <a:ext uri="{FF2B5EF4-FFF2-40B4-BE49-F238E27FC236}">
                    <a16:creationId xmlns:a16="http://schemas.microsoft.com/office/drawing/2014/main" id="{49E824C8-90E8-1918-5A51-68A58C2F638B}"/>
                  </a:ext>
                </a:extLst>
              </p14:cNvPr>
              <p14:cNvContentPartPr/>
              <p14:nvPr/>
            </p14:nvContentPartPr>
            <p14:xfrm>
              <a:off x="7958739" y="1868228"/>
              <a:ext cx="1800" cy="360"/>
            </p14:xfrm>
          </p:contentPart>
        </mc:Choice>
        <mc:Fallback>
          <p:pic>
            <p:nvPicPr>
              <p:cNvPr id="1642" name="Ink 1641">
                <a:extLst>
                  <a:ext uri="{FF2B5EF4-FFF2-40B4-BE49-F238E27FC236}">
                    <a16:creationId xmlns:a16="http://schemas.microsoft.com/office/drawing/2014/main" id="{49E824C8-90E8-1918-5A51-68A58C2F638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23099" y="183258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1643" name="Ink 1642">
                <a:extLst>
                  <a:ext uri="{FF2B5EF4-FFF2-40B4-BE49-F238E27FC236}">
                    <a16:creationId xmlns:a16="http://schemas.microsoft.com/office/drawing/2014/main" id="{D329852C-B020-5329-CE39-A56BC25DEA56}"/>
                  </a:ext>
                </a:extLst>
              </p14:cNvPr>
              <p14:cNvContentPartPr/>
              <p14:nvPr/>
            </p14:nvContentPartPr>
            <p14:xfrm>
              <a:off x="8769819" y="1836548"/>
              <a:ext cx="360" cy="360"/>
            </p14:xfrm>
          </p:contentPart>
        </mc:Choice>
        <mc:Fallback>
          <p:pic>
            <p:nvPicPr>
              <p:cNvPr id="1643" name="Ink 1642">
                <a:extLst>
                  <a:ext uri="{FF2B5EF4-FFF2-40B4-BE49-F238E27FC236}">
                    <a16:creationId xmlns:a16="http://schemas.microsoft.com/office/drawing/2014/main" id="{D329852C-B020-5329-CE39-A56BC25DEA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34179" y="1800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1644" name="Ink 1643">
                <a:extLst>
                  <a:ext uri="{FF2B5EF4-FFF2-40B4-BE49-F238E27FC236}">
                    <a16:creationId xmlns:a16="http://schemas.microsoft.com/office/drawing/2014/main" id="{917BE77C-0332-4402-ED66-3ED675012426}"/>
                  </a:ext>
                </a:extLst>
              </p14:cNvPr>
              <p14:cNvContentPartPr/>
              <p14:nvPr/>
            </p14:nvContentPartPr>
            <p14:xfrm>
              <a:off x="8905179" y="1629548"/>
              <a:ext cx="360" cy="360"/>
            </p14:xfrm>
          </p:contentPart>
        </mc:Choice>
        <mc:Fallback>
          <p:pic>
            <p:nvPicPr>
              <p:cNvPr id="1644" name="Ink 1643">
                <a:extLst>
                  <a:ext uri="{FF2B5EF4-FFF2-40B4-BE49-F238E27FC236}">
                    <a16:creationId xmlns:a16="http://schemas.microsoft.com/office/drawing/2014/main" id="{917BE77C-0332-4402-ED66-3ED6750124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9179" y="1593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1645" name="Ink 1644">
                <a:extLst>
                  <a:ext uri="{FF2B5EF4-FFF2-40B4-BE49-F238E27FC236}">
                    <a16:creationId xmlns:a16="http://schemas.microsoft.com/office/drawing/2014/main" id="{D675C5A3-2067-8038-85F8-4E4028411C7D}"/>
                  </a:ext>
                </a:extLst>
              </p14:cNvPr>
              <p14:cNvContentPartPr/>
              <p14:nvPr/>
            </p14:nvContentPartPr>
            <p14:xfrm>
              <a:off x="9088059" y="1422908"/>
              <a:ext cx="360" cy="360"/>
            </p14:xfrm>
          </p:contentPart>
        </mc:Choice>
        <mc:Fallback>
          <p:pic>
            <p:nvPicPr>
              <p:cNvPr id="1645" name="Ink 1644">
                <a:extLst>
                  <a:ext uri="{FF2B5EF4-FFF2-40B4-BE49-F238E27FC236}">
                    <a16:creationId xmlns:a16="http://schemas.microsoft.com/office/drawing/2014/main" id="{D675C5A3-2067-8038-85F8-4E4028411C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52419" y="1386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1646" name="Ink 1645">
                <a:extLst>
                  <a:ext uri="{FF2B5EF4-FFF2-40B4-BE49-F238E27FC236}">
                    <a16:creationId xmlns:a16="http://schemas.microsoft.com/office/drawing/2014/main" id="{A7E7D9CC-C7B9-BDB5-B9A7-76B6159C3F69}"/>
                  </a:ext>
                </a:extLst>
              </p14:cNvPr>
              <p14:cNvContentPartPr/>
              <p14:nvPr/>
            </p14:nvContentPartPr>
            <p14:xfrm>
              <a:off x="9469659" y="1526228"/>
              <a:ext cx="360" cy="360"/>
            </p14:xfrm>
          </p:contentPart>
        </mc:Choice>
        <mc:Fallback>
          <p:pic>
            <p:nvPicPr>
              <p:cNvPr id="1646" name="Ink 1645">
                <a:extLst>
                  <a:ext uri="{FF2B5EF4-FFF2-40B4-BE49-F238E27FC236}">
                    <a16:creationId xmlns:a16="http://schemas.microsoft.com/office/drawing/2014/main" id="{A7E7D9CC-C7B9-BDB5-B9A7-76B6159C3F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34019" y="1490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1647" name="Ink 1646">
                <a:extLst>
                  <a:ext uri="{FF2B5EF4-FFF2-40B4-BE49-F238E27FC236}">
                    <a16:creationId xmlns:a16="http://schemas.microsoft.com/office/drawing/2014/main" id="{06B18FDF-6269-64AF-DAA7-52D78B49D785}"/>
                  </a:ext>
                </a:extLst>
              </p14:cNvPr>
              <p14:cNvContentPartPr/>
              <p14:nvPr/>
            </p14:nvContentPartPr>
            <p14:xfrm>
              <a:off x="9755859" y="1669508"/>
              <a:ext cx="360" cy="360"/>
            </p14:xfrm>
          </p:contentPart>
        </mc:Choice>
        <mc:Fallback>
          <p:pic>
            <p:nvPicPr>
              <p:cNvPr id="1647" name="Ink 1646">
                <a:extLst>
                  <a:ext uri="{FF2B5EF4-FFF2-40B4-BE49-F238E27FC236}">
                    <a16:creationId xmlns:a16="http://schemas.microsoft.com/office/drawing/2014/main" id="{06B18FDF-6269-64AF-DAA7-52D78B49D7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0219" y="1633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1648" name="Ink 1647">
                <a:extLst>
                  <a:ext uri="{FF2B5EF4-FFF2-40B4-BE49-F238E27FC236}">
                    <a16:creationId xmlns:a16="http://schemas.microsoft.com/office/drawing/2014/main" id="{34D41CDE-2F11-B590-F82A-47B68A1761F0}"/>
                  </a:ext>
                </a:extLst>
              </p14:cNvPr>
              <p14:cNvContentPartPr/>
              <p14:nvPr/>
            </p14:nvContentPartPr>
            <p14:xfrm>
              <a:off x="10042419" y="1866788"/>
              <a:ext cx="360" cy="1800"/>
            </p14:xfrm>
          </p:contentPart>
        </mc:Choice>
        <mc:Fallback>
          <p:pic>
            <p:nvPicPr>
              <p:cNvPr id="1648" name="Ink 1647">
                <a:extLst>
                  <a:ext uri="{FF2B5EF4-FFF2-40B4-BE49-F238E27FC236}">
                    <a16:creationId xmlns:a16="http://schemas.microsoft.com/office/drawing/2014/main" id="{34D41CDE-2F11-B590-F82A-47B68A1761F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006419" y="183114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1649" name="Ink 1648">
                <a:extLst>
                  <a:ext uri="{FF2B5EF4-FFF2-40B4-BE49-F238E27FC236}">
                    <a16:creationId xmlns:a16="http://schemas.microsoft.com/office/drawing/2014/main" id="{4AE165C5-FFA4-E71C-51F4-09C2DDB3D321}"/>
                  </a:ext>
                </a:extLst>
              </p14:cNvPr>
              <p14:cNvContentPartPr/>
              <p14:nvPr/>
            </p14:nvContentPartPr>
            <p14:xfrm>
              <a:off x="10487379" y="2091068"/>
              <a:ext cx="360" cy="360"/>
            </p14:xfrm>
          </p:contentPart>
        </mc:Choice>
        <mc:Fallback>
          <p:pic>
            <p:nvPicPr>
              <p:cNvPr id="1649" name="Ink 1648">
                <a:extLst>
                  <a:ext uri="{FF2B5EF4-FFF2-40B4-BE49-F238E27FC236}">
                    <a16:creationId xmlns:a16="http://schemas.microsoft.com/office/drawing/2014/main" id="{4AE165C5-FFA4-E71C-51F4-09C2DDB3D3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1379" y="2055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1650" name="Ink 1649">
                <a:extLst>
                  <a:ext uri="{FF2B5EF4-FFF2-40B4-BE49-F238E27FC236}">
                    <a16:creationId xmlns:a16="http://schemas.microsoft.com/office/drawing/2014/main" id="{E0322593-68C7-BD02-9A4A-0A2048530D7B}"/>
                  </a:ext>
                </a:extLst>
              </p14:cNvPr>
              <p14:cNvContentPartPr/>
              <p14:nvPr/>
            </p14:nvContentPartPr>
            <p14:xfrm>
              <a:off x="10710219" y="2186108"/>
              <a:ext cx="360" cy="360"/>
            </p14:xfrm>
          </p:contentPart>
        </mc:Choice>
        <mc:Fallback>
          <p:pic>
            <p:nvPicPr>
              <p:cNvPr id="1650" name="Ink 1649">
                <a:extLst>
                  <a:ext uri="{FF2B5EF4-FFF2-40B4-BE49-F238E27FC236}">
                    <a16:creationId xmlns:a16="http://schemas.microsoft.com/office/drawing/2014/main" id="{E0322593-68C7-BD02-9A4A-0A2048530D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74219" y="2150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1651" name="Ink 1650">
                <a:extLst>
                  <a:ext uri="{FF2B5EF4-FFF2-40B4-BE49-F238E27FC236}">
                    <a16:creationId xmlns:a16="http://schemas.microsoft.com/office/drawing/2014/main" id="{AE5FE61A-7125-A3A0-7942-4B049584D445}"/>
                  </a:ext>
                </a:extLst>
              </p14:cNvPr>
              <p14:cNvContentPartPr/>
              <p14:nvPr/>
            </p14:nvContentPartPr>
            <p14:xfrm>
              <a:off x="9485499" y="2122748"/>
              <a:ext cx="360" cy="360"/>
            </p14:xfrm>
          </p:contentPart>
        </mc:Choice>
        <mc:Fallback>
          <p:pic>
            <p:nvPicPr>
              <p:cNvPr id="1651" name="Ink 1650">
                <a:extLst>
                  <a:ext uri="{FF2B5EF4-FFF2-40B4-BE49-F238E27FC236}">
                    <a16:creationId xmlns:a16="http://schemas.microsoft.com/office/drawing/2014/main" id="{AE5FE61A-7125-A3A0-7942-4B049584D4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9499" y="2087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1652" name="Ink 1651">
                <a:extLst>
                  <a:ext uri="{FF2B5EF4-FFF2-40B4-BE49-F238E27FC236}">
                    <a16:creationId xmlns:a16="http://schemas.microsoft.com/office/drawing/2014/main" id="{A5DE857B-2272-4DAB-4E6B-5C86871698CC}"/>
                  </a:ext>
                </a:extLst>
              </p14:cNvPr>
              <p14:cNvContentPartPr/>
              <p14:nvPr/>
            </p14:nvContentPartPr>
            <p14:xfrm>
              <a:off x="9103899" y="2073788"/>
              <a:ext cx="360" cy="1800"/>
            </p14:xfrm>
          </p:contentPart>
        </mc:Choice>
        <mc:Fallback>
          <p:pic>
            <p:nvPicPr>
              <p:cNvPr id="1652" name="Ink 1651">
                <a:extLst>
                  <a:ext uri="{FF2B5EF4-FFF2-40B4-BE49-F238E27FC236}">
                    <a16:creationId xmlns:a16="http://schemas.microsoft.com/office/drawing/2014/main" id="{A5DE857B-2272-4DAB-4E6B-5C86871698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7899" y="2037788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1653" name="Ink 1652">
                <a:extLst>
                  <a:ext uri="{FF2B5EF4-FFF2-40B4-BE49-F238E27FC236}">
                    <a16:creationId xmlns:a16="http://schemas.microsoft.com/office/drawing/2014/main" id="{E13F00AB-F472-22E9-4E84-04951CFBB2F3}"/>
                  </a:ext>
                </a:extLst>
              </p14:cNvPr>
              <p14:cNvContentPartPr/>
              <p14:nvPr/>
            </p14:nvContentPartPr>
            <p14:xfrm>
              <a:off x="9119739" y="1860308"/>
              <a:ext cx="1800" cy="360"/>
            </p14:xfrm>
          </p:contentPart>
        </mc:Choice>
        <mc:Fallback>
          <p:pic>
            <p:nvPicPr>
              <p:cNvPr id="1653" name="Ink 1652">
                <a:extLst>
                  <a:ext uri="{FF2B5EF4-FFF2-40B4-BE49-F238E27FC236}">
                    <a16:creationId xmlns:a16="http://schemas.microsoft.com/office/drawing/2014/main" id="{E13F00AB-F472-22E9-4E84-04951CFBB2F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083739" y="182466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1654" name="Ink 1653">
                <a:extLst>
                  <a:ext uri="{FF2B5EF4-FFF2-40B4-BE49-F238E27FC236}">
                    <a16:creationId xmlns:a16="http://schemas.microsoft.com/office/drawing/2014/main" id="{2133341F-5A28-381A-1B52-EB571D14BAEF}"/>
                  </a:ext>
                </a:extLst>
              </p14:cNvPr>
              <p14:cNvContentPartPr/>
              <p14:nvPr/>
            </p14:nvContentPartPr>
            <p14:xfrm>
              <a:off x="9382539" y="1876148"/>
              <a:ext cx="1800" cy="360"/>
            </p14:xfrm>
          </p:contentPart>
        </mc:Choice>
        <mc:Fallback>
          <p:pic>
            <p:nvPicPr>
              <p:cNvPr id="1654" name="Ink 1653">
                <a:extLst>
                  <a:ext uri="{FF2B5EF4-FFF2-40B4-BE49-F238E27FC236}">
                    <a16:creationId xmlns:a16="http://schemas.microsoft.com/office/drawing/2014/main" id="{2133341F-5A28-381A-1B52-EB571D14BA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46539" y="184014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1655" name="Ink 1654">
                <a:extLst>
                  <a:ext uri="{FF2B5EF4-FFF2-40B4-BE49-F238E27FC236}">
                    <a16:creationId xmlns:a16="http://schemas.microsoft.com/office/drawing/2014/main" id="{F47C2990-32AD-684C-B774-F6C99391E2D4}"/>
                  </a:ext>
                </a:extLst>
              </p14:cNvPr>
              <p14:cNvContentPartPr/>
              <p14:nvPr/>
            </p14:nvContentPartPr>
            <p14:xfrm>
              <a:off x="9771699" y="1860308"/>
              <a:ext cx="360" cy="360"/>
            </p14:xfrm>
          </p:contentPart>
        </mc:Choice>
        <mc:Fallback>
          <p:pic>
            <p:nvPicPr>
              <p:cNvPr id="1655" name="Ink 1654">
                <a:extLst>
                  <a:ext uri="{FF2B5EF4-FFF2-40B4-BE49-F238E27FC236}">
                    <a16:creationId xmlns:a16="http://schemas.microsoft.com/office/drawing/2014/main" id="{F47C2990-32AD-684C-B774-F6C99391E2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6059" y="1824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1656" name="Ink 1655">
                <a:extLst>
                  <a:ext uri="{FF2B5EF4-FFF2-40B4-BE49-F238E27FC236}">
                    <a16:creationId xmlns:a16="http://schemas.microsoft.com/office/drawing/2014/main" id="{89430D4E-1886-997D-DDF0-237177E329E3}"/>
                  </a:ext>
                </a:extLst>
              </p14:cNvPr>
              <p14:cNvContentPartPr/>
              <p14:nvPr/>
            </p14:nvContentPartPr>
            <p14:xfrm>
              <a:off x="9716259" y="2122748"/>
              <a:ext cx="360" cy="360"/>
            </p14:xfrm>
          </p:contentPart>
        </mc:Choice>
        <mc:Fallback>
          <p:pic>
            <p:nvPicPr>
              <p:cNvPr id="1656" name="Ink 1655">
                <a:extLst>
                  <a:ext uri="{FF2B5EF4-FFF2-40B4-BE49-F238E27FC236}">
                    <a16:creationId xmlns:a16="http://schemas.microsoft.com/office/drawing/2014/main" id="{89430D4E-1886-997D-DDF0-237177E329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80259" y="2087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1657" name="Ink 1656">
                <a:extLst>
                  <a:ext uri="{FF2B5EF4-FFF2-40B4-BE49-F238E27FC236}">
                    <a16:creationId xmlns:a16="http://schemas.microsoft.com/office/drawing/2014/main" id="{22E21DC8-5F52-A74F-FCBF-FBCCA745E8FD}"/>
                  </a:ext>
                </a:extLst>
              </p14:cNvPr>
              <p14:cNvContentPartPr/>
              <p14:nvPr/>
            </p14:nvContentPartPr>
            <p14:xfrm>
              <a:off x="9199299" y="2401028"/>
              <a:ext cx="360" cy="360"/>
            </p14:xfrm>
          </p:contentPart>
        </mc:Choice>
        <mc:Fallback>
          <p:pic>
            <p:nvPicPr>
              <p:cNvPr id="1657" name="Ink 1656">
                <a:extLst>
                  <a:ext uri="{FF2B5EF4-FFF2-40B4-BE49-F238E27FC236}">
                    <a16:creationId xmlns:a16="http://schemas.microsoft.com/office/drawing/2014/main" id="{22E21DC8-5F52-A74F-FCBF-FBCCA745E8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3659" y="2365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1658" name="Ink 1657">
                <a:extLst>
                  <a:ext uri="{FF2B5EF4-FFF2-40B4-BE49-F238E27FC236}">
                    <a16:creationId xmlns:a16="http://schemas.microsoft.com/office/drawing/2014/main" id="{89901D64-38F7-EE3A-E87C-6BEFEF5B2FF2}"/>
                  </a:ext>
                </a:extLst>
              </p14:cNvPr>
              <p14:cNvContentPartPr/>
              <p14:nvPr/>
            </p14:nvContentPartPr>
            <p14:xfrm>
              <a:off x="8841459" y="2393108"/>
              <a:ext cx="360" cy="360"/>
            </p14:xfrm>
          </p:contentPart>
        </mc:Choice>
        <mc:Fallback>
          <p:pic>
            <p:nvPicPr>
              <p:cNvPr id="1658" name="Ink 1657">
                <a:extLst>
                  <a:ext uri="{FF2B5EF4-FFF2-40B4-BE49-F238E27FC236}">
                    <a16:creationId xmlns:a16="http://schemas.microsoft.com/office/drawing/2014/main" id="{89901D64-38F7-EE3A-E87C-6BEFEF5B2F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05459" y="2357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1659" name="Ink 1658">
                <a:extLst>
                  <a:ext uri="{FF2B5EF4-FFF2-40B4-BE49-F238E27FC236}">
                    <a16:creationId xmlns:a16="http://schemas.microsoft.com/office/drawing/2014/main" id="{B4374D88-EE4A-0EB3-E877-E270C7603718}"/>
                  </a:ext>
                </a:extLst>
              </p14:cNvPr>
              <p14:cNvContentPartPr/>
              <p14:nvPr/>
            </p14:nvContentPartPr>
            <p14:xfrm>
              <a:off x="9024339" y="2201948"/>
              <a:ext cx="360" cy="360"/>
            </p14:xfrm>
          </p:contentPart>
        </mc:Choice>
        <mc:Fallback>
          <p:pic>
            <p:nvPicPr>
              <p:cNvPr id="1659" name="Ink 1658">
                <a:extLst>
                  <a:ext uri="{FF2B5EF4-FFF2-40B4-BE49-F238E27FC236}">
                    <a16:creationId xmlns:a16="http://schemas.microsoft.com/office/drawing/2014/main" id="{B4374D88-EE4A-0EB3-E877-E270C76037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8699" y="2166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1660" name="Ink 1659">
                <a:extLst>
                  <a:ext uri="{FF2B5EF4-FFF2-40B4-BE49-F238E27FC236}">
                    <a16:creationId xmlns:a16="http://schemas.microsoft.com/office/drawing/2014/main" id="{C52E253D-316A-785D-2490-A3DA9C214D6A}"/>
                  </a:ext>
                </a:extLst>
              </p14:cNvPr>
              <p14:cNvContentPartPr/>
              <p14:nvPr/>
            </p14:nvContentPartPr>
            <p14:xfrm>
              <a:off x="8714379" y="2885948"/>
              <a:ext cx="360" cy="360"/>
            </p14:xfrm>
          </p:contentPart>
        </mc:Choice>
        <mc:Fallback>
          <p:pic>
            <p:nvPicPr>
              <p:cNvPr id="1660" name="Ink 1659">
                <a:extLst>
                  <a:ext uri="{FF2B5EF4-FFF2-40B4-BE49-F238E27FC236}">
                    <a16:creationId xmlns:a16="http://schemas.microsoft.com/office/drawing/2014/main" id="{C52E253D-316A-785D-2490-A3DA9C214D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8379" y="2850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1661" name="Ink 1660">
                <a:extLst>
                  <a:ext uri="{FF2B5EF4-FFF2-40B4-BE49-F238E27FC236}">
                    <a16:creationId xmlns:a16="http://schemas.microsoft.com/office/drawing/2014/main" id="{D5E743B1-7B09-EC71-53CD-360398E230C8}"/>
                  </a:ext>
                </a:extLst>
              </p14:cNvPr>
              <p14:cNvContentPartPr/>
              <p14:nvPr/>
            </p14:nvContentPartPr>
            <p14:xfrm>
              <a:off x="8523579" y="2965508"/>
              <a:ext cx="360" cy="360"/>
            </p14:xfrm>
          </p:contentPart>
        </mc:Choice>
        <mc:Fallback>
          <p:pic>
            <p:nvPicPr>
              <p:cNvPr id="1661" name="Ink 1660">
                <a:extLst>
                  <a:ext uri="{FF2B5EF4-FFF2-40B4-BE49-F238E27FC236}">
                    <a16:creationId xmlns:a16="http://schemas.microsoft.com/office/drawing/2014/main" id="{D5E743B1-7B09-EC71-53CD-360398E230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7579" y="2929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1662" name="Ink 1661">
                <a:extLst>
                  <a:ext uri="{FF2B5EF4-FFF2-40B4-BE49-F238E27FC236}">
                    <a16:creationId xmlns:a16="http://schemas.microsoft.com/office/drawing/2014/main" id="{9C856F19-CAC1-5639-1FA9-6AB749E12F03}"/>
                  </a:ext>
                </a:extLst>
              </p14:cNvPr>
              <p14:cNvContentPartPr/>
              <p14:nvPr/>
            </p14:nvContentPartPr>
            <p14:xfrm>
              <a:off x="8706459" y="3498308"/>
              <a:ext cx="360" cy="360"/>
            </p14:xfrm>
          </p:contentPart>
        </mc:Choice>
        <mc:Fallback>
          <p:pic>
            <p:nvPicPr>
              <p:cNvPr id="1662" name="Ink 1661">
                <a:extLst>
                  <a:ext uri="{FF2B5EF4-FFF2-40B4-BE49-F238E27FC236}">
                    <a16:creationId xmlns:a16="http://schemas.microsoft.com/office/drawing/2014/main" id="{9C856F19-CAC1-5639-1FA9-6AB749E12F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0819" y="3462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1663" name="Ink 1662">
                <a:extLst>
                  <a:ext uri="{FF2B5EF4-FFF2-40B4-BE49-F238E27FC236}">
                    <a16:creationId xmlns:a16="http://schemas.microsoft.com/office/drawing/2014/main" id="{49708A6F-4845-52C4-697B-2D8447AF623C}"/>
                  </a:ext>
                </a:extLst>
              </p14:cNvPr>
              <p14:cNvContentPartPr/>
              <p14:nvPr/>
            </p14:nvContentPartPr>
            <p14:xfrm>
              <a:off x="8436099" y="3657068"/>
              <a:ext cx="360" cy="360"/>
            </p14:xfrm>
          </p:contentPart>
        </mc:Choice>
        <mc:Fallback>
          <p:pic>
            <p:nvPicPr>
              <p:cNvPr id="1663" name="Ink 1662">
                <a:extLst>
                  <a:ext uri="{FF2B5EF4-FFF2-40B4-BE49-F238E27FC236}">
                    <a16:creationId xmlns:a16="http://schemas.microsoft.com/office/drawing/2014/main" id="{49708A6F-4845-52C4-697B-2D8447AF62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0099" y="3621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1664" name="Ink 1663">
                <a:extLst>
                  <a:ext uri="{FF2B5EF4-FFF2-40B4-BE49-F238E27FC236}">
                    <a16:creationId xmlns:a16="http://schemas.microsoft.com/office/drawing/2014/main" id="{E7448755-63D2-D22A-CF2E-40946C8EC8BB}"/>
                  </a:ext>
                </a:extLst>
              </p14:cNvPr>
              <p14:cNvContentPartPr/>
              <p14:nvPr/>
            </p14:nvContentPartPr>
            <p14:xfrm>
              <a:off x="8714379" y="3776588"/>
              <a:ext cx="360" cy="360"/>
            </p14:xfrm>
          </p:contentPart>
        </mc:Choice>
        <mc:Fallback>
          <p:pic>
            <p:nvPicPr>
              <p:cNvPr id="1664" name="Ink 1663">
                <a:extLst>
                  <a:ext uri="{FF2B5EF4-FFF2-40B4-BE49-F238E27FC236}">
                    <a16:creationId xmlns:a16="http://schemas.microsoft.com/office/drawing/2014/main" id="{E7448755-63D2-D22A-CF2E-40946C8EC8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8379" y="3740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1665" name="Ink 1664">
                <a:extLst>
                  <a:ext uri="{FF2B5EF4-FFF2-40B4-BE49-F238E27FC236}">
                    <a16:creationId xmlns:a16="http://schemas.microsoft.com/office/drawing/2014/main" id="{05E8D5A3-3972-570A-51B3-D0FAFEBFA164}"/>
                  </a:ext>
                </a:extLst>
              </p14:cNvPr>
              <p14:cNvContentPartPr/>
              <p14:nvPr/>
            </p14:nvContentPartPr>
            <p14:xfrm>
              <a:off x="8833539" y="3975308"/>
              <a:ext cx="360" cy="360"/>
            </p14:xfrm>
          </p:contentPart>
        </mc:Choice>
        <mc:Fallback>
          <p:pic>
            <p:nvPicPr>
              <p:cNvPr id="1665" name="Ink 1664">
                <a:extLst>
                  <a:ext uri="{FF2B5EF4-FFF2-40B4-BE49-F238E27FC236}">
                    <a16:creationId xmlns:a16="http://schemas.microsoft.com/office/drawing/2014/main" id="{05E8D5A3-3972-570A-51B3-D0FAFEBFA1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7899" y="3939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1666" name="Ink 1665">
                <a:extLst>
                  <a:ext uri="{FF2B5EF4-FFF2-40B4-BE49-F238E27FC236}">
                    <a16:creationId xmlns:a16="http://schemas.microsoft.com/office/drawing/2014/main" id="{6F73514A-5669-C71E-C3B7-ECDBD91393CF}"/>
                  </a:ext>
                </a:extLst>
              </p14:cNvPr>
              <p14:cNvContentPartPr/>
              <p14:nvPr/>
            </p14:nvContentPartPr>
            <p14:xfrm>
              <a:off x="8658579" y="4110308"/>
              <a:ext cx="360" cy="360"/>
            </p14:xfrm>
          </p:contentPart>
        </mc:Choice>
        <mc:Fallback>
          <p:pic>
            <p:nvPicPr>
              <p:cNvPr id="1666" name="Ink 1665">
                <a:extLst>
                  <a:ext uri="{FF2B5EF4-FFF2-40B4-BE49-F238E27FC236}">
                    <a16:creationId xmlns:a16="http://schemas.microsoft.com/office/drawing/2014/main" id="{6F73514A-5669-C71E-C3B7-ECDBD9139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2939" y="40746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1667" name="Ink 1666">
                <a:extLst>
                  <a:ext uri="{FF2B5EF4-FFF2-40B4-BE49-F238E27FC236}">
                    <a16:creationId xmlns:a16="http://schemas.microsoft.com/office/drawing/2014/main" id="{0C9A13B0-491F-0F1B-9A47-EBE709255FE0}"/>
                  </a:ext>
                </a:extLst>
              </p14:cNvPr>
              <p14:cNvContentPartPr/>
              <p14:nvPr/>
            </p14:nvContentPartPr>
            <p14:xfrm>
              <a:off x="9207219" y="4237748"/>
              <a:ext cx="360" cy="360"/>
            </p14:xfrm>
          </p:contentPart>
        </mc:Choice>
        <mc:Fallback>
          <p:pic>
            <p:nvPicPr>
              <p:cNvPr id="1667" name="Ink 1666">
                <a:extLst>
                  <a:ext uri="{FF2B5EF4-FFF2-40B4-BE49-F238E27FC236}">
                    <a16:creationId xmlns:a16="http://schemas.microsoft.com/office/drawing/2014/main" id="{0C9A13B0-491F-0F1B-9A47-EBE709255F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71219" y="4202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1668" name="Ink 1667">
                <a:extLst>
                  <a:ext uri="{FF2B5EF4-FFF2-40B4-BE49-F238E27FC236}">
                    <a16:creationId xmlns:a16="http://schemas.microsoft.com/office/drawing/2014/main" id="{ACF9557C-CE4A-0F9C-DE45-63613DA12A1D}"/>
                  </a:ext>
                </a:extLst>
              </p14:cNvPr>
              <p14:cNvContentPartPr/>
              <p14:nvPr/>
            </p14:nvContentPartPr>
            <p14:xfrm>
              <a:off x="8953059" y="4126508"/>
              <a:ext cx="360" cy="360"/>
            </p14:xfrm>
          </p:contentPart>
        </mc:Choice>
        <mc:Fallback>
          <p:pic>
            <p:nvPicPr>
              <p:cNvPr id="1668" name="Ink 1667">
                <a:extLst>
                  <a:ext uri="{FF2B5EF4-FFF2-40B4-BE49-F238E27FC236}">
                    <a16:creationId xmlns:a16="http://schemas.microsoft.com/office/drawing/2014/main" id="{ACF9557C-CE4A-0F9C-DE45-63613DA12A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17059" y="4090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1669" name="Ink 1668">
                <a:extLst>
                  <a:ext uri="{FF2B5EF4-FFF2-40B4-BE49-F238E27FC236}">
                    <a16:creationId xmlns:a16="http://schemas.microsoft.com/office/drawing/2014/main" id="{7F10EC38-4BA3-6275-7531-AE47F3EF9D16}"/>
                  </a:ext>
                </a:extLst>
              </p14:cNvPr>
              <p14:cNvContentPartPr/>
              <p14:nvPr/>
            </p14:nvContentPartPr>
            <p14:xfrm>
              <a:off x="8833539" y="4603508"/>
              <a:ext cx="360" cy="360"/>
            </p14:xfrm>
          </p:contentPart>
        </mc:Choice>
        <mc:Fallback>
          <p:pic>
            <p:nvPicPr>
              <p:cNvPr id="1669" name="Ink 1668">
                <a:extLst>
                  <a:ext uri="{FF2B5EF4-FFF2-40B4-BE49-F238E27FC236}">
                    <a16:creationId xmlns:a16="http://schemas.microsoft.com/office/drawing/2014/main" id="{7F10EC38-4BA3-6275-7531-AE47F3EF9D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7899" y="4567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1670" name="Ink 1669">
                <a:extLst>
                  <a:ext uri="{FF2B5EF4-FFF2-40B4-BE49-F238E27FC236}">
                    <a16:creationId xmlns:a16="http://schemas.microsoft.com/office/drawing/2014/main" id="{E38DE79F-39AF-0B6D-3619-27BAF313E916}"/>
                  </a:ext>
                </a:extLst>
              </p14:cNvPr>
              <p14:cNvContentPartPr/>
              <p14:nvPr/>
            </p14:nvContentPartPr>
            <p14:xfrm>
              <a:off x="8690619" y="4778468"/>
              <a:ext cx="360" cy="360"/>
            </p14:xfrm>
          </p:contentPart>
        </mc:Choice>
        <mc:Fallback>
          <p:pic>
            <p:nvPicPr>
              <p:cNvPr id="1670" name="Ink 1669">
                <a:extLst>
                  <a:ext uri="{FF2B5EF4-FFF2-40B4-BE49-F238E27FC236}">
                    <a16:creationId xmlns:a16="http://schemas.microsoft.com/office/drawing/2014/main" id="{E38DE79F-39AF-0B6D-3619-27BAF313E9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54619" y="4742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1671" name="Ink 1670">
                <a:extLst>
                  <a:ext uri="{FF2B5EF4-FFF2-40B4-BE49-F238E27FC236}">
                    <a16:creationId xmlns:a16="http://schemas.microsoft.com/office/drawing/2014/main" id="{71D52449-B09A-29FC-FD88-8B396ACA929B}"/>
                  </a:ext>
                </a:extLst>
              </p14:cNvPr>
              <p14:cNvContentPartPr/>
              <p14:nvPr/>
            </p14:nvContentPartPr>
            <p14:xfrm>
              <a:off x="9270939" y="4532228"/>
              <a:ext cx="360" cy="360"/>
            </p14:xfrm>
          </p:contentPart>
        </mc:Choice>
        <mc:Fallback>
          <p:pic>
            <p:nvPicPr>
              <p:cNvPr id="1671" name="Ink 1670">
                <a:extLst>
                  <a:ext uri="{FF2B5EF4-FFF2-40B4-BE49-F238E27FC236}">
                    <a16:creationId xmlns:a16="http://schemas.microsoft.com/office/drawing/2014/main" id="{71D52449-B09A-29FC-FD88-8B396ACA92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4939" y="4496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1672" name="Ink 1671">
                <a:extLst>
                  <a:ext uri="{FF2B5EF4-FFF2-40B4-BE49-F238E27FC236}">
                    <a16:creationId xmlns:a16="http://schemas.microsoft.com/office/drawing/2014/main" id="{5D514FD8-84AA-37F5-9251-D238AD353D31}"/>
                  </a:ext>
                </a:extLst>
              </p14:cNvPr>
              <p14:cNvContentPartPr/>
              <p14:nvPr/>
            </p14:nvContentPartPr>
            <p14:xfrm>
              <a:off x="9660819" y="4889708"/>
              <a:ext cx="360" cy="360"/>
            </p14:xfrm>
          </p:contentPart>
        </mc:Choice>
        <mc:Fallback>
          <p:pic>
            <p:nvPicPr>
              <p:cNvPr id="1672" name="Ink 1671">
                <a:extLst>
                  <a:ext uri="{FF2B5EF4-FFF2-40B4-BE49-F238E27FC236}">
                    <a16:creationId xmlns:a16="http://schemas.microsoft.com/office/drawing/2014/main" id="{5D514FD8-84AA-37F5-9251-D238AD353D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24819" y="4853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1673" name="Ink 1672">
                <a:extLst>
                  <a:ext uri="{FF2B5EF4-FFF2-40B4-BE49-F238E27FC236}">
                    <a16:creationId xmlns:a16="http://schemas.microsoft.com/office/drawing/2014/main" id="{9D1BBE34-FF33-2BF4-3F5C-6D1E613BC2A6}"/>
                  </a:ext>
                </a:extLst>
              </p14:cNvPr>
              <p14:cNvContentPartPr/>
              <p14:nvPr/>
            </p14:nvContentPartPr>
            <p14:xfrm>
              <a:off x="9604659" y="4428548"/>
              <a:ext cx="360" cy="360"/>
            </p14:xfrm>
          </p:contentPart>
        </mc:Choice>
        <mc:Fallback>
          <p:pic>
            <p:nvPicPr>
              <p:cNvPr id="1673" name="Ink 1672">
                <a:extLst>
                  <a:ext uri="{FF2B5EF4-FFF2-40B4-BE49-F238E27FC236}">
                    <a16:creationId xmlns:a16="http://schemas.microsoft.com/office/drawing/2014/main" id="{9D1BBE34-FF33-2BF4-3F5C-6D1E613BC2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69019" y="4392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1674" name="Ink 1673">
                <a:extLst>
                  <a:ext uri="{FF2B5EF4-FFF2-40B4-BE49-F238E27FC236}">
                    <a16:creationId xmlns:a16="http://schemas.microsoft.com/office/drawing/2014/main" id="{481708D3-E093-D711-C550-DD510B435B85}"/>
                  </a:ext>
                </a:extLst>
              </p14:cNvPr>
              <p14:cNvContentPartPr/>
              <p14:nvPr/>
            </p14:nvContentPartPr>
            <p14:xfrm>
              <a:off x="9270939" y="3967388"/>
              <a:ext cx="360" cy="360"/>
            </p14:xfrm>
          </p:contentPart>
        </mc:Choice>
        <mc:Fallback>
          <p:pic>
            <p:nvPicPr>
              <p:cNvPr id="1674" name="Ink 1673">
                <a:extLst>
                  <a:ext uri="{FF2B5EF4-FFF2-40B4-BE49-F238E27FC236}">
                    <a16:creationId xmlns:a16="http://schemas.microsoft.com/office/drawing/2014/main" id="{481708D3-E093-D711-C550-DD510B435B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4939" y="39313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1675" name="Ink 1674">
                <a:extLst>
                  <a:ext uri="{FF2B5EF4-FFF2-40B4-BE49-F238E27FC236}">
                    <a16:creationId xmlns:a16="http://schemas.microsoft.com/office/drawing/2014/main" id="{5244273B-B0DC-5015-FF08-54E4758D0341}"/>
                  </a:ext>
                </a:extLst>
              </p14:cNvPr>
              <p14:cNvContentPartPr/>
              <p14:nvPr/>
            </p14:nvContentPartPr>
            <p14:xfrm>
              <a:off x="9358419" y="3609548"/>
              <a:ext cx="360" cy="360"/>
            </p14:xfrm>
          </p:contentPart>
        </mc:Choice>
        <mc:Fallback>
          <p:pic>
            <p:nvPicPr>
              <p:cNvPr id="1675" name="Ink 1674">
                <a:extLst>
                  <a:ext uri="{FF2B5EF4-FFF2-40B4-BE49-F238E27FC236}">
                    <a16:creationId xmlns:a16="http://schemas.microsoft.com/office/drawing/2014/main" id="{5244273B-B0DC-5015-FF08-54E4758D03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22419" y="3573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1676" name="Ink 1675">
                <a:extLst>
                  <a:ext uri="{FF2B5EF4-FFF2-40B4-BE49-F238E27FC236}">
                    <a16:creationId xmlns:a16="http://schemas.microsoft.com/office/drawing/2014/main" id="{427437BE-A6E2-5F37-2626-59EF0B96F73C}"/>
                  </a:ext>
                </a:extLst>
              </p14:cNvPr>
              <p14:cNvContentPartPr/>
              <p14:nvPr/>
            </p14:nvContentPartPr>
            <p14:xfrm>
              <a:off x="9024339" y="3856148"/>
              <a:ext cx="1800" cy="360"/>
            </p14:xfrm>
          </p:contentPart>
        </mc:Choice>
        <mc:Fallback>
          <p:pic>
            <p:nvPicPr>
              <p:cNvPr id="1676" name="Ink 1675">
                <a:extLst>
                  <a:ext uri="{FF2B5EF4-FFF2-40B4-BE49-F238E27FC236}">
                    <a16:creationId xmlns:a16="http://schemas.microsoft.com/office/drawing/2014/main" id="{427437BE-A6E2-5F37-2626-59EF0B96F7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699" y="382050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1677" name="Ink 1676">
                <a:extLst>
                  <a:ext uri="{FF2B5EF4-FFF2-40B4-BE49-F238E27FC236}">
                    <a16:creationId xmlns:a16="http://schemas.microsoft.com/office/drawing/2014/main" id="{EEFC1D77-BCBD-8C23-8B44-266638D0C2EB}"/>
                  </a:ext>
                </a:extLst>
              </p14:cNvPr>
              <p14:cNvContentPartPr/>
              <p14:nvPr/>
            </p14:nvContentPartPr>
            <p14:xfrm>
              <a:off x="8913099" y="3498308"/>
              <a:ext cx="360" cy="360"/>
            </p14:xfrm>
          </p:contentPart>
        </mc:Choice>
        <mc:Fallback>
          <p:pic>
            <p:nvPicPr>
              <p:cNvPr id="1677" name="Ink 1676">
                <a:extLst>
                  <a:ext uri="{FF2B5EF4-FFF2-40B4-BE49-F238E27FC236}">
                    <a16:creationId xmlns:a16="http://schemas.microsoft.com/office/drawing/2014/main" id="{EEFC1D77-BCBD-8C23-8B44-266638D0C2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099" y="34623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1678" name="Ink 1677">
                <a:extLst>
                  <a:ext uri="{FF2B5EF4-FFF2-40B4-BE49-F238E27FC236}">
                    <a16:creationId xmlns:a16="http://schemas.microsoft.com/office/drawing/2014/main" id="{EE9DEE86-164C-80C7-2176-172EA5C8EDAD}"/>
                  </a:ext>
                </a:extLst>
              </p14:cNvPr>
              <p14:cNvContentPartPr/>
              <p14:nvPr/>
            </p14:nvContentPartPr>
            <p14:xfrm>
              <a:off x="9000579" y="3092948"/>
              <a:ext cx="360" cy="360"/>
            </p14:xfrm>
          </p:contentPart>
        </mc:Choice>
        <mc:Fallback>
          <p:pic>
            <p:nvPicPr>
              <p:cNvPr id="1678" name="Ink 1677">
                <a:extLst>
                  <a:ext uri="{FF2B5EF4-FFF2-40B4-BE49-F238E27FC236}">
                    <a16:creationId xmlns:a16="http://schemas.microsoft.com/office/drawing/2014/main" id="{EE9DEE86-164C-80C7-2176-172EA5C8ED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64939" y="3056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1679" name="Ink 1678">
                <a:extLst>
                  <a:ext uri="{FF2B5EF4-FFF2-40B4-BE49-F238E27FC236}">
                    <a16:creationId xmlns:a16="http://schemas.microsoft.com/office/drawing/2014/main" id="{E575C74F-B959-4864-C63C-8BAB0AA3EE37}"/>
                  </a:ext>
                </a:extLst>
              </p14:cNvPr>
              <p14:cNvContentPartPr/>
              <p14:nvPr/>
            </p14:nvContentPartPr>
            <p14:xfrm>
              <a:off x="8762259" y="3196268"/>
              <a:ext cx="360" cy="360"/>
            </p14:xfrm>
          </p:contentPart>
        </mc:Choice>
        <mc:Fallback>
          <p:pic>
            <p:nvPicPr>
              <p:cNvPr id="1679" name="Ink 1678">
                <a:extLst>
                  <a:ext uri="{FF2B5EF4-FFF2-40B4-BE49-F238E27FC236}">
                    <a16:creationId xmlns:a16="http://schemas.microsoft.com/office/drawing/2014/main" id="{E575C74F-B959-4864-C63C-8BAB0AA3EE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6259" y="3160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1680" name="Ink 1679">
                <a:extLst>
                  <a:ext uri="{FF2B5EF4-FFF2-40B4-BE49-F238E27FC236}">
                    <a16:creationId xmlns:a16="http://schemas.microsoft.com/office/drawing/2014/main" id="{EE1A6B6C-E9F3-B6B1-FE4C-1FAD136DA964}"/>
                  </a:ext>
                </a:extLst>
              </p14:cNvPr>
              <p14:cNvContentPartPr/>
              <p14:nvPr/>
            </p14:nvContentPartPr>
            <p14:xfrm>
              <a:off x="8919579" y="2798828"/>
              <a:ext cx="1800" cy="360"/>
            </p14:xfrm>
          </p:contentPart>
        </mc:Choice>
        <mc:Fallback>
          <p:pic>
            <p:nvPicPr>
              <p:cNvPr id="1680" name="Ink 1679">
                <a:extLst>
                  <a:ext uri="{FF2B5EF4-FFF2-40B4-BE49-F238E27FC236}">
                    <a16:creationId xmlns:a16="http://schemas.microsoft.com/office/drawing/2014/main" id="{EE1A6B6C-E9F3-B6B1-FE4C-1FAD136DA96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883939" y="276282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1681" name="Ink 1680">
                <a:extLst>
                  <a:ext uri="{FF2B5EF4-FFF2-40B4-BE49-F238E27FC236}">
                    <a16:creationId xmlns:a16="http://schemas.microsoft.com/office/drawing/2014/main" id="{B2B895AA-7591-4ED0-C262-9F67327E37FD}"/>
                  </a:ext>
                </a:extLst>
              </p14:cNvPr>
              <p14:cNvContentPartPr/>
              <p14:nvPr/>
            </p14:nvContentPartPr>
            <p14:xfrm>
              <a:off x="9032259" y="2567708"/>
              <a:ext cx="360" cy="360"/>
            </p14:xfrm>
          </p:contentPart>
        </mc:Choice>
        <mc:Fallback>
          <p:pic>
            <p:nvPicPr>
              <p:cNvPr id="1681" name="Ink 1680">
                <a:extLst>
                  <a:ext uri="{FF2B5EF4-FFF2-40B4-BE49-F238E27FC236}">
                    <a16:creationId xmlns:a16="http://schemas.microsoft.com/office/drawing/2014/main" id="{B2B895AA-7591-4ED0-C262-9F67327E37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6259" y="25320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1682" name="Ink 1681">
                <a:extLst>
                  <a:ext uri="{FF2B5EF4-FFF2-40B4-BE49-F238E27FC236}">
                    <a16:creationId xmlns:a16="http://schemas.microsoft.com/office/drawing/2014/main" id="{7A47FFF5-0273-8857-25D9-914FE30DC3A6}"/>
                  </a:ext>
                </a:extLst>
              </p14:cNvPr>
              <p14:cNvContentPartPr/>
              <p14:nvPr/>
            </p14:nvContentPartPr>
            <p14:xfrm>
              <a:off x="9231339" y="2735108"/>
              <a:ext cx="360" cy="360"/>
            </p14:xfrm>
          </p:contentPart>
        </mc:Choice>
        <mc:Fallback>
          <p:pic>
            <p:nvPicPr>
              <p:cNvPr id="1682" name="Ink 1681">
                <a:extLst>
                  <a:ext uri="{FF2B5EF4-FFF2-40B4-BE49-F238E27FC236}">
                    <a16:creationId xmlns:a16="http://schemas.microsoft.com/office/drawing/2014/main" id="{7A47FFF5-0273-8857-25D9-914FE30DC3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5339" y="2699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1683" name="Ink 1682">
                <a:extLst>
                  <a:ext uri="{FF2B5EF4-FFF2-40B4-BE49-F238E27FC236}">
                    <a16:creationId xmlns:a16="http://schemas.microsoft.com/office/drawing/2014/main" id="{3D0FF9E8-A087-0E2A-CDEA-AE922067F58D}"/>
                  </a:ext>
                </a:extLst>
              </p14:cNvPr>
              <p14:cNvContentPartPr/>
              <p14:nvPr/>
            </p14:nvContentPartPr>
            <p14:xfrm>
              <a:off x="9509619" y="2607668"/>
              <a:ext cx="360" cy="360"/>
            </p14:xfrm>
          </p:contentPart>
        </mc:Choice>
        <mc:Fallback>
          <p:pic>
            <p:nvPicPr>
              <p:cNvPr id="1683" name="Ink 1682">
                <a:extLst>
                  <a:ext uri="{FF2B5EF4-FFF2-40B4-BE49-F238E27FC236}">
                    <a16:creationId xmlns:a16="http://schemas.microsoft.com/office/drawing/2014/main" id="{3D0FF9E8-A087-0E2A-CDEA-AE922067F5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3619" y="2572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1684" name="Ink 1683">
                <a:extLst>
                  <a:ext uri="{FF2B5EF4-FFF2-40B4-BE49-F238E27FC236}">
                    <a16:creationId xmlns:a16="http://schemas.microsoft.com/office/drawing/2014/main" id="{72CD1B60-1652-35BD-6FB4-928D98B3DD85}"/>
                  </a:ext>
                </a:extLst>
              </p14:cNvPr>
              <p14:cNvContentPartPr/>
              <p14:nvPr/>
            </p14:nvContentPartPr>
            <p14:xfrm>
              <a:off x="9453819" y="2845988"/>
              <a:ext cx="360" cy="360"/>
            </p14:xfrm>
          </p:contentPart>
        </mc:Choice>
        <mc:Fallback>
          <p:pic>
            <p:nvPicPr>
              <p:cNvPr id="1684" name="Ink 1683">
                <a:extLst>
                  <a:ext uri="{FF2B5EF4-FFF2-40B4-BE49-F238E27FC236}">
                    <a16:creationId xmlns:a16="http://schemas.microsoft.com/office/drawing/2014/main" id="{72CD1B60-1652-35BD-6FB4-928D98B3DD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8179" y="2810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1685" name="Ink 1684">
                <a:extLst>
                  <a:ext uri="{FF2B5EF4-FFF2-40B4-BE49-F238E27FC236}">
                    <a16:creationId xmlns:a16="http://schemas.microsoft.com/office/drawing/2014/main" id="{3160A39B-36AE-F698-F1DF-4D081ABCCE21}"/>
                  </a:ext>
                </a:extLst>
              </p14:cNvPr>
              <p14:cNvContentPartPr/>
              <p14:nvPr/>
            </p14:nvContentPartPr>
            <p14:xfrm>
              <a:off x="9764139" y="2774708"/>
              <a:ext cx="360" cy="360"/>
            </p14:xfrm>
          </p:contentPart>
        </mc:Choice>
        <mc:Fallback>
          <p:pic>
            <p:nvPicPr>
              <p:cNvPr id="1685" name="Ink 1684">
                <a:extLst>
                  <a:ext uri="{FF2B5EF4-FFF2-40B4-BE49-F238E27FC236}">
                    <a16:creationId xmlns:a16="http://schemas.microsoft.com/office/drawing/2014/main" id="{3160A39B-36AE-F698-F1DF-4D081ABCCE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8139" y="27387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1686" name="Ink 1685">
                <a:extLst>
                  <a:ext uri="{FF2B5EF4-FFF2-40B4-BE49-F238E27FC236}">
                    <a16:creationId xmlns:a16="http://schemas.microsoft.com/office/drawing/2014/main" id="{D00686DD-5298-E8CC-86A2-3CF6D2ECB781}"/>
                  </a:ext>
                </a:extLst>
              </p14:cNvPr>
              <p14:cNvContentPartPr/>
              <p14:nvPr/>
            </p14:nvContentPartPr>
            <p14:xfrm>
              <a:off x="10002459" y="2560148"/>
              <a:ext cx="360" cy="360"/>
            </p14:xfrm>
          </p:contentPart>
        </mc:Choice>
        <mc:Fallback>
          <p:pic>
            <p:nvPicPr>
              <p:cNvPr id="1686" name="Ink 1685">
                <a:extLst>
                  <a:ext uri="{FF2B5EF4-FFF2-40B4-BE49-F238E27FC236}">
                    <a16:creationId xmlns:a16="http://schemas.microsoft.com/office/drawing/2014/main" id="{D00686DD-5298-E8CC-86A2-3CF6D2ECB7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6459" y="2524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1687" name="Ink 1686">
                <a:extLst>
                  <a:ext uri="{FF2B5EF4-FFF2-40B4-BE49-F238E27FC236}">
                    <a16:creationId xmlns:a16="http://schemas.microsoft.com/office/drawing/2014/main" id="{7FF55EC8-1C13-AED5-C8B1-938DA7206686}"/>
                  </a:ext>
                </a:extLst>
              </p14:cNvPr>
              <p14:cNvContentPartPr/>
              <p14:nvPr/>
            </p14:nvContentPartPr>
            <p14:xfrm>
              <a:off x="10089939" y="3132548"/>
              <a:ext cx="360" cy="360"/>
            </p14:xfrm>
          </p:contentPart>
        </mc:Choice>
        <mc:Fallback>
          <p:pic>
            <p:nvPicPr>
              <p:cNvPr id="1687" name="Ink 1686">
                <a:extLst>
                  <a:ext uri="{FF2B5EF4-FFF2-40B4-BE49-F238E27FC236}">
                    <a16:creationId xmlns:a16="http://schemas.microsoft.com/office/drawing/2014/main" id="{7FF55EC8-1C13-AED5-C8B1-938DA72066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3939" y="3096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1688" name="Ink 1687">
                <a:extLst>
                  <a:ext uri="{FF2B5EF4-FFF2-40B4-BE49-F238E27FC236}">
                    <a16:creationId xmlns:a16="http://schemas.microsoft.com/office/drawing/2014/main" id="{92662CA1-C060-B7BE-E134-B45CD9EE70B8}"/>
                  </a:ext>
                </a:extLst>
              </p14:cNvPr>
              <p14:cNvContentPartPr/>
              <p14:nvPr/>
            </p14:nvContentPartPr>
            <p14:xfrm>
              <a:off x="9795459" y="3084668"/>
              <a:ext cx="3240" cy="8280"/>
            </p14:xfrm>
          </p:contentPart>
        </mc:Choice>
        <mc:Fallback>
          <p:pic>
            <p:nvPicPr>
              <p:cNvPr id="1688" name="Ink 1687">
                <a:extLst>
                  <a:ext uri="{FF2B5EF4-FFF2-40B4-BE49-F238E27FC236}">
                    <a16:creationId xmlns:a16="http://schemas.microsoft.com/office/drawing/2014/main" id="{92662CA1-C060-B7BE-E134-B45CD9EE70B8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9759819" y="3049028"/>
                <a:ext cx="748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1689" name="Ink 1688">
                <a:extLst>
                  <a:ext uri="{FF2B5EF4-FFF2-40B4-BE49-F238E27FC236}">
                    <a16:creationId xmlns:a16="http://schemas.microsoft.com/office/drawing/2014/main" id="{21612C9B-0DEF-BD06-BAFC-3EC91093FAED}"/>
                  </a:ext>
                </a:extLst>
              </p14:cNvPr>
              <p14:cNvContentPartPr/>
              <p14:nvPr/>
            </p14:nvContentPartPr>
            <p14:xfrm>
              <a:off x="9939099" y="3442508"/>
              <a:ext cx="360" cy="360"/>
            </p14:xfrm>
          </p:contentPart>
        </mc:Choice>
        <mc:Fallback>
          <p:pic>
            <p:nvPicPr>
              <p:cNvPr id="1689" name="Ink 1688">
                <a:extLst>
                  <a:ext uri="{FF2B5EF4-FFF2-40B4-BE49-F238E27FC236}">
                    <a16:creationId xmlns:a16="http://schemas.microsoft.com/office/drawing/2014/main" id="{21612C9B-0DEF-BD06-BAFC-3EC91093FA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03099" y="3406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1690" name="Ink 1689">
                <a:extLst>
                  <a:ext uri="{FF2B5EF4-FFF2-40B4-BE49-F238E27FC236}">
                    <a16:creationId xmlns:a16="http://schemas.microsoft.com/office/drawing/2014/main" id="{35CB1847-B900-42E3-AE10-05F99631D1F0}"/>
                  </a:ext>
                </a:extLst>
              </p14:cNvPr>
              <p14:cNvContentPartPr/>
              <p14:nvPr/>
            </p14:nvContentPartPr>
            <p14:xfrm>
              <a:off x="10153659" y="3402548"/>
              <a:ext cx="360" cy="360"/>
            </p14:xfrm>
          </p:contentPart>
        </mc:Choice>
        <mc:Fallback>
          <p:pic>
            <p:nvPicPr>
              <p:cNvPr id="1690" name="Ink 1689">
                <a:extLst>
                  <a:ext uri="{FF2B5EF4-FFF2-40B4-BE49-F238E27FC236}">
                    <a16:creationId xmlns:a16="http://schemas.microsoft.com/office/drawing/2014/main" id="{35CB1847-B900-42E3-AE10-05F99631D1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17659" y="3366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1691" name="Ink 1690">
                <a:extLst>
                  <a:ext uri="{FF2B5EF4-FFF2-40B4-BE49-F238E27FC236}">
                    <a16:creationId xmlns:a16="http://schemas.microsoft.com/office/drawing/2014/main" id="{BF030485-B460-4180-76F8-F8B466E01A1C}"/>
                  </a:ext>
                </a:extLst>
              </p14:cNvPr>
              <p14:cNvContentPartPr/>
              <p14:nvPr/>
            </p14:nvContentPartPr>
            <p14:xfrm>
              <a:off x="10415739" y="3927788"/>
              <a:ext cx="360" cy="360"/>
            </p14:xfrm>
          </p:contentPart>
        </mc:Choice>
        <mc:Fallback>
          <p:pic>
            <p:nvPicPr>
              <p:cNvPr id="1691" name="Ink 1690">
                <a:extLst>
                  <a:ext uri="{FF2B5EF4-FFF2-40B4-BE49-F238E27FC236}">
                    <a16:creationId xmlns:a16="http://schemas.microsoft.com/office/drawing/2014/main" id="{BF030485-B460-4180-76F8-F8B466E01A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80099" y="3891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1692" name="Ink 1691">
                <a:extLst>
                  <a:ext uri="{FF2B5EF4-FFF2-40B4-BE49-F238E27FC236}">
                    <a16:creationId xmlns:a16="http://schemas.microsoft.com/office/drawing/2014/main" id="{C326812B-2134-E074-BF50-F8663AD47B56}"/>
                  </a:ext>
                </a:extLst>
              </p14:cNvPr>
              <p14:cNvContentPartPr/>
              <p14:nvPr/>
            </p14:nvContentPartPr>
            <p14:xfrm>
              <a:off x="10145739" y="4118588"/>
              <a:ext cx="360" cy="360"/>
            </p14:xfrm>
          </p:contentPart>
        </mc:Choice>
        <mc:Fallback>
          <p:pic>
            <p:nvPicPr>
              <p:cNvPr id="1692" name="Ink 1691">
                <a:extLst>
                  <a:ext uri="{FF2B5EF4-FFF2-40B4-BE49-F238E27FC236}">
                    <a16:creationId xmlns:a16="http://schemas.microsoft.com/office/drawing/2014/main" id="{C326812B-2134-E074-BF50-F8663AD47B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9739" y="40825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1693" name="Ink 1692">
                <a:extLst>
                  <a:ext uri="{FF2B5EF4-FFF2-40B4-BE49-F238E27FC236}">
                    <a16:creationId xmlns:a16="http://schemas.microsoft.com/office/drawing/2014/main" id="{AD35ADF3-7D16-C72C-4A99-946B164FEE3D}"/>
                  </a:ext>
                </a:extLst>
              </p14:cNvPr>
              <p14:cNvContentPartPr/>
              <p14:nvPr/>
            </p14:nvContentPartPr>
            <p14:xfrm>
              <a:off x="9882939" y="4022828"/>
              <a:ext cx="360" cy="360"/>
            </p14:xfrm>
          </p:contentPart>
        </mc:Choice>
        <mc:Fallback>
          <p:pic>
            <p:nvPicPr>
              <p:cNvPr id="1693" name="Ink 1692">
                <a:extLst>
                  <a:ext uri="{FF2B5EF4-FFF2-40B4-BE49-F238E27FC236}">
                    <a16:creationId xmlns:a16="http://schemas.microsoft.com/office/drawing/2014/main" id="{AD35ADF3-7D16-C72C-4A99-946B164FEE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47299" y="39871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1694" name="Ink 1693">
                <a:extLst>
                  <a:ext uri="{FF2B5EF4-FFF2-40B4-BE49-F238E27FC236}">
                    <a16:creationId xmlns:a16="http://schemas.microsoft.com/office/drawing/2014/main" id="{69745A2F-C1AA-41CC-549C-E651802F931F}"/>
                  </a:ext>
                </a:extLst>
              </p14:cNvPr>
              <p14:cNvContentPartPr/>
              <p14:nvPr/>
            </p14:nvContentPartPr>
            <p14:xfrm>
              <a:off x="9851619" y="4309388"/>
              <a:ext cx="1800" cy="360"/>
            </p14:xfrm>
          </p:contentPart>
        </mc:Choice>
        <mc:Fallback>
          <p:pic>
            <p:nvPicPr>
              <p:cNvPr id="1694" name="Ink 1693">
                <a:extLst>
                  <a:ext uri="{FF2B5EF4-FFF2-40B4-BE49-F238E27FC236}">
                    <a16:creationId xmlns:a16="http://schemas.microsoft.com/office/drawing/2014/main" id="{69745A2F-C1AA-41CC-549C-E651802F93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15619" y="4273388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1695" name="Ink 1694">
                <a:extLst>
                  <a:ext uri="{FF2B5EF4-FFF2-40B4-BE49-F238E27FC236}">
                    <a16:creationId xmlns:a16="http://schemas.microsoft.com/office/drawing/2014/main" id="{FD0E6DD8-2398-D542-0F6A-AE7192754A4F}"/>
                  </a:ext>
                </a:extLst>
              </p14:cNvPr>
              <p14:cNvContentPartPr/>
              <p14:nvPr/>
            </p14:nvContentPartPr>
            <p14:xfrm>
              <a:off x="9700419" y="3959468"/>
              <a:ext cx="360" cy="360"/>
            </p14:xfrm>
          </p:contentPart>
        </mc:Choice>
        <mc:Fallback>
          <p:pic>
            <p:nvPicPr>
              <p:cNvPr id="1695" name="Ink 1694">
                <a:extLst>
                  <a:ext uri="{FF2B5EF4-FFF2-40B4-BE49-F238E27FC236}">
                    <a16:creationId xmlns:a16="http://schemas.microsoft.com/office/drawing/2014/main" id="{FD0E6DD8-2398-D542-0F6A-AE7192754A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4419" y="3923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1696" name="Ink 1695">
                <a:extLst>
                  <a:ext uri="{FF2B5EF4-FFF2-40B4-BE49-F238E27FC236}">
                    <a16:creationId xmlns:a16="http://schemas.microsoft.com/office/drawing/2014/main" id="{6ABB769F-1E69-F16A-041E-00F25E7CBE96}"/>
                  </a:ext>
                </a:extLst>
              </p14:cNvPr>
              <p14:cNvContentPartPr/>
              <p14:nvPr/>
            </p14:nvContentPartPr>
            <p14:xfrm>
              <a:off x="9573339" y="3744548"/>
              <a:ext cx="360" cy="360"/>
            </p14:xfrm>
          </p:contentPart>
        </mc:Choice>
        <mc:Fallback>
          <p:pic>
            <p:nvPicPr>
              <p:cNvPr id="1696" name="Ink 1695">
                <a:extLst>
                  <a:ext uri="{FF2B5EF4-FFF2-40B4-BE49-F238E27FC236}">
                    <a16:creationId xmlns:a16="http://schemas.microsoft.com/office/drawing/2014/main" id="{6ABB769F-1E69-F16A-041E-00F25E7CBE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7339" y="3708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1697" name="Ink 1696">
                <a:extLst>
                  <a:ext uri="{FF2B5EF4-FFF2-40B4-BE49-F238E27FC236}">
                    <a16:creationId xmlns:a16="http://schemas.microsoft.com/office/drawing/2014/main" id="{7A03B2A5-CE3E-C17E-82BE-17A7404BB6AD}"/>
                  </a:ext>
                </a:extLst>
              </p14:cNvPr>
              <p14:cNvContentPartPr/>
              <p14:nvPr/>
            </p14:nvContentPartPr>
            <p14:xfrm>
              <a:off x="9811659" y="3752828"/>
              <a:ext cx="360" cy="360"/>
            </p14:xfrm>
          </p:contentPart>
        </mc:Choice>
        <mc:Fallback>
          <p:pic>
            <p:nvPicPr>
              <p:cNvPr id="1697" name="Ink 1696">
                <a:extLst>
                  <a:ext uri="{FF2B5EF4-FFF2-40B4-BE49-F238E27FC236}">
                    <a16:creationId xmlns:a16="http://schemas.microsoft.com/office/drawing/2014/main" id="{7A03B2A5-CE3E-C17E-82BE-17A7404BB6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659" y="3716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1698" name="Ink 1697">
                <a:extLst>
                  <a:ext uri="{FF2B5EF4-FFF2-40B4-BE49-F238E27FC236}">
                    <a16:creationId xmlns:a16="http://schemas.microsoft.com/office/drawing/2014/main" id="{A7637967-DF85-5737-3F87-E57BA921B5AA}"/>
                  </a:ext>
                </a:extLst>
              </p14:cNvPr>
              <p14:cNvContentPartPr/>
              <p14:nvPr/>
            </p14:nvContentPartPr>
            <p14:xfrm>
              <a:off x="9724179" y="3482468"/>
              <a:ext cx="360" cy="360"/>
            </p14:xfrm>
          </p:contentPart>
        </mc:Choice>
        <mc:Fallback>
          <p:pic>
            <p:nvPicPr>
              <p:cNvPr id="1698" name="Ink 1697">
                <a:extLst>
                  <a:ext uri="{FF2B5EF4-FFF2-40B4-BE49-F238E27FC236}">
                    <a16:creationId xmlns:a16="http://schemas.microsoft.com/office/drawing/2014/main" id="{A7637967-DF85-5737-3F87-E57BA921B5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88179" y="34464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1699" name="Ink 1698">
                <a:extLst>
                  <a:ext uri="{FF2B5EF4-FFF2-40B4-BE49-F238E27FC236}">
                    <a16:creationId xmlns:a16="http://schemas.microsoft.com/office/drawing/2014/main" id="{CB61838D-0E2B-BE70-DC24-BCE6272E76F3}"/>
                  </a:ext>
                </a:extLst>
              </p14:cNvPr>
              <p14:cNvContentPartPr/>
              <p14:nvPr/>
            </p14:nvContentPartPr>
            <p14:xfrm>
              <a:off x="9429699" y="3187988"/>
              <a:ext cx="360" cy="360"/>
            </p14:xfrm>
          </p:contentPart>
        </mc:Choice>
        <mc:Fallback>
          <p:pic>
            <p:nvPicPr>
              <p:cNvPr id="1699" name="Ink 1698">
                <a:extLst>
                  <a:ext uri="{FF2B5EF4-FFF2-40B4-BE49-F238E27FC236}">
                    <a16:creationId xmlns:a16="http://schemas.microsoft.com/office/drawing/2014/main" id="{CB61838D-0E2B-BE70-DC24-BCE6272E76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94059" y="3152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1700" name="Ink 1699">
                <a:extLst>
                  <a:ext uri="{FF2B5EF4-FFF2-40B4-BE49-F238E27FC236}">
                    <a16:creationId xmlns:a16="http://schemas.microsoft.com/office/drawing/2014/main" id="{DDCD20E1-A4E4-947B-FFD9-7BB44B6B38F0}"/>
                  </a:ext>
                </a:extLst>
              </p14:cNvPr>
              <p14:cNvContentPartPr/>
              <p14:nvPr/>
            </p14:nvContentPartPr>
            <p14:xfrm>
              <a:off x="9207219" y="3307508"/>
              <a:ext cx="360" cy="360"/>
            </p14:xfrm>
          </p:contentPart>
        </mc:Choice>
        <mc:Fallback>
          <p:pic>
            <p:nvPicPr>
              <p:cNvPr id="1700" name="Ink 1699">
                <a:extLst>
                  <a:ext uri="{FF2B5EF4-FFF2-40B4-BE49-F238E27FC236}">
                    <a16:creationId xmlns:a16="http://schemas.microsoft.com/office/drawing/2014/main" id="{DDCD20E1-A4E4-947B-FFD9-7BB44B6B38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71219" y="32715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1701" name="Ink 1700">
                <a:extLst>
                  <a:ext uri="{FF2B5EF4-FFF2-40B4-BE49-F238E27FC236}">
                    <a16:creationId xmlns:a16="http://schemas.microsoft.com/office/drawing/2014/main" id="{E4E56DB1-C106-27AB-B90F-275EFDC8FC7B}"/>
                  </a:ext>
                </a:extLst>
              </p14:cNvPr>
              <p14:cNvContentPartPr/>
              <p14:nvPr/>
            </p14:nvContentPartPr>
            <p14:xfrm>
              <a:off x="9461739" y="3378788"/>
              <a:ext cx="360" cy="360"/>
            </p14:xfrm>
          </p:contentPart>
        </mc:Choice>
        <mc:Fallback>
          <p:pic>
            <p:nvPicPr>
              <p:cNvPr id="1701" name="Ink 1700">
                <a:extLst>
                  <a:ext uri="{FF2B5EF4-FFF2-40B4-BE49-F238E27FC236}">
                    <a16:creationId xmlns:a16="http://schemas.microsoft.com/office/drawing/2014/main" id="{E4E56DB1-C106-27AB-B90F-275EFDC8FC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25739" y="3343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1702" name="Ink 1701">
                <a:extLst>
                  <a:ext uri="{FF2B5EF4-FFF2-40B4-BE49-F238E27FC236}">
                    <a16:creationId xmlns:a16="http://schemas.microsoft.com/office/drawing/2014/main" id="{C0C58673-A40D-D433-ACC5-694330E23EBB}"/>
                  </a:ext>
                </a:extLst>
              </p14:cNvPr>
              <p14:cNvContentPartPr/>
              <p14:nvPr/>
            </p14:nvContentPartPr>
            <p14:xfrm>
              <a:off x="10535259" y="3426668"/>
              <a:ext cx="360" cy="360"/>
            </p14:xfrm>
          </p:contentPart>
        </mc:Choice>
        <mc:Fallback>
          <p:pic>
            <p:nvPicPr>
              <p:cNvPr id="1702" name="Ink 1701">
                <a:extLst>
                  <a:ext uri="{FF2B5EF4-FFF2-40B4-BE49-F238E27FC236}">
                    <a16:creationId xmlns:a16="http://schemas.microsoft.com/office/drawing/2014/main" id="{C0C58673-A40D-D433-ACC5-694330E23E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9259" y="3391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1703" name="Ink 1702">
                <a:extLst>
                  <a:ext uri="{FF2B5EF4-FFF2-40B4-BE49-F238E27FC236}">
                    <a16:creationId xmlns:a16="http://schemas.microsoft.com/office/drawing/2014/main" id="{8CE6E8D1-1B7C-A985-7DC5-D7C44286BD45}"/>
                  </a:ext>
                </a:extLst>
              </p14:cNvPr>
              <p14:cNvContentPartPr/>
              <p14:nvPr/>
            </p14:nvContentPartPr>
            <p14:xfrm>
              <a:off x="10535259" y="3673268"/>
              <a:ext cx="360" cy="360"/>
            </p14:xfrm>
          </p:contentPart>
        </mc:Choice>
        <mc:Fallback>
          <p:pic>
            <p:nvPicPr>
              <p:cNvPr id="1703" name="Ink 1702">
                <a:extLst>
                  <a:ext uri="{FF2B5EF4-FFF2-40B4-BE49-F238E27FC236}">
                    <a16:creationId xmlns:a16="http://schemas.microsoft.com/office/drawing/2014/main" id="{8CE6E8D1-1B7C-A985-7DC5-D7C44286BD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9259" y="36372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1704" name="Ink 1703">
                <a:extLst>
                  <a:ext uri="{FF2B5EF4-FFF2-40B4-BE49-F238E27FC236}">
                    <a16:creationId xmlns:a16="http://schemas.microsoft.com/office/drawing/2014/main" id="{98DAAC9B-3D5D-0D32-DF47-62B9DC56A728}"/>
                  </a:ext>
                </a:extLst>
              </p14:cNvPr>
              <p14:cNvContentPartPr/>
              <p14:nvPr/>
            </p14:nvContentPartPr>
            <p14:xfrm>
              <a:off x="10280739" y="3577868"/>
              <a:ext cx="360" cy="360"/>
            </p14:xfrm>
          </p:contentPart>
        </mc:Choice>
        <mc:Fallback>
          <p:pic>
            <p:nvPicPr>
              <p:cNvPr id="1704" name="Ink 1703">
                <a:extLst>
                  <a:ext uri="{FF2B5EF4-FFF2-40B4-BE49-F238E27FC236}">
                    <a16:creationId xmlns:a16="http://schemas.microsoft.com/office/drawing/2014/main" id="{98DAAC9B-3D5D-0D32-DF47-62B9DC56A7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44739" y="3542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1705" name="Ink 1704">
                <a:extLst>
                  <a:ext uri="{FF2B5EF4-FFF2-40B4-BE49-F238E27FC236}">
                    <a16:creationId xmlns:a16="http://schemas.microsoft.com/office/drawing/2014/main" id="{78488CFF-4906-9B8E-5733-3D8AD135706F}"/>
                  </a:ext>
                </a:extLst>
              </p14:cNvPr>
              <p14:cNvContentPartPr/>
              <p14:nvPr/>
            </p14:nvContentPartPr>
            <p14:xfrm>
              <a:off x="10399899" y="4213988"/>
              <a:ext cx="360" cy="360"/>
            </p14:xfrm>
          </p:contentPart>
        </mc:Choice>
        <mc:Fallback>
          <p:pic>
            <p:nvPicPr>
              <p:cNvPr id="1705" name="Ink 1704">
                <a:extLst>
                  <a:ext uri="{FF2B5EF4-FFF2-40B4-BE49-F238E27FC236}">
                    <a16:creationId xmlns:a16="http://schemas.microsoft.com/office/drawing/2014/main" id="{78488CFF-4906-9B8E-5733-3D8AD13570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59" y="41779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1707" name="Ink 1706">
                <a:extLst>
                  <a:ext uri="{FF2B5EF4-FFF2-40B4-BE49-F238E27FC236}">
                    <a16:creationId xmlns:a16="http://schemas.microsoft.com/office/drawing/2014/main" id="{3731F0A8-9DFD-6041-CC14-A9E76F978DD3}"/>
                  </a:ext>
                </a:extLst>
              </p14:cNvPr>
              <p14:cNvContentPartPr/>
              <p14:nvPr/>
            </p14:nvContentPartPr>
            <p14:xfrm>
              <a:off x="10479459" y="4415948"/>
              <a:ext cx="4680" cy="5040"/>
            </p14:xfrm>
          </p:contentPart>
        </mc:Choice>
        <mc:Fallback>
          <p:pic>
            <p:nvPicPr>
              <p:cNvPr id="1707" name="Ink 1706">
                <a:extLst>
                  <a:ext uri="{FF2B5EF4-FFF2-40B4-BE49-F238E27FC236}">
                    <a16:creationId xmlns:a16="http://schemas.microsoft.com/office/drawing/2014/main" id="{3731F0A8-9DFD-6041-CC14-A9E76F978DD3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10443819" y="4379948"/>
                <a:ext cx="76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1708" name="Ink 1707">
                <a:extLst>
                  <a:ext uri="{FF2B5EF4-FFF2-40B4-BE49-F238E27FC236}">
                    <a16:creationId xmlns:a16="http://schemas.microsoft.com/office/drawing/2014/main" id="{CE55A2C7-F1EB-D342-1E90-9564E49E0C60}"/>
                  </a:ext>
                </a:extLst>
              </p14:cNvPr>
              <p14:cNvContentPartPr/>
              <p14:nvPr/>
            </p14:nvContentPartPr>
            <p14:xfrm>
              <a:off x="10765659" y="4500188"/>
              <a:ext cx="360" cy="360"/>
            </p14:xfrm>
          </p:contentPart>
        </mc:Choice>
        <mc:Fallback>
          <p:pic>
            <p:nvPicPr>
              <p:cNvPr id="1708" name="Ink 1707">
                <a:extLst>
                  <a:ext uri="{FF2B5EF4-FFF2-40B4-BE49-F238E27FC236}">
                    <a16:creationId xmlns:a16="http://schemas.microsoft.com/office/drawing/2014/main" id="{CE55A2C7-F1EB-D342-1E90-9564E49E0C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30019" y="44645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1709" name="Ink 1708">
                <a:extLst>
                  <a:ext uri="{FF2B5EF4-FFF2-40B4-BE49-F238E27FC236}">
                    <a16:creationId xmlns:a16="http://schemas.microsoft.com/office/drawing/2014/main" id="{299CA8B3-6856-BD77-68BF-7703DE4E7A0B}"/>
                  </a:ext>
                </a:extLst>
              </p14:cNvPr>
              <p14:cNvContentPartPr/>
              <p14:nvPr/>
            </p14:nvContentPartPr>
            <p14:xfrm>
              <a:off x="11059779" y="4611428"/>
              <a:ext cx="360" cy="360"/>
            </p14:xfrm>
          </p:contentPart>
        </mc:Choice>
        <mc:Fallback>
          <p:pic>
            <p:nvPicPr>
              <p:cNvPr id="1709" name="Ink 1708">
                <a:extLst>
                  <a:ext uri="{FF2B5EF4-FFF2-40B4-BE49-F238E27FC236}">
                    <a16:creationId xmlns:a16="http://schemas.microsoft.com/office/drawing/2014/main" id="{299CA8B3-6856-BD77-68BF-7703DE4E7A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24139" y="4575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1710" name="Ink 1709">
                <a:extLst>
                  <a:ext uri="{FF2B5EF4-FFF2-40B4-BE49-F238E27FC236}">
                    <a16:creationId xmlns:a16="http://schemas.microsoft.com/office/drawing/2014/main" id="{3B95BC37-E20E-C684-019D-5F28A6CC0ACA}"/>
                  </a:ext>
                </a:extLst>
              </p14:cNvPr>
              <p14:cNvContentPartPr/>
              <p14:nvPr/>
            </p14:nvContentPartPr>
            <p14:xfrm>
              <a:off x="11417619" y="4476068"/>
              <a:ext cx="360" cy="360"/>
            </p14:xfrm>
          </p:contentPart>
        </mc:Choice>
        <mc:Fallback>
          <p:pic>
            <p:nvPicPr>
              <p:cNvPr id="1710" name="Ink 1709">
                <a:extLst>
                  <a:ext uri="{FF2B5EF4-FFF2-40B4-BE49-F238E27FC236}">
                    <a16:creationId xmlns:a16="http://schemas.microsoft.com/office/drawing/2014/main" id="{3B95BC37-E20E-C684-019D-5F28A6CC0A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81979" y="44404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1711" name="Ink 1710">
                <a:extLst>
                  <a:ext uri="{FF2B5EF4-FFF2-40B4-BE49-F238E27FC236}">
                    <a16:creationId xmlns:a16="http://schemas.microsoft.com/office/drawing/2014/main" id="{8E418F61-9532-B393-5F8B-31D5B7F214FA}"/>
                  </a:ext>
                </a:extLst>
              </p14:cNvPr>
              <p14:cNvContentPartPr/>
              <p14:nvPr/>
            </p14:nvContentPartPr>
            <p14:xfrm>
              <a:off x="10662339" y="5486228"/>
              <a:ext cx="360" cy="360"/>
            </p14:xfrm>
          </p:contentPart>
        </mc:Choice>
        <mc:Fallback>
          <p:pic>
            <p:nvPicPr>
              <p:cNvPr id="1711" name="Ink 1710">
                <a:extLst>
                  <a:ext uri="{FF2B5EF4-FFF2-40B4-BE49-F238E27FC236}">
                    <a16:creationId xmlns:a16="http://schemas.microsoft.com/office/drawing/2014/main" id="{8E418F61-9532-B393-5F8B-31D5B7F214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6339" y="54502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1712" name="Ink 1711">
                <a:extLst>
                  <a:ext uri="{FF2B5EF4-FFF2-40B4-BE49-F238E27FC236}">
                    <a16:creationId xmlns:a16="http://schemas.microsoft.com/office/drawing/2014/main" id="{5977FA48-4C3E-0CF6-A9AC-52283FEF22EA}"/>
                  </a:ext>
                </a:extLst>
              </p14:cNvPr>
              <p14:cNvContentPartPr/>
              <p14:nvPr/>
            </p14:nvContentPartPr>
            <p14:xfrm>
              <a:off x="11433819" y="4006988"/>
              <a:ext cx="360" cy="360"/>
            </p14:xfrm>
          </p:contentPart>
        </mc:Choice>
        <mc:Fallback>
          <p:pic>
            <p:nvPicPr>
              <p:cNvPr id="1712" name="Ink 1711">
                <a:extLst>
                  <a:ext uri="{FF2B5EF4-FFF2-40B4-BE49-F238E27FC236}">
                    <a16:creationId xmlns:a16="http://schemas.microsoft.com/office/drawing/2014/main" id="{5977FA48-4C3E-0CF6-A9AC-52283FEF22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97819" y="39713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1713" name="Ink 1712">
                <a:extLst>
                  <a:ext uri="{FF2B5EF4-FFF2-40B4-BE49-F238E27FC236}">
                    <a16:creationId xmlns:a16="http://schemas.microsoft.com/office/drawing/2014/main" id="{3354ADB3-4C9C-0B88-4123-FAD5821EC738}"/>
                  </a:ext>
                </a:extLst>
              </p14:cNvPr>
              <p14:cNvContentPartPr/>
              <p14:nvPr/>
            </p14:nvContentPartPr>
            <p14:xfrm>
              <a:off x="11306379" y="3625388"/>
              <a:ext cx="360" cy="360"/>
            </p14:xfrm>
          </p:contentPart>
        </mc:Choice>
        <mc:Fallback>
          <p:pic>
            <p:nvPicPr>
              <p:cNvPr id="1713" name="Ink 1712">
                <a:extLst>
                  <a:ext uri="{FF2B5EF4-FFF2-40B4-BE49-F238E27FC236}">
                    <a16:creationId xmlns:a16="http://schemas.microsoft.com/office/drawing/2014/main" id="{3354ADB3-4C9C-0B88-4123-FAD5821EC7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0379" y="3589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1714" name="Ink 1713">
                <a:extLst>
                  <a:ext uri="{FF2B5EF4-FFF2-40B4-BE49-F238E27FC236}">
                    <a16:creationId xmlns:a16="http://schemas.microsoft.com/office/drawing/2014/main" id="{AACA9A4D-6DD6-B7F0-62F5-F9D93971A9C5}"/>
                  </a:ext>
                </a:extLst>
              </p14:cNvPr>
              <p14:cNvContentPartPr/>
              <p14:nvPr/>
            </p14:nvContentPartPr>
            <p14:xfrm>
              <a:off x="11195139" y="3220028"/>
              <a:ext cx="360" cy="360"/>
            </p14:xfrm>
          </p:contentPart>
        </mc:Choice>
        <mc:Fallback>
          <p:pic>
            <p:nvPicPr>
              <p:cNvPr id="1714" name="Ink 1713">
                <a:extLst>
                  <a:ext uri="{FF2B5EF4-FFF2-40B4-BE49-F238E27FC236}">
                    <a16:creationId xmlns:a16="http://schemas.microsoft.com/office/drawing/2014/main" id="{AACA9A4D-6DD6-B7F0-62F5-F9D93971A9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59139" y="3184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1715" name="Ink 1714">
                <a:extLst>
                  <a:ext uri="{FF2B5EF4-FFF2-40B4-BE49-F238E27FC236}">
                    <a16:creationId xmlns:a16="http://schemas.microsoft.com/office/drawing/2014/main" id="{1A6C3A38-2D7A-5EAF-9C81-904C52A01EF7}"/>
                  </a:ext>
                </a:extLst>
              </p14:cNvPr>
              <p14:cNvContentPartPr/>
              <p14:nvPr/>
            </p14:nvContentPartPr>
            <p14:xfrm>
              <a:off x="11020179" y="3585788"/>
              <a:ext cx="360" cy="360"/>
            </p14:xfrm>
          </p:contentPart>
        </mc:Choice>
        <mc:Fallback>
          <p:pic>
            <p:nvPicPr>
              <p:cNvPr id="1715" name="Ink 1714">
                <a:extLst>
                  <a:ext uri="{FF2B5EF4-FFF2-40B4-BE49-F238E27FC236}">
                    <a16:creationId xmlns:a16="http://schemas.microsoft.com/office/drawing/2014/main" id="{1A6C3A38-2D7A-5EAF-9C81-904C52A01E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4539" y="3549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1716" name="Ink 1715">
                <a:extLst>
                  <a:ext uri="{FF2B5EF4-FFF2-40B4-BE49-F238E27FC236}">
                    <a16:creationId xmlns:a16="http://schemas.microsoft.com/office/drawing/2014/main" id="{F5EF3422-6F0D-2DA6-854E-7AF6426E1E1F}"/>
                  </a:ext>
                </a:extLst>
              </p14:cNvPr>
              <p14:cNvContentPartPr/>
              <p14:nvPr/>
            </p14:nvContentPartPr>
            <p14:xfrm>
              <a:off x="10868979" y="3450428"/>
              <a:ext cx="360" cy="360"/>
            </p14:xfrm>
          </p:contentPart>
        </mc:Choice>
        <mc:Fallback>
          <p:pic>
            <p:nvPicPr>
              <p:cNvPr id="1716" name="Ink 1715">
                <a:extLst>
                  <a:ext uri="{FF2B5EF4-FFF2-40B4-BE49-F238E27FC236}">
                    <a16:creationId xmlns:a16="http://schemas.microsoft.com/office/drawing/2014/main" id="{F5EF3422-6F0D-2DA6-854E-7AF6426E1E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33339" y="34147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1717" name="Ink 1716">
                <a:extLst>
                  <a:ext uri="{FF2B5EF4-FFF2-40B4-BE49-F238E27FC236}">
                    <a16:creationId xmlns:a16="http://schemas.microsoft.com/office/drawing/2014/main" id="{8D6A28B7-FEDF-7743-03EE-3A86CFDB0FD5}"/>
                  </a:ext>
                </a:extLst>
              </p14:cNvPr>
              <p14:cNvContentPartPr/>
              <p14:nvPr/>
            </p14:nvContentPartPr>
            <p14:xfrm>
              <a:off x="11155539" y="3991148"/>
              <a:ext cx="360" cy="360"/>
            </p14:xfrm>
          </p:contentPart>
        </mc:Choice>
        <mc:Fallback>
          <p:pic>
            <p:nvPicPr>
              <p:cNvPr id="1717" name="Ink 1716">
                <a:extLst>
                  <a:ext uri="{FF2B5EF4-FFF2-40B4-BE49-F238E27FC236}">
                    <a16:creationId xmlns:a16="http://schemas.microsoft.com/office/drawing/2014/main" id="{8D6A28B7-FEDF-7743-03EE-3A86CFDB0F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19539" y="39551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1718" name="Ink 1717">
                <a:extLst>
                  <a:ext uri="{FF2B5EF4-FFF2-40B4-BE49-F238E27FC236}">
                    <a16:creationId xmlns:a16="http://schemas.microsoft.com/office/drawing/2014/main" id="{7C6A4AE2-3258-2D4B-329E-9C0C42AA1B1B}"/>
                  </a:ext>
                </a:extLst>
              </p14:cNvPr>
              <p14:cNvContentPartPr/>
              <p14:nvPr/>
            </p14:nvContentPartPr>
            <p14:xfrm>
              <a:off x="10893099" y="4237748"/>
              <a:ext cx="360" cy="360"/>
            </p14:xfrm>
          </p:contentPart>
        </mc:Choice>
        <mc:Fallback>
          <p:pic>
            <p:nvPicPr>
              <p:cNvPr id="1718" name="Ink 1717">
                <a:extLst>
                  <a:ext uri="{FF2B5EF4-FFF2-40B4-BE49-F238E27FC236}">
                    <a16:creationId xmlns:a16="http://schemas.microsoft.com/office/drawing/2014/main" id="{7C6A4AE2-3258-2D4B-329E-9C0C42AA1B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57099" y="4202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1719" name="Ink 1718">
                <a:extLst>
                  <a:ext uri="{FF2B5EF4-FFF2-40B4-BE49-F238E27FC236}">
                    <a16:creationId xmlns:a16="http://schemas.microsoft.com/office/drawing/2014/main" id="{F636DA8C-8FC0-4DE2-C890-DB0661C4866D}"/>
                  </a:ext>
                </a:extLst>
              </p14:cNvPr>
              <p14:cNvContentPartPr/>
              <p14:nvPr/>
            </p14:nvContentPartPr>
            <p14:xfrm>
              <a:off x="10940619" y="4031108"/>
              <a:ext cx="360" cy="360"/>
            </p14:xfrm>
          </p:contentPart>
        </mc:Choice>
        <mc:Fallback>
          <p:pic>
            <p:nvPicPr>
              <p:cNvPr id="1719" name="Ink 1718">
                <a:extLst>
                  <a:ext uri="{FF2B5EF4-FFF2-40B4-BE49-F238E27FC236}">
                    <a16:creationId xmlns:a16="http://schemas.microsoft.com/office/drawing/2014/main" id="{F636DA8C-8FC0-4DE2-C890-DB0661C486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04619" y="39951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1720" name="Ink 1719">
                <a:extLst>
                  <a:ext uri="{FF2B5EF4-FFF2-40B4-BE49-F238E27FC236}">
                    <a16:creationId xmlns:a16="http://schemas.microsoft.com/office/drawing/2014/main" id="{6315F03D-E44C-38E6-2BC2-699D2C0B65B6}"/>
                  </a:ext>
                </a:extLst>
              </p14:cNvPr>
              <p14:cNvContentPartPr/>
              <p14:nvPr/>
            </p14:nvContentPartPr>
            <p14:xfrm>
              <a:off x="10676739" y="4171508"/>
              <a:ext cx="1800" cy="3240"/>
            </p14:xfrm>
          </p:contentPart>
        </mc:Choice>
        <mc:Fallback>
          <p:pic>
            <p:nvPicPr>
              <p:cNvPr id="1720" name="Ink 1719">
                <a:extLst>
                  <a:ext uri="{FF2B5EF4-FFF2-40B4-BE49-F238E27FC236}">
                    <a16:creationId xmlns:a16="http://schemas.microsoft.com/office/drawing/2014/main" id="{6315F03D-E44C-38E6-2BC2-699D2C0B65B6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10641099" y="4135508"/>
                <a:ext cx="73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1721" name="Ink 1720">
                <a:extLst>
                  <a:ext uri="{FF2B5EF4-FFF2-40B4-BE49-F238E27FC236}">
                    <a16:creationId xmlns:a16="http://schemas.microsoft.com/office/drawing/2014/main" id="{D6550814-7848-E13B-148A-5BFF4828EBBF}"/>
                  </a:ext>
                </a:extLst>
              </p14:cNvPr>
              <p14:cNvContentPartPr/>
              <p14:nvPr/>
            </p14:nvContentPartPr>
            <p14:xfrm>
              <a:off x="10718139" y="3887828"/>
              <a:ext cx="360" cy="360"/>
            </p14:xfrm>
          </p:contentPart>
        </mc:Choice>
        <mc:Fallback>
          <p:pic>
            <p:nvPicPr>
              <p:cNvPr id="1721" name="Ink 1720">
                <a:extLst>
                  <a:ext uri="{FF2B5EF4-FFF2-40B4-BE49-F238E27FC236}">
                    <a16:creationId xmlns:a16="http://schemas.microsoft.com/office/drawing/2014/main" id="{D6550814-7848-E13B-148A-5BFF4828EB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2499" y="38518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1722" name="Ink 1721">
                <a:extLst>
                  <a:ext uri="{FF2B5EF4-FFF2-40B4-BE49-F238E27FC236}">
                    <a16:creationId xmlns:a16="http://schemas.microsoft.com/office/drawing/2014/main" id="{4A63222B-AE1C-74B0-6ED7-68389A8A47B6}"/>
                  </a:ext>
                </a:extLst>
              </p14:cNvPr>
              <p14:cNvContentPartPr/>
              <p14:nvPr/>
            </p14:nvContentPartPr>
            <p14:xfrm>
              <a:off x="10718139" y="3562028"/>
              <a:ext cx="360" cy="360"/>
            </p14:xfrm>
          </p:contentPart>
        </mc:Choice>
        <mc:Fallback>
          <p:pic>
            <p:nvPicPr>
              <p:cNvPr id="1722" name="Ink 1721">
                <a:extLst>
                  <a:ext uri="{FF2B5EF4-FFF2-40B4-BE49-F238E27FC236}">
                    <a16:creationId xmlns:a16="http://schemas.microsoft.com/office/drawing/2014/main" id="{4A63222B-AE1C-74B0-6ED7-68389A8A47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2499" y="35260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1723" name="Ink 1722">
                <a:extLst>
                  <a:ext uri="{FF2B5EF4-FFF2-40B4-BE49-F238E27FC236}">
                    <a16:creationId xmlns:a16="http://schemas.microsoft.com/office/drawing/2014/main" id="{86C8C24A-DC97-5B5E-3BC8-89FF0588D400}"/>
                  </a:ext>
                </a:extLst>
              </p14:cNvPr>
              <p14:cNvContentPartPr/>
              <p14:nvPr/>
            </p14:nvContentPartPr>
            <p14:xfrm>
              <a:off x="11266779" y="4698908"/>
              <a:ext cx="360" cy="360"/>
            </p14:xfrm>
          </p:contentPart>
        </mc:Choice>
        <mc:Fallback>
          <p:pic>
            <p:nvPicPr>
              <p:cNvPr id="1723" name="Ink 1722">
                <a:extLst>
                  <a:ext uri="{FF2B5EF4-FFF2-40B4-BE49-F238E27FC236}">
                    <a16:creationId xmlns:a16="http://schemas.microsoft.com/office/drawing/2014/main" id="{86C8C24A-DC97-5B5E-3BC8-89FF0588D4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30779" y="46629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1724" name="Ink 1723">
                <a:extLst>
                  <a:ext uri="{FF2B5EF4-FFF2-40B4-BE49-F238E27FC236}">
                    <a16:creationId xmlns:a16="http://schemas.microsoft.com/office/drawing/2014/main" id="{BAF2265D-EFB5-6BBB-0CD6-2A8C2FC933A6}"/>
                  </a:ext>
                </a:extLst>
              </p14:cNvPr>
              <p14:cNvContentPartPr/>
              <p14:nvPr/>
            </p14:nvContentPartPr>
            <p14:xfrm>
              <a:off x="2440659" y="2599748"/>
              <a:ext cx="360" cy="360"/>
            </p14:xfrm>
          </p:contentPart>
        </mc:Choice>
        <mc:Fallback>
          <p:pic>
            <p:nvPicPr>
              <p:cNvPr id="1724" name="Ink 1723">
                <a:extLst>
                  <a:ext uri="{FF2B5EF4-FFF2-40B4-BE49-F238E27FC236}">
                    <a16:creationId xmlns:a16="http://schemas.microsoft.com/office/drawing/2014/main" id="{BAF2265D-EFB5-6BBB-0CD6-2A8C2FC933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4659" y="25637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1725" name="Ink 1724">
                <a:extLst>
                  <a:ext uri="{FF2B5EF4-FFF2-40B4-BE49-F238E27FC236}">
                    <a16:creationId xmlns:a16="http://schemas.microsoft.com/office/drawing/2014/main" id="{A16367ED-2E21-27C0-92D5-23EE64F27888}"/>
                  </a:ext>
                </a:extLst>
              </p14:cNvPr>
              <p14:cNvContentPartPr/>
              <p14:nvPr/>
            </p14:nvContentPartPr>
            <p14:xfrm>
              <a:off x="1589979" y="2208788"/>
              <a:ext cx="5040" cy="1800"/>
            </p14:xfrm>
          </p:contentPart>
        </mc:Choice>
        <mc:Fallback>
          <p:pic>
            <p:nvPicPr>
              <p:cNvPr id="1725" name="Ink 1724">
                <a:extLst>
                  <a:ext uri="{FF2B5EF4-FFF2-40B4-BE49-F238E27FC236}">
                    <a16:creationId xmlns:a16="http://schemas.microsoft.com/office/drawing/2014/main" id="{A16367ED-2E21-27C0-92D5-23EE64F27888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1553979" y="2173148"/>
                <a:ext cx="76680" cy="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9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7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>
            <a:extLst>
              <a:ext uri="{FF2B5EF4-FFF2-40B4-BE49-F238E27FC236}">
                <a16:creationId xmlns:a16="http://schemas.microsoft.com/office/drawing/2014/main" id="{D8F3A1E5-60EC-7ACF-0269-1A08DE43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3005" y="974898"/>
            <a:ext cx="10349689" cy="1929179"/>
          </a:xfrm>
        </p:spPr>
        <p:txBody>
          <a:bodyPr>
            <a:noAutofit/>
          </a:bodyPr>
          <a:lstStyle/>
          <a:p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Christmas @ Grace</a:t>
            </a:r>
            <a:b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</a:br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2023!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" y="5596348"/>
            <a:ext cx="12328187" cy="1339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14:cNvPr>
              <p14:cNvContentPartPr/>
              <p14:nvPr/>
            </p14:nvContentPartPr>
            <p14:xfrm>
              <a:off x="755139" y="64360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39" y="60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14:cNvPr>
              <p14:cNvContentPartPr/>
              <p14:nvPr/>
            </p14:nvContentPartPr>
            <p14:xfrm>
              <a:off x="293979" y="70732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79" y="671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14:cNvPr>
              <p14:cNvContentPartPr/>
              <p14:nvPr/>
            </p14:nvContentPartPr>
            <p14:xfrm>
              <a:off x="349419" y="4528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419" y="416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14:cNvPr>
              <p14:cNvContentPartPr/>
              <p14:nvPr/>
            </p14:nvContentPartPr>
            <p14:xfrm>
              <a:off x="953859" y="2699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85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14:cNvPr>
              <p14:cNvContentPartPr/>
              <p14:nvPr/>
            </p14:nvContentPartPr>
            <p14:xfrm>
              <a:off x="611859" y="26200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859" y="226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14:cNvPr>
              <p14:cNvContentPartPr/>
              <p14:nvPr/>
            </p14:nvContentPartPr>
            <p14:xfrm>
              <a:off x="1025499" y="56404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499" y="528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14:cNvPr>
              <p14:cNvContentPartPr/>
              <p14:nvPr/>
            </p14:nvContentPartPr>
            <p14:xfrm>
              <a:off x="905979" y="88228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979" y="846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14:cNvPr>
              <p14:cNvContentPartPr/>
              <p14:nvPr/>
            </p14:nvContentPartPr>
            <p14:xfrm>
              <a:off x="1184259" y="88228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259" y="846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14:cNvPr>
              <p14:cNvContentPartPr/>
              <p14:nvPr/>
            </p14:nvContentPartPr>
            <p14:xfrm>
              <a:off x="269859" y="1701282"/>
              <a:ext cx="36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859" y="1667853"/>
                <a:ext cx="72000" cy="71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14:cNvPr>
              <p14:cNvContentPartPr/>
              <p14:nvPr/>
            </p14:nvContentPartPr>
            <p14:xfrm>
              <a:off x="278139" y="217036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39" y="2134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14:cNvPr>
              <p14:cNvContentPartPr/>
              <p14:nvPr/>
            </p14:nvContentPartPr>
            <p14:xfrm>
              <a:off x="619779" y="23532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779" y="231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14:cNvPr>
              <p14:cNvContentPartPr/>
              <p14:nvPr/>
            </p14:nvContentPartPr>
            <p14:xfrm>
              <a:off x="397299" y="283024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299" y="2794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14:cNvPr>
              <p14:cNvContentPartPr/>
              <p14:nvPr/>
            </p14:nvContentPartPr>
            <p14:xfrm>
              <a:off x="198579" y="128008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9" y="124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14:cNvPr>
              <p14:cNvContentPartPr/>
              <p14:nvPr/>
            </p14:nvContentPartPr>
            <p14:xfrm>
              <a:off x="87339" y="90604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870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14:cNvPr>
              <p14:cNvContentPartPr/>
              <p14:nvPr/>
            </p14:nvContentPartPr>
            <p14:xfrm>
              <a:off x="15699" y="44524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40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14:cNvPr>
              <p14:cNvContentPartPr/>
              <p14:nvPr/>
            </p14:nvContentPartPr>
            <p14:xfrm>
              <a:off x="254019" y="949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19" y="58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14:cNvPr>
              <p14:cNvContentPartPr/>
              <p14:nvPr/>
            </p14:nvContentPartPr>
            <p14:xfrm>
              <a:off x="1446699" y="3952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69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14:cNvPr>
              <p14:cNvContentPartPr/>
              <p14:nvPr/>
            </p14:nvContentPartPr>
            <p14:xfrm>
              <a:off x="1415019" y="2461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019" y="21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14:cNvPr>
              <p14:cNvContentPartPr/>
              <p14:nvPr/>
            </p14:nvContentPartPr>
            <p14:xfrm>
              <a:off x="1327539" y="40528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53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14:cNvPr>
              <p14:cNvContentPartPr/>
              <p14:nvPr/>
            </p14:nvContentPartPr>
            <p14:xfrm>
              <a:off x="1494579" y="70732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579" y="671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14:cNvPr>
              <p14:cNvContentPartPr/>
              <p14:nvPr/>
            </p14:nvContentPartPr>
            <p14:xfrm>
              <a:off x="1189659" y="2130762"/>
              <a:ext cx="1116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3659" y="2094762"/>
                <a:ext cx="82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14:cNvPr>
              <p14:cNvContentPartPr/>
              <p14:nvPr/>
            </p14:nvContentPartPr>
            <p14:xfrm>
              <a:off x="778899" y="242488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899" y="23888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14:cNvPr>
              <p14:cNvContentPartPr/>
              <p14:nvPr/>
            </p14:nvContentPartPr>
            <p14:xfrm>
              <a:off x="858459" y="22258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59" y="2189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14:cNvPr>
              <p14:cNvContentPartPr/>
              <p14:nvPr/>
            </p14:nvContentPartPr>
            <p14:xfrm>
              <a:off x="747219" y="200332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19" y="1967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14:cNvPr>
              <p14:cNvContentPartPr/>
              <p14:nvPr/>
            </p14:nvContentPartPr>
            <p14:xfrm>
              <a:off x="1373979" y="2472402"/>
              <a:ext cx="18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37979" y="2436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14:cNvPr>
              <p14:cNvContentPartPr/>
              <p14:nvPr/>
            </p14:nvContentPartPr>
            <p14:xfrm>
              <a:off x="1486299" y="2719002"/>
              <a:ext cx="36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50299" y="2683002"/>
                <a:ext cx="7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14:cNvPr>
              <p14:cNvContentPartPr/>
              <p14:nvPr/>
            </p14:nvContentPartPr>
            <p14:xfrm>
              <a:off x="1200459" y="285400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2818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14:cNvPr>
              <p14:cNvContentPartPr/>
              <p14:nvPr/>
            </p14:nvContentPartPr>
            <p14:xfrm>
              <a:off x="1065099" y="266320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099" y="2627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14:cNvPr>
              <p14:cNvContentPartPr/>
              <p14:nvPr/>
            </p14:nvContentPartPr>
            <p14:xfrm>
              <a:off x="834699" y="2917722"/>
              <a:ext cx="360" cy="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8699" y="2879827"/>
                <a:ext cx="72000" cy="8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14:cNvPr>
              <p14:cNvContentPartPr/>
              <p14:nvPr/>
            </p14:nvContentPartPr>
            <p14:xfrm>
              <a:off x="444819" y="310852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819" y="3072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14:cNvPr>
              <p14:cNvContentPartPr/>
              <p14:nvPr/>
            </p14:nvContentPartPr>
            <p14:xfrm>
              <a:off x="763059" y="270316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059" y="266716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41B8CD1-2E0B-4CFB-1909-201F09D03F9B}"/>
              </a:ext>
            </a:extLst>
          </p:cNvPr>
          <p:cNvGrpSpPr/>
          <p:nvPr/>
        </p:nvGrpSpPr>
        <p:grpSpPr>
          <a:xfrm>
            <a:off x="262299" y="2504082"/>
            <a:ext cx="127440" cy="16560"/>
            <a:chOff x="262299" y="2504082"/>
            <a:chExt cx="12744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14:cNvPr>
                <p14:cNvContentPartPr/>
                <p14:nvPr/>
              </p14:nvContentPartPr>
              <p14:xfrm>
                <a:off x="389379" y="252028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379" y="24842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14:cNvPr>
                <p14:cNvContentPartPr/>
                <p14:nvPr/>
              </p14:nvContentPartPr>
              <p14:xfrm>
                <a:off x="262299" y="2504082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299" y="24680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14:cNvPr>
              <p14:cNvContentPartPr/>
              <p14:nvPr/>
            </p14:nvContentPartPr>
            <p14:xfrm>
              <a:off x="246099" y="2854002"/>
              <a:ext cx="3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0099" y="2815233"/>
                <a:ext cx="72000" cy="82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14:cNvPr>
              <p14:cNvContentPartPr/>
              <p14:nvPr/>
            </p14:nvContentPartPr>
            <p14:xfrm>
              <a:off x="206499" y="3092682"/>
              <a:ext cx="360" cy="3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0499" y="3056682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14:cNvPr>
              <p14:cNvContentPartPr/>
              <p14:nvPr/>
            </p14:nvContentPartPr>
            <p14:xfrm>
              <a:off x="214419" y="3418842"/>
              <a:ext cx="360" cy="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419" y="3385413"/>
                <a:ext cx="72000" cy="71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14:cNvPr>
              <p14:cNvContentPartPr/>
              <p14:nvPr/>
            </p14:nvContentPartPr>
            <p14:xfrm>
              <a:off x="834699" y="348256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699" y="3446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14:cNvPr>
              <p14:cNvContentPartPr/>
              <p14:nvPr/>
            </p14:nvContentPartPr>
            <p14:xfrm>
              <a:off x="802659" y="32356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659" y="3199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14:cNvPr>
              <p14:cNvContentPartPr/>
              <p14:nvPr/>
            </p14:nvContentPartPr>
            <p14:xfrm>
              <a:off x="1224219" y="3164322"/>
              <a:ext cx="18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88219" y="3128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14:cNvPr>
              <p14:cNvContentPartPr/>
              <p14:nvPr/>
            </p14:nvContentPartPr>
            <p14:xfrm>
              <a:off x="1283259" y="3370962"/>
              <a:ext cx="504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44490" y="3334962"/>
                <a:ext cx="82191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14:cNvPr>
              <p14:cNvContentPartPr/>
              <p14:nvPr/>
            </p14:nvContentPartPr>
            <p14:xfrm>
              <a:off x="1088859" y="3568602"/>
              <a:ext cx="360" cy="1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2859" y="35326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14:cNvPr>
              <p14:cNvContentPartPr/>
              <p14:nvPr/>
            </p14:nvContentPartPr>
            <p14:xfrm>
              <a:off x="1017219" y="330760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219" y="3271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14:cNvPr>
              <p14:cNvContentPartPr/>
              <p14:nvPr/>
            </p14:nvContentPartPr>
            <p14:xfrm>
              <a:off x="1526259" y="3029322"/>
              <a:ext cx="360" cy="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90259" y="29933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14:cNvPr>
              <p14:cNvContentPartPr/>
              <p14:nvPr/>
            </p14:nvContentPartPr>
            <p14:xfrm>
              <a:off x="1526259" y="326764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259" y="3231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14:cNvPr>
              <p14:cNvContentPartPr/>
              <p14:nvPr/>
            </p14:nvContentPartPr>
            <p14:xfrm>
              <a:off x="1343379" y="3665082"/>
              <a:ext cx="180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8379" y="3629082"/>
                <a:ext cx="9135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14:cNvPr>
              <p14:cNvContentPartPr/>
              <p14:nvPr/>
            </p14:nvContentPartPr>
            <p14:xfrm>
              <a:off x="678819" y="3850122"/>
              <a:ext cx="468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42819" y="3814122"/>
                <a:ext cx="76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14:cNvPr>
              <p14:cNvContentPartPr/>
              <p14:nvPr/>
            </p14:nvContentPartPr>
            <p14:xfrm>
              <a:off x="588099" y="3512802"/>
              <a:ext cx="360" cy="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2099" y="34768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14:cNvPr>
              <p14:cNvContentPartPr/>
              <p14:nvPr/>
            </p14:nvContentPartPr>
            <p14:xfrm>
              <a:off x="483339" y="3347202"/>
              <a:ext cx="180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7339" y="33112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14:cNvPr>
              <p14:cNvContentPartPr/>
              <p14:nvPr/>
            </p14:nvContentPartPr>
            <p14:xfrm>
              <a:off x="475419" y="3601722"/>
              <a:ext cx="180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9419" y="3565722"/>
                <a:ext cx="73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14:cNvPr>
              <p14:cNvContentPartPr/>
              <p14:nvPr/>
            </p14:nvContentPartPr>
            <p14:xfrm>
              <a:off x="285699" y="364132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699" y="3605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14:cNvPr>
              <p14:cNvContentPartPr/>
              <p14:nvPr/>
            </p14:nvContentPartPr>
            <p14:xfrm>
              <a:off x="269859" y="3887922"/>
              <a:ext cx="360" cy="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3859" y="38519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14:cNvPr>
              <p14:cNvContentPartPr/>
              <p14:nvPr/>
            </p14:nvContentPartPr>
            <p14:xfrm>
              <a:off x="94899" y="4118322"/>
              <a:ext cx="180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899" y="4082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14:cNvPr>
              <p14:cNvContentPartPr/>
              <p14:nvPr/>
            </p14:nvContentPartPr>
            <p14:xfrm>
              <a:off x="341499" y="4277442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49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14:cNvPr>
              <p14:cNvContentPartPr/>
              <p14:nvPr/>
            </p14:nvContentPartPr>
            <p14:xfrm>
              <a:off x="182379" y="4556082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379" y="4520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14:cNvPr>
              <p14:cNvContentPartPr/>
              <p14:nvPr/>
            </p14:nvContentPartPr>
            <p14:xfrm>
              <a:off x="111099" y="4324962"/>
              <a:ext cx="180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099" y="428896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14:cNvPr>
              <p14:cNvContentPartPr/>
              <p14:nvPr/>
            </p14:nvContentPartPr>
            <p14:xfrm>
              <a:off x="556419" y="411832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419" y="4082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14:cNvPr>
              <p14:cNvContentPartPr/>
              <p14:nvPr/>
            </p14:nvContentPartPr>
            <p14:xfrm>
              <a:off x="389379" y="3887922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379" y="3851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14:cNvPr>
              <p14:cNvContentPartPr/>
              <p14:nvPr/>
            </p14:nvContentPartPr>
            <p14:xfrm>
              <a:off x="818859" y="3689202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59" y="3653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14:cNvPr>
              <p14:cNvContentPartPr/>
              <p14:nvPr/>
            </p14:nvContentPartPr>
            <p14:xfrm>
              <a:off x="985899" y="3903762"/>
              <a:ext cx="360" cy="1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899" y="3858762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14:cNvPr>
              <p14:cNvContentPartPr/>
              <p14:nvPr/>
            </p14:nvContentPartPr>
            <p14:xfrm>
              <a:off x="839379" y="4078722"/>
              <a:ext cx="3600" cy="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3379" y="4042722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14:cNvPr>
              <p14:cNvContentPartPr/>
              <p14:nvPr/>
            </p14:nvContentPartPr>
            <p14:xfrm>
              <a:off x="723099" y="427744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9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14:cNvPr>
              <p14:cNvContentPartPr/>
              <p14:nvPr/>
            </p14:nvContentPartPr>
            <p14:xfrm>
              <a:off x="572259" y="4412442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259" y="4376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14:cNvPr>
              <p14:cNvContentPartPr/>
              <p14:nvPr/>
            </p14:nvContentPartPr>
            <p14:xfrm>
              <a:off x="453099" y="4516122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99" y="448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14:cNvPr>
              <p14:cNvContentPartPr/>
              <p14:nvPr/>
            </p14:nvContentPartPr>
            <p14:xfrm>
              <a:off x="1160859" y="4277442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8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14:cNvPr>
              <p14:cNvContentPartPr/>
              <p14:nvPr/>
            </p14:nvContentPartPr>
            <p14:xfrm>
              <a:off x="1422939" y="4078722"/>
              <a:ext cx="180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7939" y="4042722"/>
                <a:ext cx="9135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14:cNvPr>
              <p14:cNvContentPartPr/>
              <p14:nvPr/>
            </p14:nvContentPartPr>
            <p14:xfrm>
              <a:off x="1677459" y="400708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459" y="3971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14:cNvPr>
              <p14:cNvContentPartPr/>
              <p14:nvPr/>
            </p14:nvContentPartPr>
            <p14:xfrm>
              <a:off x="1645779" y="3776682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779" y="3740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14:cNvPr>
              <p14:cNvContentPartPr/>
              <p14:nvPr/>
            </p14:nvContentPartPr>
            <p14:xfrm>
              <a:off x="1605819" y="3530082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819" y="349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14:cNvPr>
              <p14:cNvContentPartPr/>
              <p14:nvPr/>
            </p14:nvContentPartPr>
            <p14:xfrm>
              <a:off x="2051139" y="2186202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139" y="2150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14:cNvPr>
              <p14:cNvContentPartPr/>
              <p14:nvPr/>
            </p14:nvContentPartPr>
            <p14:xfrm>
              <a:off x="1510419" y="2234082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419" y="2198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14:cNvPr>
              <p14:cNvContentPartPr/>
              <p14:nvPr/>
            </p14:nvContentPartPr>
            <p14:xfrm>
              <a:off x="1661259" y="237700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259" y="234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14:cNvPr>
              <p14:cNvContentPartPr/>
              <p14:nvPr/>
            </p14:nvContentPartPr>
            <p14:xfrm>
              <a:off x="1772859" y="2679042"/>
              <a:ext cx="180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36859" y="264304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14:cNvPr>
              <p14:cNvContentPartPr/>
              <p14:nvPr/>
            </p14:nvContentPartPr>
            <p14:xfrm>
              <a:off x="1804539" y="2997282"/>
              <a:ext cx="18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68539" y="2961282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440F178-9DCC-BA08-8163-93F26E4135B7}"/>
              </a:ext>
            </a:extLst>
          </p:cNvPr>
          <p:cNvGrpSpPr/>
          <p:nvPr/>
        </p:nvGrpSpPr>
        <p:grpSpPr>
          <a:xfrm>
            <a:off x="2019099" y="2893962"/>
            <a:ext cx="16560" cy="32400"/>
            <a:chOff x="2019099" y="2893962"/>
            <a:chExt cx="1656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14:cNvPr>
                <p14:cNvContentPartPr/>
                <p14:nvPr/>
              </p14:nvContentPartPr>
              <p14:xfrm>
                <a:off x="2019099" y="2926002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3099" y="28900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14:cNvPr>
                <p14:cNvContentPartPr/>
                <p14:nvPr/>
              </p14:nvContentPartPr>
              <p14:xfrm>
                <a:off x="2035299" y="2893962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9299" y="285796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14:cNvPr>
              <p14:cNvContentPartPr/>
              <p14:nvPr/>
            </p14:nvContentPartPr>
            <p14:xfrm>
              <a:off x="2106579" y="2703162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579" y="2667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14:cNvPr>
              <p14:cNvContentPartPr/>
              <p14:nvPr/>
            </p14:nvContentPartPr>
            <p14:xfrm>
              <a:off x="2066979" y="2590482"/>
              <a:ext cx="360" cy="1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0979" y="25544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14:cNvPr>
              <p14:cNvContentPartPr/>
              <p14:nvPr/>
            </p14:nvContentPartPr>
            <p14:xfrm>
              <a:off x="1884099" y="24644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2428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14:cNvPr>
              <p14:cNvContentPartPr/>
              <p14:nvPr/>
            </p14:nvContentPartPr>
            <p14:xfrm>
              <a:off x="1804539" y="69148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539" y="65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14:cNvPr>
              <p14:cNvContentPartPr/>
              <p14:nvPr/>
            </p14:nvContentPartPr>
            <p14:xfrm>
              <a:off x="1924059" y="508602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80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14:cNvPr>
              <p14:cNvContentPartPr/>
              <p14:nvPr/>
            </p14:nvContentPartPr>
            <p14:xfrm>
              <a:off x="1828299" y="4132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299" y="377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14:cNvPr>
              <p14:cNvContentPartPr/>
              <p14:nvPr/>
            </p14:nvContentPartPr>
            <p14:xfrm>
              <a:off x="1216299" y="197202"/>
              <a:ext cx="360" cy="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80299" y="161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14:cNvPr>
              <p14:cNvContentPartPr/>
              <p14:nvPr/>
            </p14:nvContentPartPr>
            <p14:xfrm>
              <a:off x="1033419" y="79122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419" y="43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14:cNvPr>
              <p14:cNvContentPartPr/>
              <p14:nvPr/>
            </p14:nvContentPartPr>
            <p14:xfrm>
              <a:off x="659739" y="7482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39" y="-285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14:cNvPr>
              <p14:cNvContentPartPr/>
              <p14:nvPr/>
            </p14:nvContentPartPr>
            <p14:xfrm>
              <a:off x="2130699" y="31780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4699" y="281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14:cNvPr>
              <p14:cNvContentPartPr/>
              <p14:nvPr/>
            </p14:nvContentPartPr>
            <p14:xfrm>
              <a:off x="-141" y="1319682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283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14:cNvPr>
              <p14:cNvContentPartPr/>
              <p14:nvPr/>
            </p14:nvContentPartPr>
            <p14:xfrm>
              <a:off x="39459" y="1454682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" y="1418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14:cNvPr>
              <p14:cNvContentPartPr/>
              <p14:nvPr/>
            </p14:nvContentPartPr>
            <p14:xfrm>
              <a:off x="-141" y="1915842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879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14:cNvPr>
              <p14:cNvContentPartPr/>
              <p14:nvPr/>
            </p14:nvContentPartPr>
            <p14:xfrm>
              <a:off x="111099" y="22499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221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14:cNvPr>
              <p14:cNvContentPartPr/>
              <p14:nvPr/>
            </p14:nvContentPartPr>
            <p14:xfrm>
              <a:off x="47379" y="24407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240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14:cNvPr>
              <p14:cNvContentPartPr/>
              <p14:nvPr/>
            </p14:nvContentPartPr>
            <p14:xfrm>
              <a:off x="-15981" y="279064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981" y="2754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14:cNvPr>
              <p14:cNvContentPartPr/>
              <p14:nvPr/>
            </p14:nvContentPartPr>
            <p14:xfrm>
              <a:off x="55299" y="3005202"/>
              <a:ext cx="360" cy="1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99" y="2960202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14:cNvPr>
              <p14:cNvContentPartPr/>
              <p14:nvPr/>
            </p14:nvContentPartPr>
            <p14:xfrm>
              <a:off x="87339" y="3585882"/>
              <a:ext cx="180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339" y="35498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14:cNvPr>
              <p14:cNvContentPartPr/>
              <p14:nvPr/>
            </p14:nvContentPartPr>
            <p14:xfrm>
              <a:off x="90579" y="3323082"/>
              <a:ext cx="468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7150" y="3287082"/>
                <a:ext cx="71203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14:cNvPr>
              <p14:cNvContentPartPr/>
              <p14:nvPr/>
            </p14:nvContentPartPr>
            <p14:xfrm>
              <a:off x="15699" y="383212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3796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14:cNvPr>
              <p14:cNvContentPartPr/>
              <p14:nvPr/>
            </p14:nvContentPartPr>
            <p14:xfrm>
              <a:off x="-24261" y="3967482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261" y="3931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14:cNvPr>
              <p14:cNvContentPartPr/>
              <p14:nvPr/>
            </p14:nvContentPartPr>
            <p14:xfrm>
              <a:off x="1749099" y="230322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09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14:cNvPr>
              <p14:cNvContentPartPr/>
              <p14:nvPr/>
            </p14:nvContentPartPr>
            <p14:xfrm>
              <a:off x="1661259" y="103242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259" y="6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14:cNvPr>
              <p14:cNvContentPartPr/>
              <p14:nvPr/>
            </p14:nvContentPartPr>
            <p14:xfrm>
              <a:off x="1526259" y="397362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259" y="36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14:cNvPr>
              <p14:cNvContentPartPr/>
              <p14:nvPr/>
            </p14:nvContentPartPr>
            <p14:xfrm>
              <a:off x="1621659" y="500682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5659" y="464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14:cNvPr>
              <p14:cNvContentPartPr/>
              <p14:nvPr/>
            </p14:nvContentPartPr>
            <p14:xfrm>
              <a:off x="1971579" y="228882"/>
              <a:ext cx="360" cy="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35579" y="1928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14:cNvPr>
              <p14:cNvContentPartPr/>
              <p14:nvPr/>
            </p14:nvContentPartPr>
            <p14:xfrm>
              <a:off x="2297379" y="39522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37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14:cNvPr>
              <p14:cNvContentPartPr/>
              <p14:nvPr/>
            </p14:nvContentPartPr>
            <p14:xfrm>
              <a:off x="2456499" y="230322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49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14:cNvPr>
              <p14:cNvContentPartPr/>
              <p14:nvPr/>
            </p14:nvContentPartPr>
            <p14:xfrm>
              <a:off x="2528139" y="619842"/>
              <a:ext cx="360" cy="1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92139" y="58384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14:cNvPr>
              <p14:cNvContentPartPr/>
              <p14:nvPr/>
            </p14:nvContentPartPr>
            <p14:xfrm>
              <a:off x="2234019" y="73108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019" y="695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14:cNvPr>
              <p14:cNvContentPartPr/>
              <p14:nvPr/>
            </p14:nvContentPartPr>
            <p14:xfrm>
              <a:off x="2138619" y="890202"/>
              <a:ext cx="360" cy="1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02619" y="85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14:cNvPr>
              <p14:cNvContentPartPr/>
              <p14:nvPr/>
            </p14:nvContentPartPr>
            <p14:xfrm>
              <a:off x="2512299" y="826842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29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14:cNvPr>
              <p14:cNvContentPartPr/>
              <p14:nvPr/>
            </p14:nvContentPartPr>
            <p14:xfrm>
              <a:off x="2424819" y="469002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14:cNvPr>
              <p14:cNvContentPartPr/>
              <p14:nvPr/>
            </p14:nvContentPartPr>
            <p14:xfrm>
              <a:off x="2154459" y="556122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459" y="52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14:cNvPr>
              <p14:cNvContentPartPr/>
              <p14:nvPr/>
            </p14:nvContentPartPr>
            <p14:xfrm>
              <a:off x="6304899" y="604002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8899" y="568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14:cNvPr>
              <p14:cNvContentPartPr/>
              <p14:nvPr/>
            </p14:nvContentPartPr>
            <p14:xfrm>
              <a:off x="7108059" y="802722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2059" y="766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14:cNvPr>
              <p14:cNvContentPartPr/>
              <p14:nvPr/>
            </p14:nvContentPartPr>
            <p14:xfrm>
              <a:off x="6329019" y="961842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3019" y="92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14:cNvPr>
              <p14:cNvContentPartPr/>
              <p14:nvPr/>
            </p14:nvContentPartPr>
            <p14:xfrm>
              <a:off x="6654819" y="747282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8819" y="711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14:cNvPr>
              <p14:cNvContentPartPr/>
              <p14:nvPr/>
            </p14:nvContentPartPr>
            <p14:xfrm>
              <a:off x="7338819" y="492402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2819" y="456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14:cNvPr>
              <p14:cNvContentPartPr/>
              <p14:nvPr/>
            </p14:nvContentPartPr>
            <p14:xfrm>
              <a:off x="7950819" y="675642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4819" y="639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14:cNvPr>
              <p14:cNvContentPartPr/>
              <p14:nvPr/>
            </p14:nvContentPartPr>
            <p14:xfrm>
              <a:off x="8420259" y="524442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259" y="48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14:cNvPr>
              <p14:cNvContentPartPr/>
              <p14:nvPr/>
            </p14:nvContentPartPr>
            <p14:xfrm>
              <a:off x="1200459" y="4889802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4853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14:cNvPr>
              <p14:cNvContentPartPr/>
              <p14:nvPr/>
            </p14:nvContentPartPr>
            <p14:xfrm>
              <a:off x="563979" y="4921482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979" y="488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14:cNvPr>
              <p14:cNvContentPartPr/>
              <p14:nvPr/>
            </p14:nvContentPartPr>
            <p14:xfrm>
              <a:off x="428979" y="5120202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79" y="5084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14:cNvPr>
              <p14:cNvContentPartPr/>
              <p14:nvPr/>
            </p14:nvContentPartPr>
            <p14:xfrm>
              <a:off x="333579" y="5438082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579" y="5402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14:cNvPr>
              <p14:cNvContentPartPr/>
              <p14:nvPr/>
            </p14:nvContentPartPr>
            <p14:xfrm>
              <a:off x="166539" y="5748402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539" y="5712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14:cNvPr>
              <p14:cNvContentPartPr/>
              <p14:nvPr/>
            </p14:nvContentPartPr>
            <p14:xfrm>
              <a:off x="683499" y="5764242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99" y="5728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14:cNvPr>
              <p14:cNvContentPartPr/>
              <p14:nvPr/>
            </p14:nvContentPartPr>
            <p14:xfrm>
              <a:off x="611859" y="5645082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859" y="5609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14:cNvPr>
              <p14:cNvContentPartPr/>
              <p14:nvPr/>
            </p14:nvContentPartPr>
            <p14:xfrm>
              <a:off x="707259" y="5443482"/>
              <a:ext cx="5040" cy="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1259" y="5407482"/>
                <a:ext cx="76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14:cNvPr>
              <p14:cNvContentPartPr/>
              <p14:nvPr/>
            </p14:nvContentPartPr>
            <p14:xfrm>
              <a:off x="866379" y="5238282"/>
              <a:ext cx="360" cy="1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0379" y="52022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14:cNvPr>
              <p14:cNvContentPartPr/>
              <p14:nvPr/>
            </p14:nvContentPartPr>
            <p14:xfrm>
              <a:off x="786819" y="5080602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819" y="5044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14:cNvPr>
              <p14:cNvContentPartPr/>
              <p14:nvPr/>
            </p14:nvContentPartPr>
            <p14:xfrm>
              <a:off x="905979" y="4714842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979" y="4678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14:cNvPr>
              <p14:cNvContentPartPr/>
              <p14:nvPr/>
            </p14:nvContentPartPr>
            <p14:xfrm>
              <a:off x="874299" y="4579482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99" y="4543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14:cNvPr>
              <p14:cNvContentPartPr/>
              <p14:nvPr/>
            </p14:nvContentPartPr>
            <p14:xfrm>
              <a:off x="1033419" y="4498842"/>
              <a:ext cx="1800" cy="18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97419" y="4462842"/>
                <a:ext cx="734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416F4D5-6350-09BD-4122-EA2F6EFC82CF}"/>
              </a:ext>
            </a:extLst>
          </p:cNvPr>
          <p:cNvGrpSpPr/>
          <p:nvPr/>
        </p:nvGrpSpPr>
        <p:grpSpPr>
          <a:xfrm>
            <a:off x="1279659" y="4508202"/>
            <a:ext cx="1800" cy="360"/>
            <a:chOff x="1279659" y="4508202"/>
            <a:chExt cx="1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3659" y="44722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180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4659" y="4472202"/>
                  <a:ext cx="9135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14:cNvPr>
              <p14:cNvContentPartPr/>
              <p14:nvPr/>
            </p14:nvContentPartPr>
            <p14:xfrm>
              <a:off x="1534179" y="4516122"/>
              <a:ext cx="18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9179" y="4480122"/>
                <a:ext cx="9135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14:cNvPr>
              <p14:cNvContentPartPr/>
              <p14:nvPr/>
            </p14:nvContentPartPr>
            <p14:xfrm>
              <a:off x="1693299" y="4333242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299" y="429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14:cNvPr>
              <p14:cNvContentPartPr/>
              <p14:nvPr/>
            </p14:nvContentPartPr>
            <p14:xfrm>
              <a:off x="1772859" y="4205802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859" y="4169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14:cNvPr>
              <p14:cNvContentPartPr/>
              <p14:nvPr/>
            </p14:nvContentPartPr>
            <p14:xfrm>
              <a:off x="1884099" y="4539882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45038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14:cNvPr>
              <p14:cNvContentPartPr/>
              <p14:nvPr/>
            </p14:nvContentPartPr>
            <p14:xfrm>
              <a:off x="1757019" y="4834362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019" y="479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14:cNvPr>
              <p14:cNvContentPartPr/>
              <p14:nvPr/>
            </p14:nvContentPartPr>
            <p14:xfrm>
              <a:off x="1589979" y="4848402"/>
              <a:ext cx="360" cy="18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3979" y="4803402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14:cNvPr>
              <p14:cNvContentPartPr/>
              <p14:nvPr/>
            </p14:nvContentPartPr>
            <p14:xfrm>
              <a:off x="1462539" y="4699002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539" y="466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14:cNvPr>
              <p14:cNvContentPartPr/>
              <p14:nvPr/>
            </p14:nvContentPartPr>
            <p14:xfrm>
              <a:off x="1462539" y="5207682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539" y="51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14:cNvPr>
              <p14:cNvContentPartPr/>
              <p14:nvPr/>
            </p14:nvContentPartPr>
            <p14:xfrm>
              <a:off x="1286499" y="5295162"/>
              <a:ext cx="180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50499" y="525916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14:cNvPr>
              <p14:cNvContentPartPr/>
              <p14:nvPr/>
            </p14:nvContentPartPr>
            <p14:xfrm>
              <a:off x="1136739" y="5159802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739" y="5123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14:cNvPr>
              <p14:cNvContentPartPr/>
              <p14:nvPr/>
            </p14:nvContentPartPr>
            <p14:xfrm>
              <a:off x="1057179" y="504892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179" y="5012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14:cNvPr>
              <p14:cNvContentPartPr/>
              <p14:nvPr/>
            </p14:nvContentPartPr>
            <p14:xfrm>
              <a:off x="953859" y="4929402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859" y="4893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14:cNvPr>
              <p14:cNvContentPartPr/>
              <p14:nvPr/>
            </p14:nvContentPartPr>
            <p14:xfrm>
              <a:off x="651459" y="4706922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459" y="467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14:cNvPr>
              <p14:cNvContentPartPr/>
              <p14:nvPr/>
            </p14:nvContentPartPr>
            <p14:xfrm>
              <a:off x="1128819" y="4110402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819" y="4074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14:cNvPr>
              <p14:cNvContentPartPr/>
              <p14:nvPr/>
            </p14:nvContentPartPr>
            <p14:xfrm>
              <a:off x="1311699" y="3864162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699" y="3828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14:cNvPr>
              <p14:cNvContentPartPr/>
              <p14:nvPr/>
            </p14:nvContentPartPr>
            <p14:xfrm>
              <a:off x="309819" y="4913562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819" y="48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14:cNvPr>
              <p14:cNvContentPartPr/>
              <p14:nvPr/>
            </p14:nvContentPartPr>
            <p14:xfrm>
              <a:off x="47379" y="4953162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4917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14:cNvPr>
              <p14:cNvContentPartPr/>
              <p14:nvPr/>
            </p14:nvContentPartPr>
            <p14:xfrm>
              <a:off x="111099" y="5199762"/>
              <a:ext cx="360" cy="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099" y="51637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14:cNvPr>
              <p14:cNvContentPartPr/>
              <p14:nvPr/>
            </p14:nvContentPartPr>
            <p14:xfrm>
              <a:off x="-8421" y="5390922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21" y="5354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14:cNvPr>
              <p14:cNvContentPartPr/>
              <p14:nvPr/>
            </p14:nvContentPartPr>
            <p14:xfrm>
              <a:off x="31539" y="5637162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61" y="5601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14:cNvPr>
              <p14:cNvContentPartPr/>
              <p14:nvPr/>
            </p14:nvContentPartPr>
            <p14:xfrm>
              <a:off x="397299" y="5708802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299" y="5672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14:cNvPr>
              <p14:cNvContentPartPr/>
              <p14:nvPr/>
            </p14:nvContentPartPr>
            <p14:xfrm>
              <a:off x="31539" y="4603242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61" y="456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14:cNvPr>
              <p14:cNvContentPartPr/>
              <p14:nvPr/>
            </p14:nvContentPartPr>
            <p14:xfrm>
              <a:off x="3108819" y="262002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819" y="226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14:cNvPr>
              <p14:cNvContentPartPr/>
              <p14:nvPr/>
            </p14:nvContentPartPr>
            <p14:xfrm>
              <a:off x="2623539" y="55362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7539" y="19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14:cNvPr>
              <p14:cNvContentPartPr/>
              <p14:nvPr/>
            </p14:nvContentPartPr>
            <p14:xfrm>
              <a:off x="2885979" y="-24198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9979" y="-6019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14:cNvPr>
              <p14:cNvContentPartPr/>
              <p14:nvPr/>
            </p14:nvContentPartPr>
            <p14:xfrm>
              <a:off x="3872019" y="-9583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019" y="-131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14:cNvPr>
              <p14:cNvContentPartPr/>
              <p14:nvPr/>
            </p14:nvContentPartPr>
            <p14:xfrm>
              <a:off x="3832419" y="15762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6419" y="-202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14:cNvPr>
              <p14:cNvContentPartPr/>
              <p14:nvPr/>
            </p14:nvContentPartPr>
            <p14:xfrm>
              <a:off x="3450819" y="23322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-1267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14:cNvPr>
              <p14:cNvContentPartPr/>
              <p14:nvPr/>
            </p14:nvContentPartPr>
            <p14:xfrm>
              <a:off x="3482139" y="333642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6139" y="297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14:cNvPr>
              <p14:cNvContentPartPr/>
              <p14:nvPr/>
            </p14:nvContentPartPr>
            <p14:xfrm>
              <a:off x="4158219" y="294042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219" y="258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14:cNvPr>
              <p14:cNvContentPartPr/>
              <p14:nvPr/>
            </p14:nvContentPartPr>
            <p14:xfrm>
              <a:off x="4833939" y="71202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7939" y="35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14:cNvPr>
              <p14:cNvContentPartPr/>
              <p14:nvPr/>
            </p14:nvContentPartPr>
            <p14:xfrm>
              <a:off x="4722699" y="421122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6699" y="38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14:cNvPr>
              <p14:cNvContentPartPr/>
              <p14:nvPr/>
            </p14:nvContentPartPr>
            <p14:xfrm>
              <a:off x="4523979" y="269922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97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14:cNvPr>
              <p14:cNvContentPartPr/>
              <p14:nvPr/>
            </p14:nvContentPartPr>
            <p14:xfrm>
              <a:off x="4500219" y="166962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219" y="13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14:cNvPr>
              <p14:cNvContentPartPr/>
              <p14:nvPr/>
            </p14:nvContentPartPr>
            <p14:xfrm>
              <a:off x="4293219" y="127002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219" y="9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14:cNvPr>
              <p14:cNvContentPartPr/>
              <p14:nvPr/>
            </p14:nvContentPartPr>
            <p14:xfrm>
              <a:off x="4205739" y="39522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973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14:cNvPr>
              <p14:cNvContentPartPr/>
              <p14:nvPr/>
            </p14:nvContentPartPr>
            <p14:xfrm>
              <a:off x="3712899" y="405282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689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14:cNvPr>
              <p14:cNvContentPartPr/>
              <p14:nvPr/>
            </p14:nvContentPartPr>
            <p14:xfrm>
              <a:off x="3784539" y="818562"/>
              <a:ext cx="5760" cy="1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748539" y="782562"/>
                <a:ext cx="7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14:cNvPr>
              <p14:cNvContentPartPr/>
              <p14:nvPr/>
            </p14:nvContentPartPr>
            <p14:xfrm>
              <a:off x="4253619" y="957522"/>
              <a:ext cx="3240" cy="43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213119" y="921522"/>
                <a:ext cx="83835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14:cNvPr>
              <p14:cNvContentPartPr/>
              <p14:nvPr/>
            </p14:nvContentPartPr>
            <p14:xfrm>
              <a:off x="4317339" y="763122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33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14:cNvPr>
              <p14:cNvContentPartPr/>
              <p14:nvPr/>
            </p14:nvContentPartPr>
            <p14:xfrm>
              <a:off x="4818099" y="763122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20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14:cNvPr>
              <p14:cNvContentPartPr/>
              <p14:nvPr/>
            </p14:nvContentPartPr>
            <p14:xfrm>
              <a:off x="4539819" y="683562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64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14:cNvPr>
              <p14:cNvContentPartPr/>
              <p14:nvPr/>
            </p14:nvContentPartPr>
            <p14:xfrm>
              <a:off x="4229859" y="460722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385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14:cNvPr>
              <p14:cNvContentPartPr/>
              <p14:nvPr/>
            </p14:nvContentPartPr>
            <p14:xfrm>
              <a:off x="3895779" y="667362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779" y="63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14:cNvPr>
              <p14:cNvContentPartPr/>
              <p14:nvPr/>
            </p14:nvContentPartPr>
            <p14:xfrm>
              <a:off x="3339219" y="739362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219" y="703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14:cNvPr>
              <p14:cNvContentPartPr/>
              <p14:nvPr/>
            </p14:nvContentPartPr>
            <p14:xfrm>
              <a:off x="3275859" y="619842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9859" y="583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14:cNvPr>
              <p14:cNvContentPartPr/>
              <p14:nvPr/>
            </p14:nvContentPartPr>
            <p14:xfrm>
              <a:off x="2830539" y="572322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4539" y="536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14:cNvPr>
              <p14:cNvContentPartPr/>
              <p14:nvPr/>
            </p14:nvContentPartPr>
            <p14:xfrm>
              <a:off x="2901819" y="301602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5819" y="265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14:cNvPr>
              <p14:cNvContentPartPr/>
              <p14:nvPr/>
            </p14:nvContentPartPr>
            <p14:xfrm>
              <a:off x="3005139" y="930162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139" y="89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14:cNvPr>
              <p14:cNvContentPartPr/>
              <p14:nvPr/>
            </p14:nvContentPartPr>
            <p14:xfrm>
              <a:off x="3140499" y="2305722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4499" y="2269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14:cNvPr>
              <p14:cNvContentPartPr/>
              <p14:nvPr/>
            </p14:nvContentPartPr>
            <p14:xfrm>
              <a:off x="2615619" y="2266122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619" y="223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14:cNvPr>
              <p14:cNvContentPartPr/>
              <p14:nvPr/>
            </p14:nvContentPartPr>
            <p14:xfrm>
              <a:off x="2424819" y="2456922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242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14:cNvPr>
              <p14:cNvContentPartPr/>
              <p14:nvPr/>
            </p14:nvContentPartPr>
            <p14:xfrm>
              <a:off x="2663139" y="2735202"/>
              <a:ext cx="36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7139" y="269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14:cNvPr>
              <p14:cNvContentPartPr/>
              <p14:nvPr/>
            </p14:nvContentPartPr>
            <p14:xfrm>
              <a:off x="2774739" y="2926002"/>
              <a:ext cx="360" cy="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8739" y="2890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14:cNvPr>
              <p14:cNvContentPartPr/>
              <p14:nvPr/>
            </p14:nvContentPartPr>
            <p14:xfrm>
              <a:off x="2369019" y="2106642"/>
              <a:ext cx="360" cy="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3019" y="2070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14:cNvPr>
              <p14:cNvContentPartPr/>
              <p14:nvPr/>
            </p14:nvContentPartPr>
            <p14:xfrm>
              <a:off x="3450819" y="969762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933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14:cNvPr>
              <p14:cNvContentPartPr/>
              <p14:nvPr/>
            </p14:nvContentPartPr>
            <p14:xfrm>
              <a:off x="3347139" y="2146602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139" y="2110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14:cNvPr>
              <p14:cNvContentPartPr/>
              <p14:nvPr/>
            </p14:nvContentPartPr>
            <p14:xfrm>
              <a:off x="2838099" y="2400762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2099" y="2364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14:cNvPr>
              <p14:cNvContentPartPr/>
              <p14:nvPr/>
            </p14:nvContentPartPr>
            <p14:xfrm>
              <a:off x="2965539" y="2671482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539" y="263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14:cNvPr>
              <p14:cNvContentPartPr/>
              <p14:nvPr/>
            </p14:nvContentPartPr>
            <p14:xfrm>
              <a:off x="3172539" y="2663202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539" y="2627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14:cNvPr>
              <p14:cNvContentPartPr/>
              <p14:nvPr/>
            </p14:nvContentPartPr>
            <p14:xfrm>
              <a:off x="5175939" y="707322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939" y="671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14:cNvPr>
              <p14:cNvContentPartPr/>
              <p14:nvPr/>
            </p14:nvContentPartPr>
            <p14:xfrm>
              <a:off x="5088459" y="540282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459" y="50428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104C7A1-DAF7-A1DC-D294-9E78CDF6D238}"/>
              </a:ext>
            </a:extLst>
          </p:cNvPr>
          <p:cNvGrpSpPr/>
          <p:nvPr/>
        </p:nvGrpSpPr>
        <p:grpSpPr>
          <a:xfrm>
            <a:off x="5207979" y="222402"/>
            <a:ext cx="143280" cy="72000"/>
            <a:chOff x="5207979" y="222402"/>
            <a:chExt cx="14328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14:cNvPr>
                <p14:cNvContentPartPr/>
                <p14:nvPr/>
              </p14:nvContentPartPr>
              <p14:xfrm>
                <a:off x="5207979" y="294042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1979" y="2580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14:cNvPr>
                <p14:cNvContentPartPr/>
                <p14:nvPr/>
              </p14:nvContentPartPr>
              <p14:xfrm>
                <a:off x="5350899" y="222402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14899" y="1864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14:cNvPr>
              <p14:cNvContentPartPr/>
              <p14:nvPr/>
            </p14:nvContentPartPr>
            <p14:xfrm>
              <a:off x="5533779" y="222402"/>
              <a:ext cx="360" cy="3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7779" y="186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14:cNvPr>
              <p14:cNvContentPartPr/>
              <p14:nvPr/>
            </p14:nvContentPartPr>
            <p14:xfrm>
              <a:off x="5152179" y="94962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179" y="58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14:cNvPr>
              <p14:cNvContentPartPr/>
              <p14:nvPr/>
            </p14:nvContentPartPr>
            <p14:xfrm>
              <a:off x="4945539" y="254082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9539" y="218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14:cNvPr>
              <p14:cNvContentPartPr/>
              <p14:nvPr/>
            </p14:nvContentPartPr>
            <p14:xfrm>
              <a:off x="4921419" y="469002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4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14:cNvPr>
              <p14:cNvContentPartPr/>
              <p14:nvPr/>
            </p14:nvContentPartPr>
            <p14:xfrm>
              <a:off x="4881819" y="1009362"/>
              <a:ext cx="360" cy="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819" y="973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14:cNvPr>
              <p14:cNvContentPartPr/>
              <p14:nvPr/>
            </p14:nvContentPartPr>
            <p14:xfrm>
              <a:off x="4539819" y="914322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878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14:cNvPr>
              <p14:cNvContentPartPr/>
              <p14:nvPr/>
            </p14:nvContentPartPr>
            <p14:xfrm>
              <a:off x="4078659" y="778962"/>
              <a:ext cx="360" cy="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2659" y="742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14:cNvPr>
              <p14:cNvContentPartPr/>
              <p14:nvPr/>
            </p14:nvContentPartPr>
            <p14:xfrm>
              <a:off x="5446299" y="1041402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299" y="1005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14:cNvPr>
              <p14:cNvContentPartPr/>
              <p14:nvPr/>
            </p14:nvContentPartPr>
            <p14:xfrm>
              <a:off x="5637099" y="826842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09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14:cNvPr>
              <p14:cNvContentPartPr/>
              <p14:nvPr/>
            </p14:nvContentPartPr>
            <p14:xfrm>
              <a:off x="5446299" y="683922"/>
              <a:ext cx="12600" cy="15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410299" y="647922"/>
                <a:ext cx="84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14:cNvPr>
              <p14:cNvContentPartPr/>
              <p14:nvPr/>
            </p14:nvContentPartPr>
            <p14:xfrm>
              <a:off x="5390499" y="508602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49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14:cNvPr>
              <p14:cNvContentPartPr/>
              <p14:nvPr/>
            </p14:nvContentPartPr>
            <p14:xfrm>
              <a:off x="5748339" y="429042"/>
              <a:ext cx="36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339" y="393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14:cNvPr>
              <p14:cNvContentPartPr/>
              <p14:nvPr/>
            </p14:nvContentPartPr>
            <p14:xfrm>
              <a:off x="5804139" y="301602"/>
              <a:ext cx="36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139" y="265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14:cNvPr>
              <p14:cNvContentPartPr/>
              <p14:nvPr/>
            </p14:nvContentPartPr>
            <p14:xfrm>
              <a:off x="6026619" y="190362"/>
              <a:ext cx="36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619" y="154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14:cNvPr>
              <p14:cNvContentPartPr/>
              <p14:nvPr/>
            </p14:nvContentPartPr>
            <p14:xfrm>
              <a:off x="5931579" y="460722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57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14:cNvPr>
              <p14:cNvContentPartPr/>
              <p14:nvPr/>
            </p14:nvContentPartPr>
            <p14:xfrm>
              <a:off x="6400659" y="214122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659" y="178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14:cNvPr>
              <p14:cNvContentPartPr/>
              <p14:nvPr/>
            </p14:nvContentPartPr>
            <p14:xfrm>
              <a:off x="6702699" y="190362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6699" y="154362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453310" y="690692"/>
            <a:ext cx="3674028" cy="5524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14:cNvPr>
              <p14:cNvContentPartPr/>
              <p14:nvPr/>
            </p14:nvContentPartPr>
            <p14:xfrm>
              <a:off x="2848809" y="3673440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2809" y="363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14:cNvPr>
              <p14:cNvContentPartPr/>
              <p14:nvPr/>
            </p14:nvContentPartPr>
            <p14:xfrm>
              <a:off x="2604369" y="3263760"/>
              <a:ext cx="360" cy="1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68369" y="3227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14:cNvPr>
              <p14:cNvContentPartPr/>
              <p14:nvPr/>
            </p14:nvContentPartPr>
            <p14:xfrm>
              <a:off x="2383689" y="2751120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689" y="2715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14:cNvPr>
              <p14:cNvContentPartPr/>
              <p14:nvPr/>
            </p14:nvContentPartPr>
            <p14:xfrm>
              <a:off x="2334369" y="2873520"/>
              <a:ext cx="360" cy="3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369" y="2837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14:cNvPr>
              <p14:cNvContentPartPr/>
              <p14:nvPr/>
            </p14:nvContentPartPr>
            <p14:xfrm>
              <a:off x="2179569" y="3085560"/>
              <a:ext cx="360" cy="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569" y="304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14:cNvPr>
              <p14:cNvContentPartPr/>
              <p14:nvPr/>
            </p14:nvContentPartPr>
            <p14:xfrm>
              <a:off x="1902009" y="3346920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3310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14:cNvPr>
              <p14:cNvContentPartPr/>
              <p14:nvPr/>
            </p14:nvContentPartPr>
            <p14:xfrm>
              <a:off x="2016489" y="3167280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0489" y="313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14:cNvPr>
              <p14:cNvContentPartPr/>
              <p14:nvPr/>
            </p14:nvContentPartPr>
            <p14:xfrm>
              <a:off x="2065089" y="3559320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08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14:cNvPr>
              <p14:cNvContentPartPr/>
              <p14:nvPr/>
            </p14:nvContentPartPr>
            <p14:xfrm>
              <a:off x="1885449" y="3606840"/>
              <a:ext cx="360" cy="18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9449" y="35708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14:cNvPr>
              <p14:cNvContentPartPr/>
              <p14:nvPr/>
            </p14:nvContentPartPr>
            <p14:xfrm>
              <a:off x="1804089" y="3926880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089" y="389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14:cNvPr>
              <p14:cNvContentPartPr/>
              <p14:nvPr/>
            </p14:nvContentPartPr>
            <p14:xfrm>
              <a:off x="1942689" y="3853080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14:cNvPr>
              <p14:cNvContentPartPr/>
              <p14:nvPr/>
            </p14:nvContentPartPr>
            <p14:xfrm>
              <a:off x="2163369" y="3934800"/>
              <a:ext cx="360" cy="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3898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14:cNvPr>
              <p14:cNvContentPartPr/>
              <p14:nvPr/>
            </p14:nvContentPartPr>
            <p14:xfrm>
              <a:off x="2293689" y="3549960"/>
              <a:ext cx="360" cy="1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57689" y="35139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14:cNvPr>
              <p14:cNvContentPartPr/>
              <p14:nvPr/>
            </p14:nvContentPartPr>
            <p14:xfrm>
              <a:off x="2236809" y="3265200"/>
              <a:ext cx="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809" y="322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14:cNvPr>
              <p14:cNvContentPartPr/>
              <p14:nvPr/>
            </p14:nvContentPartPr>
            <p14:xfrm>
              <a:off x="2399889" y="3085560"/>
              <a:ext cx="360" cy="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3889" y="304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14:cNvPr>
              <p14:cNvContentPartPr/>
              <p14:nvPr/>
            </p14:nvContentPartPr>
            <p14:xfrm>
              <a:off x="2563329" y="2946960"/>
              <a:ext cx="360" cy="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329" y="291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14:cNvPr>
              <p14:cNvContentPartPr/>
              <p14:nvPr/>
            </p14:nvContentPartPr>
            <p14:xfrm>
              <a:off x="2783649" y="3208320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764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14:cNvPr>
              <p14:cNvContentPartPr/>
              <p14:nvPr/>
            </p14:nvContentPartPr>
            <p14:xfrm>
              <a:off x="3045009" y="3200040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3164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14:cNvPr>
              <p14:cNvContentPartPr/>
              <p14:nvPr/>
            </p14:nvContentPartPr>
            <p14:xfrm>
              <a:off x="3175689" y="3002760"/>
              <a:ext cx="360" cy="1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9689" y="295776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14:cNvPr>
              <p14:cNvContentPartPr/>
              <p14:nvPr/>
            </p14:nvContentPartPr>
            <p14:xfrm>
              <a:off x="3084609" y="2914560"/>
              <a:ext cx="1800" cy="3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48609" y="2878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14:cNvPr>
              <p14:cNvContentPartPr/>
              <p14:nvPr/>
            </p14:nvContentPartPr>
            <p14:xfrm>
              <a:off x="9004809" y="514080"/>
              <a:ext cx="360" cy="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8809" y="47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14:cNvPr>
              <p14:cNvContentPartPr/>
              <p14:nvPr/>
            </p14:nvContentPartPr>
            <p14:xfrm>
              <a:off x="8270049" y="309960"/>
              <a:ext cx="360" cy="3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049" y="27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14:cNvPr>
              <p14:cNvContentPartPr/>
              <p14:nvPr/>
            </p14:nvContentPartPr>
            <p14:xfrm>
              <a:off x="7617009" y="130320"/>
              <a:ext cx="36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9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14:cNvPr>
              <p14:cNvContentPartPr/>
              <p14:nvPr/>
            </p14:nvContentPartPr>
            <p14:xfrm>
              <a:off x="7673889" y="268920"/>
              <a:ext cx="360" cy="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7889" y="23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14:cNvPr>
              <p14:cNvContentPartPr/>
              <p14:nvPr/>
            </p14:nvContentPartPr>
            <p14:xfrm>
              <a:off x="7894569" y="187560"/>
              <a:ext cx="360" cy="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8569" y="15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14:cNvPr>
              <p14:cNvContentPartPr/>
              <p14:nvPr/>
            </p14:nvContentPartPr>
            <p14:xfrm>
              <a:off x="7919049" y="105840"/>
              <a:ext cx="36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30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14:cNvPr>
              <p14:cNvContentPartPr/>
              <p14:nvPr/>
            </p14:nvContentPartPr>
            <p14:xfrm>
              <a:off x="8335209" y="138600"/>
              <a:ext cx="1800" cy="3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99209" y="102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14:cNvPr>
              <p14:cNvContentPartPr/>
              <p14:nvPr/>
            </p14:nvContentPartPr>
            <p14:xfrm>
              <a:off x="8146209" y="448560"/>
              <a:ext cx="180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10209" y="412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14:cNvPr>
              <p14:cNvContentPartPr/>
              <p14:nvPr/>
            </p14:nvContentPartPr>
            <p14:xfrm>
              <a:off x="7208769" y="220320"/>
              <a:ext cx="360" cy="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2769" y="18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14:cNvPr>
              <p14:cNvContentPartPr/>
              <p14:nvPr/>
            </p14:nvContentPartPr>
            <p14:xfrm>
              <a:off x="6906729" y="456840"/>
              <a:ext cx="360" cy="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420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14:cNvPr>
              <p14:cNvContentPartPr/>
              <p14:nvPr/>
            </p14:nvContentPartPr>
            <p14:xfrm>
              <a:off x="6490209" y="440640"/>
              <a:ext cx="360" cy="3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20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14:cNvPr>
              <p14:cNvContentPartPr/>
              <p14:nvPr/>
            </p14:nvContentPartPr>
            <p14:xfrm>
              <a:off x="6555369" y="24480"/>
              <a:ext cx="360" cy="3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36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14:cNvPr>
              <p14:cNvContentPartPr/>
              <p14:nvPr/>
            </p14:nvContentPartPr>
            <p14:xfrm>
              <a:off x="6016809" y="73080"/>
              <a:ext cx="360" cy="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80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14:cNvPr>
              <p14:cNvContentPartPr/>
              <p14:nvPr/>
            </p14:nvContentPartPr>
            <p14:xfrm>
              <a:off x="5706489" y="48600"/>
              <a:ext cx="360" cy="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489" y="12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14:cNvPr>
              <p14:cNvContentPartPr/>
              <p14:nvPr/>
            </p14:nvContentPartPr>
            <p14:xfrm>
              <a:off x="6351609" y="15840"/>
              <a:ext cx="360" cy="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609" y="-2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14:cNvPr>
              <p14:cNvContentPartPr/>
              <p14:nvPr/>
            </p14:nvContentPartPr>
            <p14:xfrm>
              <a:off x="6971889" y="48600"/>
              <a:ext cx="360" cy="3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5889" y="12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14:cNvPr>
              <p14:cNvContentPartPr/>
              <p14:nvPr/>
            </p14:nvContentPartPr>
            <p14:xfrm>
              <a:off x="7021209" y="301680"/>
              <a:ext cx="36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209" y="26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14:cNvPr>
              <p14:cNvContentPartPr/>
              <p14:nvPr/>
            </p14:nvContentPartPr>
            <p14:xfrm>
              <a:off x="7396689" y="186120"/>
              <a:ext cx="360" cy="1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0689" y="14112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14:cNvPr>
              <p14:cNvContentPartPr/>
              <p14:nvPr/>
            </p14:nvContentPartPr>
            <p14:xfrm>
              <a:off x="7437369" y="-73800"/>
              <a:ext cx="360" cy="3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369" y="-10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14:cNvPr>
              <p14:cNvContentPartPr/>
              <p14:nvPr/>
            </p14:nvContentPartPr>
            <p14:xfrm>
              <a:off x="8506929" y="24480"/>
              <a:ext cx="360" cy="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14:cNvPr>
              <p14:cNvContentPartPr/>
              <p14:nvPr/>
            </p14:nvContentPartPr>
            <p14:xfrm>
              <a:off x="8114889" y="-8280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8889" y="-4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14:cNvPr>
              <p14:cNvContentPartPr/>
              <p14:nvPr/>
            </p14:nvContentPartPr>
            <p14:xfrm>
              <a:off x="8097249" y="244800"/>
              <a:ext cx="180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52249" y="208800"/>
                <a:ext cx="9135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14:cNvPr>
              <p14:cNvContentPartPr/>
              <p14:nvPr/>
            </p14:nvContentPartPr>
            <p14:xfrm>
              <a:off x="7861809" y="506160"/>
              <a:ext cx="360" cy="3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5809" y="47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14:cNvPr>
              <p14:cNvContentPartPr/>
              <p14:nvPr/>
            </p14:nvContentPartPr>
            <p14:xfrm>
              <a:off x="7298409" y="946800"/>
              <a:ext cx="360" cy="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409" y="91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14:cNvPr>
              <p14:cNvContentPartPr/>
              <p14:nvPr/>
            </p14:nvContentPartPr>
            <p14:xfrm>
              <a:off x="6081969" y="732960"/>
              <a:ext cx="360" cy="18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5969" y="68796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14:cNvPr>
              <p14:cNvContentPartPr/>
              <p14:nvPr/>
            </p14:nvContentPartPr>
            <p14:xfrm>
              <a:off x="10988769" y="1550880"/>
              <a:ext cx="360" cy="3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2769" y="151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14:cNvPr>
              <p14:cNvContentPartPr/>
              <p14:nvPr/>
            </p14:nvContentPartPr>
            <p14:xfrm>
              <a:off x="10833969" y="1387440"/>
              <a:ext cx="360" cy="3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969" y="135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14:cNvPr>
              <p14:cNvContentPartPr/>
              <p14:nvPr/>
            </p14:nvContentPartPr>
            <p14:xfrm>
              <a:off x="10809129" y="1534320"/>
              <a:ext cx="360" cy="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3129" y="149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14:cNvPr>
              <p14:cNvContentPartPr/>
              <p14:nvPr/>
            </p14:nvContentPartPr>
            <p14:xfrm>
              <a:off x="10678449" y="1355040"/>
              <a:ext cx="360" cy="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449" y="131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14:cNvPr>
              <p14:cNvContentPartPr/>
              <p14:nvPr/>
            </p14:nvContentPartPr>
            <p14:xfrm>
              <a:off x="10801209" y="930240"/>
              <a:ext cx="360" cy="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89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14:cNvPr>
              <p14:cNvContentPartPr/>
              <p14:nvPr/>
            </p14:nvContentPartPr>
            <p14:xfrm>
              <a:off x="10939809" y="1118160"/>
              <a:ext cx="360" cy="3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3809" y="108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14:cNvPr>
              <p14:cNvContentPartPr/>
              <p14:nvPr/>
            </p14:nvContentPartPr>
            <p14:xfrm>
              <a:off x="10735689" y="1126080"/>
              <a:ext cx="360" cy="3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9689" y="109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14:cNvPr>
              <p14:cNvContentPartPr/>
              <p14:nvPr/>
            </p14:nvContentPartPr>
            <p14:xfrm>
              <a:off x="10801209" y="563040"/>
              <a:ext cx="360" cy="3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52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14:cNvPr>
              <p14:cNvContentPartPr/>
              <p14:nvPr/>
            </p14:nvContentPartPr>
            <p14:xfrm>
              <a:off x="10898769" y="775440"/>
              <a:ext cx="360" cy="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2769" y="73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14:cNvPr>
              <p14:cNvContentPartPr/>
              <p14:nvPr/>
            </p14:nvContentPartPr>
            <p14:xfrm>
              <a:off x="11029809" y="603720"/>
              <a:ext cx="360" cy="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3809" y="56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14:cNvPr>
              <p14:cNvContentPartPr/>
              <p14:nvPr/>
            </p14:nvContentPartPr>
            <p14:xfrm>
              <a:off x="10972209" y="236160"/>
              <a:ext cx="360" cy="3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209" y="20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14:cNvPr>
              <p14:cNvContentPartPr/>
              <p14:nvPr/>
            </p14:nvContentPartPr>
            <p14:xfrm>
              <a:off x="10711209" y="252720"/>
              <a:ext cx="36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520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14:cNvPr>
              <p14:cNvContentPartPr/>
              <p14:nvPr/>
            </p14:nvContentPartPr>
            <p14:xfrm>
              <a:off x="10229529" y="293760"/>
              <a:ext cx="360" cy="3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529" y="25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14:cNvPr>
              <p14:cNvContentPartPr/>
              <p14:nvPr/>
            </p14:nvContentPartPr>
            <p14:xfrm>
              <a:off x="9935409" y="146520"/>
              <a:ext cx="360" cy="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409" y="11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14:cNvPr>
              <p14:cNvContentPartPr/>
              <p14:nvPr/>
            </p14:nvContentPartPr>
            <p14:xfrm>
              <a:off x="10531569" y="171360"/>
              <a:ext cx="360" cy="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5569" y="135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14:cNvPr>
              <p14:cNvContentPartPr/>
              <p14:nvPr/>
            </p14:nvContentPartPr>
            <p14:xfrm>
              <a:off x="10368129" y="114120"/>
              <a:ext cx="360" cy="3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2129" y="7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14:cNvPr>
              <p14:cNvContentPartPr/>
              <p14:nvPr/>
            </p14:nvContentPartPr>
            <p14:xfrm>
              <a:off x="10539849" y="391680"/>
              <a:ext cx="360" cy="3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3849" y="35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14:cNvPr>
              <p14:cNvContentPartPr/>
              <p14:nvPr/>
            </p14:nvContentPartPr>
            <p14:xfrm>
              <a:off x="10229529" y="603720"/>
              <a:ext cx="360" cy="3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529" y="56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14:cNvPr>
              <p14:cNvContentPartPr/>
              <p14:nvPr/>
            </p14:nvContentPartPr>
            <p14:xfrm>
              <a:off x="10596729" y="644400"/>
              <a:ext cx="360" cy="3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0729" y="608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14:cNvPr>
              <p14:cNvContentPartPr/>
              <p14:nvPr/>
            </p14:nvContentPartPr>
            <p14:xfrm>
              <a:off x="10792929" y="40320"/>
              <a:ext cx="360" cy="3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929" y="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14:cNvPr>
              <p14:cNvContentPartPr/>
              <p14:nvPr/>
            </p14:nvContentPartPr>
            <p14:xfrm>
              <a:off x="10980849" y="32400"/>
              <a:ext cx="360" cy="3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849" y="-3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14:cNvPr>
              <p14:cNvContentPartPr/>
              <p14:nvPr/>
            </p14:nvContentPartPr>
            <p14:xfrm>
              <a:off x="10082289" y="32400"/>
              <a:ext cx="1800" cy="3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46289" y="-3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14:cNvPr>
              <p14:cNvContentPartPr/>
              <p14:nvPr/>
            </p14:nvContentPartPr>
            <p14:xfrm>
              <a:off x="9976449" y="326160"/>
              <a:ext cx="360" cy="3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0449" y="29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14:cNvPr>
              <p14:cNvContentPartPr/>
              <p14:nvPr/>
            </p14:nvContentPartPr>
            <p14:xfrm>
              <a:off x="9788529" y="563040"/>
              <a:ext cx="360" cy="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2529" y="52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14:cNvPr>
              <p14:cNvContentPartPr/>
              <p14:nvPr/>
            </p14:nvContentPartPr>
            <p14:xfrm>
              <a:off x="9576489" y="252720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48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14:cNvPr>
              <p14:cNvContentPartPr/>
              <p14:nvPr/>
            </p14:nvContentPartPr>
            <p14:xfrm>
              <a:off x="9747849" y="261000"/>
              <a:ext cx="360" cy="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184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14:cNvPr>
              <p14:cNvContentPartPr/>
              <p14:nvPr/>
            </p14:nvContentPartPr>
            <p14:xfrm>
              <a:off x="9697449" y="440640"/>
              <a:ext cx="1800" cy="3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2449" y="404640"/>
                <a:ext cx="9135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14:cNvPr>
              <p14:cNvContentPartPr/>
              <p14:nvPr/>
            </p14:nvContentPartPr>
            <p14:xfrm>
              <a:off x="9747849" y="38880"/>
              <a:ext cx="3600" cy="18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9711849" y="288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14:cNvPr>
              <p14:cNvContentPartPr/>
              <p14:nvPr/>
            </p14:nvContentPartPr>
            <p14:xfrm>
              <a:off x="9535809" y="-360"/>
              <a:ext cx="360" cy="3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-3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14:cNvPr>
              <p14:cNvContentPartPr/>
              <p14:nvPr/>
            </p14:nvContentPartPr>
            <p14:xfrm>
              <a:off x="9045489" y="105840"/>
              <a:ext cx="360" cy="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948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14:cNvPr>
              <p14:cNvContentPartPr/>
              <p14:nvPr/>
            </p14:nvContentPartPr>
            <p14:xfrm>
              <a:off x="9225129" y="-49320"/>
              <a:ext cx="360" cy="36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129" y="-8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14:cNvPr>
              <p14:cNvContentPartPr/>
              <p14:nvPr/>
            </p14:nvContentPartPr>
            <p14:xfrm>
              <a:off x="8800689" y="73080"/>
              <a:ext cx="360" cy="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468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14:cNvPr>
              <p14:cNvContentPartPr/>
              <p14:nvPr/>
            </p14:nvContentPartPr>
            <p14:xfrm>
              <a:off x="8678289" y="334440"/>
              <a:ext cx="360" cy="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289" y="298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14:cNvPr>
              <p14:cNvContentPartPr/>
              <p14:nvPr/>
            </p14:nvContentPartPr>
            <p14:xfrm>
              <a:off x="8531409" y="210600"/>
              <a:ext cx="360" cy="18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95409" y="1746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14:cNvPr>
              <p14:cNvContentPartPr/>
              <p14:nvPr/>
            </p14:nvContentPartPr>
            <p14:xfrm>
              <a:off x="8988609" y="261000"/>
              <a:ext cx="360" cy="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6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14:cNvPr>
              <p14:cNvContentPartPr/>
              <p14:nvPr/>
            </p14:nvContentPartPr>
            <p14:xfrm>
              <a:off x="8849649" y="465120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3649" y="42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14:cNvPr>
              <p14:cNvContentPartPr/>
              <p14:nvPr/>
            </p14:nvContentPartPr>
            <p14:xfrm>
              <a:off x="8645889" y="709920"/>
              <a:ext cx="360" cy="36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67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14:cNvPr>
              <p14:cNvContentPartPr/>
              <p14:nvPr/>
            </p14:nvContentPartPr>
            <p14:xfrm>
              <a:off x="9225129" y="440640"/>
              <a:ext cx="360" cy="3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12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14:cNvPr>
              <p14:cNvContentPartPr/>
              <p14:nvPr/>
            </p14:nvContentPartPr>
            <p14:xfrm>
              <a:off x="9388569" y="416160"/>
              <a:ext cx="360" cy="1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569" y="371160"/>
                <a:ext cx="72000" cy="9135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3DD55B0-A698-7E9C-3E5C-1DD54586A3FC}"/>
              </a:ext>
            </a:extLst>
          </p:cNvPr>
          <p:cNvGrpSpPr/>
          <p:nvPr/>
        </p:nvGrpSpPr>
        <p:grpSpPr>
          <a:xfrm>
            <a:off x="9274449" y="171360"/>
            <a:ext cx="147240" cy="32760"/>
            <a:chOff x="9274449" y="171360"/>
            <a:chExt cx="14724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14:cNvPr>
                <p14:cNvContentPartPr/>
                <p14:nvPr/>
              </p14:nvContentPartPr>
              <p14:xfrm>
                <a:off x="9274449" y="199080"/>
                <a:ext cx="5040" cy="5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38449" y="16308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14:cNvPr>
                <p14:cNvContentPartPr/>
                <p14:nvPr/>
              </p14:nvContentPartPr>
              <p14:xfrm>
                <a:off x="9421329" y="171360"/>
                <a:ext cx="360" cy="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85329" y="135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14:cNvPr>
              <p14:cNvContentPartPr/>
              <p14:nvPr/>
            </p14:nvContentPartPr>
            <p14:xfrm>
              <a:off x="9552009" y="497520"/>
              <a:ext cx="360" cy="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6009" y="46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14:cNvPr>
              <p14:cNvContentPartPr/>
              <p14:nvPr/>
            </p14:nvContentPartPr>
            <p14:xfrm>
              <a:off x="9535809" y="693720"/>
              <a:ext cx="360" cy="3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65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14:cNvPr>
              <p14:cNvContentPartPr/>
              <p14:nvPr/>
            </p14:nvContentPartPr>
            <p14:xfrm>
              <a:off x="9600609" y="930240"/>
              <a:ext cx="1800" cy="3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564609" y="8942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14:cNvPr>
              <p14:cNvContentPartPr/>
              <p14:nvPr/>
            </p14:nvContentPartPr>
            <p14:xfrm>
              <a:off x="10049889" y="538560"/>
              <a:ext cx="360" cy="3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3889" y="502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14:cNvPr>
              <p14:cNvContentPartPr/>
              <p14:nvPr/>
            </p14:nvContentPartPr>
            <p14:xfrm>
              <a:off x="9625449" y="1265040"/>
              <a:ext cx="360" cy="3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9449" y="122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14:cNvPr>
              <p14:cNvContentPartPr/>
              <p14:nvPr/>
            </p14:nvContentPartPr>
            <p14:xfrm>
              <a:off x="9674409" y="1118160"/>
              <a:ext cx="360" cy="3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8409" y="108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14:cNvPr>
              <p14:cNvContentPartPr/>
              <p14:nvPr/>
            </p14:nvContentPartPr>
            <p14:xfrm>
              <a:off x="9086529" y="2318400"/>
              <a:ext cx="360" cy="3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529" y="2282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14:cNvPr>
              <p14:cNvContentPartPr/>
              <p14:nvPr/>
            </p14:nvContentPartPr>
            <p14:xfrm>
              <a:off x="9184449" y="2065320"/>
              <a:ext cx="360" cy="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449" y="202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14:cNvPr>
              <p14:cNvContentPartPr/>
              <p14:nvPr/>
            </p14:nvContentPartPr>
            <p14:xfrm>
              <a:off x="8825169" y="2563200"/>
              <a:ext cx="1800" cy="36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89169" y="2527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14:cNvPr>
              <p14:cNvContentPartPr/>
              <p14:nvPr/>
            </p14:nvContentPartPr>
            <p14:xfrm>
              <a:off x="8980689" y="2612160"/>
              <a:ext cx="360" cy="3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689" y="2576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14:cNvPr>
              <p14:cNvContentPartPr/>
              <p14:nvPr/>
            </p14:nvContentPartPr>
            <p14:xfrm>
              <a:off x="8996529" y="2782080"/>
              <a:ext cx="360" cy="18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60529" y="27460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14:cNvPr>
              <p14:cNvContentPartPr/>
              <p14:nvPr/>
            </p14:nvContentPartPr>
            <p14:xfrm>
              <a:off x="8710689" y="3004200"/>
              <a:ext cx="360" cy="3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468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14:cNvPr>
              <p14:cNvContentPartPr/>
              <p14:nvPr/>
            </p14:nvContentPartPr>
            <p14:xfrm>
              <a:off x="8555889" y="2905920"/>
              <a:ext cx="360" cy="3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9889" y="286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14:cNvPr>
              <p14:cNvContentPartPr/>
              <p14:nvPr/>
            </p14:nvContentPartPr>
            <p14:xfrm>
              <a:off x="8311089" y="3265200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322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14:cNvPr>
              <p14:cNvContentPartPr/>
              <p14:nvPr/>
            </p14:nvContentPartPr>
            <p14:xfrm>
              <a:off x="8645889" y="3224520"/>
              <a:ext cx="360" cy="3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14:cNvPr>
              <p14:cNvContentPartPr/>
              <p14:nvPr/>
            </p14:nvContentPartPr>
            <p14:xfrm>
              <a:off x="8580369" y="3346920"/>
              <a:ext cx="360" cy="3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3310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14:cNvPr>
              <p14:cNvContentPartPr/>
              <p14:nvPr/>
            </p14:nvContentPartPr>
            <p14:xfrm>
              <a:off x="8311089" y="3641040"/>
              <a:ext cx="360" cy="18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359604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14:cNvPr>
              <p14:cNvContentPartPr/>
              <p14:nvPr/>
            </p14:nvContentPartPr>
            <p14:xfrm>
              <a:off x="8302809" y="3902040"/>
              <a:ext cx="360" cy="3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6809" y="386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14:cNvPr>
              <p14:cNvContentPartPr/>
              <p14:nvPr/>
            </p14:nvContentPartPr>
            <p14:xfrm>
              <a:off x="8482449" y="3894120"/>
              <a:ext cx="360" cy="3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644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14:cNvPr>
              <p14:cNvContentPartPr/>
              <p14:nvPr/>
            </p14:nvContentPartPr>
            <p14:xfrm>
              <a:off x="8621049" y="4000320"/>
              <a:ext cx="360" cy="3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04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14:cNvPr>
              <p14:cNvContentPartPr/>
              <p14:nvPr/>
            </p14:nvContentPartPr>
            <p14:xfrm>
              <a:off x="8474169" y="4081680"/>
              <a:ext cx="1800" cy="3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38169" y="4045680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A9E5776-107E-D80D-9F93-BB4423499655}"/>
              </a:ext>
            </a:extLst>
          </p:cNvPr>
          <p:cNvGrpSpPr/>
          <p:nvPr/>
        </p:nvGrpSpPr>
        <p:grpSpPr>
          <a:xfrm>
            <a:off x="8327289" y="4326840"/>
            <a:ext cx="98280" cy="65520"/>
            <a:chOff x="8327289" y="4326840"/>
            <a:chExt cx="982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14:cNvPr>
                <p14:cNvContentPartPr/>
                <p14:nvPr/>
              </p14:nvContentPartPr>
              <p14:xfrm>
                <a:off x="8425209" y="4326840"/>
                <a:ext cx="36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9209" y="4290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14:cNvPr>
                <p14:cNvContentPartPr/>
                <p14:nvPr/>
              </p14:nvContentPartPr>
              <p14:xfrm>
                <a:off x="8327289" y="4392000"/>
                <a:ext cx="360" cy="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1289" y="4356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14:cNvPr>
              <p14:cNvContentPartPr/>
              <p14:nvPr/>
            </p14:nvContentPartPr>
            <p14:xfrm>
              <a:off x="8049729" y="4449240"/>
              <a:ext cx="360" cy="3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41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14:cNvPr>
              <p14:cNvContentPartPr/>
              <p14:nvPr/>
            </p14:nvContentPartPr>
            <p14:xfrm>
              <a:off x="8049729" y="4628880"/>
              <a:ext cx="1800" cy="36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13729" y="4592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14:cNvPr>
              <p14:cNvContentPartPr/>
              <p14:nvPr/>
            </p14:nvContentPartPr>
            <p14:xfrm>
              <a:off x="8212809" y="4677840"/>
              <a:ext cx="5040" cy="3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176809" y="464184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14:cNvPr>
              <p14:cNvContentPartPr/>
              <p14:nvPr/>
            </p14:nvContentPartPr>
            <p14:xfrm>
              <a:off x="8082129" y="4996440"/>
              <a:ext cx="360" cy="1008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46129" y="4960440"/>
                <a:ext cx="72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14:cNvPr>
              <p14:cNvContentPartPr/>
              <p14:nvPr/>
            </p14:nvContentPartPr>
            <p14:xfrm>
              <a:off x="8049729" y="5510880"/>
              <a:ext cx="360" cy="36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547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14:cNvPr>
              <p14:cNvContentPartPr/>
              <p14:nvPr/>
            </p14:nvContentPartPr>
            <p14:xfrm>
              <a:off x="8441409" y="4906440"/>
              <a:ext cx="360" cy="3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5409" y="487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14:cNvPr>
              <p14:cNvContentPartPr/>
              <p14:nvPr/>
            </p14:nvContentPartPr>
            <p14:xfrm>
              <a:off x="8425209" y="4514760"/>
              <a:ext cx="360" cy="3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9209" y="447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14:cNvPr>
              <p14:cNvContentPartPr/>
              <p14:nvPr/>
            </p14:nvContentPartPr>
            <p14:xfrm>
              <a:off x="8212809" y="4139280"/>
              <a:ext cx="360" cy="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809" y="410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14:cNvPr>
              <p14:cNvContentPartPr/>
              <p14:nvPr/>
            </p14:nvContentPartPr>
            <p14:xfrm>
              <a:off x="8678289" y="3820680"/>
              <a:ext cx="360" cy="3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28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14:cNvPr>
              <p14:cNvContentPartPr/>
              <p14:nvPr/>
            </p14:nvContentPartPr>
            <p14:xfrm>
              <a:off x="8499009" y="3543120"/>
              <a:ext cx="360" cy="36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00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14:cNvPr>
              <p14:cNvContentPartPr/>
              <p14:nvPr/>
            </p14:nvContentPartPr>
            <p14:xfrm>
              <a:off x="8816889" y="3273480"/>
              <a:ext cx="360" cy="36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0889" y="3237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14:cNvPr>
              <p14:cNvContentPartPr/>
              <p14:nvPr/>
            </p14:nvContentPartPr>
            <p14:xfrm>
              <a:off x="3338769" y="2751120"/>
              <a:ext cx="360" cy="36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769" y="2715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14:cNvPr>
              <p14:cNvContentPartPr/>
              <p14:nvPr/>
            </p14:nvContentPartPr>
            <p14:xfrm>
              <a:off x="5763729" y="963000"/>
              <a:ext cx="360" cy="36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7729" y="92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14:cNvPr>
              <p14:cNvContentPartPr/>
              <p14:nvPr/>
            </p14:nvContentPartPr>
            <p14:xfrm>
              <a:off x="6620889" y="1004040"/>
              <a:ext cx="360" cy="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889" y="96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14:cNvPr>
              <p14:cNvContentPartPr/>
              <p14:nvPr/>
            </p14:nvContentPartPr>
            <p14:xfrm>
              <a:off x="7331169" y="726480"/>
              <a:ext cx="1800" cy="3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6169" y="690480"/>
                <a:ext cx="9135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14:cNvPr>
              <p14:cNvContentPartPr/>
              <p14:nvPr/>
            </p14:nvContentPartPr>
            <p14:xfrm>
              <a:off x="6922929" y="620280"/>
              <a:ext cx="360" cy="3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6929" y="58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14:cNvPr>
              <p14:cNvContentPartPr/>
              <p14:nvPr/>
            </p14:nvContentPartPr>
            <p14:xfrm>
              <a:off x="7690449" y="603720"/>
              <a:ext cx="360" cy="3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4449" y="56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14:cNvPr>
              <p14:cNvContentPartPr/>
              <p14:nvPr/>
            </p14:nvContentPartPr>
            <p14:xfrm>
              <a:off x="7673889" y="824040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7889" y="78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14:cNvPr>
              <p14:cNvContentPartPr/>
              <p14:nvPr/>
            </p14:nvContentPartPr>
            <p14:xfrm>
              <a:off x="8074209" y="881640"/>
              <a:ext cx="360" cy="3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209" y="84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14:cNvPr>
              <p14:cNvContentPartPr/>
              <p14:nvPr/>
            </p14:nvContentPartPr>
            <p14:xfrm>
              <a:off x="8164209" y="716760"/>
              <a:ext cx="360" cy="18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28209" y="680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14:cNvPr>
              <p14:cNvContentPartPr/>
              <p14:nvPr/>
            </p14:nvContentPartPr>
            <p14:xfrm>
              <a:off x="8506929" y="987840"/>
              <a:ext cx="360" cy="3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951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14:cNvPr>
              <p14:cNvContentPartPr/>
              <p14:nvPr/>
            </p14:nvContentPartPr>
            <p14:xfrm>
              <a:off x="9013089" y="873360"/>
              <a:ext cx="360" cy="36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7089" y="83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14:cNvPr>
              <p14:cNvContentPartPr/>
              <p14:nvPr/>
            </p14:nvContentPartPr>
            <p14:xfrm>
              <a:off x="9118929" y="726480"/>
              <a:ext cx="360" cy="36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92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14:cNvPr>
              <p14:cNvContentPartPr/>
              <p14:nvPr/>
            </p14:nvContentPartPr>
            <p14:xfrm>
              <a:off x="9274449" y="905760"/>
              <a:ext cx="1800" cy="36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8449" y="8697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14:cNvPr>
              <p14:cNvContentPartPr/>
              <p14:nvPr/>
            </p14:nvContentPartPr>
            <p14:xfrm>
              <a:off x="7731129" y="5249520"/>
              <a:ext cx="360" cy="3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5129" y="521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14:cNvPr>
              <p14:cNvContentPartPr/>
              <p14:nvPr/>
            </p14:nvContentPartPr>
            <p14:xfrm>
              <a:off x="7926969" y="5216760"/>
              <a:ext cx="360" cy="36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096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14:cNvPr>
              <p14:cNvContentPartPr/>
              <p14:nvPr/>
            </p14:nvContentPartPr>
            <p14:xfrm>
              <a:off x="7452129" y="5559480"/>
              <a:ext cx="1800" cy="3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6129" y="5523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14:cNvPr>
              <p14:cNvContentPartPr/>
              <p14:nvPr/>
            </p14:nvContentPartPr>
            <p14:xfrm>
              <a:off x="7371849" y="5224680"/>
              <a:ext cx="360" cy="3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5849" y="518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14:cNvPr>
              <p14:cNvContentPartPr/>
              <p14:nvPr/>
            </p14:nvContentPartPr>
            <p14:xfrm>
              <a:off x="7217049" y="4947120"/>
              <a:ext cx="360" cy="3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049" y="491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14:cNvPr>
              <p14:cNvContentPartPr/>
              <p14:nvPr/>
            </p14:nvContentPartPr>
            <p14:xfrm>
              <a:off x="7510809" y="4367520"/>
              <a:ext cx="360" cy="36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14:cNvPr>
              <p14:cNvContentPartPr/>
              <p14:nvPr/>
            </p14:nvContentPartPr>
            <p14:xfrm>
              <a:off x="7478049" y="4710600"/>
              <a:ext cx="360" cy="3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2049" y="467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14:cNvPr>
              <p14:cNvContentPartPr/>
              <p14:nvPr/>
            </p14:nvContentPartPr>
            <p14:xfrm>
              <a:off x="7274289" y="4612320"/>
              <a:ext cx="360" cy="3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289" y="457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14:cNvPr>
              <p14:cNvContentPartPr/>
              <p14:nvPr/>
            </p14:nvContentPartPr>
            <p14:xfrm>
              <a:off x="7551489" y="4914720"/>
              <a:ext cx="360" cy="36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489" y="4878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14:cNvPr>
              <p14:cNvContentPartPr/>
              <p14:nvPr/>
            </p14:nvContentPartPr>
            <p14:xfrm>
              <a:off x="7845609" y="4979880"/>
              <a:ext cx="360" cy="36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09" y="494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14:cNvPr>
              <p14:cNvContentPartPr/>
              <p14:nvPr/>
            </p14:nvContentPartPr>
            <p14:xfrm>
              <a:off x="7739409" y="4645080"/>
              <a:ext cx="360" cy="3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409" y="4609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14:cNvPr>
              <p14:cNvContentPartPr/>
              <p14:nvPr/>
            </p14:nvContentPartPr>
            <p14:xfrm>
              <a:off x="7780089" y="4392000"/>
              <a:ext cx="360" cy="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4089" y="4356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14:cNvPr>
              <p14:cNvContentPartPr/>
              <p14:nvPr/>
            </p14:nvContentPartPr>
            <p14:xfrm>
              <a:off x="7894569" y="4710600"/>
              <a:ext cx="8640" cy="504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858569" y="4674600"/>
                <a:ext cx="80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14:cNvPr>
              <p14:cNvContentPartPr/>
              <p14:nvPr/>
            </p14:nvContentPartPr>
            <p14:xfrm>
              <a:off x="7673889" y="5437080"/>
              <a:ext cx="360" cy="36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788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14:cNvPr>
              <p14:cNvContentPartPr/>
              <p14:nvPr/>
            </p14:nvContentPartPr>
            <p14:xfrm>
              <a:off x="1616169" y="5551560"/>
              <a:ext cx="360" cy="36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551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14:cNvPr>
              <p14:cNvContentPartPr/>
              <p14:nvPr/>
            </p14:nvContentPartPr>
            <p14:xfrm>
              <a:off x="1182009" y="5483520"/>
              <a:ext cx="1800" cy="1908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46009" y="5447520"/>
                <a:ext cx="73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14:cNvPr>
              <p14:cNvContentPartPr/>
              <p14:nvPr/>
            </p14:nvContentPartPr>
            <p14:xfrm>
              <a:off x="1125129" y="5355360"/>
              <a:ext cx="1800" cy="3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129" y="53193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14:cNvPr>
              <p14:cNvContentPartPr/>
              <p14:nvPr/>
            </p14:nvContentPartPr>
            <p14:xfrm>
              <a:off x="977889" y="5478120"/>
              <a:ext cx="1800" cy="18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932889" y="5442120"/>
                <a:ext cx="9135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14:cNvPr>
              <p14:cNvContentPartPr/>
              <p14:nvPr/>
            </p14:nvContentPartPr>
            <p14:xfrm>
              <a:off x="938649" y="5641200"/>
              <a:ext cx="360" cy="3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649" y="5605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14:cNvPr>
              <p14:cNvContentPartPr/>
              <p14:nvPr/>
            </p14:nvContentPartPr>
            <p14:xfrm>
              <a:off x="1175169" y="5706720"/>
              <a:ext cx="360" cy="3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16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14:cNvPr>
              <p14:cNvContentPartPr/>
              <p14:nvPr/>
            </p14:nvContentPartPr>
            <p14:xfrm>
              <a:off x="1493769" y="5803200"/>
              <a:ext cx="360" cy="18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57769" y="5767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14:cNvPr>
              <p14:cNvContentPartPr/>
              <p14:nvPr/>
            </p14:nvContentPartPr>
            <p14:xfrm>
              <a:off x="1428609" y="5584320"/>
              <a:ext cx="360" cy="36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60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14:cNvPr>
              <p14:cNvContentPartPr/>
              <p14:nvPr/>
            </p14:nvContentPartPr>
            <p14:xfrm>
              <a:off x="1958889" y="5232960"/>
              <a:ext cx="360" cy="36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2889" y="5196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14:cNvPr>
              <p14:cNvContentPartPr/>
              <p14:nvPr/>
            </p14:nvContentPartPr>
            <p14:xfrm>
              <a:off x="2416449" y="5861520"/>
              <a:ext cx="360" cy="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449" y="5825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14:cNvPr>
              <p14:cNvContentPartPr/>
              <p14:nvPr/>
            </p14:nvContentPartPr>
            <p14:xfrm>
              <a:off x="318009" y="5869800"/>
              <a:ext cx="360" cy="3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009" y="5833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14:cNvPr>
              <p14:cNvContentPartPr/>
              <p14:nvPr/>
            </p14:nvContentPartPr>
            <p14:xfrm>
              <a:off x="3412209" y="5069880"/>
              <a:ext cx="360" cy="36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209" y="503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14:cNvPr>
              <p14:cNvContentPartPr/>
              <p14:nvPr/>
            </p14:nvContentPartPr>
            <p14:xfrm>
              <a:off x="3061209" y="5575680"/>
              <a:ext cx="360" cy="3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53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14:cNvPr>
              <p14:cNvContentPartPr/>
              <p14:nvPr/>
            </p14:nvContentPartPr>
            <p14:xfrm>
              <a:off x="2718489" y="5200200"/>
              <a:ext cx="360" cy="3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489" y="5164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14:cNvPr>
              <p14:cNvContentPartPr/>
              <p14:nvPr/>
            </p14:nvContentPartPr>
            <p14:xfrm>
              <a:off x="2685729" y="5665680"/>
              <a:ext cx="360" cy="36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72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14:cNvPr>
              <p14:cNvContentPartPr/>
              <p14:nvPr/>
            </p14:nvContentPartPr>
            <p14:xfrm>
              <a:off x="2873649" y="5828760"/>
              <a:ext cx="360" cy="36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649" y="5792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14:cNvPr>
              <p14:cNvContentPartPr/>
              <p14:nvPr/>
            </p14:nvContentPartPr>
            <p14:xfrm>
              <a:off x="2285769" y="5649120"/>
              <a:ext cx="360" cy="3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9769" y="561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14:cNvPr>
              <p14:cNvContentPartPr/>
              <p14:nvPr/>
            </p14:nvContentPartPr>
            <p14:xfrm>
              <a:off x="1902009" y="5714640"/>
              <a:ext cx="1800" cy="3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66009" y="56786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14:cNvPr>
              <p14:cNvContentPartPr/>
              <p14:nvPr/>
            </p14:nvContentPartPr>
            <p14:xfrm>
              <a:off x="2040609" y="5878080"/>
              <a:ext cx="360" cy="3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60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14:cNvPr>
              <p14:cNvContentPartPr/>
              <p14:nvPr/>
            </p14:nvContentPartPr>
            <p14:xfrm>
              <a:off x="2318529" y="5004360"/>
              <a:ext cx="360" cy="36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529" y="4968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14:cNvPr>
              <p14:cNvContentPartPr/>
              <p14:nvPr/>
            </p14:nvContentPartPr>
            <p14:xfrm>
              <a:off x="2604369" y="4653360"/>
              <a:ext cx="360" cy="36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6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14:cNvPr>
              <p14:cNvContentPartPr/>
              <p14:nvPr/>
            </p14:nvContentPartPr>
            <p14:xfrm>
              <a:off x="2465409" y="4473720"/>
              <a:ext cx="360" cy="36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409" y="443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14:cNvPr>
              <p14:cNvContentPartPr/>
              <p14:nvPr/>
            </p14:nvContentPartPr>
            <p14:xfrm>
              <a:off x="2163369" y="4383720"/>
              <a:ext cx="360" cy="3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434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14:cNvPr>
              <p14:cNvContentPartPr/>
              <p14:nvPr/>
            </p14:nvContentPartPr>
            <p14:xfrm>
              <a:off x="2163369" y="4733640"/>
              <a:ext cx="360" cy="18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27369" y="4697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14:cNvPr>
              <p14:cNvContentPartPr/>
              <p14:nvPr/>
            </p14:nvContentPartPr>
            <p14:xfrm>
              <a:off x="1902009" y="4988160"/>
              <a:ext cx="360" cy="3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14:cNvPr>
              <p14:cNvContentPartPr/>
              <p14:nvPr/>
            </p14:nvContentPartPr>
            <p14:xfrm>
              <a:off x="1763049" y="5135040"/>
              <a:ext cx="360" cy="36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14:cNvPr>
              <p14:cNvContentPartPr/>
              <p14:nvPr/>
            </p14:nvContentPartPr>
            <p14:xfrm>
              <a:off x="1730649" y="5437080"/>
              <a:ext cx="360" cy="36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6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14:cNvPr>
              <p14:cNvContentPartPr/>
              <p14:nvPr/>
            </p14:nvContentPartPr>
            <p14:xfrm>
              <a:off x="1967169" y="5494320"/>
              <a:ext cx="360" cy="36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169" y="545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14:cNvPr>
              <p14:cNvContentPartPr/>
              <p14:nvPr/>
            </p14:nvContentPartPr>
            <p14:xfrm>
              <a:off x="2097849" y="5347080"/>
              <a:ext cx="360" cy="36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849" y="531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14:cNvPr>
              <p14:cNvContentPartPr/>
              <p14:nvPr/>
            </p14:nvContentPartPr>
            <p14:xfrm>
              <a:off x="2408169" y="5339160"/>
              <a:ext cx="3600" cy="504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372169" y="5303160"/>
                <a:ext cx="75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14:cNvPr>
              <p14:cNvContentPartPr/>
              <p14:nvPr/>
            </p14:nvContentPartPr>
            <p14:xfrm>
              <a:off x="2448849" y="5575680"/>
              <a:ext cx="360" cy="36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2849" y="553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14:cNvPr>
              <p14:cNvContentPartPr/>
              <p14:nvPr/>
            </p14:nvContentPartPr>
            <p14:xfrm>
              <a:off x="2840889" y="5420520"/>
              <a:ext cx="360" cy="36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889" y="5384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14:cNvPr>
              <p14:cNvContentPartPr/>
              <p14:nvPr/>
            </p14:nvContentPartPr>
            <p14:xfrm>
              <a:off x="3020529" y="5216760"/>
              <a:ext cx="360" cy="36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45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14:cNvPr>
              <p14:cNvContentPartPr/>
              <p14:nvPr/>
            </p14:nvContentPartPr>
            <p14:xfrm>
              <a:off x="3298089" y="5298480"/>
              <a:ext cx="360" cy="3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089" y="5262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14:cNvPr>
              <p14:cNvContentPartPr/>
              <p14:nvPr/>
            </p14:nvContentPartPr>
            <p14:xfrm>
              <a:off x="3086049" y="4996440"/>
              <a:ext cx="360" cy="36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049" y="496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14:cNvPr>
              <p14:cNvContentPartPr/>
              <p14:nvPr/>
            </p14:nvContentPartPr>
            <p14:xfrm>
              <a:off x="2947089" y="4898160"/>
              <a:ext cx="360" cy="36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1089" y="486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14:cNvPr>
              <p14:cNvContentPartPr/>
              <p14:nvPr/>
            </p14:nvContentPartPr>
            <p14:xfrm>
              <a:off x="2481609" y="4829760"/>
              <a:ext cx="3240" cy="360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441109" y="4793760"/>
                <a:ext cx="83835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14:cNvPr>
              <p14:cNvContentPartPr/>
              <p14:nvPr/>
            </p14:nvContentPartPr>
            <p14:xfrm>
              <a:off x="2694009" y="4988160"/>
              <a:ext cx="360" cy="3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8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14:cNvPr>
              <p14:cNvContentPartPr/>
              <p14:nvPr/>
            </p14:nvContentPartPr>
            <p14:xfrm>
              <a:off x="2857089" y="4440960"/>
              <a:ext cx="360" cy="36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108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14:cNvPr>
              <p14:cNvContentPartPr/>
              <p14:nvPr/>
            </p14:nvContentPartPr>
            <p14:xfrm>
              <a:off x="2661249" y="4179960"/>
              <a:ext cx="360" cy="36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249" y="414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14:cNvPr>
              <p14:cNvContentPartPr/>
              <p14:nvPr/>
            </p14:nvContentPartPr>
            <p14:xfrm>
              <a:off x="2432649" y="4155120"/>
              <a:ext cx="360" cy="3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649" y="411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14:cNvPr>
              <p14:cNvContentPartPr/>
              <p14:nvPr/>
            </p14:nvContentPartPr>
            <p14:xfrm>
              <a:off x="2522289" y="3885840"/>
              <a:ext cx="360" cy="36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6289" y="384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14:cNvPr>
              <p14:cNvContentPartPr/>
              <p14:nvPr/>
            </p14:nvContentPartPr>
            <p14:xfrm>
              <a:off x="2440569" y="3709800"/>
              <a:ext cx="360" cy="50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569" y="3673800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14:cNvPr>
              <p14:cNvContentPartPr/>
              <p14:nvPr/>
            </p14:nvContentPartPr>
            <p14:xfrm>
              <a:off x="2628489" y="3469680"/>
              <a:ext cx="360" cy="3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48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14:cNvPr>
              <p14:cNvContentPartPr/>
              <p14:nvPr/>
            </p14:nvContentPartPr>
            <p14:xfrm>
              <a:off x="2889849" y="3420360"/>
              <a:ext cx="360" cy="3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3849" y="3384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14:cNvPr>
              <p14:cNvContentPartPr/>
              <p14:nvPr/>
            </p14:nvContentPartPr>
            <p14:xfrm>
              <a:off x="3102249" y="3534840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34988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oup 541">
            <a:extLst>
              <a:ext uri="{FF2B5EF4-FFF2-40B4-BE49-F238E27FC236}">
                <a16:creationId xmlns:a16="http://schemas.microsoft.com/office/drawing/2014/main" id="{98AC6214-A749-4EF0-4612-D36F787342A8}"/>
              </a:ext>
            </a:extLst>
          </p:cNvPr>
          <p:cNvGrpSpPr/>
          <p:nvPr/>
        </p:nvGrpSpPr>
        <p:grpSpPr>
          <a:xfrm>
            <a:off x="2791929" y="3853080"/>
            <a:ext cx="138960" cy="16560"/>
            <a:chOff x="2791929" y="3853080"/>
            <a:chExt cx="13896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14:cNvPr>
                <p14:cNvContentPartPr/>
                <p14:nvPr/>
              </p14:nvContentPartPr>
              <p14:xfrm>
                <a:off x="2930529" y="3853080"/>
                <a:ext cx="360" cy="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4529" y="3817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14:cNvPr>
                <p14:cNvContentPartPr/>
                <p14:nvPr/>
              </p14:nvContentPartPr>
              <p14:xfrm>
                <a:off x="2791929" y="3869280"/>
                <a:ext cx="360" cy="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5929" y="38332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14:cNvPr>
              <p14:cNvContentPartPr/>
              <p14:nvPr/>
            </p14:nvContentPartPr>
            <p14:xfrm>
              <a:off x="2865369" y="4187880"/>
              <a:ext cx="360" cy="36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369" y="415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14:cNvPr>
              <p14:cNvContentPartPr/>
              <p14:nvPr/>
            </p14:nvContentPartPr>
            <p14:xfrm>
              <a:off x="3045009" y="4089960"/>
              <a:ext cx="360" cy="36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405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14:cNvPr>
              <p14:cNvContentPartPr/>
              <p14:nvPr/>
            </p14:nvContentPartPr>
            <p14:xfrm>
              <a:off x="3216369" y="4286160"/>
              <a:ext cx="360" cy="180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80369" y="4250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14:cNvPr>
              <p14:cNvContentPartPr/>
              <p14:nvPr/>
            </p14:nvContentPartPr>
            <p14:xfrm>
              <a:off x="3102249" y="4457160"/>
              <a:ext cx="360" cy="36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4421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14:cNvPr>
              <p14:cNvContentPartPr/>
              <p14:nvPr/>
            </p14:nvContentPartPr>
            <p14:xfrm>
              <a:off x="2996049" y="4620960"/>
              <a:ext cx="360" cy="36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049" y="458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14:cNvPr>
              <p14:cNvContentPartPr/>
              <p14:nvPr/>
            </p14:nvContentPartPr>
            <p14:xfrm>
              <a:off x="3159489" y="4702320"/>
              <a:ext cx="360" cy="36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3489" y="466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14:cNvPr>
              <p14:cNvContentPartPr/>
              <p14:nvPr/>
            </p14:nvContentPartPr>
            <p14:xfrm>
              <a:off x="3379809" y="4759200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3809" y="472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14:cNvPr>
              <p14:cNvContentPartPr/>
              <p14:nvPr/>
            </p14:nvContentPartPr>
            <p14:xfrm>
              <a:off x="3469449" y="4873680"/>
              <a:ext cx="360" cy="3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449" y="483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14:cNvPr>
              <p14:cNvContentPartPr/>
              <p14:nvPr/>
            </p14:nvContentPartPr>
            <p14:xfrm>
              <a:off x="3257049" y="4963680"/>
              <a:ext cx="360" cy="36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04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14:cNvPr>
              <p14:cNvContentPartPr/>
              <p14:nvPr/>
            </p14:nvContentPartPr>
            <p14:xfrm>
              <a:off x="3330489" y="5535000"/>
              <a:ext cx="360" cy="360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489" y="549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14:cNvPr>
              <p14:cNvContentPartPr/>
              <p14:nvPr/>
            </p14:nvContentPartPr>
            <p14:xfrm>
              <a:off x="3526689" y="5461560"/>
              <a:ext cx="360" cy="36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542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14:cNvPr>
              <p14:cNvContentPartPr/>
              <p14:nvPr/>
            </p14:nvContentPartPr>
            <p14:xfrm>
              <a:off x="3298089" y="5657760"/>
              <a:ext cx="360" cy="36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089" y="5621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14:cNvPr>
              <p14:cNvContentPartPr/>
              <p14:nvPr/>
            </p14:nvContentPartPr>
            <p14:xfrm>
              <a:off x="3665289" y="5608440"/>
              <a:ext cx="360" cy="36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289" y="557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14:cNvPr>
              <p14:cNvContentPartPr/>
              <p14:nvPr/>
            </p14:nvContentPartPr>
            <p14:xfrm>
              <a:off x="3910449" y="5664240"/>
              <a:ext cx="1800" cy="180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874449" y="5619240"/>
                <a:ext cx="7344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14:cNvPr>
              <p14:cNvContentPartPr/>
              <p14:nvPr/>
            </p14:nvContentPartPr>
            <p14:xfrm>
              <a:off x="3632529" y="5755320"/>
              <a:ext cx="360" cy="36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529" y="571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14:cNvPr>
              <p14:cNvContentPartPr/>
              <p14:nvPr/>
            </p14:nvContentPartPr>
            <p14:xfrm>
              <a:off x="3477729" y="5673960"/>
              <a:ext cx="360" cy="36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172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14:cNvPr>
              <p14:cNvContentPartPr/>
              <p14:nvPr/>
            </p14:nvContentPartPr>
            <p14:xfrm>
              <a:off x="3216369" y="5853600"/>
              <a:ext cx="360" cy="36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369" y="5817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14:cNvPr>
              <p14:cNvContentPartPr/>
              <p14:nvPr/>
            </p14:nvContentPartPr>
            <p14:xfrm>
              <a:off x="3061209" y="5739120"/>
              <a:ext cx="360" cy="3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70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14:cNvPr>
              <p14:cNvContentPartPr/>
              <p14:nvPr/>
            </p14:nvContentPartPr>
            <p14:xfrm>
              <a:off x="7878369" y="1101960"/>
              <a:ext cx="360" cy="3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14:cNvPr>
              <p14:cNvContentPartPr/>
              <p14:nvPr/>
            </p14:nvContentPartPr>
            <p14:xfrm>
              <a:off x="7559769" y="1061280"/>
              <a:ext cx="360" cy="36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3769" y="102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14:cNvPr>
              <p14:cNvContentPartPr/>
              <p14:nvPr/>
            </p14:nvContentPartPr>
            <p14:xfrm>
              <a:off x="8253849" y="1101960"/>
              <a:ext cx="360" cy="36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784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14:cNvPr>
              <p14:cNvContentPartPr/>
              <p14:nvPr/>
            </p14:nvContentPartPr>
            <p14:xfrm>
              <a:off x="9388569" y="1118160"/>
              <a:ext cx="360" cy="3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569" y="108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14:cNvPr>
              <p14:cNvContentPartPr/>
              <p14:nvPr/>
            </p14:nvContentPartPr>
            <p14:xfrm>
              <a:off x="8629329" y="2326680"/>
              <a:ext cx="360" cy="36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329" y="22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14:cNvPr>
              <p14:cNvContentPartPr/>
              <p14:nvPr/>
            </p14:nvContentPartPr>
            <p14:xfrm>
              <a:off x="8923089" y="2138760"/>
              <a:ext cx="360" cy="36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7089" y="2102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14:cNvPr>
              <p14:cNvContentPartPr/>
              <p14:nvPr/>
            </p14:nvContentPartPr>
            <p14:xfrm>
              <a:off x="7706649" y="2383560"/>
              <a:ext cx="360" cy="36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649" y="2347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14:cNvPr>
              <p14:cNvContentPartPr/>
              <p14:nvPr/>
            </p14:nvContentPartPr>
            <p14:xfrm>
              <a:off x="8172129" y="2285640"/>
              <a:ext cx="360" cy="3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12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14:cNvPr>
              <p14:cNvContentPartPr/>
              <p14:nvPr/>
            </p14:nvContentPartPr>
            <p14:xfrm>
              <a:off x="8384529" y="2432880"/>
              <a:ext cx="360" cy="36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529" y="2396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14:cNvPr>
              <p14:cNvContentPartPr/>
              <p14:nvPr/>
            </p14:nvContentPartPr>
            <p14:xfrm>
              <a:off x="8490369" y="2253240"/>
              <a:ext cx="360" cy="360"/>
            </p14:xfrm>
          </p:contentPart>
        </mc:Choice>
        <mc:Fallback xmlns="">
          <p:pic>
            <p:nvPicPr>
              <p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4369" y="2217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14:cNvPr>
              <p14:cNvContentPartPr/>
              <p14:nvPr/>
            </p14:nvContentPartPr>
            <p14:xfrm>
              <a:off x="8580369" y="2677320"/>
              <a:ext cx="360" cy="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2641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14:cNvPr>
              <p14:cNvContentPartPr/>
              <p14:nvPr/>
            </p14:nvContentPartPr>
            <p14:xfrm>
              <a:off x="8531409" y="2424240"/>
              <a:ext cx="360" cy="360"/>
            </p14:xfrm>
          </p:contentPart>
        </mc:Choice>
        <mc:Fallback xmlns="">
          <p:pic>
            <p:nvPicPr>
              <p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5409" y="2388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14:cNvPr>
              <p14:cNvContentPartPr/>
              <p14:nvPr/>
            </p14:nvContentPartPr>
            <p14:xfrm>
              <a:off x="8760009" y="2824560"/>
              <a:ext cx="360" cy="36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4009" y="2788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14:cNvPr>
              <p14:cNvContentPartPr/>
              <p14:nvPr/>
            </p14:nvContentPartPr>
            <p14:xfrm>
              <a:off x="8196609" y="2800080"/>
              <a:ext cx="360" cy="36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9" y="2764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14:cNvPr>
              <p14:cNvContentPartPr/>
              <p14:nvPr/>
            </p14:nvContentPartPr>
            <p14:xfrm>
              <a:off x="8311089" y="2636640"/>
              <a:ext cx="360" cy="36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2600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14:cNvPr>
              <p14:cNvContentPartPr/>
              <p14:nvPr/>
            </p14:nvContentPartPr>
            <p14:xfrm>
              <a:off x="8351769" y="3012120"/>
              <a:ext cx="360" cy="36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5769" y="297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14:cNvPr>
              <p14:cNvContentPartPr/>
              <p14:nvPr/>
            </p14:nvContentPartPr>
            <p14:xfrm>
              <a:off x="8106969" y="3143160"/>
              <a:ext cx="360" cy="36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0969" y="310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14:cNvPr>
              <p14:cNvContentPartPr/>
              <p14:nvPr/>
            </p14:nvContentPartPr>
            <p14:xfrm>
              <a:off x="7935249" y="3477600"/>
              <a:ext cx="360" cy="36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249" y="344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14:cNvPr>
              <p14:cNvContentPartPr/>
              <p14:nvPr/>
            </p14:nvContentPartPr>
            <p14:xfrm>
              <a:off x="8188329" y="3379680"/>
              <a:ext cx="1800" cy="36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52329" y="33436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14:cNvPr>
              <p14:cNvContentPartPr/>
              <p14:nvPr/>
            </p14:nvContentPartPr>
            <p14:xfrm>
              <a:off x="8082129" y="3731040"/>
              <a:ext cx="360" cy="3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12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14:cNvPr>
              <p14:cNvContentPartPr/>
              <p14:nvPr/>
            </p14:nvContentPartPr>
            <p14:xfrm>
              <a:off x="7837329" y="4016520"/>
              <a:ext cx="360" cy="36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329" y="398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14:cNvPr>
              <p14:cNvContentPartPr/>
              <p14:nvPr/>
            </p14:nvContentPartPr>
            <p14:xfrm>
              <a:off x="8065929" y="4000320"/>
              <a:ext cx="360" cy="360"/>
            </p14:xfrm>
          </p:contentPart>
        </mc:Choice>
        <mc:Fallback xmlns=""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92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14:cNvPr>
              <p14:cNvContentPartPr/>
              <p14:nvPr/>
            </p14:nvContentPartPr>
            <p14:xfrm>
              <a:off x="7943529" y="4245120"/>
              <a:ext cx="360" cy="36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420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14:cNvPr>
              <p14:cNvContentPartPr/>
              <p14:nvPr/>
            </p14:nvContentPartPr>
            <p14:xfrm>
              <a:off x="7804929" y="3681720"/>
              <a:ext cx="360" cy="36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29" y="364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14:cNvPr>
              <p14:cNvContentPartPr/>
              <p14:nvPr/>
            </p14:nvContentPartPr>
            <p14:xfrm>
              <a:off x="7690449" y="3247920"/>
              <a:ext cx="360" cy="180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54449" y="3211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14:cNvPr>
              <p14:cNvContentPartPr/>
              <p14:nvPr/>
            </p14:nvContentPartPr>
            <p14:xfrm>
              <a:off x="8016969" y="2849040"/>
              <a:ext cx="360" cy="3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0969" y="2813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14:cNvPr>
              <p14:cNvContentPartPr/>
              <p14:nvPr/>
            </p14:nvContentPartPr>
            <p14:xfrm>
              <a:off x="7976289" y="2359440"/>
              <a:ext cx="360" cy="360"/>
            </p14:xfrm>
          </p:contentPart>
        </mc:Choice>
        <mc:Fallback xmlns="">
          <p:pic>
            <p:nvPicPr>
              <p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0289" y="2323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14:cNvPr>
              <p14:cNvContentPartPr/>
              <p14:nvPr/>
            </p14:nvContentPartPr>
            <p14:xfrm>
              <a:off x="8130009" y="2481480"/>
              <a:ext cx="1800" cy="360"/>
            </p14:xfrm>
          </p:contentPart>
        </mc:Choice>
        <mc:Fallback xmlns="">
          <p:pic>
            <p:nvPicPr>
              <p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94009" y="2445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14:cNvPr>
              <p14:cNvContentPartPr/>
              <p14:nvPr/>
            </p14:nvContentPartPr>
            <p14:xfrm>
              <a:off x="7943529" y="2702160"/>
              <a:ext cx="360" cy="36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2666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14:cNvPr>
              <p14:cNvContentPartPr/>
              <p14:nvPr/>
            </p14:nvContentPartPr>
            <p14:xfrm>
              <a:off x="7682529" y="2571480"/>
              <a:ext cx="360" cy="36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529" y="253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14:cNvPr>
              <p14:cNvContentPartPr/>
              <p14:nvPr/>
            </p14:nvContentPartPr>
            <p14:xfrm>
              <a:off x="7870089" y="2530440"/>
              <a:ext cx="360" cy="3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4089" y="2494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14:cNvPr>
              <p14:cNvContentPartPr/>
              <p14:nvPr/>
            </p14:nvContentPartPr>
            <p14:xfrm>
              <a:off x="7502889" y="2277360"/>
              <a:ext cx="360" cy="36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6889" y="2241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14:cNvPr>
              <p14:cNvContentPartPr/>
              <p14:nvPr/>
            </p14:nvContentPartPr>
            <p14:xfrm>
              <a:off x="7314969" y="2236680"/>
              <a:ext cx="360" cy="36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969" y="220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14:cNvPr>
              <p14:cNvContentPartPr/>
              <p14:nvPr/>
            </p14:nvContentPartPr>
            <p14:xfrm>
              <a:off x="6988449" y="2226960"/>
              <a:ext cx="360" cy="180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52449" y="21909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14:cNvPr>
              <p14:cNvContentPartPr/>
              <p14:nvPr/>
            </p14:nvContentPartPr>
            <p14:xfrm>
              <a:off x="6898449" y="758880"/>
              <a:ext cx="360" cy="360"/>
            </p14:xfrm>
          </p:contentPart>
        </mc:Choice>
        <mc:Fallback xmlns=""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449" y="722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14:cNvPr>
              <p14:cNvContentPartPr/>
              <p14:nvPr/>
            </p14:nvContentPartPr>
            <p14:xfrm>
              <a:off x="6743289" y="2285640"/>
              <a:ext cx="360" cy="360"/>
            </p14:xfrm>
          </p:contentPart>
        </mc:Choice>
        <mc:Fallback xmlns=""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28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14:cNvPr>
              <p14:cNvContentPartPr/>
              <p14:nvPr/>
            </p14:nvContentPartPr>
            <p14:xfrm>
              <a:off x="7118769" y="2514240"/>
              <a:ext cx="360" cy="360"/>
            </p14:xfrm>
          </p:contentPart>
        </mc:Choice>
        <mc:Fallback xmlns="">
          <p:pic>
            <p:nvPicPr>
              <p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2769" y="2478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14:cNvPr>
              <p14:cNvContentPartPr/>
              <p14:nvPr/>
            </p14:nvContentPartPr>
            <p14:xfrm>
              <a:off x="7494609" y="2473560"/>
              <a:ext cx="360" cy="360"/>
            </p14:xfrm>
          </p:contentPart>
        </mc:Choice>
        <mc:Fallback xmlns=""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609" y="2437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14:cNvPr>
              <p14:cNvContentPartPr/>
              <p14:nvPr/>
            </p14:nvContentPartPr>
            <p14:xfrm>
              <a:off x="7445289" y="2742840"/>
              <a:ext cx="360" cy="360"/>
            </p14:xfrm>
          </p:contentPart>
        </mc:Choice>
        <mc:Fallback xmlns=""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289" y="270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14:cNvPr>
              <p14:cNvContentPartPr/>
              <p14:nvPr/>
            </p14:nvContentPartPr>
            <p14:xfrm>
              <a:off x="7649769" y="2832480"/>
              <a:ext cx="360" cy="36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3769" y="279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14:cNvPr>
              <p14:cNvContentPartPr/>
              <p14:nvPr/>
            </p14:nvContentPartPr>
            <p14:xfrm>
              <a:off x="7845609" y="2824560"/>
              <a:ext cx="360" cy="180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09" y="277956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14:cNvPr>
              <p14:cNvContentPartPr/>
              <p14:nvPr/>
            </p14:nvContentPartPr>
            <p14:xfrm>
              <a:off x="7878369" y="3044880"/>
              <a:ext cx="360" cy="3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00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14:cNvPr>
              <p14:cNvContentPartPr/>
              <p14:nvPr/>
            </p14:nvContentPartPr>
            <p14:xfrm>
              <a:off x="7568049" y="3093840"/>
              <a:ext cx="360" cy="36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2049" y="3057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14:cNvPr>
              <p14:cNvContentPartPr/>
              <p14:nvPr/>
            </p14:nvContentPartPr>
            <p14:xfrm>
              <a:off x="7878369" y="3224520"/>
              <a:ext cx="360" cy="36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14:cNvPr>
              <p14:cNvContentPartPr/>
              <p14:nvPr/>
            </p14:nvContentPartPr>
            <p14:xfrm>
              <a:off x="7641489" y="3543120"/>
              <a:ext cx="360" cy="36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548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14:cNvPr>
              <p14:cNvContentPartPr/>
              <p14:nvPr/>
            </p14:nvContentPartPr>
            <p14:xfrm>
              <a:off x="3698049" y="3093840"/>
              <a:ext cx="360" cy="36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049" y="3057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14:cNvPr>
              <p14:cNvContentPartPr/>
              <p14:nvPr/>
            </p14:nvContentPartPr>
            <p14:xfrm>
              <a:off x="3567729" y="2888280"/>
              <a:ext cx="360" cy="180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1729" y="284328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14:cNvPr>
              <p14:cNvContentPartPr/>
              <p14:nvPr/>
            </p14:nvContentPartPr>
            <p14:xfrm>
              <a:off x="4179729" y="3445200"/>
              <a:ext cx="1800" cy="3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43729" y="3409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14:cNvPr>
              <p14:cNvContentPartPr/>
              <p14:nvPr/>
            </p14:nvContentPartPr>
            <p14:xfrm>
              <a:off x="4890009" y="3559320"/>
              <a:ext cx="360" cy="36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00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14:cNvPr>
              <p14:cNvContentPartPr/>
              <p14:nvPr/>
            </p14:nvContentPartPr>
            <p14:xfrm>
              <a:off x="4816569" y="4212720"/>
              <a:ext cx="360" cy="36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569" y="417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14:cNvPr>
              <p14:cNvContentPartPr/>
              <p14:nvPr/>
            </p14:nvContentPartPr>
            <p14:xfrm>
              <a:off x="5077569" y="4596120"/>
              <a:ext cx="360" cy="36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56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14:cNvPr>
              <p14:cNvContentPartPr/>
              <p14:nvPr/>
            </p14:nvContentPartPr>
            <p14:xfrm>
              <a:off x="5779929" y="4253400"/>
              <a:ext cx="360" cy="3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3929" y="421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14:cNvPr>
              <p14:cNvContentPartPr/>
              <p14:nvPr/>
            </p14:nvContentPartPr>
            <p14:xfrm>
              <a:off x="5657529" y="3836880"/>
              <a:ext cx="360" cy="36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529" y="380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14:cNvPr>
              <p14:cNvContentPartPr/>
              <p14:nvPr/>
            </p14:nvContentPartPr>
            <p14:xfrm>
              <a:off x="5502369" y="3281760"/>
              <a:ext cx="360" cy="3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636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14:cNvPr>
              <p14:cNvContentPartPr/>
              <p14:nvPr/>
            </p14:nvContentPartPr>
            <p14:xfrm>
              <a:off x="6498489" y="2783520"/>
              <a:ext cx="360" cy="180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62489" y="27475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14:cNvPr>
              <p14:cNvContentPartPr/>
              <p14:nvPr/>
            </p14:nvContentPartPr>
            <p14:xfrm>
              <a:off x="6522969" y="2619000"/>
              <a:ext cx="360" cy="1800"/>
            </p14:xfrm>
          </p:contentPart>
        </mc:Choice>
        <mc:Fallback xmlns=""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86969" y="2583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14:cNvPr>
              <p14:cNvContentPartPr/>
              <p14:nvPr/>
            </p14:nvContentPartPr>
            <p14:xfrm>
              <a:off x="6547449" y="2391840"/>
              <a:ext cx="360" cy="180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11449" y="235584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7" name="Group 686">
            <a:extLst>
              <a:ext uri="{FF2B5EF4-FFF2-40B4-BE49-F238E27FC236}">
                <a16:creationId xmlns:a16="http://schemas.microsoft.com/office/drawing/2014/main" id="{F8D32627-E36F-40E1-EFCB-DF06FF6299B5}"/>
              </a:ext>
            </a:extLst>
          </p:cNvPr>
          <p:cNvGrpSpPr/>
          <p:nvPr/>
        </p:nvGrpSpPr>
        <p:grpSpPr>
          <a:xfrm>
            <a:off x="6751569" y="2628720"/>
            <a:ext cx="114840" cy="8280"/>
            <a:chOff x="6751569" y="2628720"/>
            <a:chExt cx="114840" cy="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14:cNvPr>
                <p14:cNvContentPartPr/>
                <p14:nvPr/>
              </p14:nvContentPartPr>
              <p14:xfrm>
                <a:off x="6751569" y="2628720"/>
                <a:ext cx="5040" cy="3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15569" y="2592720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14:cNvPr>
                <p14:cNvContentPartPr/>
                <p14:nvPr/>
              </p14:nvContentPartPr>
              <p14:xfrm>
                <a:off x="6866049" y="2636640"/>
                <a:ext cx="360" cy="36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0049" y="2600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14:cNvPr>
              <p14:cNvContentPartPr/>
              <p14:nvPr/>
            </p14:nvContentPartPr>
            <p14:xfrm>
              <a:off x="6882249" y="2416320"/>
              <a:ext cx="1800" cy="36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46249" y="23803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14:cNvPr>
              <p14:cNvContentPartPr/>
              <p14:nvPr/>
            </p14:nvContentPartPr>
            <p14:xfrm>
              <a:off x="7168089" y="3159360"/>
              <a:ext cx="360" cy="36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089" y="3123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14:cNvPr>
              <p14:cNvContentPartPr/>
              <p14:nvPr/>
            </p14:nvContentPartPr>
            <p14:xfrm>
              <a:off x="7264569" y="2832480"/>
              <a:ext cx="1800" cy="36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28569" y="2796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14:cNvPr>
              <p14:cNvContentPartPr/>
              <p14:nvPr/>
            </p14:nvContentPartPr>
            <p14:xfrm>
              <a:off x="6996369" y="2759040"/>
              <a:ext cx="360" cy="36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0369" y="2723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14:cNvPr>
              <p14:cNvContentPartPr/>
              <p14:nvPr/>
            </p14:nvContentPartPr>
            <p14:xfrm>
              <a:off x="6906729" y="3502080"/>
              <a:ext cx="360" cy="36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346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14:cNvPr>
              <p14:cNvContentPartPr/>
              <p14:nvPr/>
            </p14:nvContentPartPr>
            <p14:xfrm>
              <a:off x="7429089" y="3504240"/>
              <a:ext cx="6840" cy="648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7393089" y="3466122"/>
                <a:ext cx="78480" cy="82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14:cNvPr>
              <p14:cNvContentPartPr/>
              <p14:nvPr/>
            </p14:nvContentPartPr>
            <p14:xfrm>
              <a:off x="7429089" y="3281760"/>
              <a:ext cx="360" cy="36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308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14:cNvPr>
              <p14:cNvContentPartPr/>
              <p14:nvPr/>
            </p14:nvContentPartPr>
            <p14:xfrm>
              <a:off x="7282209" y="3036960"/>
              <a:ext cx="360" cy="3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6209" y="300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14:cNvPr>
              <p14:cNvContentPartPr/>
              <p14:nvPr/>
            </p14:nvContentPartPr>
            <p14:xfrm>
              <a:off x="7421169" y="2955240"/>
              <a:ext cx="360" cy="36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5169" y="291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14:cNvPr>
              <p14:cNvContentPartPr/>
              <p14:nvPr/>
            </p14:nvContentPartPr>
            <p14:xfrm>
              <a:off x="7306689" y="3934800"/>
              <a:ext cx="360" cy="1800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70689" y="38988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14:cNvPr>
              <p14:cNvContentPartPr/>
              <p14:nvPr/>
            </p14:nvContentPartPr>
            <p14:xfrm>
              <a:off x="7510809" y="3681720"/>
              <a:ext cx="360" cy="36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364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14:cNvPr>
              <p14:cNvContentPartPr/>
              <p14:nvPr/>
            </p14:nvContentPartPr>
            <p14:xfrm>
              <a:off x="7535289" y="3820680"/>
              <a:ext cx="360" cy="36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928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14:cNvPr>
              <p14:cNvContentPartPr/>
              <p14:nvPr/>
            </p14:nvContentPartPr>
            <p14:xfrm>
              <a:off x="7747329" y="3853080"/>
              <a:ext cx="360" cy="36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32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14:cNvPr>
              <p14:cNvContentPartPr/>
              <p14:nvPr/>
            </p14:nvContentPartPr>
            <p14:xfrm>
              <a:off x="7542129" y="4253400"/>
              <a:ext cx="1800" cy="36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06129" y="421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14:cNvPr>
              <p14:cNvContentPartPr/>
              <p14:nvPr/>
            </p14:nvContentPartPr>
            <p14:xfrm>
              <a:off x="7617009" y="3983760"/>
              <a:ext cx="360" cy="36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394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14:cNvPr>
              <p14:cNvContentPartPr/>
              <p14:nvPr/>
            </p14:nvContentPartPr>
            <p14:xfrm>
              <a:off x="7215609" y="4343040"/>
              <a:ext cx="1800" cy="360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0609" y="4307040"/>
                <a:ext cx="9135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14:cNvPr>
              <p14:cNvContentPartPr/>
              <p14:nvPr/>
            </p14:nvContentPartPr>
            <p14:xfrm>
              <a:off x="7395249" y="4081680"/>
              <a:ext cx="1800" cy="180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59249" y="404568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14:cNvPr>
              <p14:cNvContentPartPr/>
              <p14:nvPr/>
            </p14:nvContentPartPr>
            <p14:xfrm>
              <a:off x="6743289" y="4286160"/>
              <a:ext cx="360" cy="36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289" y="425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14:cNvPr>
              <p14:cNvContentPartPr/>
              <p14:nvPr/>
            </p14:nvContentPartPr>
            <p14:xfrm>
              <a:off x="6890169" y="4555440"/>
              <a:ext cx="360" cy="360"/>
            </p14:xfrm>
          </p:contentPart>
        </mc:Choice>
        <mc:Fallback xmlns=""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4169" y="451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14:cNvPr>
              <p14:cNvContentPartPr/>
              <p14:nvPr/>
            </p14:nvContentPartPr>
            <p14:xfrm>
              <a:off x="6833289" y="4784040"/>
              <a:ext cx="360" cy="360"/>
            </p14:xfrm>
          </p:contentPart>
        </mc:Choice>
        <mc:Fallback xmlns=""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28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14:cNvPr>
              <p14:cNvContentPartPr/>
              <p14:nvPr/>
            </p14:nvContentPartPr>
            <p14:xfrm>
              <a:off x="7086369" y="4685760"/>
              <a:ext cx="360" cy="36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649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14:cNvPr>
              <p14:cNvContentPartPr/>
              <p14:nvPr/>
            </p14:nvContentPartPr>
            <p14:xfrm>
              <a:off x="6841209" y="5257440"/>
              <a:ext cx="360" cy="36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20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14:cNvPr>
              <p14:cNvContentPartPr/>
              <p14:nvPr/>
            </p14:nvContentPartPr>
            <p14:xfrm>
              <a:off x="6955689" y="5339160"/>
              <a:ext cx="360" cy="36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5303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14:cNvPr>
              <p14:cNvContentPartPr/>
              <p14:nvPr/>
            </p14:nvContentPartPr>
            <p14:xfrm>
              <a:off x="7143249" y="5412600"/>
              <a:ext cx="360" cy="36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24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14:cNvPr>
              <p14:cNvContentPartPr/>
              <p14:nvPr/>
            </p14:nvContentPartPr>
            <p14:xfrm>
              <a:off x="6971889" y="5600520"/>
              <a:ext cx="360" cy="36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5889" y="5564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14:cNvPr>
              <p14:cNvContentPartPr/>
              <p14:nvPr/>
            </p14:nvContentPartPr>
            <p14:xfrm>
              <a:off x="6547449" y="5755320"/>
              <a:ext cx="360" cy="36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571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14:cNvPr>
              <p14:cNvContentPartPr/>
              <p14:nvPr/>
            </p14:nvContentPartPr>
            <p14:xfrm>
              <a:off x="6531249" y="5878080"/>
              <a:ext cx="360" cy="36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14:cNvPr>
              <p14:cNvContentPartPr/>
              <p14:nvPr/>
            </p14:nvContentPartPr>
            <p14:xfrm>
              <a:off x="6915009" y="5755320"/>
              <a:ext cx="360" cy="3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9009" y="571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14:cNvPr>
              <p14:cNvContentPartPr/>
              <p14:nvPr/>
            </p14:nvContentPartPr>
            <p14:xfrm>
              <a:off x="7192209" y="5706720"/>
              <a:ext cx="360" cy="36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20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14:cNvPr>
              <p14:cNvContentPartPr/>
              <p14:nvPr/>
            </p14:nvContentPartPr>
            <p14:xfrm>
              <a:off x="6653649" y="5314680"/>
              <a:ext cx="360" cy="3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52786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3" name="Group 712">
            <a:extLst>
              <a:ext uri="{FF2B5EF4-FFF2-40B4-BE49-F238E27FC236}">
                <a16:creationId xmlns:a16="http://schemas.microsoft.com/office/drawing/2014/main" id="{578C99C1-2ED1-26C1-563A-CE537334D5F2}"/>
              </a:ext>
            </a:extLst>
          </p:cNvPr>
          <p:cNvGrpSpPr/>
          <p:nvPr/>
        </p:nvGrpSpPr>
        <p:grpSpPr>
          <a:xfrm>
            <a:off x="6612969" y="5510880"/>
            <a:ext cx="73800" cy="41040"/>
            <a:chOff x="6612969" y="5510880"/>
            <a:chExt cx="7380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14:cNvPr>
                <p14:cNvContentPartPr/>
                <p14:nvPr/>
              </p14:nvContentPartPr>
              <p14:xfrm>
                <a:off x="6612969" y="5510880"/>
                <a:ext cx="360" cy="36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76969" y="54748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14:cNvPr>
                <p14:cNvContentPartPr/>
                <p14:nvPr/>
              </p14:nvContentPartPr>
              <p14:xfrm>
                <a:off x="6686409" y="5551560"/>
                <a:ext cx="360" cy="3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0409" y="55155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14:cNvPr>
              <p14:cNvContentPartPr/>
              <p14:nvPr/>
            </p14:nvContentPartPr>
            <p14:xfrm>
              <a:off x="6375729" y="5445360"/>
              <a:ext cx="360" cy="36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9729" y="540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14:cNvPr>
              <p14:cNvContentPartPr/>
              <p14:nvPr/>
            </p14:nvContentPartPr>
            <p14:xfrm>
              <a:off x="6555369" y="5086080"/>
              <a:ext cx="360" cy="36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369" y="505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14:cNvPr>
              <p14:cNvContentPartPr/>
              <p14:nvPr/>
            </p14:nvContentPartPr>
            <p14:xfrm>
              <a:off x="6212649" y="5045040"/>
              <a:ext cx="360" cy="36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649" y="500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14:cNvPr>
              <p14:cNvContentPartPr/>
              <p14:nvPr/>
            </p14:nvContentPartPr>
            <p14:xfrm>
              <a:off x="6065769" y="5306400"/>
              <a:ext cx="360" cy="360"/>
            </p14:xfrm>
          </p:contentPart>
        </mc:Choice>
        <mc:Fallback xmlns=""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5270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14:cNvPr>
              <p14:cNvContentPartPr/>
              <p14:nvPr/>
            </p14:nvContentPartPr>
            <p14:xfrm>
              <a:off x="6123009" y="5461560"/>
              <a:ext cx="360" cy="3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009" y="542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14:cNvPr>
              <p14:cNvContentPartPr/>
              <p14:nvPr/>
            </p14:nvContentPartPr>
            <p14:xfrm>
              <a:off x="6171969" y="5632920"/>
              <a:ext cx="360" cy="360"/>
            </p14:xfrm>
          </p:contentPart>
        </mc:Choice>
        <mc:Fallback xmlns=""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5969" y="5596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14:cNvPr>
              <p14:cNvContentPartPr/>
              <p14:nvPr/>
            </p14:nvContentPartPr>
            <p14:xfrm>
              <a:off x="6335049" y="5559480"/>
              <a:ext cx="360" cy="36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9049" y="552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14:cNvPr>
              <p14:cNvContentPartPr/>
              <p14:nvPr/>
            </p14:nvContentPartPr>
            <p14:xfrm>
              <a:off x="6269889" y="5780160"/>
              <a:ext cx="360" cy="36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889" y="574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14:cNvPr>
              <p14:cNvContentPartPr/>
              <p14:nvPr/>
            </p14:nvContentPartPr>
            <p14:xfrm>
              <a:off x="6163689" y="5861520"/>
              <a:ext cx="360" cy="36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689" y="5825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14:cNvPr>
              <p14:cNvContentPartPr/>
              <p14:nvPr/>
            </p14:nvContentPartPr>
            <p14:xfrm>
              <a:off x="5992329" y="5934960"/>
              <a:ext cx="360" cy="36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5898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14:cNvPr>
              <p14:cNvContentPartPr/>
              <p14:nvPr/>
            </p14:nvContentPartPr>
            <p14:xfrm>
              <a:off x="5543409" y="5698440"/>
              <a:ext cx="360" cy="36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566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14:cNvPr>
              <p14:cNvContentPartPr/>
              <p14:nvPr/>
            </p14:nvContentPartPr>
            <p14:xfrm>
              <a:off x="5461689" y="5363640"/>
              <a:ext cx="360" cy="36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68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14:cNvPr>
              <p14:cNvContentPartPr/>
              <p14:nvPr/>
            </p14:nvContentPartPr>
            <p14:xfrm>
              <a:off x="5829249" y="5347080"/>
              <a:ext cx="360" cy="36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249" y="53110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oup 729">
            <a:extLst>
              <a:ext uri="{FF2B5EF4-FFF2-40B4-BE49-F238E27FC236}">
                <a16:creationId xmlns:a16="http://schemas.microsoft.com/office/drawing/2014/main" id="{24184D87-827C-3E89-7C85-AB570C275B76}"/>
              </a:ext>
            </a:extLst>
          </p:cNvPr>
          <p:cNvGrpSpPr/>
          <p:nvPr/>
        </p:nvGrpSpPr>
        <p:grpSpPr>
          <a:xfrm>
            <a:off x="5682009" y="5428800"/>
            <a:ext cx="131040" cy="34560"/>
            <a:chOff x="5682009" y="5428800"/>
            <a:chExt cx="1310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14:cNvPr>
                <p14:cNvContentPartPr/>
                <p14:nvPr/>
              </p14:nvContentPartPr>
              <p14:xfrm>
                <a:off x="5812689" y="5461560"/>
                <a:ext cx="360" cy="180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76689" y="542556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14:cNvPr>
                <p14:cNvContentPartPr/>
                <p14:nvPr/>
              </p14:nvContentPartPr>
              <p14:xfrm>
                <a:off x="5682009" y="5428800"/>
                <a:ext cx="360" cy="36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6009" y="53928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14:cNvPr>
              <p14:cNvContentPartPr/>
              <p14:nvPr/>
            </p14:nvContentPartPr>
            <p14:xfrm>
              <a:off x="5845449" y="5641200"/>
              <a:ext cx="360" cy="36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9449" y="5605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14:cNvPr>
              <p14:cNvContentPartPr/>
              <p14:nvPr/>
            </p14:nvContentPartPr>
            <p14:xfrm>
              <a:off x="6000249" y="5673960"/>
              <a:ext cx="360" cy="360"/>
            </p14:xfrm>
          </p:contentPart>
        </mc:Choice>
        <mc:Fallback xmlns=""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24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14:cNvPr>
              <p14:cNvContentPartPr/>
              <p14:nvPr/>
            </p14:nvContentPartPr>
            <p14:xfrm>
              <a:off x="5886129" y="4963680"/>
              <a:ext cx="360" cy="36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12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14:cNvPr>
              <p14:cNvContentPartPr/>
              <p14:nvPr/>
            </p14:nvContentPartPr>
            <p14:xfrm>
              <a:off x="5526849" y="4988160"/>
              <a:ext cx="360" cy="36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84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14:cNvPr>
              <p14:cNvContentPartPr/>
              <p14:nvPr/>
            </p14:nvContentPartPr>
            <p14:xfrm>
              <a:off x="5443689" y="5110560"/>
              <a:ext cx="1800" cy="360"/>
            </p14:xfrm>
          </p:contentPart>
        </mc:Choice>
        <mc:Fallback xmlns=""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07689" y="5074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14:cNvPr>
              <p14:cNvContentPartPr/>
              <p14:nvPr/>
            </p14:nvContentPartPr>
            <p14:xfrm>
              <a:off x="5723049" y="5135040"/>
              <a:ext cx="360" cy="360"/>
            </p14:xfrm>
          </p:contentPart>
        </mc:Choice>
        <mc:Fallback xmlns=""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14:cNvPr>
              <p14:cNvContentPartPr/>
              <p14:nvPr/>
            </p14:nvContentPartPr>
            <p14:xfrm>
              <a:off x="4980009" y="5412600"/>
              <a:ext cx="360" cy="36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40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14:cNvPr>
              <p14:cNvContentPartPr/>
              <p14:nvPr/>
            </p14:nvContentPartPr>
            <p14:xfrm>
              <a:off x="5338929" y="5584320"/>
              <a:ext cx="360" cy="36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292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14:cNvPr>
              <p14:cNvContentPartPr/>
              <p14:nvPr/>
            </p14:nvContentPartPr>
            <p14:xfrm>
              <a:off x="5224809" y="5714640"/>
              <a:ext cx="360" cy="360"/>
            </p14:xfrm>
          </p:contentPart>
        </mc:Choice>
        <mc:Fallback xmlns=""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8809" y="5678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14:cNvPr>
              <p14:cNvContentPartPr/>
              <p14:nvPr/>
            </p14:nvContentPartPr>
            <p14:xfrm>
              <a:off x="4816569" y="5788080"/>
              <a:ext cx="360" cy="360"/>
            </p14:xfrm>
          </p:contentPart>
        </mc:Choice>
        <mc:Fallback xmlns=""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569" y="575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14:cNvPr>
              <p14:cNvContentPartPr/>
              <p14:nvPr/>
            </p14:nvContentPartPr>
            <p14:xfrm>
              <a:off x="4146969" y="5608440"/>
              <a:ext cx="360" cy="36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0969" y="557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14:cNvPr>
              <p14:cNvContentPartPr/>
              <p14:nvPr/>
            </p14:nvContentPartPr>
            <p14:xfrm>
              <a:off x="4310409" y="5665680"/>
              <a:ext cx="360" cy="3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14:cNvPr>
              <p14:cNvContentPartPr/>
              <p14:nvPr/>
            </p14:nvContentPartPr>
            <p14:xfrm>
              <a:off x="4424889" y="5747400"/>
              <a:ext cx="360" cy="36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89" y="5711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14:cNvPr>
              <p14:cNvContentPartPr/>
              <p14:nvPr/>
            </p14:nvContentPartPr>
            <p14:xfrm>
              <a:off x="4645209" y="5281920"/>
              <a:ext cx="360" cy="36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9209" y="524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14:cNvPr>
              <p14:cNvContentPartPr/>
              <p14:nvPr/>
            </p14:nvContentPartPr>
            <p14:xfrm>
              <a:off x="4228689" y="5035680"/>
              <a:ext cx="360" cy="180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92689" y="49996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14:cNvPr>
              <p14:cNvContentPartPr/>
              <p14:nvPr/>
            </p14:nvContentPartPr>
            <p14:xfrm>
              <a:off x="4245249" y="5281920"/>
              <a:ext cx="360" cy="36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9249" y="524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14:cNvPr>
              <p14:cNvContentPartPr/>
              <p14:nvPr/>
            </p14:nvContentPartPr>
            <p14:xfrm>
              <a:off x="4465569" y="5469840"/>
              <a:ext cx="360" cy="36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569" y="5433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14:cNvPr>
              <p14:cNvContentPartPr/>
              <p14:nvPr/>
            </p14:nvContentPartPr>
            <p14:xfrm>
              <a:off x="4734849" y="5461560"/>
              <a:ext cx="360" cy="360"/>
            </p14:xfrm>
          </p:contentPart>
        </mc:Choice>
        <mc:Fallback xmlns="">
          <p:pic>
            <p:nvPicPr>
              <p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8849" y="542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14:cNvPr>
              <p14:cNvContentPartPr/>
              <p14:nvPr/>
            </p14:nvContentPartPr>
            <p14:xfrm>
              <a:off x="4677969" y="5625000"/>
              <a:ext cx="360" cy="3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58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14:cNvPr>
              <p14:cNvContentPartPr/>
              <p14:nvPr/>
            </p14:nvContentPartPr>
            <p14:xfrm>
              <a:off x="4464129" y="5159520"/>
              <a:ext cx="1800" cy="3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9129" y="5123520"/>
                <a:ext cx="9135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14:cNvPr>
              <p14:cNvContentPartPr/>
              <p14:nvPr/>
            </p14:nvContentPartPr>
            <p14:xfrm>
              <a:off x="4000089" y="5232960"/>
              <a:ext cx="360" cy="36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089" y="5196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14:cNvPr>
              <p14:cNvContentPartPr/>
              <p14:nvPr/>
            </p14:nvContentPartPr>
            <p14:xfrm>
              <a:off x="4024569" y="5363640"/>
              <a:ext cx="360" cy="36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56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14:cNvPr>
              <p14:cNvContentPartPr/>
              <p14:nvPr/>
            </p14:nvContentPartPr>
            <p14:xfrm>
              <a:off x="3861489" y="5411160"/>
              <a:ext cx="360" cy="1800"/>
            </p14:xfrm>
          </p:contentPart>
        </mc:Choice>
        <mc:Fallback xmlns="">
          <p:pic>
            <p:nvPicPr>
              <p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5489" y="536616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14:cNvPr>
              <p14:cNvContentPartPr/>
              <p14:nvPr/>
            </p14:nvContentPartPr>
            <p14:xfrm>
              <a:off x="3771489" y="5184000"/>
              <a:ext cx="360" cy="36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5489" y="514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14:cNvPr>
              <p14:cNvContentPartPr/>
              <p14:nvPr/>
            </p14:nvContentPartPr>
            <p14:xfrm>
              <a:off x="3575649" y="5257440"/>
              <a:ext cx="360" cy="36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964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14:cNvPr>
              <p14:cNvContentPartPr/>
              <p14:nvPr/>
            </p14:nvContentPartPr>
            <p14:xfrm>
              <a:off x="3600129" y="5045040"/>
              <a:ext cx="360" cy="36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129" y="500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14:cNvPr>
              <p14:cNvContentPartPr/>
              <p14:nvPr/>
            </p14:nvContentPartPr>
            <p14:xfrm>
              <a:off x="3844929" y="4979880"/>
              <a:ext cx="360" cy="36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8929" y="494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14:cNvPr>
              <p14:cNvContentPartPr/>
              <p14:nvPr/>
            </p14:nvContentPartPr>
            <p14:xfrm>
              <a:off x="3885969" y="4604400"/>
              <a:ext cx="360" cy="36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9969" y="4568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14:cNvPr>
              <p14:cNvContentPartPr/>
              <p14:nvPr/>
            </p14:nvContentPartPr>
            <p14:xfrm>
              <a:off x="3632529" y="4759200"/>
              <a:ext cx="360" cy="36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529" y="472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14:cNvPr>
              <p14:cNvContentPartPr/>
              <p14:nvPr/>
            </p14:nvContentPartPr>
            <p14:xfrm>
              <a:off x="1158969" y="2447640"/>
              <a:ext cx="360" cy="180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2969" y="240264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14:cNvPr>
              <p14:cNvContentPartPr/>
              <p14:nvPr/>
            </p14:nvContentPartPr>
            <p14:xfrm>
              <a:off x="1616169" y="922320"/>
              <a:ext cx="360" cy="36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88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14:cNvPr>
              <p14:cNvContentPartPr/>
              <p14:nvPr/>
            </p14:nvContentPartPr>
            <p14:xfrm>
              <a:off x="8874489" y="726480"/>
              <a:ext cx="360" cy="360"/>
            </p14:xfrm>
          </p:contentPart>
        </mc:Choice>
        <mc:Fallback xmlns="">
          <p:pic>
            <p:nvPicPr>
              <p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4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14:cNvPr>
              <p14:cNvContentPartPr/>
              <p14:nvPr/>
            </p14:nvContentPartPr>
            <p14:xfrm>
              <a:off x="3967329" y="3151080"/>
              <a:ext cx="360" cy="36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329" y="3115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14:cNvPr>
              <p14:cNvContentPartPr/>
              <p14:nvPr/>
            </p14:nvContentPartPr>
            <p14:xfrm>
              <a:off x="3265329" y="3379680"/>
              <a:ext cx="360" cy="324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29329" y="3339180"/>
                <a:ext cx="72000" cy="83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14:cNvPr>
              <p14:cNvContentPartPr/>
              <p14:nvPr/>
            </p14:nvContentPartPr>
            <p14:xfrm>
              <a:off x="3461529" y="3567240"/>
              <a:ext cx="360" cy="36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529" y="353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14:cNvPr>
              <p14:cNvContentPartPr/>
              <p14:nvPr/>
            </p14:nvContentPartPr>
            <p14:xfrm>
              <a:off x="3600129" y="3445200"/>
              <a:ext cx="360" cy="360"/>
            </p14:xfrm>
          </p:contentPart>
        </mc:Choice>
        <mc:Fallback xmlns=""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129" y="340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14:cNvPr>
              <p14:cNvContentPartPr/>
              <p14:nvPr/>
            </p14:nvContentPartPr>
            <p14:xfrm>
              <a:off x="3526689" y="3224520"/>
              <a:ext cx="360" cy="36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14:cNvPr>
              <p14:cNvContentPartPr/>
              <p14:nvPr/>
            </p14:nvContentPartPr>
            <p14:xfrm>
              <a:off x="3796329" y="3339000"/>
              <a:ext cx="11160" cy="36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760329" y="3303000"/>
                <a:ext cx="82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14:cNvPr>
              <p14:cNvContentPartPr/>
              <p14:nvPr/>
            </p14:nvContentPartPr>
            <p14:xfrm>
              <a:off x="3909009" y="3567240"/>
              <a:ext cx="1800" cy="3096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873009" y="3531240"/>
                <a:ext cx="73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14:cNvPr>
              <p14:cNvContentPartPr/>
              <p14:nvPr/>
            </p14:nvContentPartPr>
            <p14:xfrm>
              <a:off x="3820449" y="3934800"/>
              <a:ext cx="360" cy="3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4449" y="3898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14:cNvPr>
              <p14:cNvContentPartPr/>
              <p14:nvPr/>
            </p14:nvContentPartPr>
            <p14:xfrm>
              <a:off x="3657369" y="3781440"/>
              <a:ext cx="10080" cy="684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621369" y="3745440"/>
                <a:ext cx="8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14:cNvPr>
              <p14:cNvContentPartPr/>
              <p14:nvPr/>
            </p14:nvContentPartPr>
            <p14:xfrm>
              <a:off x="3755289" y="3641040"/>
              <a:ext cx="360" cy="360"/>
            </p14:xfrm>
          </p:contentPart>
        </mc:Choice>
        <mc:Fallback xmlns="">
          <p:pic>
            <p:nvPicPr>
              <p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289" y="360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14:cNvPr>
              <p14:cNvContentPartPr/>
              <p14:nvPr/>
            </p14:nvContentPartPr>
            <p14:xfrm>
              <a:off x="3298089" y="3910320"/>
              <a:ext cx="360" cy="360"/>
            </p14:xfrm>
          </p:contentPart>
        </mc:Choice>
        <mc:Fallback xmlns=""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089" y="387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14:cNvPr>
              <p14:cNvContentPartPr/>
              <p14:nvPr/>
            </p14:nvContentPartPr>
            <p14:xfrm>
              <a:off x="3583929" y="4098240"/>
              <a:ext cx="360" cy="360"/>
            </p14:xfrm>
          </p:contentPart>
        </mc:Choice>
        <mc:Fallback xmlns="">
          <p:pic>
            <p:nvPicPr>
              <p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92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14:cNvPr>
              <p14:cNvContentPartPr/>
              <p14:nvPr/>
            </p14:nvContentPartPr>
            <p14:xfrm>
              <a:off x="3257049" y="3731040"/>
              <a:ext cx="360" cy="360"/>
            </p14:xfrm>
          </p:contentPart>
        </mc:Choice>
        <mc:Fallback xmlns="">
          <p:pic>
            <p:nvPicPr>
              <p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04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14:cNvPr>
              <p14:cNvContentPartPr/>
              <p14:nvPr/>
            </p14:nvContentPartPr>
            <p14:xfrm>
              <a:off x="3551169" y="3933360"/>
              <a:ext cx="360" cy="1800"/>
            </p14:xfrm>
          </p:contentPart>
        </mc:Choice>
        <mc:Fallback xmlns="">
          <p:pic>
            <p:nvPicPr>
              <p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15169" y="38973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14:cNvPr>
              <p14:cNvContentPartPr/>
              <p14:nvPr/>
            </p14:nvContentPartPr>
            <p14:xfrm>
              <a:off x="3477729" y="3853080"/>
              <a:ext cx="360" cy="360"/>
            </p14:xfrm>
          </p:contentPart>
        </mc:Choice>
        <mc:Fallback xmlns="">
          <p:pic>
            <p:nvPicPr>
              <p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172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14:cNvPr>
              <p14:cNvContentPartPr/>
              <p14:nvPr/>
            </p14:nvContentPartPr>
            <p14:xfrm>
              <a:off x="3388089" y="4433040"/>
              <a:ext cx="360" cy="360"/>
            </p14:xfrm>
          </p:contentPart>
        </mc:Choice>
        <mc:Fallback xmlns="">
          <p:pic>
            <p:nvPicPr>
              <p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08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14:cNvPr>
              <p14:cNvContentPartPr/>
              <p14:nvPr/>
            </p14:nvContentPartPr>
            <p14:xfrm>
              <a:off x="3444969" y="4228920"/>
              <a:ext cx="360" cy="360"/>
            </p14:xfrm>
          </p:contentPart>
        </mc:Choice>
        <mc:Fallback xmlns="">
          <p:pic>
            <p:nvPicPr>
              <p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896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14:cNvPr>
              <p14:cNvContentPartPr/>
              <p14:nvPr/>
            </p14:nvContentPartPr>
            <p14:xfrm>
              <a:off x="4098009" y="4407120"/>
              <a:ext cx="1800" cy="1800"/>
            </p14:xfrm>
          </p:contentPart>
        </mc:Choice>
        <mc:Fallback xmlns="">
          <p:pic>
            <p:nvPicPr>
              <p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062009" y="4371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14:cNvPr>
              <p14:cNvContentPartPr/>
              <p14:nvPr/>
            </p14:nvContentPartPr>
            <p14:xfrm>
              <a:off x="4334889" y="3967560"/>
              <a:ext cx="360" cy="36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888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14:cNvPr>
              <p14:cNvContentPartPr/>
              <p14:nvPr/>
            </p14:nvContentPartPr>
            <p14:xfrm>
              <a:off x="4432809" y="3738960"/>
              <a:ext cx="360" cy="36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809" y="370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14:cNvPr>
              <p14:cNvContentPartPr/>
              <p14:nvPr/>
            </p14:nvContentPartPr>
            <p14:xfrm>
              <a:off x="5363769" y="3804480"/>
              <a:ext cx="1800" cy="360"/>
            </p14:xfrm>
          </p:contentPart>
        </mc:Choice>
        <mc:Fallback xmlns="">
          <p:pic>
            <p:nvPicPr>
              <p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776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14:cNvPr>
              <p14:cNvContentPartPr/>
              <p14:nvPr/>
            </p14:nvContentPartPr>
            <p14:xfrm>
              <a:off x="5200329" y="4105080"/>
              <a:ext cx="3240" cy="180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164329" y="4069080"/>
                <a:ext cx="74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14:cNvPr>
              <p14:cNvContentPartPr/>
              <p14:nvPr/>
            </p14:nvContentPartPr>
            <p14:xfrm>
              <a:off x="5298249" y="4284360"/>
              <a:ext cx="6840" cy="10080"/>
            </p14:xfrm>
          </p:contentPart>
        </mc:Choice>
        <mc:Fallback xmlns="">
          <p:pic>
            <p:nvPicPr>
              <p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260249" y="4247027"/>
                <a:ext cx="82460" cy="84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14:cNvPr>
              <p14:cNvContentPartPr/>
              <p14:nvPr/>
            </p14:nvContentPartPr>
            <p14:xfrm>
              <a:off x="5485809" y="4269600"/>
              <a:ext cx="360" cy="360"/>
            </p14:xfrm>
          </p:contentPart>
        </mc:Choice>
        <mc:Fallback xmlns="">
          <p:pic>
            <p:nvPicPr>
              <p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9809" y="4233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14:cNvPr>
              <p14:cNvContentPartPr/>
              <p14:nvPr/>
            </p14:nvContentPartPr>
            <p14:xfrm>
              <a:off x="5652849" y="4555440"/>
              <a:ext cx="5040" cy="360"/>
            </p14:xfrm>
          </p:contentPart>
        </mc:Choice>
        <mc:Fallback xmlns=""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14080" y="4519440"/>
                <a:ext cx="82191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14:cNvPr>
              <p14:cNvContentPartPr/>
              <p14:nvPr/>
            </p14:nvContentPartPr>
            <p14:xfrm>
              <a:off x="5241369" y="4751280"/>
              <a:ext cx="360" cy="360"/>
            </p14:xfrm>
          </p:contentPart>
        </mc:Choice>
        <mc:Fallback xmlns="">
          <p:pic>
            <p:nvPicPr>
              <p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369" y="471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14:cNvPr>
              <p14:cNvContentPartPr/>
              <p14:nvPr/>
            </p14:nvContentPartPr>
            <p14:xfrm>
              <a:off x="5224809" y="5037120"/>
              <a:ext cx="360" cy="360"/>
            </p14:xfrm>
          </p:contentPart>
        </mc:Choice>
        <mc:Fallback xmlns="">
          <p:pic>
            <p:nvPicPr>
              <p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8809" y="500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14:cNvPr>
              <p14:cNvContentPartPr/>
              <p14:nvPr/>
            </p14:nvContentPartPr>
            <p14:xfrm>
              <a:off x="5175849" y="5306400"/>
              <a:ext cx="360" cy="360"/>
            </p14:xfrm>
          </p:contentPart>
        </mc:Choice>
        <mc:Fallback xmlns="">
          <p:pic>
            <p:nvPicPr>
              <p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5270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14:cNvPr>
              <p14:cNvContentPartPr/>
              <p14:nvPr/>
            </p14:nvContentPartPr>
            <p14:xfrm>
              <a:off x="5698209" y="4775760"/>
              <a:ext cx="360" cy="360"/>
            </p14:xfrm>
          </p:contentPart>
        </mc:Choice>
        <mc:Fallback xmlns="">
          <p:pic>
            <p:nvPicPr>
              <p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209" y="4739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14:cNvPr>
              <p14:cNvContentPartPr/>
              <p14:nvPr/>
            </p14:nvContentPartPr>
            <p14:xfrm>
              <a:off x="5453409" y="4725360"/>
              <a:ext cx="360" cy="1800"/>
            </p14:xfrm>
          </p:contentPart>
        </mc:Choice>
        <mc:Fallback xmlns="">
          <p:pic>
            <p:nvPicPr>
              <p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17409" y="46893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14:cNvPr>
              <p14:cNvContentPartPr/>
              <p14:nvPr/>
            </p14:nvContentPartPr>
            <p14:xfrm>
              <a:off x="6065769" y="4784040"/>
              <a:ext cx="360" cy="360"/>
            </p14:xfrm>
          </p:contentPart>
        </mc:Choice>
        <mc:Fallback xmlns="">
          <p:pic>
            <p:nvPicPr>
              <p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14:cNvPr>
              <p14:cNvContentPartPr/>
              <p14:nvPr/>
            </p14:nvContentPartPr>
            <p14:xfrm>
              <a:off x="6359529" y="4743000"/>
              <a:ext cx="360" cy="360"/>
            </p14:xfrm>
          </p:contentPart>
        </mc:Choice>
        <mc:Fallback xmlns="">
          <p:pic>
            <p:nvPicPr>
              <p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529" y="470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14:cNvPr>
              <p14:cNvContentPartPr/>
              <p14:nvPr/>
            </p14:nvContentPartPr>
            <p14:xfrm>
              <a:off x="6490209" y="4832640"/>
              <a:ext cx="504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54209" y="479664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14:cNvPr>
              <p14:cNvContentPartPr/>
              <p14:nvPr/>
            </p14:nvContentPartPr>
            <p14:xfrm>
              <a:off x="6816729" y="4890240"/>
              <a:ext cx="3600" cy="1800"/>
            </p14:xfrm>
          </p:contentPart>
        </mc:Choice>
        <mc:Fallback xmlns="">
          <p:pic>
            <p:nvPicPr>
              <p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6780729" y="4854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14:cNvPr>
              <p14:cNvContentPartPr/>
              <p14:nvPr/>
            </p14:nvContentPartPr>
            <p14:xfrm>
              <a:off x="6898449" y="5020560"/>
              <a:ext cx="360" cy="360"/>
            </p14:xfrm>
          </p:contentPart>
        </mc:Choice>
        <mc:Fallback xmlns="">
          <p:pic>
            <p:nvPicPr>
              <p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449" y="4984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14:cNvPr>
              <p14:cNvContentPartPr/>
              <p14:nvPr/>
            </p14:nvContentPartPr>
            <p14:xfrm>
              <a:off x="6980169" y="5145480"/>
              <a:ext cx="20160" cy="14760"/>
            </p14:xfrm>
          </p:contentPart>
        </mc:Choice>
        <mc:Fallback xmlns="">
          <p:pic>
            <p:nvPicPr>
              <p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6944801" y="5109480"/>
                <a:ext cx="90543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14:cNvPr>
              <p14:cNvContentPartPr/>
              <p14:nvPr/>
            </p14:nvContentPartPr>
            <p14:xfrm>
              <a:off x="7257729" y="5176080"/>
              <a:ext cx="360" cy="360"/>
            </p14:xfrm>
          </p:contentPart>
        </mc:Choice>
        <mc:Fallback xmlns="">
          <p:pic>
            <p:nvPicPr>
              <p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1729" y="514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14:cNvPr>
              <p14:cNvContentPartPr/>
              <p14:nvPr/>
            </p14:nvContentPartPr>
            <p14:xfrm>
              <a:off x="7110849" y="4392000"/>
              <a:ext cx="360" cy="360"/>
            </p14:xfrm>
          </p:contentPart>
        </mc:Choice>
        <mc:Fallback xmlns="">
          <p:pic>
            <p:nvPicPr>
              <p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4849" y="4356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14:cNvPr>
              <p14:cNvContentPartPr/>
              <p14:nvPr/>
            </p14:nvContentPartPr>
            <p14:xfrm>
              <a:off x="7086369" y="4155120"/>
              <a:ext cx="360" cy="360"/>
            </p14:xfrm>
          </p:contentPart>
        </mc:Choice>
        <mc:Fallback xmlns="">
          <p:pic>
            <p:nvPicPr>
              <p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11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14:cNvPr>
              <p14:cNvContentPartPr/>
              <p14:nvPr/>
            </p14:nvContentPartPr>
            <p14:xfrm>
              <a:off x="7222449" y="4029840"/>
              <a:ext cx="3240" cy="11520"/>
            </p14:xfrm>
          </p:contentPart>
        </mc:Choice>
        <mc:Fallback xmlns="">
          <p:pic>
            <p:nvPicPr>
              <p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7186449" y="3992679"/>
                <a:ext cx="74880" cy="85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14:cNvPr>
              <p14:cNvContentPartPr/>
              <p14:nvPr/>
            </p14:nvContentPartPr>
            <p14:xfrm>
              <a:off x="6800529" y="3836880"/>
              <a:ext cx="360" cy="36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529" y="380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14:cNvPr>
              <p14:cNvContentPartPr/>
              <p14:nvPr/>
            </p14:nvContentPartPr>
            <p14:xfrm>
              <a:off x="7306689" y="3648960"/>
              <a:ext cx="360" cy="360"/>
            </p14:xfrm>
          </p:contentPart>
        </mc:Choice>
        <mc:Fallback xmlns="">
          <p:pic>
            <p:nvPicPr>
              <p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0689" y="36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14:cNvPr>
              <p14:cNvContentPartPr/>
              <p14:nvPr/>
            </p14:nvContentPartPr>
            <p14:xfrm>
              <a:off x="6947409" y="3894120"/>
              <a:ext cx="360" cy="360"/>
            </p14:xfrm>
          </p:contentPart>
        </mc:Choice>
        <mc:Fallback xmlns="">
          <p:pic>
            <p:nvPicPr>
              <p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14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14:cNvPr>
              <p14:cNvContentPartPr/>
              <p14:nvPr/>
            </p14:nvContentPartPr>
            <p14:xfrm>
              <a:off x="7224969" y="3567240"/>
              <a:ext cx="360" cy="360"/>
            </p14:xfrm>
          </p:contentPart>
        </mc:Choice>
        <mc:Fallback xmlns="">
          <p:pic>
            <p:nvPicPr>
              <p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8969" y="353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14:cNvPr>
              <p14:cNvContentPartPr/>
              <p14:nvPr/>
            </p14:nvContentPartPr>
            <p14:xfrm>
              <a:off x="6955689" y="3265200"/>
              <a:ext cx="360" cy="360"/>
            </p14:xfrm>
          </p:contentPart>
        </mc:Choice>
        <mc:Fallback xmlns="">
          <p:pic>
            <p:nvPicPr>
              <p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322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14:cNvPr>
              <p14:cNvContentPartPr/>
              <p14:nvPr/>
            </p14:nvContentPartPr>
            <p14:xfrm>
              <a:off x="6922929" y="3004200"/>
              <a:ext cx="360" cy="36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692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14:cNvPr>
              <p14:cNvContentPartPr/>
              <p14:nvPr/>
            </p14:nvContentPartPr>
            <p14:xfrm>
              <a:off x="7200849" y="2922480"/>
              <a:ext cx="360" cy="360"/>
            </p14:xfrm>
          </p:contentPart>
        </mc:Choice>
        <mc:Fallback xmlns=""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849" y="28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14:cNvPr>
              <p14:cNvContentPartPr/>
              <p14:nvPr/>
            </p14:nvContentPartPr>
            <p14:xfrm>
              <a:off x="6751569" y="2751120"/>
              <a:ext cx="360" cy="360"/>
            </p14:xfrm>
          </p:contentPart>
        </mc:Choice>
        <mc:Fallback xmlns="">
          <p:pic>
            <p:nvPicPr>
              <p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2715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14:cNvPr>
              <p14:cNvContentPartPr/>
              <p14:nvPr/>
            </p14:nvContentPartPr>
            <p14:xfrm>
              <a:off x="6653649" y="3134880"/>
              <a:ext cx="360" cy="36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14:cNvPr>
              <p14:cNvContentPartPr/>
              <p14:nvPr/>
            </p14:nvContentPartPr>
            <p14:xfrm>
              <a:off x="6327129" y="3763440"/>
              <a:ext cx="360" cy="36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129" y="372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14:cNvPr>
              <p14:cNvContentPartPr/>
              <p14:nvPr/>
            </p14:nvContentPartPr>
            <p14:xfrm>
              <a:off x="6694329" y="3567240"/>
              <a:ext cx="360" cy="360"/>
            </p14:xfrm>
          </p:contentPart>
        </mc:Choice>
        <mc:Fallback xmlns="">
          <p:pic>
            <p:nvPicPr>
              <p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329" y="353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14:cNvPr>
              <p14:cNvContentPartPr/>
              <p14:nvPr/>
            </p14:nvContentPartPr>
            <p14:xfrm>
              <a:off x="6571929" y="3877920"/>
              <a:ext cx="360" cy="360"/>
            </p14:xfrm>
          </p:contentPart>
        </mc:Choice>
        <mc:Fallback xmlns="">
          <p:pic>
            <p:nvPicPr>
              <p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929" y="3841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14:cNvPr>
              <p14:cNvContentPartPr/>
              <p14:nvPr/>
            </p14:nvContentPartPr>
            <p14:xfrm>
              <a:off x="6531249" y="4098240"/>
              <a:ext cx="360" cy="360"/>
            </p14:xfrm>
          </p:contentPart>
        </mc:Choice>
        <mc:Fallback xmlns="">
          <p:pic>
            <p:nvPicPr>
              <p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14:cNvPr>
              <p14:cNvContentPartPr/>
              <p14:nvPr/>
            </p14:nvContentPartPr>
            <p14:xfrm>
              <a:off x="6751569" y="4065480"/>
              <a:ext cx="360" cy="3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402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14:cNvPr>
              <p14:cNvContentPartPr/>
              <p14:nvPr/>
            </p14:nvContentPartPr>
            <p14:xfrm>
              <a:off x="6898449" y="4261320"/>
              <a:ext cx="360" cy="360"/>
            </p14:xfrm>
          </p:contentPart>
        </mc:Choice>
        <mc:Fallback xmlns="">
          <p:pic>
            <p:nvPicPr>
              <p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44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14:cNvPr>
              <p14:cNvContentPartPr/>
              <p14:nvPr/>
            </p14:nvContentPartPr>
            <p14:xfrm>
              <a:off x="6539529" y="4653360"/>
              <a:ext cx="360" cy="360"/>
            </p14:xfrm>
          </p:contentPart>
        </mc:Choice>
        <mc:Fallback xmlns="">
          <p:pic>
            <p:nvPicPr>
              <p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352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14:cNvPr>
              <p14:cNvContentPartPr/>
              <p14:nvPr/>
            </p14:nvContentPartPr>
            <p14:xfrm>
              <a:off x="6343329" y="4367520"/>
              <a:ext cx="360" cy="360"/>
            </p14:xfrm>
          </p:contentPart>
        </mc:Choice>
        <mc:Fallback xmlns="">
          <p:pic>
            <p:nvPicPr>
              <p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32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14:cNvPr>
              <p14:cNvContentPartPr/>
              <p14:nvPr/>
            </p14:nvContentPartPr>
            <p14:xfrm>
              <a:off x="6481929" y="4261320"/>
              <a:ext cx="360" cy="360"/>
            </p14:xfrm>
          </p:contentPart>
        </mc:Choice>
        <mc:Fallback xmlns="">
          <p:pic>
            <p:nvPicPr>
              <p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592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14:cNvPr>
              <p14:cNvContentPartPr/>
              <p14:nvPr/>
            </p14:nvContentPartPr>
            <p14:xfrm>
              <a:off x="6588129" y="4433040"/>
              <a:ext cx="1800" cy="360"/>
            </p14:xfrm>
          </p:contentPart>
        </mc:Choice>
        <mc:Fallback xmlns="">
          <p:pic>
            <p:nvPicPr>
              <p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2129" y="4397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14:cNvPr>
              <p14:cNvContentPartPr/>
              <p14:nvPr/>
            </p14:nvContentPartPr>
            <p14:xfrm>
              <a:off x="6106449" y="4465440"/>
              <a:ext cx="360" cy="36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0449" y="442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14:cNvPr>
              <p14:cNvContentPartPr/>
              <p14:nvPr/>
            </p14:nvContentPartPr>
            <p14:xfrm>
              <a:off x="5869929" y="4596120"/>
              <a:ext cx="360" cy="36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14:cNvPr>
              <p14:cNvContentPartPr/>
              <p14:nvPr/>
            </p14:nvContentPartPr>
            <p14:xfrm>
              <a:off x="5853369" y="4440960"/>
              <a:ext cx="360" cy="360"/>
            </p14:xfrm>
          </p:contentPart>
        </mc:Choice>
        <mc:Fallback xmlns="">
          <p:pic>
            <p:nvPicPr>
              <p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36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14:cNvPr>
              <p14:cNvContentPartPr/>
              <p14:nvPr/>
            </p14:nvContentPartPr>
            <p14:xfrm>
              <a:off x="5992329" y="4318560"/>
              <a:ext cx="360" cy="360"/>
            </p14:xfrm>
          </p:contentPart>
        </mc:Choice>
        <mc:Fallback xmlns="">
          <p:pic>
            <p:nvPicPr>
              <p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4282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14:cNvPr>
              <p14:cNvContentPartPr/>
              <p14:nvPr/>
            </p14:nvContentPartPr>
            <p14:xfrm>
              <a:off x="6090249" y="4228920"/>
              <a:ext cx="1800" cy="360"/>
            </p14:xfrm>
          </p:contentPart>
        </mc:Choice>
        <mc:Fallback xmlns="">
          <p:pic>
            <p:nvPicPr>
              <p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54249" y="419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14:cNvPr>
              <p14:cNvContentPartPr/>
              <p14:nvPr/>
            </p14:nvContentPartPr>
            <p14:xfrm>
              <a:off x="6375729" y="4122720"/>
              <a:ext cx="360" cy="360"/>
            </p14:xfrm>
          </p:contentPart>
        </mc:Choice>
        <mc:Fallback xmlns="">
          <p:pic>
            <p:nvPicPr>
              <p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9729" y="408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14:cNvPr>
              <p14:cNvContentPartPr/>
              <p14:nvPr/>
            </p14:nvContentPartPr>
            <p14:xfrm>
              <a:off x="5984049" y="3943080"/>
              <a:ext cx="360" cy="360"/>
            </p14:xfrm>
          </p:contentPart>
        </mc:Choice>
        <mc:Fallback xmlns="">
          <p:pic>
            <p:nvPicPr>
              <p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8049" y="390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14:cNvPr>
              <p14:cNvContentPartPr/>
              <p14:nvPr/>
            </p14:nvContentPartPr>
            <p14:xfrm>
              <a:off x="6090249" y="3592080"/>
              <a:ext cx="360" cy="360"/>
            </p14:xfrm>
          </p:contentPart>
        </mc:Choice>
        <mc:Fallback xmlns="">
          <p:pic>
            <p:nvPicPr>
              <p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249" y="355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14:cNvPr>
              <p14:cNvContentPartPr/>
              <p14:nvPr/>
            </p14:nvContentPartPr>
            <p14:xfrm>
              <a:off x="5771649" y="3575520"/>
              <a:ext cx="360" cy="360"/>
            </p14:xfrm>
          </p:contentPart>
        </mc:Choice>
        <mc:Fallback xmlns="">
          <p:pic>
            <p:nvPicPr>
              <p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5649" y="353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14:cNvPr>
              <p14:cNvContentPartPr/>
              <p14:nvPr/>
            </p14:nvContentPartPr>
            <p14:xfrm>
              <a:off x="5861649" y="3234960"/>
              <a:ext cx="12960" cy="147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5825649" y="3198960"/>
                <a:ext cx="84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14:cNvPr>
              <p14:cNvContentPartPr/>
              <p14:nvPr/>
            </p14:nvContentPartPr>
            <p14:xfrm>
              <a:off x="6294369" y="3355200"/>
              <a:ext cx="360" cy="360"/>
            </p14:xfrm>
          </p:contentPart>
        </mc:Choice>
        <mc:Fallback xmlns="">
          <p:pic>
            <p:nvPicPr>
              <p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369" y="331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14:cNvPr>
              <p14:cNvContentPartPr/>
              <p14:nvPr/>
            </p14:nvContentPartPr>
            <p14:xfrm>
              <a:off x="6449169" y="3411000"/>
              <a:ext cx="3600" cy="1800"/>
            </p14:xfrm>
          </p:contentPart>
        </mc:Choice>
        <mc:Fallback xmlns="">
          <p:pic>
            <p:nvPicPr>
              <p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6413169" y="3366000"/>
                <a:ext cx="7524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14:cNvPr>
              <p14:cNvContentPartPr/>
              <p14:nvPr/>
            </p14:nvContentPartPr>
            <p14:xfrm>
              <a:off x="6735369" y="3412440"/>
              <a:ext cx="360" cy="36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369" y="337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14:cNvPr>
              <p14:cNvContentPartPr/>
              <p14:nvPr/>
            </p14:nvContentPartPr>
            <p14:xfrm>
              <a:off x="5175849" y="3648960"/>
              <a:ext cx="360" cy="360"/>
            </p14:xfrm>
          </p:contentPart>
        </mc:Choice>
        <mc:Fallback xmlns=""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36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14:cNvPr>
              <p14:cNvContentPartPr/>
              <p14:nvPr/>
            </p14:nvContentPartPr>
            <p14:xfrm>
              <a:off x="5036889" y="3469680"/>
              <a:ext cx="360" cy="36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088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14:cNvPr>
              <p14:cNvContentPartPr/>
              <p14:nvPr/>
            </p14:nvContentPartPr>
            <p14:xfrm>
              <a:off x="5314809" y="3453120"/>
              <a:ext cx="1800" cy="360"/>
            </p14:xfrm>
          </p:contentPart>
        </mc:Choice>
        <mc:Fallback xmlns="">
          <p:pic>
            <p:nvPicPr>
              <p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78809" y="34171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14:cNvPr>
              <p14:cNvContentPartPr/>
              <p14:nvPr/>
            </p14:nvContentPartPr>
            <p14:xfrm>
              <a:off x="5135169" y="3200040"/>
              <a:ext cx="360" cy="360"/>
            </p14:xfrm>
          </p:contentPart>
        </mc:Choice>
        <mc:Fallback xmlns="">
          <p:pic>
            <p:nvPicPr>
              <p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169" y="3164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14:cNvPr>
              <p14:cNvContentPartPr/>
              <p14:nvPr/>
            </p14:nvContentPartPr>
            <p14:xfrm>
              <a:off x="4595889" y="3297960"/>
              <a:ext cx="360" cy="360"/>
            </p14:xfrm>
          </p:contentPart>
        </mc:Choice>
        <mc:Fallback xmlns="">
          <p:pic>
            <p:nvPicPr>
              <p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9889" y="3261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14:cNvPr>
              <p14:cNvContentPartPr/>
              <p14:nvPr/>
            </p14:nvContentPartPr>
            <p14:xfrm>
              <a:off x="4359369" y="3290040"/>
              <a:ext cx="1800" cy="360"/>
            </p14:xfrm>
          </p:contentPart>
        </mc:Choice>
        <mc:Fallback xmlns="">
          <p:pic>
            <p:nvPicPr>
              <p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23369" y="325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14:cNvPr>
              <p14:cNvContentPartPr/>
              <p14:nvPr/>
            </p14:nvContentPartPr>
            <p14:xfrm>
              <a:off x="4326609" y="3134880"/>
              <a:ext cx="360" cy="36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060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14:cNvPr>
              <p14:cNvContentPartPr/>
              <p14:nvPr/>
            </p14:nvContentPartPr>
            <p14:xfrm>
              <a:off x="4269729" y="3681720"/>
              <a:ext cx="360" cy="36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729" y="364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14:cNvPr>
              <p14:cNvContentPartPr/>
              <p14:nvPr/>
            </p14:nvContentPartPr>
            <p14:xfrm>
              <a:off x="4090089" y="3804480"/>
              <a:ext cx="1800" cy="36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5408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14:cNvPr>
              <p14:cNvContentPartPr/>
              <p14:nvPr/>
            </p14:nvContentPartPr>
            <p14:xfrm>
              <a:off x="4065609" y="4016520"/>
              <a:ext cx="3600" cy="684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4029609" y="3978520"/>
                <a:ext cx="75240" cy="82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14:cNvPr>
              <p14:cNvContentPartPr/>
              <p14:nvPr/>
            </p14:nvContentPartPr>
            <p14:xfrm>
              <a:off x="3902169" y="4228920"/>
              <a:ext cx="360" cy="36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16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14:cNvPr>
              <p14:cNvContentPartPr/>
              <p14:nvPr/>
            </p14:nvContentPartPr>
            <p14:xfrm>
              <a:off x="3730809" y="4335120"/>
              <a:ext cx="360" cy="36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809" y="429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14:cNvPr>
              <p14:cNvContentPartPr/>
              <p14:nvPr/>
            </p14:nvContentPartPr>
            <p14:xfrm>
              <a:off x="3583929" y="4482000"/>
              <a:ext cx="1800" cy="360"/>
            </p14:xfrm>
          </p:contentPart>
        </mc:Choice>
        <mc:Fallback xmlns="">
          <p:pic>
            <p:nvPicPr>
              <p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47929" y="4446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14:cNvPr>
              <p14:cNvContentPartPr/>
              <p14:nvPr/>
            </p14:nvContentPartPr>
            <p14:xfrm>
              <a:off x="4024569" y="4710600"/>
              <a:ext cx="1800" cy="36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88569" y="467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14:cNvPr>
              <p14:cNvContentPartPr/>
              <p14:nvPr/>
            </p14:nvContentPartPr>
            <p14:xfrm>
              <a:off x="4155249" y="4849200"/>
              <a:ext cx="360" cy="36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9249" y="481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14:cNvPr>
              <p14:cNvContentPartPr/>
              <p14:nvPr/>
            </p14:nvContentPartPr>
            <p14:xfrm>
              <a:off x="4465569" y="4865400"/>
              <a:ext cx="1800" cy="36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29569" y="4829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14:cNvPr>
              <p14:cNvContentPartPr/>
              <p14:nvPr/>
            </p14:nvContentPartPr>
            <p14:xfrm>
              <a:off x="4677969" y="5077800"/>
              <a:ext cx="1800" cy="36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1969" y="5041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14:cNvPr>
              <p14:cNvContentPartPr/>
              <p14:nvPr/>
            </p14:nvContentPartPr>
            <p14:xfrm>
              <a:off x="4881729" y="5192280"/>
              <a:ext cx="360" cy="36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729" y="515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14:cNvPr>
              <p14:cNvContentPartPr/>
              <p14:nvPr/>
            </p14:nvContentPartPr>
            <p14:xfrm>
              <a:off x="5045169" y="4971600"/>
              <a:ext cx="360" cy="36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9169" y="493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14:cNvPr>
              <p14:cNvContentPartPr/>
              <p14:nvPr/>
            </p14:nvContentPartPr>
            <p14:xfrm>
              <a:off x="4839609" y="4702320"/>
              <a:ext cx="1800" cy="360"/>
            </p14:xfrm>
          </p:contentPart>
        </mc:Choice>
        <mc:Fallback xmlns="">
          <p:pic>
            <p:nvPicPr>
              <p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4609" y="4666320"/>
                <a:ext cx="9135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14:cNvPr>
              <p14:cNvContentPartPr/>
              <p14:nvPr/>
            </p14:nvContentPartPr>
            <p14:xfrm>
              <a:off x="4702089" y="4857480"/>
              <a:ext cx="360" cy="36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6089" y="482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14:cNvPr>
              <p14:cNvContentPartPr/>
              <p14:nvPr/>
            </p14:nvContentPartPr>
            <p14:xfrm>
              <a:off x="4236969" y="4433040"/>
              <a:ext cx="360" cy="360"/>
            </p14:xfrm>
          </p:contentPart>
        </mc:Choice>
        <mc:Fallback xmlns="">
          <p:pic>
            <p:nvPicPr>
              <p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96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14:cNvPr>
              <p14:cNvContentPartPr/>
              <p14:nvPr/>
            </p14:nvContentPartPr>
            <p14:xfrm>
              <a:off x="4506249" y="4343040"/>
              <a:ext cx="360" cy="1800"/>
            </p14:xfrm>
          </p:contentPart>
        </mc:Choice>
        <mc:Fallback xmlns="">
          <p:pic>
            <p:nvPicPr>
              <p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0249" y="429804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14:cNvPr>
              <p14:cNvContentPartPr/>
              <p14:nvPr/>
            </p14:nvContentPartPr>
            <p14:xfrm>
              <a:off x="4310409" y="4694400"/>
              <a:ext cx="360" cy="360"/>
            </p14:xfrm>
          </p:contentPart>
        </mc:Choice>
        <mc:Fallback xmlns="">
          <p:pic>
            <p:nvPicPr>
              <p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46584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1" name="Group 900">
            <a:extLst>
              <a:ext uri="{FF2B5EF4-FFF2-40B4-BE49-F238E27FC236}">
                <a16:creationId xmlns:a16="http://schemas.microsoft.com/office/drawing/2014/main" id="{C80F5F11-3283-DD86-194A-EB87D734B8C7}"/>
              </a:ext>
            </a:extLst>
          </p:cNvPr>
          <p:cNvGrpSpPr/>
          <p:nvPr/>
        </p:nvGrpSpPr>
        <p:grpSpPr>
          <a:xfrm>
            <a:off x="4506249" y="4555440"/>
            <a:ext cx="149040" cy="24840"/>
            <a:chOff x="4506249" y="4555440"/>
            <a:chExt cx="14904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14:cNvPr>
                <p14:cNvContentPartPr/>
                <p14:nvPr/>
              </p14:nvContentPartPr>
              <p14:xfrm>
                <a:off x="4506249" y="4555440"/>
                <a:ext cx="360" cy="36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0249" y="4519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14:cNvPr>
                <p14:cNvContentPartPr/>
                <p14:nvPr/>
              </p14:nvContentPartPr>
              <p14:xfrm>
                <a:off x="4645209" y="4575240"/>
                <a:ext cx="10080" cy="504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609209" y="4539240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14:cNvPr>
              <p14:cNvContentPartPr/>
              <p14:nvPr/>
            </p14:nvContentPartPr>
            <p14:xfrm>
              <a:off x="4971729" y="4338360"/>
              <a:ext cx="5040" cy="12960"/>
            </p14:xfrm>
          </p:contentPart>
        </mc:Choice>
        <mc:Fallback xmlns="">
          <p:pic>
            <p:nvPicPr>
              <p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4935729" y="4302360"/>
                <a:ext cx="76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14:cNvPr>
              <p14:cNvContentPartPr/>
              <p14:nvPr/>
            </p14:nvContentPartPr>
            <p14:xfrm>
              <a:off x="5167929" y="4465440"/>
              <a:ext cx="1800" cy="360"/>
            </p14:xfrm>
          </p:contentPart>
        </mc:Choice>
        <mc:Fallback xmlns="">
          <p:pic>
            <p:nvPicPr>
              <p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31929" y="44294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14:cNvPr>
              <p14:cNvContentPartPr/>
              <p14:nvPr/>
            </p14:nvContentPartPr>
            <p14:xfrm>
              <a:off x="4841049" y="3983760"/>
              <a:ext cx="360" cy="360"/>
            </p14:xfrm>
          </p:contentPart>
        </mc:Choice>
        <mc:Fallback xmlns="">
          <p:pic>
            <p:nvPicPr>
              <p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049" y="394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14:cNvPr>
              <p14:cNvContentPartPr/>
              <p14:nvPr/>
            </p14:nvContentPartPr>
            <p14:xfrm>
              <a:off x="4531089" y="3934800"/>
              <a:ext cx="360" cy="360"/>
            </p14:xfrm>
          </p:contentPart>
        </mc:Choice>
        <mc:Fallback xmlns="">
          <p:pic>
            <p:nvPicPr>
              <p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089" y="3898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14:cNvPr>
              <p14:cNvContentPartPr/>
              <p14:nvPr/>
            </p14:nvContentPartPr>
            <p14:xfrm>
              <a:off x="4563489" y="4122720"/>
              <a:ext cx="360" cy="1800"/>
            </p14:xfrm>
          </p:contentPart>
        </mc:Choice>
        <mc:Fallback xmlns="">
          <p:pic>
            <p:nvPicPr>
              <p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7489" y="4077720"/>
                <a:ext cx="72000" cy="9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14:cNvPr>
              <p14:cNvContentPartPr/>
              <p14:nvPr/>
            </p14:nvContentPartPr>
            <p14:xfrm>
              <a:off x="4196289" y="4212720"/>
              <a:ext cx="180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60289" y="4176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14:cNvPr>
              <p14:cNvContentPartPr/>
              <p14:nvPr/>
            </p14:nvContentPartPr>
            <p14:xfrm>
              <a:off x="4816569" y="3771720"/>
              <a:ext cx="360" cy="36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56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14:cNvPr>
              <p14:cNvContentPartPr/>
              <p14:nvPr/>
            </p14:nvContentPartPr>
            <p14:xfrm>
              <a:off x="5053449" y="3795840"/>
              <a:ext cx="1800" cy="36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17449" y="37598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14:cNvPr>
              <p14:cNvContentPartPr/>
              <p14:nvPr/>
            </p14:nvContentPartPr>
            <p14:xfrm>
              <a:off x="5543409" y="4033080"/>
              <a:ext cx="360" cy="36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399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14:cNvPr>
              <p14:cNvContentPartPr/>
              <p14:nvPr/>
            </p14:nvContentPartPr>
            <p14:xfrm>
              <a:off x="5771649" y="4048920"/>
              <a:ext cx="360" cy="360"/>
            </p14:xfrm>
          </p:contentPart>
        </mc:Choice>
        <mc:Fallback xmlns="">
          <p:pic>
            <p:nvPicPr>
              <p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5649" y="401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14:cNvPr>
              <p14:cNvContentPartPr/>
              <p14:nvPr/>
            </p14:nvContentPartPr>
            <p14:xfrm>
              <a:off x="5886129" y="3428640"/>
              <a:ext cx="360" cy="36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129" y="3392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14:cNvPr>
              <p14:cNvContentPartPr/>
              <p14:nvPr/>
            </p14:nvContentPartPr>
            <p14:xfrm>
              <a:off x="5641329" y="3559320"/>
              <a:ext cx="360" cy="36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32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14:cNvPr>
              <p14:cNvContentPartPr/>
              <p14:nvPr/>
            </p14:nvContentPartPr>
            <p14:xfrm>
              <a:off x="5347569" y="3641040"/>
              <a:ext cx="360" cy="360"/>
            </p14:xfrm>
          </p:contentPart>
        </mc:Choice>
        <mc:Fallback xmlns="">
          <p:pic>
            <p:nvPicPr>
              <p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569" y="360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14:cNvPr>
              <p14:cNvContentPartPr/>
              <p14:nvPr/>
            </p14:nvContentPartPr>
            <p14:xfrm>
              <a:off x="4857249" y="3208320"/>
              <a:ext cx="360" cy="360"/>
            </p14:xfrm>
          </p:contentPart>
        </mc:Choice>
        <mc:Fallback xmlns="">
          <p:pic>
            <p:nvPicPr>
              <p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124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14:cNvPr>
              <p14:cNvContentPartPr/>
              <p14:nvPr/>
            </p14:nvContentPartPr>
            <p14:xfrm>
              <a:off x="4694169" y="3526560"/>
              <a:ext cx="360" cy="360"/>
            </p14:xfrm>
          </p:contentPart>
        </mc:Choice>
        <mc:Fallback xmlns="">
          <p:pic>
            <p:nvPicPr>
              <p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8169" y="3490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14:cNvPr>
              <p14:cNvContentPartPr/>
              <p14:nvPr/>
            </p14:nvContentPartPr>
            <p14:xfrm>
              <a:off x="4457649" y="3543120"/>
              <a:ext cx="360" cy="360"/>
            </p14:xfrm>
          </p:contentPart>
        </mc:Choice>
        <mc:Fallback xmlns="">
          <p:pic>
            <p:nvPicPr>
              <p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164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14:cNvPr>
              <p14:cNvContentPartPr/>
              <p14:nvPr/>
            </p14:nvContentPartPr>
            <p14:xfrm>
              <a:off x="6294369" y="3967560"/>
              <a:ext cx="360" cy="360"/>
            </p14:xfrm>
          </p:contentPart>
        </mc:Choice>
        <mc:Fallback xmlns="">
          <p:pic>
            <p:nvPicPr>
              <p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36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14:cNvPr>
              <p14:cNvContentPartPr/>
              <p14:nvPr/>
            </p14:nvContentPartPr>
            <p14:xfrm>
              <a:off x="6980169" y="3722400"/>
              <a:ext cx="360" cy="360"/>
            </p14:xfrm>
          </p:contentPart>
        </mc:Choice>
        <mc:Fallback xmlns="">
          <p:pic>
            <p:nvPicPr>
              <p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169" y="3686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14:cNvPr>
              <p14:cNvContentPartPr/>
              <p14:nvPr/>
            </p14:nvContentPartPr>
            <p14:xfrm>
              <a:off x="5004129" y="4081680"/>
              <a:ext cx="360" cy="360"/>
            </p14:xfrm>
          </p:contentPart>
        </mc:Choice>
        <mc:Fallback xmlns="">
          <p:pic>
            <p:nvPicPr>
              <p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129" y="404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14:cNvPr>
              <p14:cNvContentPartPr/>
              <p14:nvPr/>
            </p14:nvContentPartPr>
            <p14:xfrm>
              <a:off x="5902689" y="3771720"/>
              <a:ext cx="360" cy="360"/>
            </p14:xfrm>
          </p:contentPart>
        </mc:Choice>
        <mc:Fallback xmlns="">
          <p:pic>
            <p:nvPicPr>
              <p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68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14:cNvPr>
              <p14:cNvContentPartPr/>
              <p14:nvPr/>
            </p14:nvContentPartPr>
            <p14:xfrm>
              <a:off x="6114729" y="3265200"/>
              <a:ext cx="360" cy="360"/>
            </p14:xfrm>
          </p:contentPart>
        </mc:Choice>
        <mc:Fallback xmlns="">
          <p:pic>
            <p:nvPicPr>
              <p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8729" y="322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14:cNvPr>
              <p14:cNvContentPartPr/>
              <p14:nvPr/>
            </p14:nvContentPartPr>
            <p14:xfrm>
              <a:off x="4783809" y="4424760"/>
              <a:ext cx="360" cy="36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7809" y="438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14:cNvPr>
              <p14:cNvContentPartPr/>
              <p14:nvPr/>
            </p14:nvContentPartPr>
            <p14:xfrm>
              <a:off x="5437209" y="4522680"/>
              <a:ext cx="360" cy="360"/>
            </p14:xfrm>
          </p:contentPart>
        </mc:Choice>
        <mc:Fallback xmlns="">
          <p:pic>
            <p:nvPicPr>
              <p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09" y="448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14:cNvPr>
              <p14:cNvContentPartPr/>
              <p14:nvPr/>
            </p14:nvContentPartPr>
            <p14:xfrm>
              <a:off x="10954971" y="4090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18971" y="373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14:cNvPr>
              <p14:cNvContentPartPr/>
              <p14:nvPr/>
            </p14:nvContentPartPr>
            <p14:xfrm>
              <a:off x="11425131" y="3306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9131" y="29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14:cNvPr>
              <p14:cNvContentPartPr/>
              <p14:nvPr/>
            </p14:nvContentPartPr>
            <p14:xfrm>
              <a:off x="11250891" y="191280"/>
              <a:ext cx="360" cy="360"/>
            </p14:xfrm>
          </p:contentPart>
        </mc:Choice>
        <mc:Fallback xmlns="">
          <p:pic>
            <p:nvPicPr>
              <p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14891" y="15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14:cNvPr>
              <p14:cNvContentPartPr/>
              <p14:nvPr/>
            </p14:nvContentPartPr>
            <p14:xfrm>
              <a:off x="11216331" y="365520"/>
              <a:ext cx="360" cy="36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033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14:cNvPr>
              <p14:cNvContentPartPr/>
              <p14:nvPr/>
            </p14:nvContentPartPr>
            <p14:xfrm>
              <a:off x="11268531" y="635520"/>
              <a:ext cx="360" cy="36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325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14:cNvPr>
              <p14:cNvContentPartPr/>
              <p14:nvPr/>
            </p14:nvContentPartPr>
            <p14:xfrm>
              <a:off x="11199051" y="1462800"/>
              <a:ext cx="360" cy="360"/>
            </p14:xfrm>
          </p:contentPart>
        </mc:Choice>
        <mc:Fallback xmlns="">
          <p:pic>
            <p:nvPicPr>
              <p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3051" y="1426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14:cNvPr>
              <p14:cNvContentPartPr/>
              <p14:nvPr/>
            </p14:nvContentPartPr>
            <p14:xfrm>
              <a:off x="11146851" y="1166520"/>
              <a:ext cx="360" cy="360"/>
            </p14:xfrm>
          </p:contentPart>
        </mc:Choice>
        <mc:Fallback xmlns="">
          <p:pic>
            <p:nvPicPr>
              <p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10851" y="113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14:cNvPr>
              <p14:cNvContentPartPr/>
              <p14:nvPr/>
            </p14:nvContentPartPr>
            <p14:xfrm>
              <a:off x="11111931" y="931800"/>
              <a:ext cx="360" cy="360"/>
            </p14:xfrm>
          </p:contentPart>
        </mc:Choice>
        <mc:Fallback xmlns="">
          <p:pic>
            <p:nvPicPr>
              <p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593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14:cNvPr>
              <p14:cNvContentPartPr/>
              <p14:nvPr/>
            </p14:nvContentPartPr>
            <p14:xfrm>
              <a:off x="11442771" y="931800"/>
              <a:ext cx="360" cy="360"/>
            </p14:xfrm>
          </p:contentPart>
        </mc:Choice>
        <mc:Fallback xmlns="">
          <p:pic>
            <p:nvPicPr>
              <p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677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14:cNvPr>
              <p14:cNvContentPartPr/>
              <p14:nvPr/>
            </p14:nvContentPartPr>
            <p14:xfrm>
              <a:off x="11617011" y="739560"/>
              <a:ext cx="360" cy="360"/>
            </p14:xfrm>
          </p:contentPart>
        </mc:Choice>
        <mc:Fallback xmlns="">
          <p:pic>
            <p:nvPicPr>
              <p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1011" y="70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14:cNvPr>
              <p14:cNvContentPartPr/>
              <p14:nvPr/>
            </p14:nvContentPartPr>
            <p14:xfrm>
              <a:off x="11520891" y="591960"/>
              <a:ext cx="360" cy="360"/>
            </p14:xfrm>
          </p:contentPart>
        </mc:Choice>
        <mc:Fallback xmlns="">
          <p:pic>
            <p:nvPicPr>
              <p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4891" y="55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14:cNvPr>
              <p14:cNvContentPartPr/>
              <p14:nvPr/>
            </p14:nvContentPartPr>
            <p14:xfrm>
              <a:off x="11956491" y="191280"/>
              <a:ext cx="360" cy="360"/>
            </p14:xfrm>
          </p:contentPart>
        </mc:Choice>
        <mc:Fallback xmlns="">
          <p:pic>
            <p:nvPicPr>
              <p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0491" y="15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14:cNvPr>
              <p14:cNvContentPartPr/>
              <p14:nvPr/>
            </p14:nvContentPartPr>
            <p14:xfrm>
              <a:off x="11617011" y="208920"/>
              <a:ext cx="360" cy="360"/>
            </p14:xfrm>
          </p:contentPart>
        </mc:Choice>
        <mc:Fallback xmlns="">
          <p:pic>
            <p:nvPicPr>
              <p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1011" y="17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14:cNvPr>
              <p14:cNvContentPartPr/>
              <p14:nvPr/>
            </p14:nvContentPartPr>
            <p14:xfrm>
              <a:off x="11599731" y="43320"/>
              <a:ext cx="360" cy="360"/>
            </p14:xfrm>
          </p:contentPart>
        </mc:Choice>
        <mc:Fallback xmlns="">
          <p:pic>
            <p:nvPicPr>
              <p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6373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14:cNvPr>
              <p14:cNvContentPartPr/>
              <p14:nvPr/>
            </p14:nvContentPartPr>
            <p14:xfrm>
              <a:off x="11355651" y="43320"/>
              <a:ext cx="360" cy="360"/>
            </p14:xfrm>
          </p:contentPart>
        </mc:Choice>
        <mc:Fallback xmlns="">
          <p:pic>
            <p:nvPicPr>
              <p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1965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14:cNvPr>
              <p14:cNvContentPartPr/>
              <p14:nvPr/>
            </p14:nvContentPartPr>
            <p14:xfrm>
              <a:off x="11181771" y="-17520"/>
              <a:ext cx="360" cy="360"/>
            </p14:xfrm>
          </p:contentPart>
        </mc:Choice>
        <mc:Fallback xmlns="">
          <p:pic>
            <p:nvPicPr>
              <p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45771" y="-5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14:cNvPr>
              <p14:cNvContentPartPr/>
              <p14:nvPr/>
            </p14:nvContentPartPr>
            <p14:xfrm>
              <a:off x="12113451" y="86880"/>
              <a:ext cx="360" cy="36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77451" y="5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14:cNvPr>
              <p14:cNvContentPartPr/>
              <p14:nvPr/>
            </p14:nvContentPartPr>
            <p14:xfrm>
              <a:off x="11826171" y="165000"/>
              <a:ext cx="360" cy="360"/>
            </p14:xfrm>
          </p:contentPart>
        </mc:Choice>
        <mc:Fallback xmlns="">
          <p:pic>
            <p:nvPicPr>
              <p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90171" y="12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14:cNvPr>
              <p14:cNvContentPartPr/>
              <p14:nvPr/>
            </p14:nvContentPartPr>
            <p14:xfrm>
              <a:off x="11938851" y="774480"/>
              <a:ext cx="360" cy="360"/>
            </p14:xfrm>
          </p:contentPart>
        </mc:Choice>
        <mc:Fallback xmlns="">
          <p:pic>
            <p:nvPicPr>
              <p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2851" y="73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14:cNvPr>
              <p14:cNvContentPartPr/>
              <p14:nvPr/>
            </p14:nvContentPartPr>
            <p14:xfrm>
              <a:off x="11747331" y="504840"/>
              <a:ext cx="360" cy="360"/>
            </p14:xfrm>
          </p:contentPart>
        </mc:Choice>
        <mc:Fallback xmlns="">
          <p:pic>
            <p:nvPicPr>
              <p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1331" y="46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14:cNvPr>
              <p14:cNvContentPartPr/>
              <p14:nvPr/>
            </p14:nvContentPartPr>
            <p14:xfrm>
              <a:off x="11921931" y="330600"/>
              <a:ext cx="360" cy="360"/>
            </p14:xfrm>
          </p:contentPart>
        </mc:Choice>
        <mc:Fallback xmlns="">
          <p:pic>
            <p:nvPicPr>
              <p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5931" y="29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14:cNvPr>
              <p14:cNvContentPartPr/>
              <p14:nvPr/>
            </p14:nvContentPartPr>
            <p14:xfrm>
              <a:off x="12137931" y="469920"/>
              <a:ext cx="1800" cy="5400"/>
            </p14:xfrm>
          </p:contentPart>
        </mc:Choice>
        <mc:Fallback xmlns="">
          <p:pic>
            <p:nvPicPr>
              <p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12101931" y="433920"/>
                <a:ext cx="73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14:cNvPr>
              <p14:cNvContentPartPr/>
              <p14:nvPr/>
            </p14:nvContentPartPr>
            <p14:xfrm>
              <a:off x="11955051" y="661440"/>
              <a:ext cx="1800" cy="36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919051" y="6254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14:cNvPr>
              <p14:cNvContentPartPr/>
              <p14:nvPr/>
            </p14:nvContentPartPr>
            <p14:xfrm>
              <a:off x="11712771" y="1254000"/>
              <a:ext cx="360" cy="36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7677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14:cNvPr>
              <p14:cNvContentPartPr/>
              <p14:nvPr/>
            </p14:nvContentPartPr>
            <p14:xfrm>
              <a:off x="11756331" y="940080"/>
              <a:ext cx="360" cy="360"/>
            </p14:xfrm>
          </p:contentPart>
        </mc:Choice>
        <mc:Fallback xmlns="">
          <p:pic>
            <p:nvPicPr>
              <p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20331" y="9040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oup 945">
            <a:extLst>
              <a:ext uri="{FF2B5EF4-FFF2-40B4-BE49-F238E27FC236}">
                <a16:creationId xmlns:a16="http://schemas.microsoft.com/office/drawing/2014/main" id="{70F76171-7CE8-092C-13F3-49E446F43853}"/>
              </a:ext>
            </a:extLst>
          </p:cNvPr>
          <p:cNvGrpSpPr/>
          <p:nvPr/>
        </p:nvGrpSpPr>
        <p:grpSpPr>
          <a:xfrm>
            <a:off x="11921931" y="1070760"/>
            <a:ext cx="139320" cy="35280"/>
            <a:chOff x="11921931" y="1070760"/>
            <a:chExt cx="13932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14:cNvPr>
                <p14:cNvContentPartPr/>
                <p14:nvPr/>
              </p14:nvContentPartPr>
              <p14:xfrm>
                <a:off x="12060891" y="1070760"/>
                <a:ext cx="360" cy="360"/>
              </p14:xfrm>
            </p:contentPart>
          </mc:Choice>
          <mc:Fallback xmlns=""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024891" y="10347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14:cNvPr>
                <p14:cNvContentPartPr/>
                <p14:nvPr/>
              </p14:nvContentPartPr>
              <p14:xfrm>
                <a:off x="11921931" y="1105680"/>
                <a:ext cx="360" cy="36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885931" y="10696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14:cNvPr>
              <p14:cNvContentPartPr/>
              <p14:nvPr/>
            </p14:nvContentPartPr>
            <p14:xfrm>
              <a:off x="12034971" y="1427880"/>
              <a:ext cx="360" cy="36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8971" y="139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14:cNvPr>
              <p14:cNvContentPartPr/>
              <p14:nvPr/>
            </p14:nvContentPartPr>
            <p14:xfrm>
              <a:off x="11676411" y="1732800"/>
              <a:ext cx="1800" cy="360"/>
            </p14:xfrm>
          </p:contentPart>
        </mc:Choice>
        <mc:Fallback xmlns="">
          <p:pic>
            <p:nvPicPr>
              <p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40411" y="1696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14:cNvPr>
              <p14:cNvContentPartPr/>
              <p14:nvPr/>
            </p14:nvContentPartPr>
            <p14:xfrm>
              <a:off x="11425131" y="1245000"/>
              <a:ext cx="360" cy="360"/>
            </p14:xfrm>
          </p:contentPart>
        </mc:Choice>
        <mc:Fallback xmlns="">
          <p:pic>
            <p:nvPicPr>
              <p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9131" y="120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14:cNvPr>
              <p14:cNvContentPartPr/>
              <p14:nvPr/>
            </p14:nvContentPartPr>
            <p14:xfrm>
              <a:off x="11599731" y="1079400"/>
              <a:ext cx="360" cy="360"/>
            </p14:xfrm>
          </p:contentPart>
        </mc:Choice>
        <mc:Fallback xmlns="">
          <p:pic>
            <p:nvPicPr>
              <p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63731" y="1043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14:cNvPr>
              <p14:cNvContentPartPr/>
              <p14:nvPr/>
            </p14:nvContentPartPr>
            <p14:xfrm>
              <a:off x="11486331" y="1863480"/>
              <a:ext cx="360" cy="360"/>
            </p14:xfrm>
          </p:contentPart>
        </mc:Choice>
        <mc:Fallback xmlns="">
          <p:pic>
            <p:nvPicPr>
              <p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50331" y="1827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14:cNvPr>
              <p14:cNvContentPartPr/>
              <p14:nvPr/>
            </p14:nvContentPartPr>
            <p14:xfrm>
              <a:off x="11564811" y="1427880"/>
              <a:ext cx="360" cy="360"/>
            </p14:xfrm>
          </p:contentPart>
        </mc:Choice>
        <mc:Fallback xmlns="">
          <p:pic>
            <p:nvPicPr>
              <p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8811" y="139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14:cNvPr>
              <p14:cNvContentPartPr/>
              <p14:nvPr/>
            </p14:nvContentPartPr>
            <p14:xfrm>
              <a:off x="11381571" y="1619400"/>
              <a:ext cx="360" cy="360"/>
            </p14:xfrm>
          </p:contentPart>
        </mc:Choice>
        <mc:Fallback xmlns="">
          <p:pic>
            <p:nvPicPr>
              <p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5571" y="1583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14:cNvPr>
              <p14:cNvContentPartPr/>
              <p14:nvPr/>
            </p14:nvContentPartPr>
            <p14:xfrm>
              <a:off x="11224971" y="1819560"/>
              <a:ext cx="360" cy="360"/>
            </p14:xfrm>
          </p:contentPart>
        </mc:Choice>
        <mc:Fallback xmlns=""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8971" y="178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14:cNvPr>
              <p14:cNvContentPartPr/>
              <p14:nvPr/>
            </p14:nvContentPartPr>
            <p14:xfrm>
              <a:off x="11102931" y="1654320"/>
              <a:ext cx="360" cy="360"/>
            </p14:xfrm>
          </p:contentPart>
        </mc:Choice>
        <mc:Fallback xmlns="">
          <p:pic>
            <p:nvPicPr>
              <p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6931" y="161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14:cNvPr>
              <p14:cNvContentPartPr/>
              <p14:nvPr/>
            </p14:nvContentPartPr>
            <p14:xfrm>
              <a:off x="11233611" y="2211600"/>
              <a:ext cx="360" cy="36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7611" y="217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14:cNvPr>
              <p14:cNvContentPartPr/>
              <p14:nvPr/>
            </p14:nvContentPartPr>
            <p14:xfrm>
              <a:off x="11094291" y="2055000"/>
              <a:ext cx="360" cy="360"/>
            </p14:xfrm>
          </p:contentPart>
        </mc:Choice>
        <mc:Fallback xmlns=""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829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14:cNvPr>
              <p14:cNvContentPartPr/>
              <p14:nvPr/>
            </p14:nvContentPartPr>
            <p14:xfrm>
              <a:off x="11660571" y="2533800"/>
              <a:ext cx="360" cy="360"/>
            </p14:xfrm>
          </p:contentPart>
        </mc:Choice>
        <mc:Fallback xmlns="">
          <p:pic>
            <p:nvPicPr>
              <p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4571" y="2497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14:cNvPr>
              <p14:cNvContentPartPr/>
              <p14:nvPr/>
            </p14:nvContentPartPr>
            <p14:xfrm>
              <a:off x="11808531" y="2055000"/>
              <a:ext cx="360" cy="360"/>
            </p14:xfrm>
          </p:contentPart>
        </mc:Choice>
        <mc:Fallback xmlns="">
          <p:pic>
            <p:nvPicPr>
              <p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253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14:cNvPr>
              <p14:cNvContentPartPr/>
              <p14:nvPr/>
            </p14:nvContentPartPr>
            <p14:xfrm>
              <a:off x="11547171" y="2141760"/>
              <a:ext cx="360" cy="1800"/>
            </p14:xfrm>
          </p:contentPart>
        </mc:Choice>
        <mc:Fallback xmlns="">
          <p:pic>
            <p:nvPicPr>
              <p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511171" y="2105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14:cNvPr>
              <p14:cNvContentPartPr/>
              <p14:nvPr/>
            </p14:nvContentPartPr>
            <p14:xfrm>
              <a:off x="11477331" y="2516520"/>
              <a:ext cx="360" cy="360"/>
            </p14:xfrm>
          </p:contentPart>
        </mc:Choice>
        <mc:Fallback xmlns="">
          <p:pic>
            <p:nvPicPr>
              <p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41331" y="248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14:cNvPr>
              <p14:cNvContentPartPr/>
              <p14:nvPr/>
            </p14:nvContentPartPr>
            <p14:xfrm>
              <a:off x="11294811" y="2542440"/>
              <a:ext cx="360" cy="360"/>
            </p14:xfrm>
          </p:contentPart>
        </mc:Choice>
        <mc:Fallback xmlns="">
          <p:pic>
            <p:nvPicPr>
              <p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8811" y="250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14:cNvPr>
              <p14:cNvContentPartPr/>
              <p14:nvPr/>
            </p14:nvContentPartPr>
            <p14:xfrm>
              <a:off x="11451411" y="2342280"/>
              <a:ext cx="360" cy="360"/>
            </p14:xfrm>
          </p:contentPart>
        </mc:Choice>
        <mc:Fallback xmlns="">
          <p:pic>
            <p:nvPicPr>
              <p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15411" y="230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14:cNvPr>
              <p14:cNvContentPartPr/>
              <p14:nvPr/>
            </p14:nvContentPartPr>
            <p14:xfrm>
              <a:off x="11730051" y="2229240"/>
              <a:ext cx="360" cy="360"/>
            </p14:xfrm>
          </p:contentPart>
        </mc:Choice>
        <mc:Fallback xmlns="">
          <p:pic>
            <p:nvPicPr>
              <p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94051" y="219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14:cNvPr>
              <p14:cNvContentPartPr/>
              <p14:nvPr/>
            </p14:nvContentPartPr>
            <p14:xfrm>
              <a:off x="11860731" y="2316000"/>
              <a:ext cx="360" cy="1800"/>
            </p14:xfrm>
          </p:contentPart>
        </mc:Choice>
        <mc:Fallback xmlns="">
          <p:pic>
            <p:nvPicPr>
              <p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11824731" y="2286000"/>
                <a:ext cx="72000" cy="61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14:cNvPr>
              <p14:cNvContentPartPr/>
              <p14:nvPr/>
            </p14:nvContentPartPr>
            <p14:xfrm>
              <a:off x="11860731" y="2507880"/>
              <a:ext cx="360" cy="1800"/>
            </p14:xfrm>
          </p:contentPart>
        </mc:Choice>
        <mc:Fallback xmlns="">
          <p:pic>
            <p:nvPicPr>
              <p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824731" y="24718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14:cNvPr>
              <p14:cNvContentPartPr/>
              <p14:nvPr/>
            </p14:nvContentPartPr>
            <p14:xfrm>
              <a:off x="11734011" y="2969400"/>
              <a:ext cx="5400" cy="360"/>
            </p14:xfrm>
          </p:contentPart>
        </mc:Choice>
        <mc:Fallback xmlns="">
          <p:pic>
            <p:nvPicPr>
              <p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698011" y="2933400"/>
                <a:ext cx="77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14:cNvPr>
              <p14:cNvContentPartPr/>
              <p14:nvPr/>
            </p14:nvContentPartPr>
            <p14:xfrm>
              <a:off x="11503971" y="2890920"/>
              <a:ext cx="360" cy="360"/>
            </p14:xfrm>
          </p:contentPart>
        </mc:Choice>
        <mc:Fallback xmlns="">
          <p:pic>
            <p:nvPicPr>
              <p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7971" y="285492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1" name="Group 970">
            <a:extLst>
              <a:ext uri="{FF2B5EF4-FFF2-40B4-BE49-F238E27FC236}">
                <a16:creationId xmlns:a16="http://schemas.microsoft.com/office/drawing/2014/main" id="{33E3B58E-9C71-772D-73C0-B156ED4861E0}"/>
              </a:ext>
            </a:extLst>
          </p:cNvPr>
          <p:cNvGrpSpPr/>
          <p:nvPr/>
        </p:nvGrpSpPr>
        <p:grpSpPr>
          <a:xfrm>
            <a:off x="11634291" y="2708040"/>
            <a:ext cx="113400" cy="43920"/>
            <a:chOff x="11634291" y="2708040"/>
            <a:chExt cx="11340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14:cNvPr>
                <p14:cNvContentPartPr/>
                <p14:nvPr/>
              </p14:nvContentPartPr>
              <p14:xfrm>
                <a:off x="11634291" y="2708040"/>
                <a:ext cx="360" cy="36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98291" y="2672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14:cNvPr>
                <p14:cNvContentPartPr/>
                <p14:nvPr/>
              </p14:nvContentPartPr>
              <p14:xfrm>
                <a:off x="11747331" y="2751600"/>
                <a:ext cx="360" cy="360"/>
              </p14:xfrm>
            </p:contentPart>
          </mc:Choice>
          <mc:Fallback xmlns=""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711331" y="27156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14:cNvPr>
              <p14:cNvContentPartPr/>
              <p14:nvPr/>
            </p14:nvContentPartPr>
            <p14:xfrm>
              <a:off x="11912931" y="2882280"/>
              <a:ext cx="360" cy="360"/>
            </p14:xfrm>
          </p:contentPart>
        </mc:Choice>
        <mc:Fallback xmlns="">
          <p:pic>
            <p:nvPicPr>
              <p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76931" y="28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14:cNvPr>
              <p14:cNvContentPartPr/>
              <p14:nvPr/>
            </p14:nvContentPartPr>
            <p14:xfrm>
              <a:off x="11930571" y="2647200"/>
              <a:ext cx="360" cy="360"/>
            </p14:xfrm>
          </p:contentPart>
        </mc:Choice>
        <mc:Fallback xmlns="">
          <p:pic>
            <p:nvPicPr>
              <p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4571" y="261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14:cNvPr>
              <p14:cNvContentPartPr/>
              <p14:nvPr/>
            </p14:nvContentPartPr>
            <p14:xfrm>
              <a:off x="12113451" y="2333280"/>
              <a:ext cx="360" cy="360"/>
            </p14:xfrm>
          </p:contentPart>
        </mc:Choice>
        <mc:Fallback xmlns="">
          <p:pic>
            <p:nvPicPr>
              <p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77451" y="2297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14:cNvPr>
              <p14:cNvContentPartPr/>
              <p14:nvPr/>
            </p14:nvContentPartPr>
            <p14:xfrm>
              <a:off x="12043611" y="2072280"/>
              <a:ext cx="360" cy="360"/>
            </p14:xfrm>
          </p:contentPart>
        </mc:Choice>
        <mc:Fallback xmlns="">
          <p:pic>
            <p:nvPicPr>
              <p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7611" y="203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14:cNvPr>
              <p14:cNvContentPartPr/>
              <p14:nvPr/>
            </p14:nvContentPartPr>
            <p14:xfrm>
              <a:off x="12200211" y="1802280"/>
              <a:ext cx="360" cy="360"/>
            </p14:xfrm>
          </p:contentPart>
        </mc:Choice>
        <mc:Fallback xmlns="">
          <p:pic>
            <p:nvPicPr>
              <p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64211" y="176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14:cNvPr>
              <p14:cNvContentPartPr/>
              <p14:nvPr/>
            </p14:nvContentPartPr>
            <p14:xfrm>
              <a:off x="12052251" y="1697880"/>
              <a:ext cx="360" cy="360"/>
            </p14:xfrm>
          </p:contentPart>
        </mc:Choice>
        <mc:Fallback xmlns="">
          <p:pic>
            <p:nvPicPr>
              <p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16251" y="16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14:cNvPr>
              <p14:cNvContentPartPr/>
              <p14:nvPr/>
            </p14:nvContentPartPr>
            <p14:xfrm>
              <a:off x="11799891" y="1549920"/>
              <a:ext cx="360" cy="360"/>
            </p14:xfrm>
          </p:contentPart>
        </mc:Choice>
        <mc:Fallback xmlns="">
          <p:pic>
            <p:nvPicPr>
              <p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63891" y="151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14:cNvPr>
              <p14:cNvContentPartPr/>
              <p14:nvPr/>
            </p14:nvContentPartPr>
            <p14:xfrm>
              <a:off x="12174291" y="1254000"/>
              <a:ext cx="360" cy="360"/>
            </p14:xfrm>
          </p:contentPart>
        </mc:Choice>
        <mc:Fallback xmlns="">
          <p:pic>
            <p:nvPicPr>
              <p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3829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14:cNvPr>
              <p14:cNvContentPartPr/>
              <p14:nvPr/>
            </p14:nvContentPartPr>
            <p14:xfrm>
              <a:off x="12157011" y="835680"/>
              <a:ext cx="360" cy="360"/>
            </p14:xfrm>
          </p:contentPart>
        </mc:Choice>
        <mc:Fallback xmlns="">
          <p:pic>
            <p:nvPicPr>
              <p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21011" y="79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14:cNvPr>
              <p14:cNvContentPartPr/>
              <p14:nvPr/>
            </p14:nvContentPartPr>
            <p14:xfrm>
              <a:off x="12104451" y="2777880"/>
              <a:ext cx="360" cy="360"/>
            </p14:xfrm>
          </p:contentPart>
        </mc:Choice>
        <mc:Fallback xmlns="">
          <p:pic>
            <p:nvPicPr>
              <p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68451" y="274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14:cNvPr>
              <p14:cNvContentPartPr/>
              <p14:nvPr/>
            </p14:nvContentPartPr>
            <p14:xfrm>
              <a:off x="12191571" y="2551440"/>
              <a:ext cx="360" cy="360"/>
            </p14:xfrm>
          </p:contentPart>
        </mc:Choice>
        <mc:Fallback xmlns="">
          <p:pic>
            <p:nvPicPr>
              <p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55571" y="251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14:cNvPr>
              <p14:cNvContentPartPr/>
              <p14:nvPr/>
            </p14:nvContentPartPr>
            <p14:xfrm>
              <a:off x="11869371" y="3604800"/>
              <a:ext cx="360" cy="360"/>
            </p14:xfrm>
          </p:contentPart>
        </mc:Choice>
        <mc:Fallback xmlns="">
          <p:pic>
            <p:nvPicPr>
              <p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33371" y="3568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14:cNvPr>
              <p14:cNvContentPartPr/>
              <p14:nvPr/>
            </p14:nvContentPartPr>
            <p14:xfrm>
              <a:off x="11721411" y="3273960"/>
              <a:ext cx="360" cy="360"/>
            </p14:xfrm>
          </p:contentPart>
        </mc:Choice>
        <mc:Fallback xmlns="">
          <p:pic>
            <p:nvPicPr>
              <p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85411" y="32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14:cNvPr>
              <p14:cNvContentPartPr/>
              <p14:nvPr/>
            </p14:nvContentPartPr>
            <p14:xfrm>
              <a:off x="11599731" y="3422280"/>
              <a:ext cx="360" cy="360"/>
            </p14:xfrm>
          </p:contentPart>
        </mc:Choice>
        <mc:Fallback xmlns="">
          <p:pic>
            <p:nvPicPr>
              <p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63731" y="338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14:cNvPr>
              <p14:cNvContentPartPr/>
              <p14:nvPr/>
            </p14:nvContentPartPr>
            <p14:xfrm>
              <a:off x="11408211" y="5581920"/>
              <a:ext cx="360" cy="1800"/>
            </p14:xfrm>
          </p:contentPart>
        </mc:Choice>
        <mc:Fallback xmlns="">
          <p:pic>
            <p:nvPicPr>
              <p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372211" y="5545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14:cNvPr>
              <p14:cNvContentPartPr/>
              <p14:nvPr/>
            </p14:nvContentPartPr>
            <p14:xfrm>
              <a:off x="11416491" y="5721240"/>
              <a:ext cx="360" cy="360"/>
            </p14:xfrm>
          </p:contentPart>
        </mc:Choice>
        <mc:Fallback xmlns="">
          <p:pic>
            <p:nvPicPr>
              <p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0491" y="5685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14:cNvPr>
              <p14:cNvContentPartPr/>
              <p14:nvPr/>
            </p14:nvContentPartPr>
            <p14:xfrm>
              <a:off x="11634291" y="5747160"/>
              <a:ext cx="360" cy="360"/>
            </p14:xfrm>
          </p:contentPart>
        </mc:Choice>
        <mc:Fallback xmlns="">
          <p:pic>
            <p:nvPicPr>
              <p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98291" y="5711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14:cNvPr>
              <p14:cNvContentPartPr/>
              <p14:nvPr/>
            </p14:nvContentPartPr>
            <p14:xfrm>
              <a:off x="11938851" y="5729880"/>
              <a:ext cx="360" cy="360"/>
            </p14:xfrm>
          </p:contentPart>
        </mc:Choice>
        <mc:Fallback xmlns="">
          <p:pic>
            <p:nvPicPr>
              <p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2851" y="569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14:cNvPr>
              <p14:cNvContentPartPr/>
              <p14:nvPr/>
            </p14:nvContentPartPr>
            <p14:xfrm>
              <a:off x="11712771" y="5599200"/>
              <a:ext cx="360" cy="360"/>
            </p14:xfrm>
          </p:contentPart>
        </mc:Choice>
        <mc:Fallback xmlns="">
          <p:pic>
            <p:nvPicPr>
              <p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76771" y="556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14:cNvPr>
              <p14:cNvContentPartPr/>
              <p14:nvPr/>
            </p14:nvContentPartPr>
            <p14:xfrm>
              <a:off x="11268531" y="5782080"/>
              <a:ext cx="360" cy="360"/>
            </p14:xfrm>
          </p:contentPart>
        </mc:Choice>
        <mc:Fallback xmlns="">
          <p:pic>
            <p:nvPicPr>
              <p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32531" y="57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14:cNvPr>
              <p14:cNvContentPartPr/>
              <p14:nvPr/>
            </p14:nvContentPartPr>
            <p14:xfrm>
              <a:off x="12060891" y="5076840"/>
              <a:ext cx="360" cy="360"/>
            </p14:xfrm>
          </p:contentPart>
        </mc:Choice>
        <mc:Fallback xmlns="">
          <p:pic>
            <p:nvPicPr>
              <p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4891" y="5040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14:cNvPr>
              <p14:cNvContentPartPr/>
              <p14:nvPr/>
            </p14:nvContentPartPr>
            <p14:xfrm>
              <a:off x="12060891" y="5547000"/>
              <a:ext cx="360" cy="360"/>
            </p14:xfrm>
          </p:contentPart>
        </mc:Choice>
        <mc:Fallback xmlns="">
          <p:pic>
            <p:nvPicPr>
              <p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489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14:cNvPr>
              <p14:cNvContentPartPr/>
              <p14:nvPr/>
            </p14:nvContentPartPr>
            <p14:xfrm>
              <a:off x="11878011" y="5547000"/>
              <a:ext cx="360" cy="360"/>
            </p14:xfrm>
          </p:contentPart>
        </mc:Choice>
        <mc:Fallback xmlns="">
          <p:pic>
            <p:nvPicPr>
              <p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201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14:cNvPr>
              <p14:cNvContentPartPr/>
              <p14:nvPr/>
            </p14:nvContentPartPr>
            <p14:xfrm>
              <a:off x="12087171" y="5747160"/>
              <a:ext cx="360" cy="360"/>
            </p14:xfrm>
          </p:contentPart>
        </mc:Choice>
        <mc:Fallback xmlns="">
          <p:pic>
            <p:nvPicPr>
              <p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1171" y="5711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14:cNvPr>
              <p14:cNvContentPartPr/>
              <p14:nvPr/>
            </p14:nvContentPartPr>
            <p14:xfrm>
              <a:off x="12148011" y="5877840"/>
              <a:ext cx="360" cy="360"/>
            </p14:xfrm>
          </p:contentPart>
        </mc:Choice>
        <mc:Fallback xmlns="">
          <p:pic>
            <p:nvPicPr>
              <p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12011" y="5841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14:cNvPr>
              <p14:cNvContentPartPr/>
              <p14:nvPr/>
            </p14:nvContentPartPr>
            <p14:xfrm>
              <a:off x="12017691" y="4780560"/>
              <a:ext cx="360" cy="36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81691" y="4744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14:cNvPr>
              <p14:cNvContentPartPr/>
              <p14:nvPr/>
            </p14:nvContentPartPr>
            <p14:xfrm>
              <a:off x="12148011" y="4345320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12011" y="430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14:cNvPr>
              <p14:cNvContentPartPr/>
              <p14:nvPr/>
            </p14:nvContentPartPr>
            <p14:xfrm>
              <a:off x="12191571" y="4623960"/>
              <a:ext cx="360" cy="36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55571" y="458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14:cNvPr>
              <p14:cNvContentPartPr/>
              <p14:nvPr/>
            </p14:nvContentPartPr>
            <p14:xfrm>
              <a:off x="12148011" y="4902600"/>
              <a:ext cx="360" cy="36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12011" y="486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14:cNvPr>
              <p14:cNvContentPartPr/>
              <p14:nvPr/>
            </p14:nvContentPartPr>
            <p14:xfrm>
              <a:off x="12182931" y="5390040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46931" y="5354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14:cNvPr>
              <p14:cNvContentPartPr/>
              <p14:nvPr/>
            </p14:nvContentPartPr>
            <p14:xfrm>
              <a:off x="12209211" y="3788040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73211" y="375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14:cNvPr>
              <p14:cNvContentPartPr/>
              <p14:nvPr/>
            </p14:nvContentPartPr>
            <p14:xfrm>
              <a:off x="12026331" y="3526680"/>
              <a:ext cx="360" cy="3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0331" y="34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14:cNvPr>
              <p14:cNvContentPartPr/>
              <p14:nvPr/>
            </p14:nvContentPartPr>
            <p14:xfrm>
              <a:off x="12157011" y="3221760"/>
              <a:ext cx="360" cy="3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21011" y="318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14:cNvPr>
              <p14:cNvContentPartPr/>
              <p14:nvPr/>
            </p14:nvContentPartPr>
            <p14:xfrm>
              <a:off x="11982771" y="3151920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46771" y="311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14:cNvPr>
              <p14:cNvContentPartPr/>
              <p14:nvPr/>
            </p14:nvContentPartPr>
            <p14:xfrm>
              <a:off x="11956491" y="3326520"/>
              <a:ext cx="360" cy="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0491" y="329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14:cNvPr>
              <p14:cNvContentPartPr/>
              <p14:nvPr/>
            </p14:nvContentPartPr>
            <p14:xfrm>
              <a:off x="11791251" y="3491760"/>
              <a:ext cx="360" cy="3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55251" y="345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14:cNvPr>
              <p14:cNvContentPartPr/>
              <p14:nvPr/>
            </p14:nvContentPartPr>
            <p14:xfrm>
              <a:off x="11887011" y="4057680"/>
              <a:ext cx="36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51011" y="4021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14:cNvPr>
              <p14:cNvContentPartPr/>
              <p14:nvPr/>
            </p14:nvContentPartPr>
            <p14:xfrm>
              <a:off x="11808531" y="3874800"/>
              <a:ext cx="36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2531" y="3838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14:cNvPr>
              <p14:cNvContentPartPr/>
              <p14:nvPr/>
            </p14:nvContentPartPr>
            <p14:xfrm>
              <a:off x="12034971" y="3735480"/>
              <a:ext cx="360" cy="3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8971" y="369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14:cNvPr>
              <p14:cNvContentPartPr/>
              <p14:nvPr/>
            </p14:nvContentPartPr>
            <p14:xfrm>
              <a:off x="12078531" y="4031760"/>
              <a:ext cx="360" cy="3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2531" y="399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14:cNvPr>
              <p14:cNvContentPartPr/>
              <p14:nvPr/>
            </p14:nvContentPartPr>
            <p14:xfrm>
              <a:off x="12000051" y="4275840"/>
              <a:ext cx="360" cy="36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64051" y="423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14:cNvPr>
              <p14:cNvContentPartPr/>
              <p14:nvPr/>
            </p14:nvContentPartPr>
            <p14:xfrm>
              <a:off x="3186891" y="400440"/>
              <a:ext cx="360" cy="3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0891" y="364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14:cNvPr>
              <p14:cNvContentPartPr/>
              <p14:nvPr/>
            </p14:nvContentPartPr>
            <p14:xfrm>
              <a:off x="2995371" y="635520"/>
              <a:ext cx="36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937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14:cNvPr>
              <p14:cNvContentPartPr/>
              <p14:nvPr/>
            </p14:nvContentPartPr>
            <p14:xfrm>
              <a:off x="3186891" y="121440"/>
              <a:ext cx="360" cy="3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0891" y="8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14:cNvPr>
              <p14:cNvContentPartPr/>
              <p14:nvPr/>
            </p14:nvContentPartPr>
            <p14:xfrm>
              <a:off x="3822651" y="295680"/>
              <a:ext cx="360" cy="36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6651" y="25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14:cNvPr>
              <p14:cNvContentPartPr/>
              <p14:nvPr/>
            </p14:nvContentPartPr>
            <p14:xfrm>
              <a:off x="234531" y="365520"/>
              <a:ext cx="36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53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14:cNvPr>
              <p14:cNvContentPartPr/>
              <p14:nvPr/>
            </p14:nvContentPartPr>
            <p14:xfrm>
              <a:off x="8451" y="17040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549" y="-18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14:cNvPr>
              <p14:cNvContentPartPr/>
              <p14:nvPr/>
            </p14:nvContentPartPr>
            <p14:xfrm>
              <a:off x="3962331" y="426360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6331" y="390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14:cNvPr>
              <p14:cNvContentPartPr/>
              <p14:nvPr/>
            </p14:nvContentPartPr>
            <p14:xfrm>
              <a:off x="565731" y="2673120"/>
              <a:ext cx="360" cy="36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731" y="263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14:cNvPr>
              <p14:cNvContentPartPr/>
              <p14:nvPr/>
            </p14:nvContentPartPr>
            <p14:xfrm>
              <a:off x="583371" y="2115840"/>
              <a:ext cx="36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371" y="207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14:cNvPr>
              <p14:cNvContentPartPr/>
              <p14:nvPr/>
            </p14:nvContentPartPr>
            <p14:xfrm>
              <a:off x="252171" y="1941600"/>
              <a:ext cx="360" cy="36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171" y="190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14:cNvPr>
              <p14:cNvContentPartPr/>
              <p14:nvPr/>
            </p14:nvContentPartPr>
            <p14:xfrm>
              <a:off x="2908440" y="2124480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244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14:cNvPr>
              <p14:cNvContentPartPr/>
              <p14:nvPr/>
            </p14:nvContentPartPr>
            <p14:xfrm>
              <a:off x="1724040" y="2124480"/>
              <a:ext cx="36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804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14:cNvPr>
              <p14:cNvContentPartPr/>
              <p14:nvPr/>
            </p14:nvContentPartPr>
            <p14:xfrm>
              <a:off x="2220480" y="2359920"/>
              <a:ext cx="36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48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14:cNvPr>
              <p14:cNvContentPartPr/>
              <p14:nvPr/>
            </p14:nvContentPartPr>
            <p14:xfrm>
              <a:off x="2812680" y="774480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6680" y="73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14:cNvPr>
              <p14:cNvContentPartPr/>
              <p14:nvPr/>
            </p14:nvContentPartPr>
            <p14:xfrm>
              <a:off x="2742840" y="381360"/>
              <a:ext cx="360" cy="180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6840" y="3453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14:cNvPr>
              <p14:cNvContentPartPr/>
              <p14:nvPr/>
            </p14:nvContentPartPr>
            <p14:xfrm>
              <a:off x="565920" y="522120"/>
              <a:ext cx="360" cy="36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0" y="48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14:cNvPr>
              <p14:cNvContentPartPr/>
              <p14:nvPr/>
            </p14:nvContentPartPr>
            <p14:xfrm>
              <a:off x="505080" y="835680"/>
              <a:ext cx="360" cy="36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080" y="79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14:cNvPr>
              <p14:cNvContentPartPr/>
              <p14:nvPr/>
            </p14:nvContentPartPr>
            <p14:xfrm>
              <a:off x="3622680" y="600600"/>
              <a:ext cx="360" cy="3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6680" y="56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14:cNvPr>
              <p14:cNvContentPartPr/>
              <p14:nvPr/>
            </p14:nvContentPartPr>
            <p14:xfrm>
              <a:off x="5433840" y="1314840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7840" y="127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14:cNvPr>
              <p14:cNvContentPartPr/>
              <p14:nvPr/>
            </p14:nvContentPartPr>
            <p14:xfrm>
              <a:off x="7732800" y="2089920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6800" y="205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14:cNvPr>
              <p14:cNvContentPartPr/>
              <p14:nvPr/>
            </p14:nvContentPartPr>
            <p14:xfrm>
              <a:off x="8334000" y="2115840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8000" y="207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14:cNvPr>
              <p14:cNvContentPartPr/>
              <p14:nvPr/>
            </p14:nvContentPartPr>
            <p14:xfrm>
              <a:off x="6591960" y="2106840"/>
              <a:ext cx="360" cy="36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5960" y="2070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14:cNvPr>
              <p14:cNvContentPartPr/>
              <p14:nvPr/>
            </p14:nvContentPartPr>
            <p14:xfrm>
              <a:off x="3439440" y="2359920"/>
              <a:ext cx="360" cy="36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344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14:cNvPr>
              <p14:cNvContentPartPr/>
              <p14:nvPr/>
            </p14:nvContentPartPr>
            <p14:xfrm>
              <a:off x="3247920" y="2429400"/>
              <a:ext cx="360" cy="36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1920" y="239340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83" name="Picture 1082">
            <a:extLst>
              <a:ext uri="{FF2B5EF4-FFF2-40B4-BE49-F238E27FC236}">
                <a16:creationId xmlns:a16="http://schemas.microsoft.com/office/drawing/2014/main" id="{76A360B8-BC8F-7689-A1C9-8F246466FC43}"/>
              </a:ext>
            </a:extLst>
          </p:cNvPr>
          <p:cNvPicPr>
            <a:picLocks noChangeAspect="1"/>
          </p:cNvPicPr>
          <p:nvPr/>
        </p:nvPicPr>
        <p:blipFill>
          <a:blip r:embed="rId8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14:cNvPr>
              <p14:cNvContentPartPr/>
              <p14:nvPr/>
            </p14:nvContentPartPr>
            <p14:xfrm>
              <a:off x="323220" y="101884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220" y="982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14:cNvPr>
              <p14:cNvContentPartPr/>
              <p14:nvPr/>
            </p14:nvContentPartPr>
            <p14:xfrm>
              <a:off x="551820" y="177160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820" y="1735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14:cNvPr>
              <p14:cNvContentPartPr/>
              <p14:nvPr/>
            </p14:nvContentPartPr>
            <p14:xfrm>
              <a:off x="1047180" y="187636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18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14:cNvPr>
              <p14:cNvContentPartPr/>
              <p14:nvPr/>
            </p14:nvContentPartPr>
            <p14:xfrm>
              <a:off x="1418700" y="181912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270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14:cNvPr>
              <p14:cNvContentPartPr/>
              <p14:nvPr/>
            </p14:nvContentPartPr>
            <p14:xfrm>
              <a:off x="1409340" y="199048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3340" y="1954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14:cNvPr>
              <p14:cNvContentPartPr/>
              <p14:nvPr/>
            </p14:nvContentPartPr>
            <p14:xfrm>
              <a:off x="1780500" y="187636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450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14:cNvPr>
              <p14:cNvContentPartPr/>
              <p14:nvPr/>
            </p14:nvContentPartPr>
            <p14:xfrm>
              <a:off x="1609140" y="192388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140" y="1887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14:cNvPr>
              <p14:cNvContentPartPr/>
              <p14:nvPr/>
            </p14:nvContentPartPr>
            <p14:xfrm>
              <a:off x="2113860" y="183820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8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14:cNvPr>
              <p14:cNvContentPartPr/>
              <p14:nvPr/>
            </p14:nvContentPartPr>
            <p14:xfrm>
              <a:off x="1990380" y="173344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4380" y="1697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14:cNvPr>
              <p14:cNvContentPartPr/>
              <p14:nvPr/>
            </p14:nvContentPartPr>
            <p14:xfrm>
              <a:off x="2590140" y="182848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414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14:cNvPr>
              <p14:cNvContentPartPr/>
              <p14:nvPr/>
            </p14:nvContentPartPr>
            <p14:xfrm>
              <a:off x="2647380" y="2066805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138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14:cNvPr>
              <p14:cNvContentPartPr/>
              <p14:nvPr/>
            </p14:nvContentPartPr>
            <p14:xfrm>
              <a:off x="2923500" y="1838205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750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14:cNvPr>
              <p14:cNvContentPartPr/>
              <p14:nvPr/>
            </p14:nvContentPartPr>
            <p14:xfrm>
              <a:off x="3265140" y="1904805"/>
              <a:ext cx="2160" cy="57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3229140" y="1868805"/>
                <a:ext cx="73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14:cNvPr>
              <p14:cNvContentPartPr/>
              <p14:nvPr/>
            </p14:nvContentPartPr>
            <p14:xfrm>
              <a:off x="3085500" y="2038005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9500" y="20020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14:cNvPr>
              <p14:cNvContentPartPr/>
              <p14:nvPr/>
            </p14:nvContentPartPr>
            <p14:xfrm>
              <a:off x="3655740" y="1800045"/>
              <a:ext cx="21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3619740" y="1764045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14:cNvPr>
              <p14:cNvContentPartPr/>
              <p14:nvPr/>
            </p14:nvContentPartPr>
            <p14:xfrm>
              <a:off x="3999900" y="1809405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3900" y="1773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14:cNvPr>
              <p14:cNvContentPartPr/>
              <p14:nvPr/>
            </p14:nvContentPartPr>
            <p14:xfrm>
              <a:off x="4200060" y="1962045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4060" y="1926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14:cNvPr>
              <p14:cNvContentPartPr/>
              <p14:nvPr/>
            </p14:nvContentPartPr>
            <p14:xfrm>
              <a:off x="4371420" y="1800045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5420" y="1764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14:cNvPr>
              <p14:cNvContentPartPr/>
              <p14:nvPr/>
            </p14:nvContentPartPr>
            <p14:xfrm>
              <a:off x="4571580" y="1866645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5580" y="1830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14:cNvPr>
              <p14:cNvContentPartPr/>
              <p14:nvPr/>
            </p14:nvContentPartPr>
            <p14:xfrm>
              <a:off x="4628460" y="1752525"/>
              <a:ext cx="36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2460" y="17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14:cNvPr>
              <p14:cNvContentPartPr/>
              <p14:nvPr/>
            </p14:nvContentPartPr>
            <p14:xfrm>
              <a:off x="4962180" y="1838205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8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14:cNvPr>
              <p14:cNvContentPartPr/>
              <p14:nvPr/>
            </p14:nvContentPartPr>
            <p14:xfrm>
              <a:off x="4809540" y="1922085"/>
              <a:ext cx="360" cy="2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4773540" y="1886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14:cNvPr>
              <p14:cNvContentPartPr/>
              <p14:nvPr/>
            </p14:nvContentPartPr>
            <p14:xfrm>
              <a:off x="5505060" y="1838205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90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14:cNvPr>
              <p14:cNvContentPartPr/>
              <p14:nvPr/>
            </p14:nvContentPartPr>
            <p14:xfrm>
              <a:off x="5485980" y="1495125"/>
              <a:ext cx="360" cy="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9980" y="1459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14:cNvPr>
              <p14:cNvContentPartPr/>
              <p14:nvPr/>
            </p14:nvContentPartPr>
            <p14:xfrm>
              <a:off x="5266740" y="1857285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074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14:cNvPr>
              <p14:cNvContentPartPr/>
              <p14:nvPr/>
            </p14:nvContentPartPr>
            <p14:xfrm>
              <a:off x="6400380" y="1895445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380" y="1859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14:cNvPr>
              <p14:cNvContentPartPr/>
              <p14:nvPr/>
            </p14:nvContentPartPr>
            <p14:xfrm>
              <a:off x="6533580" y="155236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7580" y="1516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14:cNvPr>
              <p14:cNvContentPartPr/>
              <p14:nvPr/>
            </p14:nvContentPartPr>
            <p14:xfrm>
              <a:off x="6400380" y="1333485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38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14:cNvPr>
              <p14:cNvContentPartPr/>
              <p14:nvPr/>
            </p14:nvContentPartPr>
            <p14:xfrm>
              <a:off x="6524220" y="114268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8220" y="1106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14:cNvPr>
              <p14:cNvContentPartPr/>
              <p14:nvPr/>
            </p14:nvContentPartPr>
            <p14:xfrm>
              <a:off x="6162060" y="1857285"/>
              <a:ext cx="36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606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14:cNvPr>
              <p14:cNvContentPartPr/>
              <p14:nvPr/>
            </p14:nvContentPartPr>
            <p14:xfrm>
              <a:off x="5952540" y="1971405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6540" y="1935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14:cNvPr>
              <p14:cNvContentPartPr/>
              <p14:nvPr/>
            </p14:nvContentPartPr>
            <p14:xfrm>
              <a:off x="5752740" y="1790685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6740" y="17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14:cNvPr>
              <p14:cNvContentPartPr/>
              <p14:nvPr/>
            </p14:nvContentPartPr>
            <p14:xfrm>
              <a:off x="6924180" y="1942965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8180" y="1906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14:cNvPr>
              <p14:cNvContentPartPr/>
              <p14:nvPr/>
            </p14:nvContentPartPr>
            <p14:xfrm>
              <a:off x="6628980" y="1828485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298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14:cNvPr>
              <p14:cNvContentPartPr/>
              <p14:nvPr/>
            </p14:nvContentPartPr>
            <p14:xfrm>
              <a:off x="7257540" y="1838205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154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14:cNvPr>
              <p14:cNvContentPartPr/>
              <p14:nvPr/>
            </p14:nvContentPartPr>
            <p14:xfrm>
              <a:off x="7200300" y="2019285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300" y="1983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14:cNvPr>
              <p14:cNvContentPartPr/>
              <p14:nvPr/>
            </p14:nvContentPartPr>
            <p14:xfrm>
              <a:off x="7495500" y="1819125"/>
              <a:ext cx="360" cy="3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950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14:cNvPr>
              <p14:cNvContentPartPr/>
              <p14:nvPr/>
            </p14:nvContentPartPr>
            <p14:xfrm>
              <a:off x="7486140" y="2057085"/>
              <a:ext cx="360" cy="21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7450140" y="2021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14:cNvPr>
              <p14:cNvContentPartPr/>
              <p14:nvPr/>
            </p14:nvContentPartPr>
            <p14:xfrm>
              <a:off x="7791060" y="1838205"/>
              <a:ext cx="360" cy="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50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14:cNvPr>
              <p14:cNvContentPartPr/>
              <p14:nvPr/>
            </p14:nvContentPartPr>
            <p14:xfrm>
              <a:off x="7943340" y="2066805"/>
              <a:ext cx="360" cy="3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34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14:cNvPr>
              <p14:cNvContentPartPr/>
              <p14:nvPr/>
            </p14:nvContentPartPr>
            <p14:xfrm>
              <a:off x="8029020" y="1828485"/>
              <a:ext cx="360" cy="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302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14:cNvPr>
              <p14:cNvContentPartPr/>
              <p14:nvPr/>
            </p14:nvContentPartPr>
            <p14:xfrm>
              <a:off x="8381460" y="1742805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546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14:cNvPr>
              <p14:cNvContentPartPr/>
              <p14:nvPr/>
            </p14:nvContentPartPr>
            <p14:xfrm>
              <a:off x="8219460" y="1952325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346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14:cNvPr>
              <p14:cNvContentPartPr/>
              <p14:nvPr/>
            </p14:nvContentPartPr>
            <p14:xfrm>
              <a:off x="8571900" y="2047725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5900" y="2011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14:cNvPr>
              <p14:cNvContentPartPr/>
              <p14:nvPr/>
            </p14:nvContentPartPr>
            <p14:xfrm>
              <a:off x="8667300" y="1885725"/>
              <a:ext cx="36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1300" y="1849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14:cNvPr>
              <p14:cNvContentPartPr/>
              <p14:nvPr/>
            </p14:nvContentPartPr>
            <p14:xfrm>
              <a:off x="9019740" y="1847565"/>
              <a:ext cx="360" cy="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374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14:cNvPr>
              <p14:cNvContentPartPr/>
              <p14:nvPr/>
            </p14:nvContentPartPr>
            <p14:xfrm>
              <a:off x="9353100" y="1847565"/>
              <a:ext cx="360" cy="3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710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14:cNvPr>
              <p14:cNvContentPartPr/>
              <p14:nvPr/>
            </p14:nvContentPartPr>
            <p14:xfrm>
              <a:off x="8914980" y="1133325"/>
              <a:ext cx="360" cy="3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8980" y="1097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14:cNvPr>
              <p14:cNvContentPartPr/>
              <p14:nvPr/>
            </p14:nvContentPartPr>
            <p14:xfrm>
              <a:off x="9095700" y="1076085"/>
              <a:ext cx="360" cy="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700" y="104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14:cNvPr>
              <p14:cNvContentPartPr/>
              <p14:nvPr/>
            </p14:nvContentPartPr>
            <p14:xfrm>
              <a:off x="8819580" y="961965"/>
              <a:ext cx="360" cy="3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3580" y="9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14:cNvPr>
              <p14:cNvContentPartPr/>
              <p14:nvPr/>
            </p14:nvContentPartPr>
            <p14:xfrm>
              <a:off x="8428980" y="809325"/>
              <a:ext cx="360" cy="3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2980" y="773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14:cNvPr>
              <p14:cNvContentPartPr/>
              <p14:nvPr/>
            </p14:nvContentPartPr>
            <p14:xfrm>
              <a:off x="5257380" y="952245"/>
              <a:ext cx="360" cy="36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1380" y="916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14:cNvPr>
              <p14:cNvContentPartPr/>
              <p14:nvPr/>
            </p14:nvContentPartPr>
            <p14:xfrm>
              <a:off x="4495260" y="1104885"/>
              <a:ext cx="360" cy="3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926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14:cNvPr>
              <p14:cNvContentPartPr/>
              <p14:nvPr/>
            </p14:nvContentPartPr>
            <p14:xfrm>
              <a:off x="3933300" y="971325"/>
              <a:ext cx="360" cy="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7300" y="935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14:cNvPr>
              <p14:cNvContentPartPr/>
              <p14:nvPr/>
            </p14:nvContentPartPr>
            <p14:xfrm>
              <a:off x="3647460" y="1114245"/>
              <a:ext cx="360" cy="36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1460" y="1078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14:cNvPr>
              <p14:cNvContentPartPr/>
              <p14:nvPr/>
            </p14:nvContentPartPr>
            <p14:xfrm>
              <a:off x="2771220" y="1104885"/>
              <a:ext cx="360" cy="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522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14:cNvPr>
              <p14:cNvContentPartPr/>
              <p14:nvPr/>
            </p14:nvContentPartPr>
            <p14:xfrm>
              <a:off x="2599860" y="1028565"/>
              <a:ext cx="36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386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14:cNvPr>
              <p14:cNvContentPartPr/>
              <p14:nvPr/>
            </p14:nvContentPartPr>
            <p14:xfrm>
              <a:off x="1809300" y="1009485"/>
              <a:ext cx="360" cy="3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330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14:cNvPr>
              <p14:cNvContentPartPr/>
              <p14:nvPr/>
            </p14:nvContentPartPr>
            <p14:xfrm>
              <a:off x="1409340" y="1009485"/>
              <a:ext cx="360" cy="36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334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14:cNvPr>
              <p14:cNvContentPartPr/>
              <p14:nvPr/>
            </p14:nvContentPartPr>
            <p14:xfrm>
              <a:off x="1256700" y="666405"/>
              <a:ext cx="360" cy="36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0700" y="630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14:cNvPr>
              <p14:cNvContentPartPr/>
              <p14:nvPr/>
            </p14:nvContentPartPr>
            <p14:xfrm>
              <a:off x="323220" y="1476045"/>
              <a:ext cx="360" cy="360"/>
            </p14:xfrm>
          </p:contentPart>
        </mc:Choice>
        <mc:Fallback xmlns=""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22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14:cNvPr>
              <p14:cNvContentPartPr/>
              <p14:nvPr/>
            </p14:nvContentPartPr>
            <p14:xfrm>
              <a:off x="5276460" y="3019365"/>
              <a:ext cx="360" cy="36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0460" y="2983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14:cNvPr>
              <p14:cNvContentPartPr/>
              <p14:nvPr/>
            </p14:nvContentPartPr>
            <p14:xfrm>
              <a:off x="4466820" y="2962125"/>
              <a:ext cx="360" cy="360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082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14:cNvPr>
              <p14:cNvContentPartPr/>
              <p14:nvPr/>
            </p14:nvContentPartPr>
            <p14:xfrm>
              <a:off x="4323900" y="2752605"/>
              <a:ext cx="360" cy="36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790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14:cNvPr>
              <p14:cNvContentPartPr/>
              <p14:nvPr/>
            </p14:nvContentPartPr>
            <p14:xfrm>
              <a:off x="4018980" y="2914605"/>
              <a:ext cx="360" cy="360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2980" y="28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14:cNvPr>
              <p14:cNvContentPartPr/>
              <p14:nvPr/>
            </p14:nvContentPartPr>
            <p14:xfrm>
              <a:off x="3876060" y="2809845"/>
              <a:ext cx="360" cy="3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0060" y="2773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14:cNvPr>
              <p14:cNvContentPartPr/>
              <p14:nvPr/>
            </p14:nvContentPartPr>
            <p14:xfrm>
              <a:off x="3628380" y="2314485"/>
              <a:ext cx="360" cy="3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2380" y="22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14:cNvPr>
              <p14:cNvContentPartPr/>
              <p14:nvPr/>
            </p14:nvContentPartPr>
            <p14:xfrm>
              <a:off x="3552420" y="2000205"/>
              <a:ext cx="360" cy="3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420" y="1964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14:cNvPr>
              <p14:cNvContentPartPr/>
              <p14:nvPr/>
            </p14:nvContentPartPr>
            <p14:xfrm>
              <a:off x="7324140" y="2533365"/>
              <a:ext cx="360" cy="3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8140" y="2497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14:cNvPr>
              <p14:cNvContentPartPr/>
              <p14:nvPr/>
            </p14:nvContentPartPr>
            <p14:xfrm>
              <a:off x="6600180" y="2943045"/>
              <a:ext cx="360" cy="3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180" y="290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14:cNvPr>
              <p14:cNvContentPartPr/>
              <p14:nvPr/>
            </p14:nvContentPartPr>
            <p14:xfrm>
              <a:off x="6371580" y="3152565"/>
              <a:ext cx="360" cy="3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5580" y="3116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14:cNvPr>
              <p14:cNvContentPartPr/>
              <p14:nvPr/>
            </p14:nvContentPartPr>
            <p14:xfrm>
              <a:off x="6228660" y="2895525"/>
              <a:ext cx="360" cy="3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660" y="2859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14:cNvPr>
              <p14:cNvContentPartPr/>
              <p14:nvPr/>
            </p14:nvContentPartPr>
            <p14:xfrm>
              <a:off x="5924100" y="2761965"/>
              <a:ext cx="360" cy="36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8100" y="27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14:cNvPr>
              <p14:cNvContentPartPr/>
              <p14:nvPr/>
            </p14:nvContentPartPr>
            <p14:xfrm>
              <a:off x="5638260" y="2952405"/>
              <a:ext cx="360" cy="3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2260" y="291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14:cNvPr>
              <p14:cNvContentPartPr/>
              <p14:nvPr/>
            </p14:nvContentPartPr>
            <p14:xfrm>
              <a:off x="5981340" y="2981205"/>
              <a:ext cx="360" cy="3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5340" y="2945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14:cNvPr>
              <p14:cNvContentPartPr/>
              <p14:nvPr/>
            </p14:nvContentPartPr>
            <p14:xfrm>
              <a:off x="5542860" y="2752605"/>
              <a:ext cx="360" cy="3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686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14:cNvPr>
              <p14:cNvContentPartPr/>
              <p14:nvPr/>
            </p14:nvContentPartPr>
            <p14:xfrm>
              <a:off x="5228580" y="2819205"/>
              <a:ext cx="360" cy="36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2580" y="2783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14:cNvPr>
              <p14:cNvContentPartPr/>
              <p14:nvPr/>
            </p14:nvContentPartPr>
            <p14:xfrm>
              <a:off x="4838340" y="2714445"/>
              <a:ext cx="360" cy="36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2340" y="2678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14:cNvPr>
              <p14:cNvContentPartPr/>
              <p14:nvPr/>
            </p14:nvContentPartPr>
            <p14:xfrm>
              <a:off x="4828620" y="2933685"/>
              <a:ext cx="360" cy="3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2620" y="2897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14:cNvPr>
              <p14:cNvContentPartPr/>
              <p14:nvPr/>
            </p14:nvContentPartPr>
            <p14:xfrm>
              <a:off x="5028780" y="2962125"/>
              <a:ext cx="360" cy="3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278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14:cNvPr>
              <p14:cNvContentPartPr/>
              <p14:nvPr/>
            </p14:nvContentPartPr>
            <p14:xfrm>
              <a:off x="4666620" y="3103245"/>
              <a:ext cx="360" cy="21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4630620" y="306724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14:cNvPr>
              <p14:cNvContentPartPr/>
              <p14:nvPr/>
            </p14:nvContentPartPr>
            <p14:xfrm>
              <a:off x="9324300" y="2781045"/>
              <a:ext cx="360" cy="3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8300" y="2745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14:cNvPr>
              <p14:cNvContentPartPr/>
              <p14:nvPr/>
            </p14:nvContentPartPr>
            <p14:xfrm>
              <a:off x="9314940" y="2295405"/>
              <a:ext cx="360" cy="36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78940" y="2259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14:cNvPr>
              <p14:cNvContentPartPr/>
              <p14:nvPr/>
            </p14:nvContentPartPr>
            <p14:xfrm>
              <a:off x="9562620" y="2028645"/>
              <a:ext cx="360" cy="36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6620" y="1992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14:cNvPr>
              <p14:cNvContentPartPr/>
              <p14:nvPr/>
            </p14:nvContentPartPr>
            <p14:xfrm>
              <a:off x="9657660" y="1647765"/>
              <a:ext cx="360" cy="360"/>
            </p14:xfrm>
          </p:contentPart>
        </mc:Choice>
        <mc:Fallback xmlns=""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1660" y="1611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14:cNvPr>
              <p14:cNvContentPartPr/>
              <p14:nvPr/>
            </p14:nvContentPartPr>
            <p14:xfrm>
              <a:off x="9552900" y="1828485"/>
              <a:ext cx="360" cy="36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690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14:cNvPr>
              <p14:cNvContentPartPr/>
              <p14:nvPr/>
            </p14:nvContentPartPr>
            <p14:xfrm>
              <a:off x="9915060" y="1476045"/>
              <a:ext cx="360" cy="36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906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14:cNvPr>
              <p14:cNvContentPartPr/>
              <p14:nvPr/>
            </p14:nvContentPartPr>
            <p14:xfrm>
              <a:off x="9934140" y="1209645"/>
              <a:ext cx="360" cy="36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8140" y="1173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14:cNvPr>
              <p14:cNvContentPartPr/>
              <p14:nvPr/>
            </p14:nvContentPartPr>
            <p14:xfrm>
              <a:off x="9857820" y="847485"/>
              <a:ext cx="360" cy="36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1820" y="811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14:cNvPr>
              <p14:cNvContentPartPr/>
              <p14:nvPr/>
            </p14:nvContentPartPr>
            <p14:xfrm>
              <a:off x="9838740" y="1047645"/>
              <a:ext cx="360" cy="36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2740" y="1011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14:cNvPr>
              <p14:cNvContentPartPr/>
              <p14:nvPr/>
            </p14:nvContentPartPr>
            <p14:xfrm>
              <a:off x="10524540" y="1028565"/>
              <a:ext cx="360" cy="360"/>
            </p14:xfrm>
          </p:contentPart>
        </mc:Choice>
        <mc:Fallback xmlns="">
          <p:pic>
            <p:nvPicPr>
              <p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8854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14:cNvPr>
              <p14:cNvContentPartPr/>
              <p14:nvPr/>
            </p14:nvContentPartPr>
            <p14:xfrm>
              <a:off x="11181900" y="2771685"/>
              <a:ext cx="360" cy="3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45900" y="2735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14:cNvPr>
              <p14:cNvContentPartPr/>
              <p14:nvPr/>
            </p14:nvContentPartPr>
            <p14:xfrm>
              <a:off x="11543700" y="3105045"/>
              <a:ext cx="360" cy="3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7700" y="3069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14:cNvPr>
              <p14:cNvContentPartPr/>
              <p14:nvPr/>
            </p14:nvContentPartPr>
            <p14:xfrm>
              <a:off x="11391420" y="3390885"/>
              <a:ext cx="360" cy="36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55420" y="3354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14:cNvPr>
              <p14:cNvContentPartPr/>
              <p14:nvPr/>
            </p14:nvContentPartPr>
            <p14:xfrm>
              <a:off x="11648460" y="3705165"/>
              <a:ext cx="360" cy="36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12460" y="36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14:cNvPr>
              <p14:cNvContentPartPr/>
              <p14:nvPr/>
            </p14:nvContentPartPr>
            <p14:xfrm>
              <a:off x="11572500" y="4038525"/>
              <a:ext cx="360" cy="36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36500" y="4002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14:cNvPr>
              <p14:cNvContentPartPr/>
              <p14:nvPr/>
            </p14:nvContentPartPr>
            <p14:xfrm>
              <a:off x="11820180" y="4381245"/>
              <a:ext cx="360" cy="360"/>
            </p14:xfrm>
          </p:contentPart>
        </mc:Choice>
        <mc:Fallback xmlns=""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84180" y="4345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14:cNvPr>
              <p14:cNvContentPartPr/>
              <p14:nvPr/>
            </p14:nvContentPartPr>
            <p14:xfrm>
              <a:off x="11820180" y="4590765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84180" y="4554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14:cNvPr>
              <p14:cNvContentPartPr/>
              <p14:nvPr/>
            </p14:nvContentPartPr>
            <p14:xfrm>
              <a:off x="11762940" y="4714605"/>
              <a:ext cx="360" cy="36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26940" y="46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14:cNvPr>
              <p14:cNvContentPartPr/>
              <p14:nvPr/>
            </p14:nvContentPartPr>
            <p14:xfrm>
              <a:off x="11848620" y="5009805"/>
              <a:ext cx="360" cy="36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262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14:cNvPr>
              <p14:cNvContentPartPr/>
              <p14:nvPr/>
            </p14:nvContentPartPr>
            <p14:xfrm>
              <a:off x="11562780" y="4676445"/>
              <a:ext cx="360" cy="36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6780" y="4640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14:cNvPr>
              <p14:cNvContentPartPr/>
              <p14:nvPr/>
            </p14:nvContentPartPr>
            <p14:xfrm>
              <a:off x="11105580" y="5562405"/>
              <a:ext cx="360" cy="36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9580" y="552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14:cNvPr>
              <p14:cNvContentPartPr/>
              <p14:nvPr/>
            </p14:nvContentPartPr>
            <p14:xfrm>
              <a:off x="11553420" y="5486085"/>
              <a:ext cx="360" cy="36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17420" y="545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14:cNvPr>
              <p14:cNvContentPartPr/>
              <p14:nvPr/>
            </p14:nvContentPartPr>
            <p14:xfrm>
              <a:off x="10876980" y="5553045"/>
              <a:ext cx="360" cy="3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098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14:cNvPr>
              <p14:cNvContentPartPr/>
              <p14:nvPr/>
            </p14:nvContentPartPr>
            <p14:xfrm>
              <a:off x="9733980" y="5553045"/>
              <a:ext cx="360" cy="36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798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14:cNvPr>
              <p14:cNvContentPartPr/>
              <p14:nvPr/>
            </p14:nvContentPartPr>
            <p14:xfrm>
              <a:off x="9476940" y="5476725"/>
              <a:ext cx="360" cy="3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0940" y="5440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14:cNvPr>
              <p14:cNvContentPartPr/>
              <p14:nvPr/>
            </p14:nvContentPartPr>
            <p14:xfrm>
              <a:off x="9314940" y="5667165"/>
              <a:ext cx="360" cy="36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78940" y="5631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14:cNvPr>
              <p14:cNvContentPartPr/>
              <p14:nvPr/>
            </p14:nvContentPartPr>
            <p14:xfrm>
              <a:off x="8971860" y="5638725"/>
              <a:ext cx="360" cy="36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5860" y="5602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14:cNvPr>
              <p14:cNvContentPartPr/>
              <p14:nvPr/>
            </p14:nvContentPartPr>
            <p14:xfrm>
              <a:off x="8810220" y="5505165"/>
              <a:ext cx="360" cy="36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422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14:cNvPr>
              <p14:cNvContentPartPr/>
              <p14:nvPr/>
            </p14:nvContentPartPr>
            <p14:xfrm>
              <a:off x="9086340" y="5505165"/>
              <a:ext cx="360" cy="36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34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14:cNvPr>
              <p14:cNvContentPartPr/>
              <p14:nvPr/>
            </p14:nvContentPartPr>
            <p14:xfrm>
              <a:off x="8428980" y="5495805"/>
              <a:ext cx="360" cy="36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2980" y="5459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14:cNvPr>
              <p14:cNvContentPartPr/>
              <p14:nvPr/>
            </p14:nvContentPartPr>
            <p14:xfrm>
              <a:off x="8219460" y="5286285"/>
              <a:ext cx="360" cy="36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3460" y="5250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14:cNvPr>
              <p14:cNvContentPartPr/>
              <p14:nvPr/>
            </p14:nvContentPartPr>
            <p14:xfrm>
              <a:off x="8400540" y="5112765"/>
              <a:ext cx="360" cy="180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64540" y="507676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14:cNvPr>
              <p14:cNvContentPartPr/>
              <p14:nvPr/>
            </p14:nvContentPartPr>
            <p14:xfrm>
              <a:off x="8590980" y="5133645"/>
              <a:ext cx="360" cy="36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4980" y="5097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14:cNvPr>
              <p14:cNvContentPartPr/>
              <p14:nvPr/>
            </p14:nvContentPartPr>
            <p14:xfrm>
              <a:off x="8819580" y="4800285"/>
              <a:ext cx="360" cy="36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3580" y="4764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14:cNvPr>
              <p14:cNvContentPartPr/>
              <p14:nvPr/>
            </p14:nvContentPartPr>
            <p14:xfrm>
              <a:off x="8743260" y="5009805"/>
              <a:ext cx="360" cy="360"/>
            </p14:xfrm>
          </p:contentPart>
        </mc:Choice>
        <mc:Fallback xmlns="">
          <p:pic>
            <p:nvPicPr>
              <p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726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14:cNvPr>
              <p14:cNvContentPartPr/>
              <p14:nvPr/>
            </p14:nvContentPartPr>
            <p14:xfrm>
              <a:off x="8638500" y="4752765"/>
              <a:ext cx="360" cy="36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2500" y="4716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14:cNvPr>
              <p14:cNvContentPartPr/>
              <p14:nvPr/>
            </p14:nvContentPartPr>
            <p14:xfrm>
              <a:off x="8895900" y="4705245"/>
              <a:ext cx="360" cy="36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9900" y="4669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14:cNvPr>
              <p14:cNvContentPartPr/>
              <p14:nvPr/>
            </p14:nvContentPartPr>
            <p14:xfrm>
              <a:off x="8705460" y="4362165"/>
              <a:ext cx="360" cy="360"/>
            </p14:xfrm>
          </p:contentPart>
        </mc:Choice>
        <mc:Fallback xmlns="">
          <p:pic>
            <p:nvPicPr>
              <p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9460" y="4326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14:cNvPr>
              <p14:cNvContentPartPr/>
              <p14:nvPr/>
            </p14:nvContentPartPr>
            <p14:xfrm>
              <a:off x="8971860" y="4114485"/>
              <a:ext cx="360" cy="360"/>
            </p14:xfrm>
          </p:contentPart>
        </mc:Choice>
        <mc:Fallback xmlns="">
          <p:pic>
            <p:nvPicPr>
              <p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5860" y="40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14:cNvPr>
              <p14:cNvContentPartPr/>
              <p14:nvPr/>
            </p14:nvContentPartPr>
            <p14:xfrm>
              <a:off x="8886180" y="3971565"/>
              <a:ext cx="360" cy="36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0180" y="3935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0">
            <p14:nvContentPartPr>
              <p14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14:cNvPr>
              <p14:cNvContentPartPr/>
              <p14:nvPr/>
            </p14:nvContentPartPr>
            <p14:xfrm>
              <a:off x="9038820" y="3904965"/>
              <a:ext cx="360" cy="360"/>
            </p14:xfrm>
          </p:contentPart>
        </mc:Choice>
        <mc:Fallback xmlns="">
          <p:pic>
            <p:nvPicPr>
              <p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2820" y="3868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14:cNvPr>
              <p14:cNvContentPartPr/>
              <p14:nvPr/>
            </p14:nvContentPartPr>
            <p14:xfrm>
              <a:off x="8914980" y="3552525"/>
              <a:ext cx="360" cy="360"/>
            </p14:xfrm>
          </p:contentPart>
        </mc:Choice>
        <mc:Fallback xmlns="">
          <p:pic>
            <p:nvPicPr>
              <p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8980" y="35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14:cNvPr>
              <p14:cNvContentPartPr/>
              <p14:nvPr/>
            </p14:nvContentPartPr>
            <p14:xfrm>
              <a:off x="8705460" y="3590685"/>
              <a:ext cx="360" cy="360"/>
            </p14:xfrm>
          </p:contentPart>
        </mc:Choice>
        <mc:Fallback xmlns="">
          <p:pic>
            <p:nvPicPr>
              <p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9460" y="35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14:cNvPr>
              <p14:cNvContentPartPr/>
              <p14:nvPr/>
            </p14:nvContentPartPr>
            <p14:xfrm>
              <a:off x="9038820" y="3257325"/>
              <a:ext cx="360" cy="360"/>
            </p14:xfrm>
          </p:contentPart>
        </mc:Choice>
        <mc:Fallback xmlns="">
          <p:pic>
            <p:nvPicPr>
              <p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2820" y="3221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4">
            <p14:nvContentPartPr>
              <p14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14:cNvPr>
              <p14:cNvContentPartPr/>
              <p14:nvPr/>
            </p14:nvContentPartPr>
            <p14:xfrm>
              <a:off x="9114780" y="3362085"/>
              <a:ext cx="360" cy="360"/>
            </p14:xfrm>
          </p:contentPart>
        </mc:Choice>
        <mc:Fallback xmlns="">
          <p:pic>
            <p:nvPicPr>
              <p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8780" y="3326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5">
            <p14:nvContentPartPr>
              <p14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14:cNvPr>
              <p14:cNvContentPartPr/>
              <p14:nvPr/>
            </p14:nvContentPartPr>
            <p14:xfrm>
              <a:off x="9267420" y="3343005"/>
              <a:ext cx="360" cy="360"/>
            </p14:xfrm>
          </p:contentPart>
        </mc:Choice>
        <mc:Fallback xmlns="">
          <p:pic>
            <p:nvPicPr>
              <p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1420" y="330700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5" name="Group 864">
            <a:extLst>
              <a:ext uri="{FF2B5EF4-FFF2-40B4-BE49-F238E27FC236}">
                <a16:creationId xmlns:a16="http://schemas.microsoft.com/office/drawing/2014/main" id="{91F7EE9B-8FE1-51F6-6B00-A7BA5412F6CA}"/>
              </a:ext>
            </a:extLst>
          </p:cNvPr>
          <p:cNvGrpSpPr/>
          <p:nvPr/>
        </p:nvGrpSpPr>
        <p:grpSpPr>
          <a:xfrm>
            <a:off x="8934060" y="3000285"/>
            <a:ext cx="143280" cy="38520"/>
            <a:chOff x="8934060" y="3000285"/>
            <a:chExt cx="14328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14:cNvPr>
                <p14:cNvContentPartPr/>
                <p14:nvPr/>
              </p14:nvContentPartPr>
              <p14:xfrm>
                <a:off x="9076980" y="3000285"/>
                <a:ext cx="360" cy="36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40980" y="2964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14:cNvPr>
                <p14:cNvContentPartPr/>
                <p14:nvPr/>
              </p14:nvContentPartPr>
              <p14:xfrm>
                <a:off x="8934060" y="3038445"/>
                <a:ext cx="360" cy="36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98060" y="30024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14:cNvPr>
              <p14:cNvContentPartPr/>
              <p14:nvPr/>
            </p14:nvContentPartPr>
            <p14:xfrm>
              <a:off x="9219540" y="2552445"/>
              <a:ext cx="360" cy="36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3540" y="2516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14:cNvPr>
              <p14:cNvContentPartPr/>
              <p14:nvPr/>
            </p14:nvContentPartPr>
            <p14:xfrm>
              <a:off x="9410340" y="2076165"/>
              <a:ext cx="360" cy="36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340" y="2040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14:cNvPr>
              <p14:cNvContentPartPr/>
              <p14:nvPr/>
            </p14:nvContentPartPr>
            <p14:xfrm>
              <a:off x="8838660" y="1952325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266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14:cNvPr>
              <p14:cNvContentPartPr/>
              <p14:nvPr/>
            </p14:nvContentPartPr>
            <p14:xfrm>
              <a:off x="8848380" y="2342925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2380" y="2306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14:cNvPr>
              <p14:cNvContentPartPr/>
              <p14:nvPr/>
            </p14:nvContentPartPr>
            <p14:xfrm>
              <a:off x="10953300" y="1838205"/>
              <a:ext cx="360" cy="180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917300" y="180220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14:cNvPr>
              <p14:cNvContentPartPr/>
              <p14:nvPr/>
            </p14:nvContentPartPr>
            <p14:xfrm>
              <a:off x="10753140" y="1742805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714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14:cNvPr>
              <p14:cNvContentPartPr/>
              <p14:nvPr/>
            </p14:nvContentPartPr>
            <p14:xfrm>
              <a:off x="10496100" y="1333485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0100" y="1297485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91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5EBC5-5646-F0DE-367B-EE56AF2EF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5" y="262873"/>
            <a:ext cx="4324577" cy="5224438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B6B20-6C32-DFCD-B4E1-521552FF9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359" y="270610"/>
            <a:ext cx="4981504" cy="448904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A61681-484D-787C-55F2-D9C6C29D41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01" t="2933" r="2733" b="8836"/>
          <a:stretch/>
        </p:blipFill>
        <p:spPr>
          <a:xfrm>
            <a:off x="3369520" y="2515131"/>
            <a:ext cx="4981504" cy="30839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705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698" y="4142344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51278" y="13244"/>
            <a:ext cx="11945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132CA-D1A9-A0EA-B11D-AEEE5AACE28E}"/>
              </a:ext>
            </a:extLst>
          </p:cNvPr>
          <p:cNvSpPr txBox="1"/>
          <p:nvPr/>
        </p:nvSpPr>
        <p:spPr>
          <a:xfrm>
            <a:off x="461123" y="1993070"/>
            <a:ext cx="105571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‘…the gift of God is eternal life in Christ Jesus our Lord.’ </a:t>
            </a:r>
          </a:p>
          <a:p>
            <a:pPr algn="ctr"/>
            <a:r>
              <a:rPr lang="en-GB" sz="5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Romans 6:23</a:t>
            </a:r>
          </a:p>
          <a:p>
            <a:pPr algn="ctr"/>
            <a:endParaRPr lang="en-GB" sz="5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4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698" y="4142344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51278" y="13244"/>
            <a:ext cx="119459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What do we make of God’s gift in Jesus?</a:t>
            </a:r>
          </a:p>
          <a:p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132CA-D1A9-A0EA-B11D-AEEE5AACE28E}"/>
              </a:ext>
            </a:extLst>
          </p:cNvPr>
          <p:cNvSpPr txBox="1"/>
          <p:nvPr/>
        </p:nvSpPr>
        <p:spPr>
          <a:xfrm>
            <a:off x="461123" y="1993070"/>
            <a:ext cx="105571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‘…the gift of God is eternal life in Christ Jesus our Lord.’ </a:t>
            </a:r>
          </a:p>
          <a:p>
            <a:pPr algn="ctr"/>
            <a:r>
              <a:rPr lang="en-GB" sz="5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Romans 6:23</a:t>
            </a:r>
          </a:p>
          <a:p>
            <a:pPr algn="ctr"/>
            <a:endParaRPr lang="en-GB" sz="5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3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698" y="4142344"/>
            <a:ext cx="1708706" cy="256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1:18-25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51278" y="13244"/>
            <a:ext cx="119459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What do we make of God’s gift in Jesus?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First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Impressions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God is patient 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543CD9-DECD-4DD9-D8EA-3C0DCF99E5C8}"/>
              </a:ext>
            </a:extLst>
          </p:cNvPr>
          <p:cNvSpPr txBox="1"/>
          <p:nvPr/>
        </p:nvSpPr>
        <p:spPr>
          <a:xfrm>
            <a:off x="418153" y="2937121"/>
            <a:ext cx="105571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‘…He is patient with you, not wanting anyone to perish, but everyone to come to repentance.’</a:t>
            </a:r>
          </a:p>
          <a:p>
            <a:pPr algn="ctr"/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2 Peter 3:9</a:t>
            </a:r>
          </a:p>
        </p:txBody>
      </p:sp>
    </p:spTree>
    <p:extLst>
      <p:ext uri="{BB962C8B-B14F-4D97-AF65-F5344CB8AC3E}">
        <p14:creationId xmlns:p14="http://schemas.microsoft.com/office/powerpoint/2010/main" val="21268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698" y="4142344"/>
            <a:ext cx="1708706" cy="256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1:18-25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51278" y="13244"/>
            <a:ext cx="11945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What do we make of God’s gift in Jesus?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First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Impressions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God is patient 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(2 Peter 3:9)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Read the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Instructions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4810B7-D937-0288-9798-4FA9A0F204B2}"/>
              </a:ext>
            </a:extLst>
          </p:cNvPr>
          <p:cNvSpPr txBox="1"/>
          <p:nvPr/>
        </p:nvSpPr>
        <p:spPr>
          <a:xfrm>
            <a:off x="142439" y="3593353"/>
            <a:ext cx="1074346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‘She will give birth to a Son, and you are to give Him the name Jesus, because He will save His people from their sins.’ (vs.21)</a:t>
            </a:r>
          </a:p>
        </p:txBody>
      </p:sp>
    </p:spTree>
    <p:extLst>
      <p:ext uri="{BB962C8B-B14F-4D97-AF65-F5344CB8AC3E}">
        <p14:creationId xmlns:p14="http://schemas.microsoft.com/office/powerpoint/2010/main" val="30734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698" y="4142344"/>
            <a:ext cx="1708706" cy="256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1:18-25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51278" y="13244"/>
            <a:ext cx="119459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What do we make of God’s gift in Jesus?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First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Impressions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God is patient 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(2 Peter 3:9)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Read the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Instructions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</a:t>
            </a:r>
            <a:r>
              <a:rPr lang="en-GB" sz="375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‘He will save his people from their sins’ </a:t>
            </a:r>
            <a:r>
              <a:rPr lang="en-GB" sz="375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(vs.21)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999AC-9444-E244-EC65-BDBA4C1DDF2A}"/>
              </a:ext>
            </a:extLst>
          </p:cNvPr>
          <p:cNvSpPr txBox="1"/>
          <p:nvPr/>
        </p:nvSpPr>
        <p:spPr>
          <a:xfrm>
            <a:off x="324143" y="4589900"/>
            <a:ext cx="995810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‘The wages of sin is death…’ Romans 6:23</a:t>
            </a:r>
          </a:p>
        </p:txBody>
      </p:sp>
    </p:spTree>
    <p:extLst>
      <p:ext uri="{BB962C8B-B14F-4D97-AF65-F5344CB8AC3E}">
        <p14:creationId xmlns:p14="http://schemas.microsoft.com/office/powerpoint/2010/main" val="20025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1:18-25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51278" y="13244"/>
            <a:ext cx="119459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What do we make of God’s gift in Jesus?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First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Impressions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God is patient 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(2 Peter 3:9)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Read the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Instructions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75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‘He will save his people from their sins’ </a:t>
            </a:r>
            <a:r>
              <a:rPr lang="en-GB" sz="375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(vs.21)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It’s ok to feel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Indebted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C7330F-D27F-8996-3730-03F8F87D6C2B}"/>
              </a:ext>
            </a:extLst>
          </p:cNvPr>
          <p:cNvSpPr txBox="1"/>
          <p:nvPr/>
        </p:nvSpPr>
        <p:spPr>
          <a:xfrm>
            <a:off x="0" y="4597390"/>
            <a:ext cx="119459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‘The wages of sin is death, but the gift of God is eternal life in Christ Jesus our Lord.’ Romans 6:23</a:t>
            </a:r>
          </a:p>
        </p:txBody>
      </p:sp>
    </p:spTree>
    <p:extLst>
      <p:ext uri="{BB962C8B-B14F-4D97-AF65-F5344CB8AC3E}">
        <p14:creationId xmlns:p14="http://schemas.microsoft.com/office/powerpoint/2010/main" val="10606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1:18-25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51278" y="13244"/>
            <a:ext cx="119459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What do we make of God’s gift in Jesus?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First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Impressions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God ‘is patient’ 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(2 Peter 3:9)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Read the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Instructions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‘He will save his people from their sin’ </a:t>
            </a:r>
            <a:r>
              <a:rPr lang="en-GB" sz="3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(vs.21)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It’s ok to feel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Indebted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6B1DD-87BA-52A3-875B-506825AC4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698" y="4142344"/>
            <a:ext cx="1708706" cy="25694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3AB199-D0F3-B227-DDBC-CB8FE0F6C737}"/>
              </a:ext>
            </a:extLst>
          </p:cNvPr>
          <p:cNvSpPr/>
          <p:nvPr/>
        </p:nvSpPr>
        <p:spPr>
          <a:xfrm>
            <a:off x="134027" y="1652954"/>
            <a:ext cx="11889444" cy="24761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80830-CEE3-5275-8197-D4A9891EA9EE}"/>
              </a:ext>
            </a:extLst>
          </p:cNvPr>
          <p:cNvSpPr txBox="1"/>
          <p:nvPr/>
        </p:nvSpPr>
        <p:spPr>
          <a:xfrm>
            <a:off x="168529" y="1646840"/>
            <a:ext cx="117608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900" b="1" dirty="0">
                <a:ln w="63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‘Because God made Him who had no sin to be sin for us, so that in Him we might become the righteousness of God.’</a:t>
            </a:r>
          </a:p>
          <a:p>
            <a:pPr algn="ctr"/>
            <a:r>
              <a:rPr lang="en-GB" sz="3900" b="1" dirty="0">
                <a:ln w="63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2 Corinthians 5:21</a:t>
            </a:r>
          </a:p>
        </p:txBody>
      </p:sp>
    </p:spTree>
    <p:extLst>
      <p:ext uri="{BB962C8B-B14F-4D97-AF65-F5344CB8AC3E}">
        <p14:creationId xmlns:p14="http://schemas.microsoft.com/office/powerpoint/2010/main" val="59756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549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Christmas @ Grace 2023!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Christmas @ Grace 2023!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</dc:title>
  <dc:creator>Josh Tanton</dc:creator>
  <cp:lastModifiedBy>Multiple Monitors</cp:lastModifiedBy>
  <cp:revision>40</cp:revision>
  <dcterms:created xsi:type="dcterms:W3CDTF">2023-12-05T23:14:46Z</dcterms:created>
  <dcterms:modified xsi:type="dcterms:W3CDTF">2023-12-21T14:24:55Z</dcterms:modified>
</cp:coreProperties>
</file>