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1" r:id="rId2"/>
    <p:sldId id="461" r:id="rId3"/>
    <p:sldId id="464" r:id="rId4"/>
    <p:sldId id="465" r:id="rId5"/>
    <p:sldId id="440" r:id="rId6"/>
    <p:sldId id="445" r:id="rId7"/>
    <p:sldId id="446" r:id="rId8"/>
    <p:sldId id="447" r:id="rId9"/>
    <p:sldId id="448" r:id="rId10"/>
    <p:sldId id="466" r:id="rId11"/>
    <p:sldId id="462" r:id="rId12"/>
    <p:sldId id="449" r:id="rId13"/>
    <p:sldId id="450" r:id="rId14"/>
    <p:sldId id="451" r:id="rId15"/>
    <p:sldId id="452" r:id="rId16"/>
    <p:sldId id="453" r:id="rId17"/>
    <p:sldId id="467" r:id="rId18"/>
    <p:sldId id="454" r:id="rId19"/>
    <p:sldId id="455" r:id="rId20"/>
    <p:sldId id="463" r:id="rId21"/>
    <p:sldId id="456" r:id="rId22"/>
    <p:sldId id="457" r:id="rId23"/>
    <p:sldId id="458" r:id="rId24"/>
    <p:sldId id="459" r:id="rId25"/>
    <p:sldId id="46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6B423-5C6D-484D-A95C-1603F2C91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3610B-EA38-4D54-BF76-E2A294B7C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A5D28-F944-4AF5-A9A6-CAD1547D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0937-B469-4938-82A1-F14B9E684078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8B868-8EAE-4235-B736-0F609AAB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9135A-725C-4844-9F12-8C17FE85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8ED3-A2C1-4DF8-8417-F36A37D2A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1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460A5-6516-44BB-B72E-79BAFAC5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F4F06-885D-47EF-B6F5-D7C39CE09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AF820-DA44-4F6B-8752-10C1DD796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0937-B469-4938-82A1-F14B9E684078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9C43F-64D7-4615-8637-4FEA44511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E843-BB62-49B4-93F5-A5A4220F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8ED3-A2C1-4DF8-8417-F36A37D2A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05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492415-8813-4C68-8BE6-310F97806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F11F8-5BD9-4F2A-B617-65ED5A915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E3A6A-79FF-47D2-91A2-587E54952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0937-B469-4938-82A1-F14B9E684078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E42C-44A3-47A3-8832-E4B8FEB9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1DC9B-9004-47D1-B060-E4BF3BF61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8ED3-A2C1-4DF8-8417-F36A37D2A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94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828C-8B4B-494C-919D-36DC774B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33BA5-B51B-4518-B6A2-EF47FE622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6CAB3-49F0-40AB-8C20-B3796594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0937-B469-4938-82A1-F14B9E684078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76F70-623A-42DF-BD76-778BFF33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698BA-1040-4702-8A50-FDFC3A51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8ED3-A2C1-4DF8-8417-F36A37D2A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73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8B97-B4DA-4CD2-B92A-91C404D1E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B1676-24C1-4C3E-B5AA-439433642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3448E-7CAE-4B0E-9C29-4335935F0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0937-B469-4938-82A1-F14B9E684078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03BAC-4867-487F-A56D-F2A74092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6B85C-8C2E-4331-9E8D-BAB8FF5F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8ED3-A2C1-4DF8-8417-F36A37D2A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19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88C2A-D635-47DA-940E-581728DE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F9C9A-F917-44A5-AE2C-FD0B3F1E9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A2283-922F-4255-857C-4392EB768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CA569-C28F-40C7-B9D0-670160C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0937-B469-4938-82A1-F14B9E684078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405BA-08CB-4DE2-9554-C5BE0C8E6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88364-F498-4E1C-8110-FE7DCB8A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8ED3-A2C1-4DF8-8417-F36A37D2A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5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1FE7-9B11-4B67-9796-D08AD2A0B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5C42E-830D-43C4-B417-82799FE5B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F749F-AA7D-4736-BB11-6520D54A9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6138E1-87AB-434F-9BCB-3C5B0480B7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10F9A1-858C-49A9-817F-AF9B651FA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3A4279-9008-4618-9D43-2151E3DFC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0937-B469-4938-82A1-F14B9E684078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CD1CB9-DFCC-41BD-8CE5-5DFFE79C8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41E3B-F811-4664-8DD8-B0F81280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8ED3-A2C1-4DF8-8417-F36A37D2A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45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E1BAF-1605-42DB-BBB2-3647E3BCA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E1F70-626D-4F9B-B10B-07BDA6A34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0937-B469-4938-82A1-F14B9E684078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B6AA0-D2B0-43B7-B252-10C417DB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1F94E-7C1C-4DFA-8E9A-CFFAAD95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8ED3-A2C1-4DF8-8417-F36A37D2A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90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F92A4-3EAC-4856-917F-18C6F3AE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0937-B469-4938-82A1-F14B9E684078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49D800-B4B0-408A-897E-347E6593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28E42-E05F-4304-A122-983C032A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8ED3-A2C1-4DF8-8417-F36A37D2A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A2FDB-7448-467B-AA81-D83DDA0D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A43A6-2D08-4FA8-A820-1DDD2316D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8E281-1F4A-416B-8460-A7B075D7D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F5C90-27D5-4CA4-85E8-033AB710A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0937-B469-4938-82A1-F14B9E684078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9C84F-7F41-4B88-A318-018CAFAF7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5B4C1-0B51-42DE-9A0C-37C579A4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8ED3-A2C1-4DF8-8417-F36A37D2A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8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BFA8B-2C8F-4D33-BE01-B11F4271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A6E937-2AF6-4EEB-9469-D054540B6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B2199-D5D9-4151-A1A2-8F8E6E85A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73FF8-8820-43BA-9F17-F4ADC9BC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0937-B469-4938-82A1-F14B9E684078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CAF59-511A-4B19-A86A-42A46DDF7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5F287-9F1E-45B5-B598-5C5F2B5F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C8ED3-A2C1-4DF8-8417-F36A37D2A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7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937588-D337-4B2D-BD9B-26ACD7E5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FB61B-22F3-4737-BF4F-ADC71D086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244C3-450D-4CD3-8F77-9702CBEE2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F0937-B469-4938-82A1-F14B9E684078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8A85C-AB35-4C8F-82C0-19AB512B6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7AB28-D25A-4EC6-B877-AB63C57B3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C8ED3-A2C1-4DF8-8417-F36A37D2A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59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920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A6470-63AB-410E-A5E6-06D9450EF6E4}"/>
              </a:ext>
            </a:extLst>
          </p:cNvPr>
          <p:cNvSpPr txBox="1"/>
          <p:nvPr/>
        </p:nvSpPr>
        <p:spPr>
          <a:xfrm>
            <a:off x="0" y="2370705"/>
            <a:ext cx="32669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fear of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B7EBF-4B51-43A1-905F-90F8EFE29E9C}"/>
              </a:ext>
            </a:extLst>
          </p:cNvPr>
          <p:cNvSpPr txBox="1"/>
          <p:nvPr/>
        </p:nvSpPr>
        <p:spPr>
          <a:xfrm>
            <a:off x="3275263" y="2370705"/>
            <a:ext cx="8921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Lord, you have been our dwelling place throughout all generations.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686510-0101-523D-F2C2-D9D0105F45D8}"/>
              </a:ext>
            </a:extLst>
          </p:cNvPr>
          <p:cNvSpPr txBox="1"/>
          <p:nvPr/>
        </p:nvSpPr>
        <p:spPr>
          <a:xfrm>
            <a:off x="3270235" y="0"/>
            <a:ext cx="892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us to number our days, that we may gain a heart of wisdom.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90:12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B593F-8E8C-CB24-A858-8802E731A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7"/>
          <a:stretch/>
        </p:blipFill>
        <p:spPr>
          <a:xfrm>
            <a:off x="0" y="0"/>
            <a:ext cx="3270235" cy="1847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94769E-9F0C-7D75-0FE9-3D33231DC68A}"/>
              </a:ext>
            </a:extLst>
          </p:cNvPr>
          <p:cNvSpPr txBox="1"/>
          <p:nvPr/>
        </p:nvSpPr>
        <p:spPr>
          <a:xfrm>
            <a:off x="3266929" y="3817255"/>
            <a:ext cx="6695440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1F175D"/>
                </a:solidFill>
                <a:effectLst/>
                <a:uLnTx/>
                <a:uFillTx/>
                <a:latin typeface="Calibri" panose="020F0502020204030204"/>
                <a:ea typeface="Bookman Old Style" panose="02050604050505020204" pitchFamily="18" charset="0"/>
                <a:cs typeface="Times New Roman" panose="02020603050405020304" pitchFamily="18" charset="0"/>
              </a:rPr>
              <a:t>he is not far from any one of us. ‘For in him we live and move and have our being.’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1F175D"/>
                </a:solidFill>
                <a:effectLst/>
                <a:uLnTx/>
                <a:uFillTx/>
                <a:latin typeface="Calibri" panose="020F0502020204030204"/>
                <a:ea typeface="Bookman Old Style" panose="02050604050505020204" pitchFamily="18" charset="0"/>
                <a:cs typeface="Times New Roman" panose="02020603050405020304" pitchFamily="18" charset="0"/>
              </a:rPr>
              <a:t>Acts 17:27-28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1F17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870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A6470-63AB-410E-A5E6-06D9450EF6E4}"/>
              </a:ext>
            </a:extLst>
          </p:cNvPr>
          <p:cNvSpPr txBox="1"/>
          <p:nvPr/>
        </p:nvSpPr>
        <p:spPr>
          <a:xfrm>
            <a:off x="0" y="2370705"/>
            <a:ext cx="32669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fear of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B7EBF-4B51-43A1-905F-90F8EFE29E9C}"/>
              </a:ext>
            </a:extLst>
          </p:cNvPr>
          <p:cNvSpPr txBox="1"/>
          <p:nvPr/>
        </p:nvSpPr>
        <p:spPr>
          <a:xfrm>
            <a:off x="3275263" y="2370705"/>
            <a:ext cx="89217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set our iniquities before you, our secret sins in the light of your presence.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686510-0101-523D-F2C2-D9D0105F45D8}"/>
              </a:ext>
            </a:extLst>
          </p:cNvPr>
          <p:cNvSpPr txBox="1"/>
          <p:nvPr/>
        </p:nvSpPr>
        <p:spPr>
          <a:xfrm>
            <a:off x="3270235" y="0"/>
            <a:ext cx="892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us to number our days, that we may gain a heart of wisdom.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90:12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415CBA-7ADC-BDFE-C51D-F908EF859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7"/>
          <a:stretch/>
        </p:blipFill>
        <p:spPr>
          <a:xfrm>
            <a:off x="0" y="0"/>
            <a:ext cx="327023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42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A6470-63AB-410E-A5E6-06D9450EF6E4}"/>
              </a:ext>
            </a:extLst>
          </p:cNvPr>
          <p:cNvSpPr txBox="1"/>
          <p:nvPr/>
        </p:nvSpPr>
        <p:spPr>
          <a:xfrm>
            <a:off x="0" y="2370705"/>
            <a:ext cx="32669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fear of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B7EBF-4B51-43A1-905F-90F8EFE29E9C}"/>
              </a:ext>
            </a:extLst>
          </p:cNvPr>
          <p:cNvSpPr txBox="1"/>
          <p:nvPr/>
        </p:nvSpPr>
        <p:spPr>
          <a:xfrm>
            <a:off x="3275263" y="2370705"/>
            <a:ext cx="89217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only we knew the power of your anger! Your wrath is as great as the fear that is your due.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us to number our days,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we may gain a heart of wisdom.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F70BF4-EBF8-9946-8493-78CD99FE97B0}"/>
              </a:ext>
            </a:extLst>
          </p:cNvPr>
          <p:cNvSpPr txBox="1"/>
          <p:nvPr/>
        </p:nvSpPr>
        <p:spPr>
          <a:xfrm>
            <a:off x="3270235" y="0"/>
            <a:ext cx="892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us to number our days, that we may gain a heart of wisdom.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90:12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E6C04-39A8-14B4-E866-A66617E32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7"/>
          <a:stretch/>
        </p:blipFill>
        <p:spPr>
          <a:xfrm>
            <a:off x="0" y="0"/>
            <a:ext cx="327023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88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A6470-63AB-410E-A5E6-06D9450EF6E4}"/>
              </a:ext>
            </a:extLst>
          </p:cNvPr>
          <p:cNvSpPr txBox="1"/>
          <p:nvPr/>
        </p:nvSpPr>
        <p:spPr>
          <a:xfrm>
            <a:off x="0" y="2370705"/>
            <a:ext cx="32669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the mercy of God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741792-BA30-8EEC-1705-9DF20DC001B0}"/>
              </a:ext>
            </a:extLst>
          </p:cNvPr>
          <p:cNvSpPr txBox="1"/>
          <p:nvPr/>
        </p:nvSpPr>
        <p:spPr>
          <a:xfrm>
            <a:off x="3270235" y="0"/>
            <a:ext cx="892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us to number our days, that we may gain a heart of wisdom.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90:12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C50889-E93F-8CC4-B80A-0D9D4789D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7"/>
          <a:stretch/>
        </p:blipFill>
        <p:spPr>
          <a:xfrm>
            <a:off x="0" y="0"/>
            <a:ext cx="327023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1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A6470-63AB-410E-A5E6-06D9450EF6E4}"/>
              </a:ext>
            </a:extLst>
          </p:cNvPr>
          <p:cNvSpPr txBox="1"/>
          <p:nvPr/>
        </p:nvSpPr>
        <p:spPr>
          <a:xfrm>
            <a:off x="0" y="2370705"/>
            <a:ext cx="32669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the mercy of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B7EBF-4B51-43A1-905F-90F8EFE29E9C}"/>
              </a:ext>
            </a:extLst>
          </p:cNvPr>
          <p:cNvSpPr txBox="1"/>
          <p:nvPr/>
        </p:nvSpPr>
        <p:spPr>
          <a:xfrm>
            <a:off x="3275263" y="2370705"/>
            <a:ext cx="8921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Relent, L</a:t>
            </a:r>
            <a:r>
              <a:rPr kumimoji="0" lang="en-GB" sz="4400" b="0" i="1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How long will it be?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compassion on your servants.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9F02E-AEC3-EC70-825E-0C11E349D47D}"/>
              </a:ext>
            </a:extLst>
          </p:cNvPr>
          <p:cNvSpPr txBox="1"/>
          <p:nvPr/>
        </p:nvSpPr>
        <p:spPr>
          <a:xfrm>
            <a:off x="3270235" y="0"/>
            <a:ext cx="892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us to number our days, that we may gain a heart of wisdom.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90:12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12BAE-2E1E-6AFC-BFC8-D59B41DFDA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7"/>
          <a:stretch/>
        </p:blipFill>
        <p:spPr>
          <a:xfrm>
            <a:off x="0" y="0"/>
            <a:ext cx="327023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39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A6470-63AB-410E-A5E6-06D9450EF6E4}"/>
              </a:ext>
            </a:extLst>
          </p:cNvPr>
          <p:cNvSpPr txBox="1"/>
          <p:nvPr/>
        </p:nvSpPr>
        <p:spPr>
          <a:xfrm>
            <a:off x="0" y="2370705"/>
            <a:ext cx="32802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presence of God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77BB72-BE4B-387E-3CCC-5641BAF5BB32}"/>
              </a:ext>
            </a:extLst>
          </p:cNvPr>
          <p:cNvSpPr txBox="1"/>
          <p:nvPr/>
        </p:nvSpPr>
        <p:spPr>
          <a:xfrm>
            <a:off x="3270235" y="0"/>
            <a:ext cx="892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us to number our days, that we may gain a heart of wisdom.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90:12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1FE5D9-55FD-9973-80FF-68EFD8E51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7"/>
          <a:stretch/>
        </p:blipFill>
        <p:spPr>
          <a:xfrm>
            <a:off x="0" y="0"/>
            <a:ext cx="327023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84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A6470-63AB-410E-A5E6-06D9450EF6E4}"/>
              </a:ext>
            </a:extLst>
          </p:cNvPr>
          <p:cNvSpPr txBox="1"/>
          <p:nvPr/>
        </p:nvSpPr>
        <p:spPr>
          <a:xfrm>
            <a:off x="0" y="2370705"/>
            <a:ext cx="32802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presence of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B7EBF-4B51-43A1-905F-90F8EFE29E9C}"/>
              </a:ext>
            </a:extLst>
          </p:cNvPr>
          <p:cNvSpPr txBox="1"/>
          <p:nvPr/>
        </p:nvSpPr>
        <p:spPr>
          <a:xfrm>
            <a:off x="3275263" y="2370705"/>
            <a:ext cx="89217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Satisfy us in the morning with your unfailing love, that we may sing for joy and be glad all our days.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CB8F24-A05C-A69C-B573-2E07CCEDBA16}"/>
              </a:ext>
            </a:extLst>
          </p:cNvPr>
          <p:cNvSpPr txBox="1"/>
          <p:nvPr/>
        </p:nvSpPr>
        <p:spPr>
          <a:xfrm>
            <a:off x="3270235" y="0"/>
            <a:ext cx="892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us to number our days, that we may gain a heart of wisdom.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90:12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53CDC6-4B90-DEAF-DE38-248482653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7"/>
          <a:stretch/>
        </p:blipFill>
        <p:spPr>
          <a:xfrm>
            <a:off x="0" y="0"/>
            <a:ext cx="327023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47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A6470-63AB-410E-A5E6-06D9450EF6E4}"/>
              </a:ext>
            </a:extLst>
          </p:cNvPr>
          <p:cNvSpPr txBox="1"/>
          <p:nvPr/>
        </p:nvSpPr>
        <p:spPr>
          <a:xfrm>
            <a:off x="0" y="2370705"/>
            <a:ext cx="32802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presence of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B7EBF-4B51-43A1-905F-90F8EFE29E9C}"/>
              </a:ext>
            </a:extLst>
          </p:cNvPr>
          <p:cNvSpPr txBox="1"/>
          <p:nvPr/>
        </p:nvSpPr>
        <p:spPr>
          <a:xfrm>
            <a:off x="3275263" y="2370705"/>
            <a:ext cx="89217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Satisfy us in the morning with your unfailing love, that we may sing for joy and be glad all our days.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CB8F24-A05C-A69C-B573-2E07CCEDBA16}"/>
              </a:ext>
            </a:extLst>
          </p:cNvPr>
          <p:cNvSpPr txBox="1"/>
          <p:nvPr/>
        </p:nvSpPr>
        <p:spPr>
          <a:xfrm>
            <a:off x="3270235" y="0"/>
            <a:ext cx="892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us to number our days, that we may gain a heart of wisdom.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90:12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53CDC6-4B90-DEAF-DE38-248482653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7"/>
          <a:stretch/>
        </p:blipFill>
        <p:spPr>
          <a:xfrm>
            <a:off x="0" y="0"/>
            <a:ext cx="3270235" cy="1847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41E612-DAD4-B679-A4AE-8D34CB5F93F4}"/>
              </a:ext>
            </a:extLst>
          </p:cNvPr>
          <p:cNvSpPr txBox="1"/>
          <p:nvPr/>
        </p:nvSpPr>
        <p:spPr>
          <a:xfrm>
            <a:off x="3280291" y="4734342"/>
            <a:ext cx="669544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1F175D"/>
                </a:solidFill>
                <a:effectLst/>
                <a:uLnTx/>
                <a:uFillTx/>
                <a:latin typeface="Calibri" panose="020F0502020204030204"/>
                <a:ea typeface="Bookman Old Style" panose="02050604050505020204" pitchFamily="18" charset="0"/>
                <a:cs typeface="Times New Roman" panose="02020603050405020304" pitchFamily="18" charset="0"/>
              </a:rPr>
              <a:t>Remember your Creator in the days of your youth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1F175D"/>
                </a:solidFill>
                <a:effectLst/>
                <a:uLnTx/>
                <a:uFillTx/>
                <a:latin typeface="Calibri" panose="020F0502020204030204"/>
                <a:ea typeface="Bookman Old Style" panose="02050604050505020204" pitchFamily="18" charset="0"/>
                <a:cs typeface="Times New Roman" panose="02020603050405020304" pitchFamily="18" charset="0"/>
              </a:rPr>
              <a:t>Ecc.12:1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1F175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672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A6470-63AB-410E-A5E6-06D9450EF6E4}"/>
              </a:ext>
            </a:extLst>
          </p:cNvPr>
          <p:cNvSpPr txBox="1"/>
          <p:nvPr/>
        </p:nvSpPr>
        <p:spPr>
          <a:xfrm>
            <a:off x="0" y="2370705"/>
            <a:ext cx="32802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Telling other people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99F259-DF1D-7F73-2D67-5F46D174F03E}"/>
              </a:ext>
            </a:extLst>
          </p:cNvPr>
          <p:cNvSpPr txBox="1"/>
          <p:nvPr/>
        </p:nvSpPr>
        <p:spPr>
          <a:xfrm>
            <a:off x="3270235" y="0"/>
            <a:ext cx="892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us to number our days, that we may gain a heart of wisdom.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90:12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C740E3-88EC-254D-A561-FCB295322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7"/>
          <a:stretch/>
        </p:blipFill>
        <p:spPr>
          <a:xfrm>
            <a:off x="0" y="0"/>
            <a:ext cx="327023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61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A6470-63AB-410E-A5E6-06D9450EF6E4}"/>
              </a:ext>
            </a:extLst>
          </p:cNvPr>
          <p:cNvSpPr txBox="1"/>
          <p:nvPr/>
        </p:nvSpPr>
        <p:spPr>
          <a:xfrm>
            <a:off x="0" y="2370705"/>
            <a:ext cx="32802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Telling other 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B7EBF-4B51-43A1-905F-90F8EFE29E9C}"/>
              </a:ext>
            </a:extLst>
          </p:cNvPr>
          <p:cNvSpPr txBox="1"/>
          <p:nvPr/>
        </p:nvSpPr>
        <p:spPr>
          <a:xfrm>
            <a:off x="3275263" y="2370705"/>
            <a:ext cx="89217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your deeds be shown to your servants, your splendour to their children.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34247-9044-7910-02AE-1A961FE6F017}"/>
              </a:ext>
            </a:extLst>
          </p:cNvPr>
          <p:cNvSpPr txBox="1"/>
          <p:nvPr/>
        </p:nvSpPr>
        <p:spPr>
          <a:xfrm>
            <a:off x="3270235" y="0"/>
            <a:ext cx="892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us to number our days, that we may gain a heart of wisdom.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90:12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6AA1C-1CEA-6765-3028-54A661CFB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7"/>
          <a:stretch/>
        </p:blipFill>
        <p:spPr>
          <a:xfrm>
            <a:off x="0" y="0"/>
            <a:ext cx="327023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24B701-3A9F-0F45-0ADF-94E9B709D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36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A6470-63AB-410E-A5E6-06D9450EF6E4}"/>
              </a:ext>
            </a:extLst>
          </p:cNvPr>
          <p:cNvSpPr txBox="1"/>
          <p:nvPr/>
        </p:nvSpPr>
        <p:spPr>
          <a:xfrm>
            <a:off x="0" y="2370705"/>
            <a:ext cx="32802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Telling other 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B7EBF-4B51-43A1-905F-90F8EFE29E9C}"/>
              </a:ext>
            </a:extLst>
          </p:cNvPr>
          <p:cNvSpPr txBox="1"/>
          <p:nvPr/>
        </p:nvSpPr>
        <p:spPr>
          <a:xfrm>
            <a:off x="3275263" y="2370705"/>
            <a:ext cx="89217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wise in the way you act toward outsiders; make the most of every opportunity. </a:t>
            </a:r>
            <a:r>
              <a:rPr kumimoji="0" lang="en-GB" sz="4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 your conversation be always full of grace, seasoned with salt, so that you may know how to answer everyone.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Col.4:5-6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34247-9044-7910-02AE-1A961FE6F017}"/>
              </a:ext>
            </a:extLst>
          </p:cNvPr>
          <p:cNvSpPr txBox="1"/>
          <p:nvPr/>
        </p:nvSpPr>
        <p:spPr>
          <a:xfrm>
            <a:off x="3270235" y="0"/>
            <a:ext cx="892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us to number our days, that we may gain a heart of wisdom.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90:12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250D0-75CC-1544-A22F-AE36317F2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7"/>
          <a:stretch/>
        </p:blipFill>
        <p:spPr>
          <a:xfrm>
            <a:off x="0" y="0"/>
            <a:ext cx="327023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47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A6470-63AB-410E-A5E6-06D9450EF6E4}"/>
              </a:ext>
            </a:extLst>
          </p:cNvPr>
          <p:cNvSpPr txBox="1"/>
          <p:nvPr/>
        </p:nvSpPr>
        <p:spPr>
          <a:xfrm>
            <a:off x="0" y="2370705"/>
            <a:ext cx="32802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your </a:t>
            </a: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count for God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F2AADC-2D28-0292-6411-94B4F67D26BE}"/>
              </a:ext>
            </a:extLst>
          </p:cNvPr>
          <p:cNvSpPr txBox="1"/>
          <p:nvPr/>
        </p:nvSpPr>
        <p:spPr>
          <a:xfrm>
            <a:off x="3270235" y="0"/>
            <a:ext cx="892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us to number our days, that we may gain a heart of wisdom.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90:12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0F003-A0DC-1DAA-0EB4-A82F25906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7"/>
          <a:stretch/>
        </p:blipFill>
        <p:spPr>
          <a:xfrm>
            <a:off x="0" y="0"/>
            <a:ext cx="327023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83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A6470-63AB-410E-A5E6-06D9450EF6E4}"/>
              </a:ext>
            </a:extLst>
          </p:cNvPr>
          <p:cNvSpPr txBox="1"/>
          <p:nvPr/>
        </p:nvSpPr>
        <p:spPr>
          <a:xfrm>
            <a:off x="0" y="2370705"/>
            <a:ext cx="32802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your life count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B7EBF-4B51-43A1-905F-90F8EFE29E9C}"/>
              </a:ext>
            </a:extLst>
          </p:cNvPr>
          <p:cNvSpPr txBox="1"/>
          <p:nvPr/>
        </p:nvSpPr>
        <p:spPr>
          <a:xfrm>
            <a:off x="3275263" y="2370705"/>
            <a:ext cx="89217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the favour of the Lord our God rest on us; establish the work of our hands for us—yes, establish the work of our hands.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FE9E37-D724-4569-3E86-98A0A424BB34}"/>
              </a:ext>
            </a:extLst>
          </p:cNvPr>
          <p:cNvSpPr txBox="1"/>
          <p:nvPr/>
        </p:nvSpPr>
        <p:spPr>
          <a:xfrm>
            <a:off x="3270235" y="0"/>
            <a:ext cx="892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us to number our days, that we may gain a heart of wisdom.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90:12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30D8A-1047-B5B7-9326-DEBC5031F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7"/>
          <a:stretch/>
        </p:blipFill>
        <p:spPr>
          <a:xfrm>
            <a:off x="0" y="0"/>
            <a:ext cx="327023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95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A6470-63AB-410E-A5E6-06D9450EF6E4}"/>
              </a:ext>
            </a:extLst>
          </p:cNvPr>
          <p:cNvSpPr txBox="1"/>
          <p:nvPr/>
        </p:nvSpPr>
        <p:spPr>
          <a:xfrm>
            <a:off x="0" y="2370705"/>
            <a:ext cx="32802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it together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6487AE-8D1D-7F61-6601-E6623A4425B6}"/>
              </a:ext>
            </a:extLst>
          </p:cNvPr>
          <p:cNvSpPr txBox="1"/>
          <p:nvPr/>
        </p:nvSpPr>
        <p:spPr>
          <a:xfrm>
            <a:off x="3270235" y="0"/>
            <a:ext cx="892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us to number our days, that we may gain a heart of wisdom.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90:12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EA60C5-0A93-C74F-A0F7-661FC6A84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7"/>
          <a:stretch/>
        </p:blipFill>
        <p:spPr>
          <a:xfrm>
            <a:off x="0" y="0"/>
            <a:ext cx="327023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9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A6470-63AB-410E-A5E6-06D9450EF6E4}"/>
              </a:ext>
            </a:extLst>
          </p:cNvPr>
          <p:cNvSpPr txBox="1"/>
          <p:nvPr/>
        </p:nvSpPr>
        <p:spPr>
          <a:xfrm>
            <a:off x="0" y="2370705"/>
            <a:ext cx="32802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it together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B7EBF-4B51-43A1-905F-90F8EFE29E9C}"/>
              </a:ext>
            </a:extLst>
          </p:cNvPr>
          <p:cNvSpPr txBox="1"/>
          <p:nvPr/>
        </p:nvSpPr>
        <p:spPr>
          <a:xfrm>
            <a:off x="3275263" y="2370705"/>
            <a:ext cx="89217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Lord, you have been our dwelling place throughout all generations.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the favour of the Lord our God rest on us; establish the work of our hands for us—yes, establish the work of our hands.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9CC513-476E-89F0-FB11-A4A10D73747A}"/>
              </a:ext>
            </a:extLst>
          </p:cNvPr>
          <p:cNvSpPr txBox="1"/>
          <p:nvPr/>
        </p:nvSpPr>
        <p:spPr>
          <a:xfrm>
            <a:off x="3270235" y="0"/>
            <a:ext cx="892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us to number our days, that we may gain a heart of wisdom.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90:12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49684-3D61-6DC0-4C8E-063D1C8DDB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7"/>
          <a:stretch/>
        </p:blipFill>
        <p:spPr>
          <a:xfrm>
            <a:off x="0" y="0"/>
            <a:ext cx="327023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86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A6470-63AB-410E-A5E6-06D9450EF6E4}"/>
              </a:ext>
            </a:extLst>
          </p:cNvPr>
          <p:cNvSpPr txBox="1"/>
          <p:nvPr/>
        </p:nvSpPr>
        <p:spPr>
          <a:xfrm>
            <a:off x="0" y="2370705"/>
            <a:ext cx="32802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it together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B7EBF-4B51-43A1-905F-90F8EFE29E9C}"/>
              </a:ext>
            </a:extLst>
          </p:cNvPr>
          <p:cNvSpPr txBox="1"/>
          <p:nvPr/>
        </p:nvSpPr>
        <p:spPr>
          <a:xfrm>
            <a:off x="3275263" y="2370705"/>
            <a:ext cx="89217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Lord, you have been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1F175D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our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dwelling place throughout all generations.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the favour of the Lord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1F175D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our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God rest on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1F175D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us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establish the work of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1F175D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our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hands for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1F175D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us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—yes, establish the work of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1F175D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our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hands.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6B5284-7345-A557-B908-BDAB4967E99B}"/>
              </a:ext>
            </a:extLst>
          </p:cNvPr>
          <p:cNvSpPr txBox="1"/>
          <p:nvPr/>
        </p:nvSpPr>
        <p:spPr>
          <a:xfrm>
            <a:off x="3270235" y="0"/>
            <a:ext cx="892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1F175D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us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number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1F175D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our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days, that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1F175D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we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may gain a heart of wisdom.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90:12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139AB-020D-0AA2-4AAB-734A5004C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7"/>
          <a:stretch/>
        </p:blipFill>
        <p:spPr>
          <a:xfrm>
            <a:off x="0" y="0"/>
            <a:ext cx="327023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2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D04170-F9D0-106C-E7CE-FB217479F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8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B6194A-19C9-026F-253B-BAC4844E4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79BA5C-4F7C-45C2-8C4E-D77C0BA8C0BF}"/>
              </a:ext>
            </a:extLst>
          </p:cNvPr>
          <p:cNvSpPr txBox="1"/>
          <p:nvPr/>
        </p:nvSpPr>
        <p:spPr>
          <a:xfrm>
            <a:off x="3270235" y="0"/>
            <a:ext cx="892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us to number our days, that we may gain a heart of wisdom.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90:12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3CCE9-6769-A565-A74A-36975A58C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7"/>
          <a:stretch/>
        </p:blipFill>
        <p:spPr>
          <a:xfrm>
            <a:off x="0" y="0"/>
            <a:ext cx="327023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5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A6470-63AB-410E-A5E6-06D9450EF6E4}"/>
              </a:ext>
            </a:extLst>
          </p:cNvPr>
          <p:cNvSpPr txBox="1"/>
          <p:nvPr/>
        </p:nvSpPr>
        <p:spPr>
          <a:xfrm>
            <a:off x="0" y="2370705"/>
            <a:ext cx="32669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awe of God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8423CE-03BD-F81C-8010-4822F22E6936}"/>
              </a:ext>
            </a:extLst>
          </p:cNvPr>
          <p:cNvSpPr txBox="1"/>
          <p:nvPr/>
        </p:nvSpPr>
        <p:spPr>
          <a:xfrm>
            <a:off x="3270235" y="0"/>
            <a:ext cx="892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us to number our days, that we may gain a heart of wisdom.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90:12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C61EC-40AA-D006-66A7-0DFCCB97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7"/>
          <a:stretch/>
        </p:blipFill>
        <p:spPr>
          <a:xfrm>
            <a:off x="0" y="0"/>
            <a:ext cx="327023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4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A6470-63AB-410E-A5E6-06D9450EF6E4}"/>
              </a:ext>
            </a:extLst>
          </p:cNvPr>
          <p:cNvSpPr txBox="1"/>
          <p:nvPr/>
        </p:nvSpPr>
        <p:spPr>
          <a:xfrm>
            <a:off x="0" y="2370705"/>
            <a:ext cx="32669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awe of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B7EBF-4B51-43A1-905F-90F8EFE29E9C}"/>
              </a:ext>
            </a:extLst>
          </p:cNvPr>
          <p:cNvSpPr txBox="1"/>
          <p:nvPr/>
        </p:nvSpPr>
        <p:spPr>
          <a:xfrm>
            <a:off x="3275263" y="2370705"/>
            <a:ext cx="89217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the mountains were born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you brought forth the whole world, from everlasting to everlasting you are God.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786AE7-EB3E-41EA-B78E-45090FD25805}"/>
              </a:ext>
            </a:extLst>
          </p:cNvPr>
          <p:cNvSpPr txBox="1"/>
          <p:nvPr/>
        </p:nvSpPr>
        <p:spPr>
          <a:xfrm>
            <a:off x="3270235" y="0"/>
            <a:ext cx="892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us to number our days, that we may gain a heart of wisdom.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90:12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1B9E9-DD8A-DD54-36D0-E7828F48D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7"/>
          <a:stretch/>
        </p:blipFill>
        <p:spPr>
          <a:xfrm>
            <a:off x="0" y="0"/>
            <a:ext cx="327023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0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A6470-63AB-410E-A5E6-06D9450EF6E4}"/>
              </a:ext>
            </a:extLst>
          </p:cNvPr>
          <p:cNvSpPr txBox="1"/>
          <p:nvPr/>
        </p:nvSpPr>
        <p:spPr>
          <a:xfrm>
            <a:off x="0" y="2370705"/>
            <a:ext cx="32669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fear of God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B32B5C-58C6-10BC-8E5D-A9A96001748D}"/>
              </a:ext>
            </a:extLst>
          </p:cNvPr>
          <p:cNvSpPr txBox="1"/>
          <p:nvPr/>
        </p:nvSpPr>
        <p:spPr>
          <a:xfrm>
            <a:off x="3270235" y="0"/>
            <a:ext cx="892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us to number our days, that we may gain a heart of wisdom.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90:12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4EB9C1-F15B-4919-D8D9-BEC8FE36BF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7"/>
          <a:stretch/>
        </p:blipFill>
        <p:spPr>
          <a:xfrm>
            <a:off x="0" y="0"/>
            <a:ext cx="327023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2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A6470-63AB-410E-A5E6-06D9450EF6E4}"/>
              </a:ext>
            </a:extLst>
          </p:cNvPr>
          <p:cNvSpPr txBox="1"/>
          <p:nvPr/>
        </p:nvSpPr>
        <p:spPr>
          <a:xfrm>
            <a:off x="0" y="2370705"/>
            <a:ext cx="32669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fear of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B7EBF-4B51-43A1-905F-90F8EFE29E9C}"/>
              </a:ext>
            </a:extLst>
          </p:cNvPr>
          <p:cNvSpPr txBox="1"/>
          <p:nvPr/>
        </p:nvSpPr>
        <p:spPr>
          <a:xfrm>
            <a:off x="3275263" y="2370705"/>
            <a:ext cx="8921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Lord, you have been our dwelling place throughout all generations.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686510-0101-523D-F2C2-D9D0105F45D8}"/>
              </a:ext>
            </a:extLst>
          </p:cNvPr>
          <p:cNvSpPr txBox="1"/>
          <p:nvPr/>
        </p:nvSpPr>
        <p:spPr>
          <a:xfrm>
            <a:off x="3270235" y="0"/>
            <a:ext cx="892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us to number our days, that we may gain a heart of wisdom.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90:12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B593F-8E8C-CB24-A858-8802E731A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7"/>
          <a:stretch/>
        </p:blipFill>
        <p:spPr>
          <a:xfrm>
            <a:off x="0" y="0"/>
            <a:ext cx="327023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147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837</Words>
  <Application>Microsoft Office PowerPoint</Application>
  <PresentationFormat>Widescreen</PresentationFormat>
  <Paragraphs>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</dc:creator>
  <cp:lastModifiedBy>Nigel Hoad</cp:lastModifiedBy>
  <cp:revision>1</cp:revision>
  <dcterms:created xsi:type="dcterms:W3CDTF">2024-01-24T11:22:41Z</dcterms:created>
  <dcterms:modified xsi:type="dcterms:W3CDTF">2024-01-24T17:10:55Z</dcterms:modified>
</cp:coreProperties>
</file>