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50" r:id="rId2"/>
    <p:sldId id="551" r:id="rId3"/>
    <p:sldId id="552" r:id="rId4"/>
    <p:sldId id="553" r:id="rId5"/>
    <p:sldId id="554" r:id="rId6"/>
    <p:sldId id="555" r:id="rId7"/>
    <p:sldId id="556" r:id="rId8"/>
    <p:sldId id="30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1F00"/>
    <a:srgbClr val="FDF0E7"/>
    <a:srgbClr val="FFE8D1"/>
    <a:srgbClr val="FFDCB9"/>
    <a:srgbClr val="B68F5A"/>
    <a:srgbClr val="361B00"/>
    <a:srgbClr val="462300"/>
    <a:srgbClr val="66FF33"/>
    <a:srgbClr val="FFAE5D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20" autoAdjust="0"/>
  </p:normalViewPr>
  <p:slideViewPr>
    <p:cSldViewPr snapToGrid="0">
      <p:cViewPr varScale="1">
        <p:scale>
          <a:sx n="113" d="100"/>
          <a:sy n="113" d="100"/>
        </p:scale>
        <p:origin x="120" y="1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73F21-50E0-3814-74E2-828596B26F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1632AD-72FC-53D8-3A0C-D3D3E36EE3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89317-5262-EB70-2424-0B1720B0A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20/01/2024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B168F-083C-DA2B-9B3F-B1106DC41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B1E30-01E3-4C0D-8567-BFEF6D640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527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C6B06-2F43-BF3D-B9FF-822E67285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BD85BB-D91A-8393-A09D-B1658E0C6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3B8BF0-7F8E-57AD-E8FE-2A6059E57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20/01/2024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598A1-3D91-E977-8F1C-2F6356D84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0CC5E-9A07-BD4A-CC14-A022D5169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834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5D9778-BC37-325B-194A-3D4FFA4E3E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F8CD6E-A744-7065-2366-5EEA79A764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B2B4F-F1B7-4261-10A9-426FD6D5B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20/01/2024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C7625-7F14-3A3A-F053-14DC9D4EC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64B96-C7DE-2055-A630-76D83F30B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256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77B83-4ACE-3EC9-ED2D-3BBAC5497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87AE8-6758-048F-A6F9-A9B803ED6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B56F70-7259-2123-1606-BFBFFE79E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20/01/2024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CF7B1E-D896-9F13-A858-1FF5FC66B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AAB73-760C-2949-9F6D-FD3DA9635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542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6A83F-F959-A0DE-8C14-B97D3808A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3309F3-75E6-AADE-BC97-76DB5FAAA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9BBC38-1F6F-CB7A-6345-565EFC281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20/01/2024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923E2-020C-9352-0C4B-9A3A155CD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4EB5B-C0B0-7C1A-36DC-FFBEEF324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776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E64A6-C5B1-096C-F283-B775C9EAD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BC243-504F-4A5D-2FB5-1C6DC3AD69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4EE9DB-321C-AFEF-90F4-6BD17FA0F1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8FBCDD-C39E-5A39-503E-51ED1D8B9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20/01/2024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09B4EA-839C-679E-3090-58DBE85F4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297A55-247B-BC5F-6AD6-0087660D8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934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78906-759F-3BD0-526C-46D4E1638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09953A-0C95-F63C-2AEA-0F138BDF70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1586D7-A8B0-71AC-568A-AC636921C0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CA6161-FA66-2C75-483D-7F3DAE2020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359CD4-3699-21F7-226D-1F490DB3D6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4C4520-9CEB-D2ED-C54F-444521536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20/01/2024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B142AE-A8A1-3D9B-CDEE-E66D44809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BF4A4F-4D12-713E-EB30-2277B410C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01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DFB36-0E0C-4CC9-B1DC-696C7FC7F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B1544B-2BA6-5FC5-48EA-92C499E3D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20/01/2024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ABBC8A-E38D-D66F-5F39-5BEAD7DF8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BEFF59-8D4E-B9A3-59C5-D294A875C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176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C41B65-9A70-C4D3-F3D3-6EB978A0E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20/01/2024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79341D-D865-2E5A-3635-22A652F19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83B380-B1E3-C75D-F78B-E5D8703B2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998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3D9D3-6822-BF10-AD74-A3559E5C6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42499-3248-8EA7-5D89-445EC941E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6CFC08-5B1A-689A-7376-92D079C4C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75BA7-172A-8D71-2A45-33E415BC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20/01/2024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7EF1B-8BB3-1B2E-851B-444D6B179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337E2C-6B76-9C15-2F0C-08CD650E1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070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51482-4E9E-D571-6A64-14A3645C4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8613B2-D064-BD48-A44C-1A426968A2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708AD4-54DE-AC76-38FC-9E377B98A8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7DD352-8B4C-EA98-F5D2-9BA511736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20/01/2024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DF5604-8190-D91E-C241-3ED66A849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C7FD42-8FE1-F268-A536-AA0285377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732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061734-A4ED-11A0-4022-F73907699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1E8F50-1152-CC1C-469C-B1D5DE6F66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59A1E-3874-9153-D461-CF170BA2FF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E09E8-38BA-44EE-A756-D92CF857C982}" type="datetimeFigureOut">
              <a:rPr lang="en-GB" smtClean="0"/>
              <a:t>20/01/2024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07A33-BD50-ACA4-22DC-479C9F9FA0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76AC0-DC21-1389-1D39-10D70897A9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365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wo people standing in a field&#10;&#10;Description automatically generated with low confidence">
            <a:extLst>
              <a:ext uri="{FF2B5EF4-FFF2-40B4-BE49-F238E27FC236}">
                <a16:creationId xmlns:a16="http://schemas.microsoft.com/office/drawing/2014/main" id="{A5B8B838-CD56-0C4E-2E0B-3EFF89DA63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33"/>
          <a:stretch/>
        </p:blipFill>
        <p:spPr>
          <a:xfrm>
            <a:off x="-59821" y="10"/>
            <a:ext cx="12251801" cy="685799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A41EF38-E43B-4A1F-E276-3E56607D6CE1}"/>
              </a:ext>
            </a:extLst>
          </p:cNvPr>
          <p:cNvSpPr txBox="1"/>
          <p:nvPr/>
        </p:nvSpPr>
        <p:spPr>
          <a:xfrm>
            <a:off x="6096000" y="98451"/>
            <a:ext cx="738909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400" dirty="0">
                <a:solidFill>
                  <a:srgbClr val="663300"/>
                </a:solidFill>
                <a:latin typeface="Impact" panose="020B0806030902050204" pitchFamily="34" charset="0"/>
              </a:rPr>
              <a:t>Ephesians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96F7B5-A30A-27CC-C822-2677A8ACE3F8}"/>
              </a:ext>
            </a:extLst>
          </p:cNvPr>
          <p:cNvSpPr txBox="1"/>
          <p:nvPr/>
        </p:nvSpPr>
        <p:spPr>
          <a:xfrm>
            <a:off x="5783863" y="1633832"/>
            <a:ext cx="66132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b="1" dirty="0">
                <a:solidFill>
                  <a:srgbClr val="66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Walking humbly with God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6DBB1F1-DE64-5283-4898-D1AB967B6A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6" y="171714"/>
            <a:ext cx="1204159" cy="1204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91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570ED2C9-52D6-AEE9-521B-5C306236E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5C83965-F846-86AE-BE00-4F93598664AA}"/>
              </a:ext>
            </a:extLst>
          </p:cNvPr>
          <p:cNvSpPr txBox="1"/>
          <p:nvPr/>
        </p:nvSpPr>
        <p:spPr>
          <a:xfrm>
            <a:off x="1708727" y="0"/>
            <a:ext cx="10483273" cy="10156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9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Living worthy of our calling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047E5E-C19B-3670-3364-4AD395B8095A}"/>
              </a:ext>
            </a:extLst>
          </p:cNvPr>
          <p:cNvSpPr txBox="1"/>
          <p:nvPr/>
        </p:nvSpPr>
        <p:spPr>
          <a:xfrm>
            <a:off x="-78509" y="86186"/>
            <a:ext cx="1787236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Walk 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1)</a:t>
            </a:r>
          </a:p>
          <a:p>
            <a:pPr algn="ctr"/>
            <a:endParaRPr lang="en-GB" sz="12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2566A3-B67A-00B6-A261-035D27434513}"/>
              </a:ext>
            </a:extLst>
          </p:cNvPr>
          <p:cNvSpPr txBox="1"/>
          <p:nvPr/>
        </p:nvSpPr>
        <p:spPr>
          <a:xfrm>
            <a:off x="1787237" y="1015663"/>
            <a:ext cx="103204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 instructions (Ch4-6)…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for Christians</a:t>
            </a:r>
            <a:endParaRPr lang="en-GB" sz="3800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22CEF1-C837-367E-8522-BDC350DFEE4D}"/>
              </a:ext>
            </a:extLst>
          </p:cNvPr>
          <p:cNvSpPr txBox="1"/>
          <p:nvPr/>
        </p:nvSpPr>
        <p:spPr>
          <a:xfrm>
            <a:off x="1867724" y="2405213"/>
            <a:ext cx="10165279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700" dirty="0">
                <a:latin typeface="Arial" panose="020B0604020202020204" pitchFamily="34" charset="0"/>
                <a:cs typeface="Arial" panose="020B0604020202020204" pitchFamily="34" charset="0"/>
              </a:rPr>
              <a:t>‘I urge </a:t>
            </a:r>
            <a:r>
              <a:rPr lang="en-GB" sz="3700" u="sng" dirty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en-GB" sz="3700" dirty="0">
                <a:latin typeface="Arial" panose="020B0604020202020204" pitchFamily="34" charset="0"/>
                <a:cs typeface="Arial" panose="020B0604020202020204" pitchFamily="34" charset="0"/>
              </a:rPr>
              <a:t> to live a life worthy of the calling </a:t>
            </a:r>
            <a:r>
              <a:rPr lang="en-GB" sz="3700" u="sng" dirty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en-GB" sz="3700" dirty="0">
                <a:latin typeface="Arial" panose="020B0604020202020204" pitchFamily="34" charset="0"/>
                <a:cs typeface="Arial" panose="020B0604020202020204" pitchFamily="34" charset="0"/>
              </a:rPr>
              <a:t> have received.’</a:t>
            </a:r>
            <a:endParaRPr lang="en-GB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CFEECD-7BAB-D947-B585-534916DBE2E2}"/>
              </a:ext>
            </a:extLst>
          </p:cNvPr>
          <p:cNvSpPr txBox="1"/>
          <p:nvPr/>
        </p:nvSpPr>
        <p:spPr>
          <a:xfrm>
            <a:off x="1787237" y="4036427"/>
            <a:ext cx="10165279" cy="22621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700" dirty="0">
                <a:latin typeface="Arial" panose="020B0604020202020204" pitchFamily="34" charset="0"/>
                <a:cs typeface="Arial" panose="020B0604020202020204" pitchFamily="34" charset="0"/>
              </a:rPr>
              <a:t>‘I am the vine, you are the branches. If you remain in me and I in you, you will bear much fruit; apart from me you can do nothing.’</a:t>
            </a:r>
          </a:p>
          <a:p>
            <a:pPr algn="ctr"/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John 15:5</a:t>
            </a:r>
          </a:p>
        </p:txBody>
      </p:sp>
    </p:spTree>
    <p:extLst>
      <p:ext uri="{BB962C8B-B14F-4D97-AF65-F5344CB8AC3E}">
        <p14:creationId xmlns:p14="http://schemas.microsoft.com/office/powerpoint/2010/main" val="271021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570ED2C9-52D6-AEE9-521B-5C306236E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5C83965-F846-86AE-BE00-4F93598664AA}"/>
              </a:ext>
            </a:extLst>
          </p:cNvPr>
          <p:cNvSpPr txBox="1"/>
          <p:nvPr/>
        </p:nvSpPr>
        <p:spPr>
          <a:xfrm>
            <a:off x="1708727" y="0"/>
            <a:ext cx="10483273" cy="10156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9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Living worthy of our calling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047E5E-C19B-3670-3364-4AD395B8095A}"/>
              </a:ext>
            </a:extLst>
          </p:cNvPr>
          <p:cNvSpPr txBox="1"/>
          <p:nvPr/>
        </p:nvSpPr>
        <p:spPr>
          <a:xfrm>
            <a:off x="-78509" y="86186"/>
            <a:ext cx="1787236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Walk 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1)</a:t>
            </a:r>
          </a:p>
          <a:p>
            <a:pPr algn="ctr"/>
            <a:endParaRPr lang="en-GB" sz="12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2566A3-B67A-00B6-A261-035D27434513}"/>
              </a:ext>
            </a:extLst>
          </p:cNvPr>
          <p:cNvSpPr txBox="1"/>
          <p:nvPr/>
        </p:nvSpPr>
        <p:spPr>
          <a:xfrm>
            <a:off x="1787237" y="1015663"/>
            <a:ext cx="103204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 instructions (Ch4-6)…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for Christians</a:t>
            </a:r>
            <a:endParaRPr lang="en-GB" sz="3800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22CEF1-C837-367E-8522-BDC350DFEE4D}"/>
              </a:ext>
            </a:extLst>
          </p:cNvPr>
          <p:cNvSpPr txBox="1"/>
          <p:nvPr/>
        </p:nvSpPr>
        <p:spPr>
          <a:xfrm>
            <a:off x="1867724" y="2405213"/>
            <a:ext cx="10165279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700" dirty="0">
                <a:latin typeface="Arial" panose="020B0604020202020204" pitchFamily="34" charset="0"/>
                <a:cs typeface="Arial" panose="020B0604020202020204" pitchFamily="34" charset="0"/>
              </a:rPr>
              <a:t>‘I urge </a:t>
            </a:r>
            <a:r>
              <a:rPr lang="en-GB" sz="3700" u="sng" dirty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en-GB" sz="3700" dirty="0">
                <a:latin typeface="Arial" panose="020B0604020202020204" pitchFamily="34" charset="0"/>
                <a:cs typeface="Arial" panose="020B0604020202020204" pitchFamily="34" charset="0"/>
              </a:rPr>
              <a:t> to live a life worthy of the calling </a:t>
            </a:r>
            <a:r>
              <a:rPr lang="en-GB" sz="3700" u="sng" dirty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en-GB" sz="3700" dirty="0">
                <a:latin typeface="Arial" panose="020B0604020202020204" pitchFamily="34" charset="0"/>
                <a:cs typeface="Arial" panose="020B0604020202020204" pitchFamily="34" charset="0"/>
              </a:rPr>
              <a:t> have received.’</a:t>
            </a:r>
            <a:endParaRPr lang="en-GB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CFEECD-7BAB-D947-B585-534916DBE2E2}"/>
              </a:ext>
            </a:extLst>
          </p:cNvPr>
          <p:cNvSpPr txBox="1"/>
          <p:nvPr/>
        </p:nvSpPr>
        <p:spPr>
          <a:xfrm>
            <a:off x="1787237" y="4036427"/>
            <a:ext cx="10165279" cy="233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700" dirty="0">
                <a:latin typeface="Arial" panose="020B0604020202020204" pitchFamily="34" charset="0"/>
                <a:cs typeface="Arial" panose="020B0604020202020204" pitchFamily="34" charset="0"/>
              </a:rPr>
              <a:t>‘Now to Him who is able to do immeasurably more than all we ask or imagine, according to His power at work within us.’</a:t>
            </a:r>
          </a:p>
          <a:p>
            <a:pPr algn="ctr"/>
            <a:r>
              <a:rPr lang="en-GB" sz="3500" b="1" dirty="0">
                <a:latin typeface="Arial" panose="020B0604020202020204" pitchFamily="34" charset="0"/>
                <a:cs typeface="Arial" panose="020B0604020202020204" pitchFamily="34" charset="0"/>
              </a:rPr>
              <a:t>Ephesians 3:20</a:t>
            </a:r>
          </a:p>
        </p:txBody>
      </p:sp>
    </p:spTree>
    <p:extLst>
      <p:ext uri="{BB962C8B-B14F-4D97-AF65-F5344CB8AC3E}">
        <p14:creationId xmlns:p14="http://schemas.microsoft.com/office/powerpoint/2010/main" val="2218386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570ED2C9-52D6-AEE9-521B-5C306236E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5C83965-F846-86AE-BE00-4F93598664AA}"/>
              </a:ext>
            </a:extLst>
          </p:cNvPr>
          <p:cNvSpPr txBox="1"/>
          <p:nvPr/>
        </p:nvSpPr>
        <p:spPr>
          <a:xfrm>
            <a:off x="1708727" y="0"/>
            <a:ext cx="10483273" cy="10156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9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Living worthy of our calling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047E5E-C19B-3670-3364-4AD395B8095A}"/>
              </a:ext>
            </a:extLst>
          </p:cNvPr>
          <p:cNvSpPr txBox="1"/>
          <p:nvPr/>
        </p:nvSpPr>
        <p:spPr>
          <a:xfrm>
            <a:off x="-78509" y="86186"/>
            <a:ext cx="1787236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Walk 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1)</a:t>
            </a:r>
          </a:p>
          <a:p>
            <a:pPr algn="ctr"/>
            <a:endParaRPr lang="en-GB" sz="12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2566A3-B67A-00B6-A261-035D27434513}"/>
              </a:ext>
            </a:extLst>
          </p:cNvPr>
          <p:cNvSpPr txBox="1"/>
          <p:nvPr/>
        </p:nvSpPr>
        <p:spPr>
          <a:xfrm>
            <a:off x="1787237" y="1015663"/>
            <a:ext cx="10320400" cy="2754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 instructions (Ch4-6)…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 Christians to live worthy of their calling</a:t>
            </a:r>
          </a:p>
          <a:p>
            <a:endParaRPr lang="en-GB" sz="3800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FA3533-98F4-587D-1DE1-BA2FA3F9DE51}"/>
              </a:ext>
            </a:extLst>
          </p:cNvPr>
          <p:cNvSpPr txBox="1"/>
          <p:nvPr/>
        </p:nvSpPr>
        <p:spPr>
          <a:xfrm>
            <a:off x="1778687" y="3296804"/>
            <a:ext cx="10258989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‘For He chose us in Christ before the creation of the world to be holy and blameless in His sight.’</a:t>
            </a:r>
          </a:p>
          <a:p>
            <a:pPr algn="ctr"/>
            <a:r>
              <a:rPr lang="en-GB" sz="3400" b="1" dirty="0">
                <a:latin typeface="Arial" panose="020B0604020202020204" pitchFamily="34" charset="0"/>
                <a:cs typeface="Arial" panose="020B0604020202020204" pitchFamily="34" charset="0"/>
              </a:rPr>
              <a:t>Ephesians 1:4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E6C611-388D-CE35-64EB-396335998F78}"/>
              </a:ext>
            </a:extLst>
          </p:cNvPr>
          <p:cNvSpPr txBox="1"/>
          <p:nvPr/>
        </p:nvSpPr>
        <p:spPr>
          <a:xfrm>
            <a:off x="1708726" y="5034423"/>
            <a:ext cx="10398910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300" dirty="0">
                <a:latin typeface="Arial" panose="020B0604020202020204" pitchFamily="34" charset="0"/>
                <a:cs typeface="Arial" panose="020B0604020202020204" pitchFamily="34" charset="0"/>
              </a:rPr>
              <a:t>‘God made Him who had no sin to be sin for us, so that in Him we might become the righteousness of God.’</a:t>
            </a:r>
          </a:p>
          <a:p>
            <a:pPr algn="ctr"/>
            <a:r>
              <a:rPr lang="en-GB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300" b="1" dirty="0">
                <a:latin typeface="Arial" panose="020B0604020202020204" pitchFamily="34" charset="0"/>
                <a:cs typeface="Arial" panose="020B0604020202020204" pitchFamily="34" charset="0"/>
              </a:rPr>
              <a:t>2 Corinthians 5:21</a:t>
            </a:r>
          </a:p>
        </p:txBody>
      </p:sp>
    </p:spTree>
    <p:extLst>
      <p:ext uri="{BB962C8B-B14F-4D97-AF65-F5344CB8AC3E}">
        <p14:creationId xmlns:p14="http://schemas.microsoft.com/office/powerpoint/2010/main" val="3493439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570ED2C9-52D6-AEE9-521B-5C306236E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5C83965-F846-86AE-BE00-4F93598664AA}"/>
              </a:ext>
            </a:extLst>
          </p:cNvPr>
          <p:cNvSpPr txBox="1"/>
          <p:nvPr/>
        </p:nvSpPr>
        <p:spPr>
          <a:xfrm>
            <a:off x="1708727" y="0"/>
            <a:ext cx="10483273" cy="10156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9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Living worthy of our calling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047E5E-C19B-3670-3364-4AD395B8095A}"/>
              </a:ext>
            </a:extLst>
          </p:cNvPr>
          <p:cNvSpPr txBox="1"/>
          <p:nvPr/>
        </p:nvSpPr>
        <p:spPr>
          <a:xfrm>
            <a:off x="-78509" y="86186"/>
            <a:ext cx="1787236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Walk 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1)</a:t>
            </a:r>
          </a:p>
          <a:p>
            <a:pPr algn="ctr"/>
            <a:endParaRPr lang="en-GB" sz="12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2566A3-B67A-00B6-A261-035D27434513}"/>
              </a:ext>
            </a:extLst>
          </p:cNvPr>
          <p:cNvSpPr txBox="1"/>
          <p:nvPr/>
        </p:nvSpPr>
        <p:spPr>
          <a:xfrm>
            <a:off x="1787237" y="1015663"/>
            <a:ext cx="10320400" cy="2754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 instructions (Ch4-6)…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 Christians to live worthy of their calling</a:t>
            </a:r>
          </a:p>
          <a:p>
            <a:endParaRPr lang="en-GB" sz="3800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FA3533-98F4-587D-1DE1-BA2FA3F9DE51}"/>
              </a:ext>
            </a:extLst>
          </p:cNvPr>
          <p:cNvSpPr txBox="1"/>
          <p:nvPr/>
        </p:nvSpPr>
        <p:spPr>
          <a:xfrm>
            <a:off x="1778686" y="3123933"/>
            <a:ext cx="10258989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‘For I do not do the good I want to do, but the evil I do not want to do - this I keep on doing.’</a:t>
            </a:r>
          </a:p>
          <a:p>
            <a:pPr algn="ctr"/>
            <a:r>
              <a:rPr lang="en-GB" sz="3400" b="1" dirty="0">
                <a:latin typeface="Arial" panose="020B0604020202020204" pitchFamily="34" charset="0"/>
                <a:cs typeface="Arial" panose="020B0604020202020204" pitchFamily="34" charset="0"/>
              </a:rPr>
              <a:t>Romans 7:19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E6C611-388D-CE35-64EB-396335998F78}"/>
              </a:ext>
            </a:extLst>
          </p:cNvPr>
          <p:cNvSpPr txBox="1"/>
          <p:nvPr/>
        </p:nvSpPr>
        <p:spPr>
          <a:xfrm>
            <a:off x="1708725" y="4708550"/>
            <a:ext cx="1039891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300" dirty="0">
                <a:latin typeface="Arial" panose="020B0604020202020204" pitchFamily="34" charset="0"/>
                <a:cs typeface="Arial" panose="020B0604020202020204" pitchFamily="34" charset="0"/>
              </a:rPr>
              <a:t>‘What a wretched man I am! Who will rescue me from this body that is subject to death? Thanks be to God, who delivers me through Jesus Christ our Lord!’</a:t>
            </a:r>
          </a:p>
          <a:p>
            <a:pPr algn="ctr"/>
            <a:r>
              <a:rPr lang="en-GB" sz="3300" b="1" dirty="0">
                <a:latin typeface="Arial" panose="020B0604020202020204" pitchFamily="34" charset="0"/>
                <a:cs typeface="Arial" panose="020B0604020202020204" pitchFamily="34" charset="0"/>
              </a:rPr>
              <a:t>Roman 7:24-25</a:t>
            </a:r>
          </a:p>
        </p:txBody>
      </p:sp>
    </p:spTree>
    <p:extLst>
      <p:ext uri="{BB962C8B-B14F-4D97-AF65-F5344CB8AC3E}">
        <p14:creationId xmlns:p14="http://schemas.microsoft.com/office/powerpoint/2010/main" val="2049614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570ED2C9-52D6-AEE9-521B-5C306236E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5C83965-F846-86AE-BE00-4F93598664AA}"/>
              </a:ext>
            </a:extLst>
          </p:cNvPr>
          <p:cNvSpPr txBox="1"/>
          <p:nvPr/>
        </p:nvSpPr>
        <p:spPr>
          <a:xfrm>
            <a:off x="1708727" y="0"/>
            <a:ext cx="10483273" cy="10156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9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Living worthy of our calling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047E5E-C19B-3670-3364-4AD395B8095A}"/>
              </a:ext>
            </a:extLst>
          </p:cNvPr>
          <p:cNvSpPr txBox="1"/>
          <p:nvPr/>
        </p:nvSpPr>
        <p:spPr>
          <a:xfrm>
            <a:off x="-78509" y="86186"/>
            <a:ext cx="1787236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Walk 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1)</a:t>
            </a:r>
          </a:p>
          <a:p>
            <a:pPr algn="ctr"/>
            <a:endParaRPr lang="en-GB" sz="12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2566A3-B67A-00B6-A261-035D27434513}"/>
              </a:ext>
            </a:extLst>
          </p:cNvPr>
          <p:cNvSpPr txBox="1"/>
          <p:nvPr/>
        </p:nvSpPr>
        <p:spPr>
          <a:xfrm>
            <a:off x="1787237" y="1015663"/>
            <a:ext cx="10320400" cy="56630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 instructions (Ch4-6)…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with the church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endParaRPr lang="en-GB" sz="5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4500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We are one people = </a:t>
            </a: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Unity</a:t>
            </a:r>
          </a:p>
          <a:p>
            <a:pPr algn="ctr"/>
            <a:r>
              <a:rPr lang="en-GB" sz="4200" dirty="0">
                <a:latin typeface="Arial" panose="020B0604020202020204" pitchFamily="34" charset="0"/>
                <a:cs typeface="Arial" panose="020B0604020202020204" pitchFamily="34" charset="0"/>
              </a:rPr>
              <a:t>(4:2-16)</a:t>
            </a:r>
          </a:p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4500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We are called to be holy = </a:t>
            </a: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Purity</a:t>
            </a:r>
            <a:endParaRPr lang="en-GB" sz="4500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4200" dirty="0">
                <a:latin typeface="Arial" panose="020B0604020202020204" pitchFamily="34" charset="0"/>
                <a:cs typeface="Arial" panose="020B0604020202020204" pitchFamily="34" charset="0"/>
              </a:rPr>
              <a:t>(4:17 - 5:20)</a:t>
            </a:r>
          </a:p>
          <a:p>
            <a:endParaRPr lang="en-GB" sz="45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800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854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570ED2C9-52D6-AEE9-521B-5C306236E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5C83965-F846-86AE-BE00-4F93598664AA}"/>
              </a:ext>
            </a:extLst>
          </p:cNvPr>
          <p:cNvSpPr txBox="1"/>
          <p:nvPr/>
        </p:nvSpPr>
        <p:spPr>
          <a:xfrm>
            <a:off x="1708727" y="0"/>
            <a:ext cx="10483273" cy="10156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9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Living worthy of our calling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047E5E-C19B-3670-3364-4AD395B8095A}"/>
              </a:ext>
            </a:extLst>
          </p:cNvPr>
          <p:cNvSpPr txBox="1"/>
          <p:nvPr/>
        </p:nvSpPr>
        <p:spPr>
          <a:xfrm>
            <a:off x="-78509" y="86186"/>
            <a:ext cx="1787236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Walk 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1)</a:t>
            </a:r>
          </a:p>
          <a:p>
            <a:pPr algn="ctr"/>
            <a:endParaRPr lang="en-GB" sz="12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2566A3-B67A-00B6-A261-035D27434513}"/>
              </a:ext>
            </a:extLst>
          </p:cNvPr>
          <p:cNvSpPr txBox="1"/>
          <p:nvPr/>
        </p:nvSpPr>
        <p:spPr>
          <a:xfrm>
            <a:off x="1787237" y="1015663"/>
            <a:ext cx="10320400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 instructions (Ch4-6)…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with the church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endParaRPr lang="en-GB" sz="5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4500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We are one people = </a:t>
            </a: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Unity</a:t>
            </a:r>
          </a:p>
          <a:p>
            <a:pPr algn="ctr"/>
            <a:r>
              <a:rPr lang="en-GB" sz="4200" dirty="0">
                <a:latin typeface="Arial" panose="020B0604020202020204" pitchFamily="34" charset="0"/>
                <a:cs typeface="Arial" panose="020B0604020202020204" pitchFamily="34" charset="0"/>
              </a:rPr>
              <a:t>(4:2-16)</a:t>
            </a:r>
            <a:endParaRPr lang="en-GB" sz="3800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CF2823-1F26-764A-A8DE-4E502957F0D9}"/>
              </a:ext>
            </a:extLst>
          </p:cNvPr>
          <p:cNvSpPr txBox="1"/>
          <p:nvPr/>
        </p:nvSpPr>
        <p:spPr>
          <a:xfrm>
            <a:off x="1787237" y="3990406"/>
            <a:ext cx="10404763" cy="23237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5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Christian unity depends on our conduct </a:t>
            </a:r>
            <a:r>
              <a:rPr lang="en-GB" sz="3250" dirty="0">
                <a:latin typeface="Arial" panose="020B0604020202020204" pitchFamily="34" charset="0"/>
                <a:cs typeface="Arial" panose="020B0604020202020204" pitchFamily="34" charset="0"/>
              </a:rPr>
              <a:t>(vs.2)</a:t>
            </a:r>
          </a:p>
          <a:p>
            <a:endParaRPr lang="en-GB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25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Christian unity comes from our God </a:t>
            </a:r>
            <a:r>
              <a:rPr lang="en-GB" sz="3250" dirty="0">
                <a:latin typeface="Arial" panose="020B0604020202020204" pitchFamily="34" charset="0"/>
                <a:cs typeface="Arial" panose="020B0604020202020204" pitchFamily="34" charset="0"/>
              </a:rPr>
              <a:t>(vs.3-6)</a:t>
            </a:r>
          </a:p>
          <a:p>
            <a:endParaRPr lang="en-GB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25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Christian unity is enriched by Christ’s gifts </a:t>
            </a:r>
            <a:r>
              <a:rPr lang="en-GB" sz="3250" dirty="0">
                <a:latin typeface="Arial" panose="020B0604020202020204" pitchFamily="34" charset="0"/>
                <a:cs typeface="Arial" panose="020B0604020202020204" pitchFamily="34" charset="0"/>
              </a:rPr>
              <a:t>(vs.7-12)</a:t>
            </a:r>
          </a:p>
          <a:p>
            <a:endParaRPr lang="en-GB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250" b="1" dirty="0">
                <a:solidFill>
                  <a:srgbClr val="3E1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Christian unity demands spiritual growth </a:t>
            </a:r>
            <a:r>
              <a:rPr lang="en-GB" sz="3250" dirty="0">
                <a:latin typeface="Arial" panose="020B0604020202020204" pitchFamily="34" charset="0"/>
                <a:cs typeface="Arial" panose="020B0604020202020204" pitchFamily="34" charset="0"/>
              </a:rPr>
              <a:t>(vs.13-16)</a:t>
            </a:r>
          </a:p>
        </p:txBody>
      </p:sp>
    </p:spTree>
    <p:extLst>
      <p:ext uri="{BB962C8B-B14F-4D97-AF65-F5344CB8AC3E}">
        <p14:creationId xmlns:p14="http://schemas.microsoft.com/office/powerpoint/2010/main" val="685032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wo people standing in a field&#10;&#10;Description automatically generated with low confidence">
            <a:extLst>
              <a:ext uri="{FF2B5EF4-FFF2-40B4-BE49-F238E27FC236}">
                <a16:creationId xmlns:a16="http://schemas.microsoft.com/office/drawing/2014/main" id="{A5B8B838-CD56-0C4E-2E0B-3EFF89DA63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33"/>
          <a:stretch/>
        </p:blipFill>
        <p:spPr>
          <a:xfrm>
            <a:off x="-59821" y="10"/>
            <a:ext cx="12251801" cy="685799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A41EF38-E43B-4A1F-E276-3E56607D6CE1}"/>
              </a:ext>
            </a:extLst>
          </p:cNvPr>
          <p:cNvSpPr txBox="1"/>
          <p:nvPr/>
        </p:nvSpPr>
        <p:spPr>
          <a:xfrm>
            <a:off x="6096000" y="98451"/>
            <a:ext cx="738909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400" dirty="0">
                <a:solidFill>
                  <a:srgbClr val="663300"/>
                </a:solidFill>
                <a:latin typeface="Impact" panose="020B0806030902050204" pitchFamily="34" charset="0"/>
              </a:rPr>
              <a:t>Ephesians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96F7B5-A30A-27CC-C822-2677A8ACE3F8}"/>
              </a:ext>
            </a:extLst>
          </p:cNvPr>
          <p:cNvSpPr txBox="1"/>
          <p:nvPr/>
        </p:nvSpPr>
        <p:spPr>
          <a:xfrm>
            <a:off x="5783863" y="1633832"/>
            <a:ext cx="66132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b="1" dirty="0">
                <a:solidFill>
                  <a:srgbClr val="66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Walking humbly with God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6DBB1F1-DE64-5283-4898-D1AB967B6A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6" y="171714"/>
            <a:ext cx="1204159" cy="1204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34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38936</TotalTime>
  <Words>473</Words>
  <Application>Microsoft Office PowerPoint</Application>
  <PresentationFormat>Widescreen</PresentationFormat>
  <Paragraphs>88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Impact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Strasser</dc:creator>
  <cp:lastModifiedBy>Multiple Monitors</cp:lastModifiedBy>
  <cp:revision>232</cp:revision>
  <dcterms:created xsi:type="dcterms:W3CDTF">2022-12-16T18:33:56Z</dcterms:created>
  <dcterms:modified xsi:type="dcterms:W3CDTF">2024-01-20T11:46:37Z</dcterms:modified>
</cp:coreProperties>
</file>