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0" r:id="rId2"/>
    <p:sldId id="558" r:id="rId3"/>
    <p:sldId id="559" r:id="rId4"/>
    <p:sldId id="551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30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3E1F00"/>
    <a:srgbClr val="FDF0E7"/>
    <a:srgbClr val="FFE8D1"/>
    <a:srgbClr val="FFDCB9"/>
    <a:srgbClr val="B68F5A"/>
    <a:srgbClr val="361B00"/>
    <a:srgbClr val="462300"/>
    <a:srgbClr val="66FF33"/>
    <a:srgbClr val="FFA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0" autoAdjust="0"/>
  </p:normalViewPr>
  <p:slideViewPr>
    <p:cSldViewPr snapToGrid="0">
      <p:cViewPr varScale="1">
        <p:scale>
          <a:sx n="117" d="100"/>
          <a:sy n="117" d="100"/>
        </p:scale>
        <p:origin x="126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3F21-50E0-3814-74E2-828596B26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632AD-72FC-53D8-3A0C-D3D3E36EE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89317-5262-EB70-2424-0B1720B0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168F-083C-DA2B-9B3F-B1106DC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1E30-01E3-4C0D-8567-BFEF6D64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6B06-2F43-BF3D-B9FF-822E6728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D85BB-D91A-8393-A09D-B1658E0C6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B8BF0-7F8E-57AD-E8FE-2A6059E5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98A1-3D91-E977-8F1C-2F6356D8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CC5E-9A07-BD4A-CC14-A022D516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5D9778-BC37-325B-194A-3D4FFA4E3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8CD6E-A744-7065-2366-5EEA79A76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B2B4F-F1B7-4261-10A9-426FD6D5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7625-7F14-3A3A-F053-14DC9D4E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4B96-C7DE-2055-A630-76D83F30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B83-4ACE-3EC9-ED2D-3BBAC549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7AE8-6758-048F-A6F9-A9B803ED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56F70-7259-2123-1606-BFBFFE7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7B1E-D896-9F13-A858-1FF5FC66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AAB73-760C-2949-9F6D-FD3DA963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4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A83F-F959-A0DE-8C14-B97D3808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09F3-75E6-AADE-BC97-76DB5FAAA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BBC38-1F6F-CB7A-6345-565EFC28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923E2-020C-9352-0C4B-9A3A155C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EB5B-C0B0-7C1A-36DC-FFBEEF32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64A6-C5B1-096C-F283-B775C9EA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C243-504F-4A5D-2FB5-1C6DC3AD6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EE9DB-321C-AFEF-90F4-6BD17FA0F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BCDD-C39E-5A39-503E-51ED1D8B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9B4EA-839C-679E-3090-58DBE85F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97A55-247B-BC5F-6AD6-0087660D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8906-759F-3BD0-526C-46D4E163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9953A-0C95-F63C-2AEA-0F138BDF7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586D7-A8B0-71AC-568A-AC636921C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A6161-FA66-2C75-483D-7F3DAE202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59CD4-3699-21F7-226D-1F490DB3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C4520-9CEB-D2ED-C54F-44452153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142AE-A8A1-3D9B-CDEE-E66D4480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F4A4F-4D12-713E-EB30-2277B410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FB36-0E0C-4CC9-B1DC-696C7FC7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1544B-2BA6-5FC5-48EA-92C499E3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BBC8A-E38D-D66F-5F39-5BEAD7DF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EFF59-8D4E-B9A3-59C5-D294A875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7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41B65-9A70-C4D3-F3D3-6EB978A0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9341D-D865-2E5A-3635-22A652F1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B380-B1E3-C75D-F78B-E5D8703B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9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D9D3-6822-BF10-AD74-A3559E5C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2499-3248-8EA7-5D89-445EC941E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CFC08-5B1A-689A-7376-92D079C4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75BA7-172A-8D71-2A45-33E415BC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EF1B-8BB3-1B2E-851B-444D6B17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37E2C-6B76-9C15-2F0C-08CD650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1482-4E9E-D571-6A64-14A3645C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613B2-D064-BD48-A44C-1A426968A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08AD4-54DE-AC76-38FC-9E377B98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DD352-8B4C-EA98-F5D2-9BA51173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F5604-8190-D91E-C241-3ED66A84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7FD42-8FE1-F268-A536-AA028537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1734-A4ED-11A0-4022-F7390769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E8F50-1152-CC1C-469C-B1D5DE6F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9A1E-3874-9153-D461-CF170BA2F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09E8-38BA-44EE-A756-D92CF857C982}" type="datetimeFigureOut">
              <a:rPr lang="en-GB" smtClean="0"/>
              <a:t>10/02/2024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07A33-BD50-ACA4-22DC-479C9F9FA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76AC0-DC21-1389-1D39-10D70897A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6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Walking humbly with God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5798C1-019A-FE1D-9B06-661EC85CA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4B47AD0E-EA73-ABD0-C791-8E6641CD6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955FB80-E174-FACE-94C6-B68BFE13AD9A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91317E-2D28-078D-48A0-3857D8E0DB54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A25629-D8E7-DA45-6CD7-7DFE252064AD}"/>
              </a:ext>
            </a:extLst>
          </p:cNvPr>
          <p:cNvSpPr txBox="1"/>
          <p:nvPr/>
        </p:nvSpPr>
        <p:spPr>
          <a:xfrm>
            <a:off x="1871600" y="877163"/>
            <a:ext cx="10320400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precedes actions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humble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gentle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240379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9C1ADA-D01F-2395-D9F6-D5B56B59B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2ECC2B18-6E67-F7F4-8253-6F5C13D86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17817E0-68EC-B888-D147-64B14BDF23D3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DEF3EF-5F31-7F8E-1823-2E583F73A295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96A257-5B33-E890-C7FA-B661FF96BDFA}"/>
              </a:ext>
            </a:extLst>
          </p:cNvPr>
          <p:cNvSpPr txBox="1"/>
          <p:nvPr/>
        </p:nvSpPr>
        <p:spPr>
          <a:xfrm>
            <a:off x="1871600" y="877163"/>
            <a:ext cx="103204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precedes actions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humble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gentle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 with each other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loving</a:t>
            </a:r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D3A5E0-60D2-2246-868D-327827EC3C62}"/>
              </a:ext>
            </a:extLst>
          </p:cNvPr>
          <p:cNvSpPr txBox="1"/>
          <p:nvPr/>
        </p:nvSpPr>
        <p:spPr>
          <a:xfrm>
            <a:off x="2000027" y="5144854"/>
            <a:ext cx="10063546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‘And I pray that you, being rooted and established </a:t>
            </a:r>
            <a:r>
              <a:rPr lang="en-GB" sz="37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love</a:t>
            </a:r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…’ </a:t>
            </a:r>
          </a:p>
          <a:p>
            <a:pPr algn="ctr"/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Ephesians 3:17</a:t>
            </a:r>
          </a:p>
        </p:txBody>
      </p:sp>
    </p:spTree>
    <p:extLst>
      <p:ext uri="{BB962C8B-B14F-4D97-AF65-F5344CB8AC3E}">
        <p14:creationId xmlns:p14="http://schemas.microsoft.com/office/powerpoint/2010/main" val="331678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C79AB0-CDA8-6077-904A-AAC9D4FAF2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A98F258A-028C-E17B-E24E-88D8E0E9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C2C25F5-8AF2-358A-0F20-B466959D1460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CF3568-0659-842D-9B52-0F455EC21F1E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AAAD2A-1D5C-7D66-079A-E61926FE0A75}"/>
              </a:ext>
            </a:extLst>
          </p:cNvPr>
          <p:cNvSpPr txBox="1"/>
          <p:nvPr/>
        </p:nvSpPr>
        <p:spPr>
          <a:xfrm>
            <a:off x="1871600" y="877163"/>
            <a:ext cx="103204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precedes actions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humble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gentle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 with each other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loving</a:t>
            </a:r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C8649B-9ADB-4049-7001-D5D27E4E18DA}"/>
              </a:ext>
            </a:extLst>
          </p:cNvPr>
          <p:cNvSpPr txBox="1"/>
          <p:nvPr/>
        </p:nvSpPr>
        <p:spPr>
          <a:xfrm>
            <a:off x="1772989" y="5028312"/>
            <a:ext cx="10191973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‘From Him the whole body, joined and held together by every supporting ligament, grows and builds itself up </a:t>
            </a:r>
            <a:r>
              <a:rPr lang="en-GB" sz="34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love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as each part does its work. </a:t>
            </a:r>
            <a:r>
              <a:rPr lang="en-GB" sz="2850" b="1" dirty="0">
                <a:latin typeface="Arial" panose="020B0604020202020204" pitchFamily="34" charset="0"/>
                <a:cs typeface="Arial" panose="020B0604020202020204" pitchFamily="34" charset="0"/>
              </a:rPr>
              <a:t>Ephesians 4:16</a:t>
            </a:r>
          </a:p>
        </p:txBody>
      </p:sp>
    </p:spTree>
    <p:extLst>
      <p:ext uri="{BB962C8B-B14F-4D97-AF65-F5344CB8AC3E}">
        <p14:creationId xmlns:p14="http://schemas.microsoft.com/office/powerpoint/2010/main" val="445989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Walking humbly with God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9FA746-E763-CB0F-F633-800FD0714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A5236852-9BAB-830B-8C8C-C6A81C598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C3733EC-77AB-BDAA-3801-3A253C29B5D8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D21A49-F788-2FDA-DAD9-90338C7920B4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BA1168-19E7-B59D-C236-D9E585FA4EB6}"/>
              </a:ext>
            </a:extLst>
          </p:cNvPr>
          <p:cNvSpPr txBox="1"/>
          <p:nvPr/>
        </p:nvSpPr>
        <p:spPr>
          <a:xfrm>
            <a:off x="1787235" y="850684"/>
            <a:ext cx="10165279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‘Make every effort </a:t>
            </a:r>
            <a:r>
              <a:rPr lang="en-GB" sz="3600" b="1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keep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 unity of the Spirit through the bond of peace.’ 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Ephesians 4:3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E55B84-9B81-FEBA-6CC8-EE5E5B21035C}"/>
              </a:ext>
            </a:extLst>
          </p:cNvPr>
          <p:cNvSpPr txBox="1"/>
          <p:nvPr/>
        </p:nvSpPr>
        <p:spPr>
          <a:xfrm>
            <a:off x="1787236" y="2148288"/>
            <a:ext cx="1016527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“I will ask the Father, and He will give you another advocate to help you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and be with you forever-the Spirit of truth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 The world cannot accept Him, because it neither sees Him nor knows Him.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But you know Him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for He lives with you and will be in you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.” 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John 14:16-17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ECA484-1963-E10D-65B1-57B771B35ADD}"/>
              </a:ext>
            </a:extLst>
          </p:cNvPr>
          <p:cNvSpPr txBox="1"/>
          <p:nvPr/>
        </p:nvSpPr>
        <p:spPr>
          <a:xfrm>
            <a:off x="1703633" y="5637908"/>
            <a:ext cx="1033248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500" dirty="0">
                <a:latin typeface="Arial" panose="020B0604020202020204" pitchFamily="34" charset="0"/>
                <a:cs typeface="Arial" panose="020B0604020202020204" pitchFamily="34" charset="0"/>
              </a:rPr>
              <a:t>‘When you believed </a:t>
            </a:r>
            <a:r>
              <a:rPr lang="en-GB" sz="3500" b="1" dirty="0">
                <a:latin typeface="Arial" panose="020B0604020202020204" pitchFamily="34" charset="0"/>
                <a:cs typeface="Arial" panose="020B0604020202020204" pitchFamily="34" charset="0"/>
              </a:rPr>
              <a:t>you were marked in Him </a:t>
            </a:r>
            <a:r>
              <a:rPr lang="en-GB" sz="3500" dirty="0">
                <a:latin typeface="Arial" panose="020B0604020202020204" pitchFamily="34" charset="0"/>
                <a:cs typeface="Arial" panose="020B0604020202020204" pitchFamily="34" charset="0"/>
              </a:rPr>
              <a:t>with a seal, the promised Holy Spirit.’ 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Ephesians 1:13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E0B953-A4A8-FBB5-6B86-C0222CFD1A5F}"/>
              </a:ext>
            </a:extLst>
          </p:cNvPr>
          <p:cNvCxnSpPr/>
          <p:nvPr/>
        </p:nvCxnSpPr>
        <p:spPr>
          <a:xfrm>
            <a:off x="3614569" y="2081790"/>
            <a:ext cx="660519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ED46DB-F21A-4ADF-75CB-D2E22AE8FFF8}"/>
              </a:ext>
            </a:extLst>
          </p:cNvPr>
          <p:cNvCxnSpPr/>
          <p:nvPr/>
        </p:nvCxnSpPr>
        <p:spPr>
          <a:xfrm>
            <a:off x="3614569" y="5637908"/>
            <a:ext cx="660519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93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4192C2-FA1D-980D-E401-C8E5DA435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0BEA00DA-FE88-4E90-20C6-5BF51F0F7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F3DE1BE-01AF-AF91-7574-1BAEAEBD0A6D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60284F-FEC7-CC1B-58C5-DAFA7AA227E3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CEA7D4-E743-D816-982B-669D128C26C4}"/>
              </a:ext>
            </a:extLst>
          </p:cNvPr>
          <p:cNvSpPr txBox="1"/>
          <p:nvPr/>
        </p:nvSpPr>
        <p:spPr>
          <a:xfrm>
            <a:off x="1787236" y="897172"/>
            <a:ext cx="101652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‘For we are God’s handiwork, created in Christ Jesus to do good works, which God prepared in advance for us to do.’ 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Ephesians 2:10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6502B-B1BE-C33C-71C4-C912221AFDC1}"/>
              </a:ext>
            </a:extLst>
          </p:cNvPr>
          <p:cNvSpPr txBox="1"/>
          <p:nvPr/>
        </p:nvSpPr>
        <p:spPr>
          <a:xfrm>
            <a:off x="1708727" y="2824583"/>
            <a:ext cx="1016527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“By this everyone will know that you are my disciples, if you love one another.”</a:t>
            </a:r>
          </a:p>
          <a:p>
            <a:pPr algn="ctr"/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John 13:35</a:t>
            </a:r>
          </a:p>
        </p:txBody>
      </p:sp>
    </p:spTree>
    <p:extLst>
      <p:ext uri="{BB962C8B-B14F-4D97-AF65-F5344CB8AC3E}">
        <p14:creationId xmlns:p14="http://schemas.microsoft.com/office/powerpoint/2010/main" val="355843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2566A3-B67A-00B6-A261-035D27434513}"/>
              </a:ext>
            </a:extLst>
          </p:cNvPr>
          <p:cNvSpPr txBox="1"/>
          <p:nvPr/>
        </p:nvSpPr>
        <p:spPr>
          <a:xfrm>
            <a:off x="1871600" y="877163"/>
            <a:ext cx="103204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precedes actions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humble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gentle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 with each other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loving</a:t>
            </a:r>
            <a:endParaRPr lang="en-GB" sz="38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1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B15FAB-3F0D-A946-3838-C61574C7D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6F79D187-F588-8E1F-2027-0D186B534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BE36126-F6E0-D04E-A90F-1ED02908343E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2CF8CF-AD8B-F75C-8226-23362AD9AB97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2059-7F78-E809-4CA5-99AD2A065252}"/>
              </a:ext>
            </a:extLst>
          </p:cNvPr>
          <p:cNvSpPr txBox="1"/>
          <p:nvPr/>
        </p:nvSpPr>
        <p:spPr>
          <a:xfrm>
            <a:off x="1871600" y="877163"/>
            <a:ext cx="10320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precedes actions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humble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3C2AE5-B28F-0A68-5B3F-5FED000F5BBF}"/>
              </a:ext>
            </a:extLst>
          </p:cNvPr>
          <p:cNvSpPr txBox="1"/>
          <p:nvPr/>
        </p:nvSpPr>
        <p:spPr>
          <a:xfrm>
            <a:off x="1708727" y="2354491"/>
            <a:ext cx="101652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‘For by the grace given me I say to every one of you: Do not think of yourself more highly than you ought…’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Romans 12:3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C98042-74F2-DE1B-BEC9-03046F84C982}"/>
              </a:ext>
            </a:extLst>
          </p:cNvPr>
          <p:cNvSpPr txBox="1"/>
          <p:nvPr/>
        </p:nvSpPr>
        <p:spPr>
          <a:xfrm>
            <a:off x="1783277" y="4272678"/>
            <a:ext cx="10165279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‘Rather, in humility value others above yourselves, not looking to your own interests but each of you to the interests of the others.’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Philippians 2:3-4</a:t>
            </a:r>
          </a:p>
        </p:txBody>
      </p:sp>
    </p:spTree>
    <p:extLst>
      <p:ext uri="{BB962C8B-B14F-4D97-AF65-F5344CB8AC3E}">
        <p14:creationId xmlns:p14="http://schemas.microsoft.com/office/powerpoint/2010/main" val="63688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4ADF0A-5573-3375-6180-79B937032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C10AF2C6-ACED-31D4-3E10-9C7709D85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40F6263-9773-D657-E607-ED541DF6380E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E21527-1FE5-43DC-7CB2-4DB8A25977E9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ED04D5-AE3D-5DE9-51AB-00EBFD6FFA43}"/>
              </a:ext>
            </a:extLst>
          </p:cNvPr>
          <p:cNvSpPr txBox="1"/>
          <p:nvPr/>
        </p:nvSpPr>
        <p:spPr>
          <a:xfrm>
            <a:off x="1871600" y="877163"/>
            <a:ext cx="10320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precedes actions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humble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4BF916-6B28-865B-BCF1-FF83FD49E9E5}"/>
              </a:ext>
            </a:extLst>
          </p:cNvPr>
          <p:cNvSpPr txBox="1"/>
          <p:nvPr/>
        </p:nvSpPr>
        <p:spPr>
          <a:xfrm>
            <a:off x="1871600" y="2354491"/>
            <a:ext cx="5025559" cy="3416320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rgbClr val="FDF0E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The world’s view of </a:t>
            </a:r>
          </a:p>
          <a:p>
            <a:r>
              <a:rPr lang="en-GB" dirty="0"/>
              <a:t> life: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b="0" dirty="0"/>
              <a:t>I direct it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b="0" dirty="0"/>
              <a:t>The world defines it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b="0" dirty="0"/>
              <a:t>Others orientate around 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AB1088-5D62-95D8-95A1-A4DDB1D6D1FD}"/>
              </a:ext>
            </a:extLst>
          </p:cNvPr>
          <p:cNvSpPr txBox="1"/>
          <p:nvPr/>
        </p:nvSpPr>
        <p:spPr>
          <a:xfrm>
            <a:off x="7092005" y="2354491"/>
            <a:ext cx="4851931" cy="3416320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FDF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Christian’s view of life: 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FDF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directs it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FDF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defines it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FDF0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life orientates around others</a:t>
            </a:r>
            <a:endParaRPr lang="en-GB" sz="3000" b="1" dirty="0">
              <a:solidFill>
                <a:srgbClr val="FDF0E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2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2D685-317D-F971-4C6B-D1C6CFA215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17AF9187-DB17-A7C0-523E-11CA1F24D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8C2BE87-DA64-8C26-E02C-A56404E10C2B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384BB0-7C55-890E-AE1B-B2F19DCD9C4B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49C4C2-C905-89BD-B672-E1953F643667}"/>
              </a:ext>
            </a:extLst>
          </p:cNvPr>
          <p:cNvSpPr txBox="1"/>
          <p:nvPr/>
        </p:nvSpPr>
        <p:spPr>
          <a:xfrm>
            <a:off x="1871600" y="877163"/>
            <a:ext cx="10320400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precedes actions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humble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gentle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7A54C5-C83A-BE21-0034-B743229EFADE}"/>
              </a:ext>
            </a:extLst>
          </p:cNvPr>
          <p:cNvSpPr txBox="1"/>
          <p:nvPr/>
        </p:nvSpPr>
        <p:spPr>
          <a:xfrm>
            <a:off x="1867723" y="3064494"/>
            <a:ext cx="1016527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‘Come to me, all you who are weary and burdened, and I will give you rest. Take my yoke upon you and learn from me, </a:t>
            </a:r>
            <a:r>
              <a:rPr lang="en-GB" sz="33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I am gentle and humble in heart</a:t>
            </a:r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, and you will find rest for your souls.’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Matthew 11:28-29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0A1F41-1907-1B69-46EF-49C9D7F10CD6}"/>
              </a:ext>
            </a:extLst>
          </p:cNvPr>
          <p:cNvSpPr txBox="1"/>
          <p:nvPr/>
        </p:nvSpPr>
        <p:spPr>
          <a:xfrm>
            <a:off x="1867723" y="5438300"/>
            <a:ext cx="976503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500" dirty="0">
                <a:latin typeface="Arial" panose="020B0604020202020204" pitchFamily="34" charset="0"/>
                <a:cs typeface="Arial" panose="020B0604020202020204" pitchFamily="34" charset="0"/>
              </a:rPr>
              <a:t>‘By the </a:t>
            </a:r>
            <a:r>
              <a:rPr lang="en-GB" sz="35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humility and gentleness of Christ</a:t>
            </a:r>
            <a:r>
              <a:rPr lang="en-GB" sz="3500" dirty="0">
                <a:latin typeface="Arial" panose="020B0604020202020204" pitchFamily="34" charset="0"/>
                <a:cs typeface="Arial" panose="020B0604020202020204" pitchFamily="34" charset="0"/>
              </a:rPr>
              <a:t>, I appeal to you…’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2 Corinthians 10:1</a:t>
            </a:r>
          </a:p>
        </p:txBody>
      </p:sp>
    </p:spTree>
    <p:extLst>
      <p:ext uri="{BB962C8B-B14F-4D97-AF65-F5344CB8AC3E}">
        <p14:creationId xmlns:p14="http://schemas.microsoft.com/office/powerpoint/2010/main" val="152439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EA787-5386-5109-9755-D844E03F9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70D18C7D-1629-E8A2-1DDD-C34A5A86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C14530-8929-5ABA-AFEB-1F0A41B667E0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373133-2517-3668-1A7B-72537EC14FA0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17515-92B6-35A8-CCDD-34E943AA9932}"/>
              </a:ext>
            </a:extLst>
          </p:cNvPr>
          <p:cNvSpPr txBox="1"/>
          <p:nvPr/>
        </p:nvSpPr>
        <p:spPr>
          <a:xfrm>
            <a:off x="1871600" y="877163"/>
            <a:ext cx="10320400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precedes actions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humble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gentle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57F828-B4C2-AC11-4222-3C1BD56C5883}"/>
              </a:ext>
            </a:extLst>
          </p:cNvPr>
          <p:cNvSpPr txBox="1"/>
          <p:nvPr/>
        </p:nvSpPr>
        <p:spPr>
          <a:xfrm>
            <a:off x="1966417" y="3159909"/>
            <a:ext cx="9967892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00" i="1" dirty="0">
                <a:latin typeface="Arial" panose="020B0604020202020204" pitchFamily="34" charset="0"/>
                <a:cs typeface="Arial" panose="020B0604020202020204" pitchFamily="34" charset="0"/>
              </a:rPr>
              <a:t>‘Meekness is the absence of the disposition to assert personal rights, either in the presence of God or of men.’ </a:t>
            </a:r>
          </a:p>
          <a:p>
            <a:pPr algn="ctr"/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John Stott</a:t>
            </a:r>
          </a:p>
        </p:txBody>
      </p:sp>
    </p:spTree>
    <p:extLst>
      <p:ext uri="{BB962C8B-B14F-4D97-AF65-F5344CB8AC3E}">
        <p14:creationId xmlns:p14="http://schemas.microsoft.com/office/powerpoint/2010/main" val="274033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6D853-8E69-A41B-71A8-1604D0CD90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90CB6DC-F030-E296-81EB-768D33D8A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CD035BA-59A1-211B-DE6A-5E391D5D7CA0}"/>
              </a:ext>
            </a:extLst>
          </p:cNvPr>
          <p:cNvSpPr txBox="1"/>
          <p:nvPr/>
        </p:nvSpPr>
        <p:spPr>
          <a:xfrm>
            <a:off x="1708727" y="0"/>
            <a:ext cx="10483273" cy="877163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1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Christian unity depends on our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A6B255-41A5-A729-0970-5D995435E459}"/>
              </a:ext>
            </a:extLst>
          </p:cNvPr>
          <p:cNvSpPr txBox="1"/>
          <p:nvPr/>
        </p:nvSpPr>
        <p:spPr>
          <a:xfrm>
            <a:off x="-78509" y="86186"/>
            <a:ext cx="17872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Walk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2)</a:t>
            </a:r>
          </a:p>
          <a:p>
            <a:pPr algn="ctr"/>
            <a:endParaRPr lang="en-GB" sz="12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47315-C4AC-D7ED-E917-DB4E63D60668}"/>
              </a:ext>
            </a:extLst>
          </p:cNvPr>
          <p:cNvSpPr txBox="1"/>
          <p:nvPr/>
        </p:nvSpPr>
        <p:spPr>
          <a:xfrm>
            <a:off x="1871600" y="877163"/>
            <a:ext cx="103204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 precedes actions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humble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gentle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patient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2A5123-CCBA-10D5-F1EC-6A60A3956515}"/>
              </a:ext>
            </a:extLst>
          </p:cNvPr>
          <p:cNvSpPr txBox="1"/>
          <p:nvPr/>
        </p:nvSpPr>
        <p:spPr>
          <a:xfrm>
            <a:off x="1949161" y="3752165"/>
            <a:ext cx="10063546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“Lord, how many times shall I forgive my brother or sister who sins against me? Up to seven times?” Jesus answered, “I tell you, not seven times, but seventy-seven times.’</a:t>
            </a:r>
          </a:p>
          <a:p>
            <a:pPr algn="ctr"/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Matthew 18:21-22</a:t>
            </a:r>
          </a:p>
        </p:txBody>
      </p:sp>
    </p:spTree>
    <p:extLst>
      <p:ext uri="{BB962C8B-B14F-4D97-AF65-F5344CB8AC3E}">
        <p14:creationId xmlns:p14="http://schemas.microsoft.com/office/powerpoint/2010/main" val="257847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40859</TotalTime>
  <Words>718</Words>
  <Application>Microsoft Office PowerPoint</Application>
  <PresentationFormat>Widescreen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Strasser</dc:creator>
  <cp:lastModifiedBy>Multiple Monitors</cp:lastModifiedBy>
  <cp:revision>241</cp:revision>
  <dcterms:created xsi:type="dcterms:W3CDTF">2022-12-16T18:33:56Z</dcterms:created>
  <dcterms:modified xsi:type="dcterms:W3CDTF">2024-02-10T12:27:20Z</dcterms:modified>
</cp:coreProperties>
</file>