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550" r:id="rId2"/>
    <p:sldId id="567" r:id="rId3"/>
    <p:sldId id="572" r:id="rId4"/>
    <p:sldId id="570" r:id="rId5"/>
    <p:sldId id="571" r:id="rId6"/>
    <p:sldId id="575" r:id="rId7"/>
    <p:sldId id="574" r:id="rId8"/>
    <p:sldId id="576" r:id="rId9"/>
    <p:sldId id="581" r:id="rId10"/>
    <p:sldId id="582" r:id="rId11"/>
    <p:sldId id="573" r:id="rId12"/>
    <p:sldId id="577" r:id="rId13"/>
    <p:sldId id="579" r:id="rId14"/>
    <p:sldId id="580" r:id="rId15"/>
    <p:sldId id="30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3E1F00"/>
    <a:srgbClr val="FDF0E7"/>
    <a:srgbClr val="FFE8D1"/>
    <a:srgbClr val="FFDCB9"/>
    <a:srgbClr val="B68F5A"/>
    <a:srgbClr val="361B00"/>
    <a:srgbClr val="462300"/>
    <a:srgbClr val="66FF33"/>
    <a:srgbClr val="FFAE5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20" autoAdjust="0"/>
  </p:normalViewPr>
  <p:slideViewPr>
    <p:cSldViewPr snapToGrid="0">
      <p:cViewPr varScale="1">
        <p:scale>
          <a:sx n="107" d="100"/>
          <a:sy n="107" d="100"/>
        </p:scale>
        <p:origin x="120" y="33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73F21-50E0-3814-74E2-828596B26F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D1632AD-72FC-53D8-3A0C-D3D3E36EE38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7689317-5262-EB70-2424-0B1720B0AAA3}"/>
              </a:ext>
            </a:extLst>
          </p:cNvPr>
          <p:cNvSpPr>
            <a:spLocks noGrp="1"/>
          </p:cNvSpPr>
          <p:nvPr>
            <p:ph type="dt" sz="half" idx="10"/>
          </p:nvPr>
        </p:nvSpPr>
        <p:spPr/>
        <p:txBody>
          <a:bodyPr/>
          <a:lstStyle/>
          <a:p>
            <a:fld id="{98EE09E8-38BA-44EE-A756-D92CF857C982}" type="datetimeFigureOut">
              <a:rPr lang="en-GB" smtClean="0"/>
              <a:t>24/02/2024</a:t>
            </a:fld>
            <a:endParaRPr lang="en-GB"/>
          </a:p>
        </p:txBody>
      </p:sp>
      <p:sp>
        <p:nvSpPr>
          <p:cNvPr id="5" name="Footer Placeholder 4">
            <a:extLst>
              <a:ext uri="{FF2B5EF4-FFF2-40B4-BE49-F238E27FC236}">
                <a16:creationId xmlns:a16="http://schemas.microsoft.com/office/drawing/2014/main" id="{C8CB168F-083C-DA2B-9B3F-B1106DC419C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F7B1E30-01E3-4C0D-8567-BFEF6D64016B}"/>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2974527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C6B06-2F43-BF3D-B9FF-822E6728589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8BD85BB-D91A-8393-A09D-B1658E0C67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53B8BF0-7F8E-57AD-E8FE-2A6059E57854}"/>
              </a:ext>
            </a:extLst>
          </p:cNvPr>
          <p:cNvSpPr>
            <a:spLocks noGrp="1"/>
          </p:cNvSpPr>
          <p:nvPr>
            <p:ph type="dt" sz="half" idx="10"/>
          </p:nvPr>
        </p:nvSpPr>
        <p:spPr/>
        <p:txBody>
          <a:bodyPr/>
          <a:lstStyle/>
          <a:p>
            <a:fld id="{98EE09E8-38BA-44EE-A756-D92CF857C982}" type="datetimeFigureOut">
              <a:rPr lang="en-GB" smtClean="0"/>
              <a:t>24/02/2024</a:t>
            </a:fld>
            <a:endParaRPr lang="en-GB"/>
          </a:p>
        </p:txBody>
      </p:sp>
      <p:sp>
        <p:nvSpPr>
          <p:cNvPr id="5" name="Footer Placeholder 4">
            <a:extLst>
              <a:ext uri="{FF2B5EF4-FFF2-40B4-BE49-F238E27FC236}">
                <a16:creationId xmlns:a16="http://schemas.microsoft.com/office/drawing/2014/main" id="{C31598A1-3D91-E977-8F1C-2F6356D84F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710CC5E-9A07-BD4A-CC14-A022D51693D9}"/>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613834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D5D9778-BC37-325B-194A-3D4FFA4E3E8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BF8CD6E-A744-7065-2366-5EEA79A764A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6DB2B4F-F1B7-4261-10A9-426FD6D5B8CB}"/>
              </a:ext>
            </a:extLst>
          </p:cNvPr>
          <p:cNvSpPr>
            <a:spLocks noGrp="1"/>
          </p:cNvSpPr>
          <p:nvPr>
            <p:ph type="dt" sz="half" idx="10"/>
          </p:nvPr>
        </p:nvSpPr>
        <p:spPr/>
        <p:txBody>
          <a:bodyPr/>
          <a:lstStyle/>
          <a:p>
            <a:fld id="{98EE09E8-38BA-44EE-A756-D92CF857C982}" type="datetimeFigureOut">
              <a:rPr lang="en-GB" smtClean="0"/>
              <a:t>24/02/2024</a:t>
            </a:fld>
            <a:endParaRPr lang="en-GB"/>
          </a:p>
        </p:txBody>
      </p:sp>
      <p:sp>
        <p:nvSpPr>
          <p:cNvPr id="5" name="Footer Placeholder 4">
            <a:extLst>
              <a:ext uri="{FF2B5EF4-FFF2-40B4-BE49-F238E27FC236}">
                <a16:creationId xmlns:a16="http://schemas.microsoft.com/office/drawing/2014/main" id="{FE5C7625-7F14-3A3A-F053-14DC9D4EC98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D64B96-C7DE-2055-A630-76D83F30B7C5}"/>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794256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77B83-4ACE-3EC9-ED2D-3BBAC54974D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7887AE8-6758-048F-A6F9-A9B803ED635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DB56F70-7259-2123-1606-BFBFFE79E56D}"/>
              </a:ext>
            </a:extLst>
          </p:cNvPr>
          <p:cNvSpPr>
            <a:spLocks noGrp="1"/>
          </p:cNvSpPr>
          <p:nvPr>
            <p:ph type="dt" sz="half" idx="10"/>
          </p:nvPr>
        </p:nvSpPr>
        <p:spPr/>
        <p:txBody>
          <a:bodyPr/>
          <a:lstStyle/>
          <a:p>
            <a:fld id="{98EE09E8-38BA-44EE-A756-D92CF857C982}" type="datetimeFigureOut">
              <a:rPr lang="en-GB" smtClean="0"/>
              <a:t>24/02/2024</a:t>
            </a:fld>
            <a:endParaRPr lang="en-GB"/>
          </a:p>
        </p:txBody>
      </p:sp>
      <p:sp>
        <p:nvSpPr>
          <p:cNvPr id="5" name="Footer Placeholder 4">
            <a:extLst>
              <a:ext uri="{FF2B5EF4-FFF2-40B4-BE49-F238E27FC236}">
                <a16:creationId xmlns:a16="http://schemas.microsoft.com/office/drawing/2014/main" id="{91CF7B1E-D896-9F13-A858-1FF5FC66B1C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FDAAB73-760C-2949-9F6D-FD3DA9635FD7}"/>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506542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6A83F-F959-A0DE-8C14-B97D3808AA7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93309F3-75E6-AADE-BC97-76DB5FAAAF8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09BBC38-1F6F-CB7A-6345-565EFC281899}"/>
              </a:ext>
            </a:extLst>
          </p:cNvPr>
          <p:cNvSpPr>
            <a:spLocks noGrp="1"/>
          </p:cNvSpPr>
          <p:nvPr>
            <p:ph type="dt" sz="half" idx="10"/>
          </p:nvPr>
        </p:nvSpPr>
        <p:spPr/>
        <p:txBody>
          <a:bodyPr/>
          <a:lstStyle/>
          <a:p>
            <a:fld id="{98EE09E8-38BA-44EE-A756-D92CF857C982}" type="datetimeFigureOut">
              <a:rPr lang="en-GB" smtClean="0"/>
              <a:t>24/02/2024</a:t>
            </a:fld>
            <a:endParaRPr lang="en-GB"/>
          </a:p>
        </p:txBody>
      </p:sp>
      <p:sp>
        <p:nvSpPr>
          <p:cNvPr id="5" name="Footer Placeholder 4">
            <a:extLst>
              <a:ext uri="{FF2B5EF4-FFF2-40B4-BE49-F238E27FC236}">
                <a16:creationId xmlns:a16="http://schemas.microsoft.com/office/drawing/2014/main" id="{BC0923E2-020C-9352-0C4B-9A3A155CD4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EA4EB5B-C0B0-7C1A-36DC-FFBEEF32488A}"/>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793776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E64A6-C5B1-096C-F283-B775C9EAD8F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13BC243-504F-4A5D-2FB5-1C6DC3AD698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A4EE9DB-321C-AFEF-90F4-6BD17FA0F10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78FBCDD-C39E-5A39-503E-51ED1D8B9152}"/>
              </a:ext>
            </a:extLst>
          </p:cNvPr>
          <p:cNvSpPr>
            <a:spLocks noGrp="1"/>
          </p:cNvSpPr>
          <p:nvPr>
            <p:ph type="dt" sz="half" idx="10"/>
          </p:nvPr>
        </p:nvSpPr>
        <p:spPr/>
        <p:txBody>
          <a:bodyPr/>
          <a:lstStyle/>
          <a:p>
            <a:fld id="{98EE09E8-38BA-44EE-A756-D92CF857C982}" type="datetimeFigureOut">
              <a:rPr lang="en-GB" smtClean="0"/>
              <a:t>24/02/2024</a:t>
            </a:fld>
            <a:endParaRPr lang="en-GB"/>
          </a:p>
        </p:txBody>
      </p:sp>
      <p:sp>
        <p:nvSpPr>
          <p:cNvPr id="6" name="Footer Placeholder 5">
            <a:extLst>
              <a:ext uri="{FF2B5EF4-FFF2-40B4-BE49-F238E27FC236}">
                <a16:creationId xmlns:a16="http://schemas.microsoft.com/office/drawing/2014/main" id="{3A09B4EA-839C-679E-3090-58DBE85F4D8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F297A55-247B-BC5F-6AD6-0087660D8D2C}"/>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3566934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78906-759F-3BD0-526C-46D4E163806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009953A-0C95-F63C-2AEA-0F138BDF70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1586D7-A8B0-71AC-568A-AC636921C06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0CA6161-FA66-2C75-483D-7F3DAE2020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5359CD4-3699-21F7-226D-1F490DB3D61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44C4520-9CEB-D2ED-C54F-44452153646D}"/>
              </a:ext>
            </a:extLst>
          </p:cNvPr>
          <p:cNvSpPr>
            <a:spLocks noGrp="1"/>
          </p:cNvSpPr>
          <p:nvPr>
            <p:ph type="dt" sz="half" idx="10"/>
          </p:nvPr>
        </p:nvSpPr>
        <p:spPr/>
        <p:txBody>
          <a:bodyPr/>
          <a:lstStyle/>
          <a:p>
            <a:fld id="{98EE09E8-38BA-44EE-A756-D92CF857C982}" type="datetimeFigureOut">
              <a:rPr lang="en-GB" smtClean="0"/>
              <a:t>24/02/2024</a:t>
            </a:fld>
            <a:endParaRPr lang="en-GB"/>
          </a:p>
        </p:txBody>
      </p:sp>
      <p:sp>
        <p:nvSpPr>
          <p:cNvPr id="8" name="Footer Placeholder 7">
            <a:extLst>
              <a:ext uri="{FF2B5EF4-FFF2-40B4-BE49-F238E27FC236}">
                <a16:creationId xmlns:a16="http://schemas.microsoft.com/office/drawing/2014/main" id="{43B142AE-A8A1-3D9B-CDEE-E66D4480948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CBF4A4F-4D12-713E-EB30-2277B410C7A5}"/>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487019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DFB36-0E0C-4CC9-B1DC-696C7FC7F5F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5B1544B-2BA6-5FC5-48EA-92C499E3DE16}"/>
              </a:ext>
            </a:extLst>
          </p:cNvPr>
          <p:cNvSpPr>
            <a:spLocks noGrp="1"/>
          </p:cNvSpPr>
          <p:nvPr>
            <p:ph type="dt" sz="half" idx="10"/>
          </p:nvPr>
        </p:nvSpPr>
        <p:spPr/>
        <p:txBody>
          <a:bodyPr/>
          <a:lstStyle/>
          <a:p>
            <a:fld id="{98EE09E8-38BA-44EE-A756-D92CF857C982}" type="datetimeFigureOut">
              <a:rPr lang="en-GB" smtClean="0"/>
              <a:t>24/02/2024</a:t>
            </a:fld>
            <a:endParaRPr lang="en-GB"/>
          </a:p>
        </p:txBody>
      </p:sp>
      <p:sp>
        <p:nvSpPr>
          <p:cNvPr id="4" name="Footer Placeholder 3">
            <a:extLst>
              <a:ext uri="{FF2B5EF4-FFF2-40B4-BE49-F238E27FC236}">
                <a16:creationId xmlns:a16="http://schemas.microsoft.com/office/drawing/2014/main" id="{AAABBC8A-E38D-D66F-5F39-5BEAD7DF890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1BEFF59-8D4E-B9A3-59C5-D294A875CF7A}"/>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336176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BC41B65-9A70-C4D3-F3D3-6EB978A0E978}"/>
              </a:ext>
            </a:extLst>
          </p:cNvPr>
          <p:cNvSpPr>
            <a:spLocks noGrp="1"/>
          </p:cNvSpPr>
          <p:nvPr>
            <p:ph type="dt" sz="half" idx="10"/>
          </p:nvPr>
        </p:nvSpPr>
        <p:spPr/>
        <p:txBody>
          <a:bodyPr/>
          <a:lstStyle/>
          <a:p>
            <a:fld id="{98EE09E8-38BA-44EE-A756-D92CF857C982}" type="datetimeFigureOut">
              <a:rPr lang="en-GB" smtClean="0"/>
              <a:t>24/02/2024</a:t>
            </a:fld>
            <a:endParaRPr lang="en-GB"/>
          </a:p>
        </p:txBody>
      </p:sp>
      <p:sp>
        <p:nvSpPr>
          <p:cNvPr id="3" name="Footer Placeholder 2">
            <a:extLst>
              <a:ext uri="{FF2B5EF4-FFF2-40B4-BE49-F238E27FC236}">
                <a16:creationId xmlns:a16="http://schemas.microsoft.com/office/drawing/2014/main" id="{7B79341D-D865-2E5A-3635-22A652F191B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483B380-B1E3-C75D-F78B-E5D8703B283E}"/>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3376998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3D9D3-6822-BF10-AD74-A3559E5C68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5942499-3248-8EA7-5D89-445EC941E0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D6CFC08-5B1A-689A-7376-92D079C4CF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975BA7-172A-8D71-2A45-33E415BCA56C}"/>
              </a:ext>
            </a:extLst>
          </p:cNvPr>
          <p:cNvSpPr>
            <a:spLocks noGrp="1"/>
          </p:cNvSpPr>
          <p:nvPr>
            <p:ph type="dt" sz="half" idx="10"/>
          </p:nvPr>
        </p:nvSpPr>
        <p:spPr/>
        <p:txBody>
          <a:bodyPr/>
          <a:lstStyle/>
          <a:p>
            <a:fld id="{98EE09E8-38BA-44EE-A756-D92CF857C982}" type="datetimeFigureOut">
              <a:rPr lang="en-GB" smtClean="0"/>
              <a:t>24/02/2024</a:t>
            </a:fld>
            <a:endParaRPr lang="en-GB"/>
          </a:p>
        </p:txBody>
      </p:sp>
      <p:sp>
        <p:nvSpPr>
          <p:cNvPr id="6" name="Footer Placeholder 5">
            <a:extLst>
              <a:ext uri="{FF2B5EF4-FFF2-40B4-BE49-F238E27FC236}">
                <a16:creationId xmlns:a16="http://schemas.microsoft.com/office/drawing/2014/main" id="{4447EF1B-8BB3-1B2E-851B-444D6B17995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D337E2C-6B76-9C15-2F0C-08CD650E1EB3}"/>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458070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51482-4E9E-D571-6A64-14A3645C45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E8613B2-D064-BD48-A44C-1A426968A2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6708AD4-54DE-AC76-38FC-9E377B98A8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7DD352-8B4C-EA98-F5D2-9BA51173687F}"/>
              </a:ext>
            </a:extLst>
          </p:cNvPr>
          <p:cNvSpPr>
            <a:spLocks noGrp="1"/>
          </p:cNvSpPr>
          <p:nvPr>
            <p:ph type="dt" sz="half" idx="10"/>
          </p:nvPr>
        </p:nvSpPr>
        <p:spPr/>
        <p:txBody>
          <a:bodyPr/>
          <a:lstStyle/>
          <a:p>
            <a:fld id="{98EE09E8-38BA-44EE-A756-D92CF857C982}" type="datetimeFigureOut">
              <a:rPr lang="en-GB" smtClean="0"/>
              <a:t>24/02/2024</a:t>
            </a:fld>
            <a:endParaRPr lang="en-GB"/>
          </a:p>
        </p:txBody>
      </p:sp>
      <p:sp>
        <p:nvSpPr>
          <p:cNvPr id="6" name="Footer Placeholder 5">
            <a:extLst>
              <a:ext uri="{FF2B5EF4-FFF2-40B4-BE49-F238E27FC236}">
                <a16:creationId xmlns:a16="http://schemas.microsoft.com/office/drawing/2014/main" id="{24DF5604-8190-D91E-C241-3ED66A84976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2C7FD42-8FE1-F268-A536-AA0285377033}"/>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3313732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7061734-A4ED-11A0-4022-F73907699E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F1E8F50-1152-CC1C-469C-B1D5DE6F66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7559A1E-3874-9153-D461-CF170BA2FF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EE09E8-38BA-44EE-A756-D92CF857C982}" type="datetimeFigureOut">
              <a:rPr lang="en-GB" smtClean="0"/>
              <a:t>24/02/2024</a:t>
            </a:fld>
            <a:endParaRPr lang="en-GB"/>
          </a:p>
        </p:txBody>
      </p:sp>
      <p:sp>
        <p:nvSpPr>
          <p:cNvPr id="5" name="Footer Placeholder 4">
            <a:extLst>
              <a:ext uri="{FF2B5EF4-FFF2-40B4-BE49-F238E27FC236}">
                <a16:creationId xmlns:a16="http://schemas.microsoft.com/office/drawing/2014/main" id="{91007A33-BD50-ACA4-22DC-479C9F9FA0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B376AC0-DC21-1389-1D39-10D70897A9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6A638E-9364-49F4-887A-4058905A5636}" type="slidenum">
              <a:rPr lang="en-GB" smtClean="0"/>
              <a:t>‹#›</a:t>
            </a:fld>
            <a:endParaRPr lang="en-GB"/>
          </a:p>
        </p:txBody>
      </p:sp>
    </p:spTree>
    <p:extLst>
      <p:ext uri="{BB962C8B-B14F-4D97-AF65-F5344CB8AC3E}">
        <p14:creationId xmlns:p14="http://schemas.microsoft.com/office/powerpoint/2010/main" val="34363652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wo people standing in a field&#10;&#10;Description automatically generated with low confidence">
            <a:extLst>
              <a:ext uri="{FF2B5EF4-FFF2-40B4-BE49-F238E27FC236}">
                <a16:creationId xmlns:a16="http://schemas.microsoft.com/office/drawing/2014/main" id="{A5B8B838-CD56-0C4E-2E0B-3EFF89DA63CA}"/>
              </a:ext>
            </a:extLst>
          </p:cNvPr>
          <p:cNvPicPr>
            <a:picLocks noChangeAspect="1"/>
          </p:cNvPicPr>
          <p:nvPr/>
        </p:nvPicPr>
        <p:blipFill rotWithShape="1">
          <a:blip r:embed="rId2">
            <a:extLst>
              <a:ext uri="{28A0092B-C50C-407E-A947-70E740481C1C}">
                <a14:useLocalDpi xmlns:a14="http://schemas.microsoft.com/office/drawing/2010/main" val="0"/>
              </a:ext>
            </a:extLst>
          </a:blip>
          <a:srcRect t="3433"/>
          <a:stretch/>
        </p:blipFill>
        <p:spPr>
          <a:xfrm>
            <a:off x="-59821" y="10"/>
            <a:ext cx="12251801" cy="6857990"/>
          </a:xfrm>
          <a:prstGeom prst="rect">
            <a:avLst/>
          </a:prstGeom>
        </p:spPr>
      </p:pic>
      <p:sp>
        <p:nvSpPr>
          <p:cNvPr id="2" name="TextBox 1">
            <a:extLst>
              <a:ext uri="{FF2B5EF4-FFF2-40B4-BE49-F238E27FC236}">
                <a16:creationId xmlns:a16="http://schemas.microsoft.com/office/drawing/2014/main" id="{9A41EF38-E43B-4A1F-E276-3E56607D6CE1}"/>
              </a:ext>
            </a:extLst>
          </p:cNvPr>
          <p:cNvSpPr txBox="1"/>
          <p:nvPr/>
        </p:nvSpPr>
        <p:spPr>
          <a:xfrm>
            <a:off x="6096000" y="98451"/>
            <a:ext cx="7389090" cy="1692771"/>
          </a:xfrm>
          <a:prstGeom prst="rect">
            <a:avLst/>
          </a:prstGeom>
          <a:noFill/>
        </p:spPr>
        <p:txBody>
          <a:bodyPr wrap="square" rtlCol="0">
            <a:spAutoFit/>
          </a:bodyPr>
          <a:lstStyle/>
          <a:p>
            <a:r>
              <a:rPr lang="en-GB" sz="10400" dirty="0">
                <a:solidFill>
                  <a:srgbClr val="663300"/>
                </a:solidFill>
                <a:latin typeface="Impact" panose="020B0806030902050204" pitchFamily="34" charset="0"/>
              </a:rPr>
              <a:t>Ephesians</a:t>
            </a:r>
          </a:p>
        </p:txBody>
      </p:sp>
      <p:sp>
        <p:nvSpPr>
          <p:cNvPr id="5" name="TextBox 4">
            <a:extLst>
              <a:ext uri="{FF2B5EF4-FFF2-40B4-BE49-F238E27FC236}">
                <a16:creationId xmlns:a16="http://schemas.microsoft.com/office/drawing/2014/main" id="{D096F7B5-A30A-27CC-C822-2677A8ACE3F8}"/>
              </a:ext>
            </a:extLst>
          </p:cNvPr>
          <p:cNvSpPr txBox="1"/>
          <p:nvPr/>
        </p:nvSpPr>
        <p:spPr>
          <a:xfrm>
            <a:off x="5783863" y="1633832"/>
            <a:ext cx="6613236" cy="707886"/>
          </a:xfrm>
          <a:prstGeom prst="rect">
            <a:avLst/>
          </a:prstGeom>
          <a:noFill/>
        </p:spPr>
        <p:txBody>
          <a:bodyPr wrap="square">
            <a:spAutoFit/>
          </a:bodyPr>
          <a:lstStyle/>
          <a:p>
            <a:r>
              <a:rPr lang="en-GB" sz="4000" b="1" dirty="0">
                <a:solidFill>
                  <a:srgbClr val="663300"/>
                </a:solidFill>
                <a:latin typeface="Arial" panose="020B0604020202020204" pitchFamily="34" charset="0"/>
                <a:cs typeface="Arial" panose="020B0604020202020204" pitchFamily="34" charset="0"/>
              </a:rPr>
              <a:t>Walking humbly with God</a:t>
            </a:r>
          </a:p>
        </p:txBody>
      </p:sp>
      <p:pic>
        <p:nvPicPr>
          <p:cNvPr id="10" name="Picture 9">
            <a:extLst>
              <a:ext uri="{FF2B5EF4-FFF2-40B4-BE49-F238E27FC236}">
                <a16:creationId xmlns:a16="http://schemas.microsoft.com/office/drawing/2014/main" id="{B6DBB1F1-DE64-5283-4898-D1AB967B6A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0916" y="171714"/>
            <a:ext cx="1204159" cy="1204159"/>
          </a:xfrm>
          <a:prstGeom prst="rect">
            <a:avLst/>
          </a:prstGeom>
        </p:spPr>
      </p:pic>
    </p:spTree>
    <p:extLst>
      <p:ext uri="{BB962C8B-B14F-4D97-AF65-F5344CB8AC3E}">
        <p14:creationId xmlns:p14="http://schemas.microsoft.com/office/powerpoint/2010/main" val="4005912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CAAEF6-1466-9522-244C-55DEC31E8F03}"/>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ECAE3D01-CF19-F3AC-99CA-2A55AA6B38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6FB33387-9799-B862-D097-F73F941985A3}"/>
              </a:ext>
            </a:extLst>
          </p:cNvPr>
          <p:cNvSpPr txBox="1"/>
          <p:nvPr/>
        </p:nvSpPr>
        <p:spPr>
          <a:xfrm>
            <a:off x="1708727" y="0"/>
            <a:ext cx="10483273" cy="892552"/>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(1)</a:t>
            </a:r>
          </a:p>
        </p:txBody>
      </p:sp>
      <p:sp>
        <p:nvSpPr>
          <p:cNvPr id="4" name="TextBox 3">
            <a:extLst>
              <a:ext uri="{FF2B5EF4-FFF2-40B4-BE49-F238E27FC236}">
                <a16:creationId xmlns:a16="http://schemas.microsoft.com/office/drawing/2014/main" id="{DD08A8C3-80CA-56CE-31C6-CBF205780FD3}"/>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3)</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D2C991A7-6DC6-56D6-2E39-D3F5323B37B6}"/>
              </a:ext>
            </a:extLst>
          </p:cNvPr>
          <p:cNvSpPr txBox="1"/>
          <p:nvPr/>
        </p:nvSpPr>
        <p:spPr>
          <a:xfrm>
            <a:off x="1787236" y="938719"/>
            <a:ext cx="10320400" cy="3477875"/>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body…</a:t>
            </a:r>
            <a:r>
              <a:rPr lang="en-GB" sz="4000" dirty="0">
                <a:solidFill>
                  <a:srgbClr val="462300"/>
                </a:solidFill>
                <a:latin typeface="Arial" panose="020B0604020202020204" pitchFamily="34" charset="0"/>
                <a:cs typeface="Arial" panose="020B0604020202020204" pitchFamily="34" charset="0"/>
              </a:rPr>
              <a:t> (vs.4)</a:t>
            </a:r>
          </a:p>
          <a:p>
            <a:pPr marL="685800" indent="-685800">
              <a:buFont typeface="Wingdings" panose="05000000000000000000" pitchFamily="2" charset="2"/>
              <a:buChar char="Ø"/>
            </a:pPr>
            <a:endParaRPr lang="en-GB" sz="1000" dirty="0">
              <a:solidFill>
                <a:srgbClr val="462300"/>
              </a:solidFill>
              <a:latin typeface="Arial" panose="020B0604020202020204" pitchFamily="34" charset="0"/>
              <a:cs typeface="Arial" panose="020B0604020202020204" pitchFamily="34" charset="0"/>
            </a:endParaRPr>
          </a:p>
          <a:p>
            <a:r>
              <a:rPr lang="en-GB" sz="4000" dirty="0">
                <a:solidFill>
                  <a:srgbClr val="462300"/>
                </a:solidFill>
                <a:latin typeface="Arial" panose="020B0604020202020204" pitchFamily="34" charset="0"/>
                <a:cs typeface="Arial" panose="020B0604020202020204" pitchFamily="34" charset="0"/>
              </a:rPr>
              <a:t>     </a:t>
            </a:r>
            <a:r>
              <a:rPr lang="en-GB" sz="3800" dirty="0">
                <a:solidFill>
                  <a:srgbClr val="462300"/>
                </a:solidFill>
                <a:latin typeface="Arial" panose="020B0604020202020204" pitchFamily="34" charset="0"/>
                <a:cs typeface="Arial" panose="020B0604020202020204" pitchFamily="34" charset="0"/>
              </a:rPr>
              <a:t>Body = Church</a:t>
            </a:r>
          </a:p>
          <a:p>
            <a:endParaRPr lang="en-GB" sz="1000" dirty="0">
              <a:solidFill>
                <a:srgbClr val="462300"/>
              </a:solidFill>
              <a:latin typeface="Arial" panose="020B0604020202020204" pitchFamily="34" charset="0"/>
              <a:cs typeface="Arial" panose="020B0604020202020204" pitchFamily="34" charset="0"/>
            </a:endParaRPr>
          </a:p>
          <a:p>
            <a:r>
              <a:rPr lang="en-GB" sz="3800" dirty="0">
                <a:solidFill>
                  <a:srgbClr val="462300"/>
                </a:solidFill>
                <a:latin typeface="Arial" panose="020B0604020202020204" pitchFamily="34" charset="0"/>
                <a:cs typeface="Arial" panose="020B0604020202020204" pitchFamily="34" charset="0"/>
              </a:rPr>
              <a:t>     Formed of many parts (1Cor. 12:12&amp;14)</a:t>
            </a:r>
          </a:p>
          <a:p>
            <a:endParaRPr lang="en-GB" sz="1000" dirty="0">
              <a:solidFill>
                <a:srgbClr val="462300"/>
              </a:solidFill>
              <a:latin typeface="Arial" panose="020B0604020202020204" pitchFamily="34" charset="0"/>
              <a:cs typeface="Arial" panose="020B0604020202020204" pitchFamily="34" charset="0"/>
            </a:endParaRPr>
          </a:p>
          <a:p>
            <a:pPr marL="1485900" lvl="2" indent="-571500">
              <a:buFont typeface="Wingdings" panose="05000000000000000000" pitchFamily="2" charset="2"/>
              <a:buChar char="Ø"/>
            </a:pPr>
            <a:r>
              <a:rPr lang="en-GB" sz="3600" dirty="0">
                <a:solidFill>
                  <a:srgbClr val="462300"/>
                </a:solidFill>
                <a:latin typeface="Arial" panose="020B0604020202020204" pitchFamily="34" charset="0"/>
                <a:cs typeface="Arial" panose="020B0604020202020204" pitchFamily="34" charset="0"/>
              </a:rPr>
              <a:t>And </a:t>
            </a:r>
            <a:r>
              <a:rPr lang="en-GB" sz="3600" b="1" dirty="0">
                <a:solidFill>
                  <a:srgbClr val="462300"/>
                </a:solidFill>
                <a:latin typeface="Arial" panose="020B0604020202020204" pitchFamily="34" charset="0"/>
                <a:cs typeface="Arial" panose="020B0604020202020204" pitchFamily="34" charset="0"/>
              </a:rPr>
              <a:t>all parts </a:t>
            </a:r>
            <a:r>
              <a:rPr lang="en-GB" sz="3600" dirty="0">
                <a:solidFill>
                  <a:srgbClr val="462300"/>
                </a:solidFill>
                <a:latin typeface="Arial" panose="020B0604020202020204" pitchFamily="34" charset="0"/>
                <a:cs typeface="Arial" panose="020B0604020202020204" pitchFamily="34" charset="0"/>
              </a:rPr>
              <a:t>are needed! (1Cor.12:15-26</a:t>
            </a:r>
          </a:p>
          <a:p>
            <a:pPr lvl="8"/>
            <a:r>
              <a:rPr lang="en-GB" sz="3600" dirty="0">
                <a:solidFill>
                  <a:srgbClr val="462300"/>
                </a:solidFill>
                <a:latin typeface="Arial" panose="020B0604020202020204" pitchFamily="34" charset="0"/>
                <a:cs typeface="Arial" panose="020B0604020202020204" pitchFamily="34" charset="0"/>
              </a:rPr>
              <a:t>			       &amp; Eph.4:16)</a:t>
            </a:r>
          </a:p>
        </p:txBody>
      </p:sp>
    </p:spTree>
    <p:extLst>
      <p:ext uri="{BB962C8B-B14F-4D97-AF65-F5344CB8AC3E}">
        <p14:creationId xmlns:p14="http://schemas.microsoft.com/office/powerpoint/2010/main" val="985161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AEFEC0-36F3-2E26-324F-8E15B9F29146}"/>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429B2112-580B-60DD-3E17-37CEE3EA39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05DF5589-7AA5-4822-72ED-9E036C88F286}"/>
              </a:ext>
            </a:extLst>
          </p:cNvPr>
          <p:cNvSpPr txBox="1"/>
          <p:nvPr/>
        </p:nvSpPr>
        <p:spPr>
          <a:xfrm>
            <a:off x="1708727" y="0"/>
            <a:ext cx="10483273" cy="892552"/>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(1)</a:t>
            </a:r>
          </a:p>
        </p:txBody>
      </p:sp>
      <p:sp>
        <p:nvSpPr>
          <p:cNvPr id="4" name="TextBox 3">
            <a:extLst>
              <a:ext uri="{FF2B5EF4-FFF2-40B4-BE49-F238E27FC236}">
                <a16:creationId xmlns:a16="http://schemas.microsoft.com/office/drawing/2014/main" id="{A99EC2A7-BA4D-A4F0-2B9F-87A0CB58497F}"/>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3)</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5" name="TextBox 4">
            <a:extLst>
              <a:ext uri="{FF2B5EF4-FFF2-40B4-BE49-F238E27FC236}">
                <a16:creationId xmlns:a16="http://schemas.microsoft.com/office/drawing/2014/main" id="{425C32A6-D2A9-5164-D57A-0D3D7499D6F9}"/>
              </a:ext>
            </a:extLst>
          </p:cNvPr>
          <p:cNvSpPr txBox="1"/>
          <p:nvPr/>
        </p:nvSpPr>
        <p:spPr>
          <a:xfrm>
            <a:off x="1864796" y="2923878"/>
            <a:ext cx="10165279" cy="3647152"/>
          </a:xfrm>
          <a:prstGeom prst="rect">
            <a:avLst/>
          </a:prstGeom>
          <a:noFill/>
        </p:spPr>
        <p:txBody>
          <a:bodyPr wrap="square">
            <a:spAutoFit/>
          </a:bodyPr>
          <a:lstStyle/>
          <a:p>
            <a:pPr algn="ctr"/>
            <a:r>
              <a:rPr lang="en-GB" sz="3900" dirty="0">
                <a:latin typeface="Arial" panose="020B0604020202020204" pitchFamily="34" charset="0"/>
                <a:cs typeface="Arial" panose="020B0604020202020204" pitchFamily="34" charset="0"/>
              </a:rPr>
              <a:t>‘For we were all baptised by one Spirit so as to form one body - whether Jews or Gentiles, slave or free - and we were all given the one Spirit to drink. Even so the body is not made up of one part but of many.’</a:t>
            </a:r>
          </a:p>
          <a:p>
            <a:pPr algn="ctr"/>
            <a:r>
              <a:rPr lang="en-GB" sz="3600" b="1" dirty="0">
                <a:latin typeface="Arial" panose="020B0604020202020204" pitchFamily="34" charset="0"/>
                <a:cs typeface="Arial" panose="020B0604020202020204" pitchFamily="34" charset="0"/>
              </a:rPr>
              <a:t>1 Corinthians 12:13-14</a:t>
            </a:r>
          </a:p>
        </p:txBody>
      </p:sp>
      <p:sp>
        <p:nvSpPr>
          <p:cNvPr id="6" name="TextBox 5">
            <a:extLst>
              <a:ext uri="{FF2B5EF4-FFF2-40B4-BE49-F238E27FC236}">
                <a16:creationId xmlns:a16="http://schemas.microsoft.com/office/drawing/2014/main" id="{B78694F8-FE65-0AA4-3BA7-AC36FA30D062}"/>
              </a:ext>
            </a:extLst>
          </p:cNvPr>
          <p:cNvSpPr txBox="1"/>
          <p:nvPr/>
        </p:nvSpPr>
        <p:spPr>
          <a:xfrm>
            <a:off x="1787236" y="938719"/>
            <a:ext cx="10320400" cy="1938992"/>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body…</a:t>
            </a:r>
            <a:r>
              <a:rPr lang="en-GB" sz="4000" dirty="0">
                <a:solidFill>
                  <a:srgbClr val="462300"/>
                </a:solidFill>
                <a:latin typeface="Arial" panose="020B0604020202020204" pitchFamily="34" charset="0"/>
                <a:cs typeface="Arial" panose="020B0604020202020204" pitchFamily="34" charset="0"/>
              </a:rPr>
              <a:t>                                Because there is one Spirit (vs.4)</a:t>
            </a:r>
            <a:endParaRPr lang="en-GB" sz="500" dirty="0">
              <a:solidFill>
                <a:srgbClr val="462300"/>
              </a:solidFill>
              <a:latin typeface="Arial" panose="020B0604020202020204" pitchFamily="34" charset="0"/>
              <a:cs typeface="Arial" panose="020B0604020202020204" pitchFamily="34" charset="0"/>
            </a:endParaRPr>
          </a:p>
          <a:p>
            <a:pPr marL="1485900" lvl="2" indent="-571500">
              <a:buFont typeface="Wingdings" panose="05000000000000000000" pitchFamily="2" charset="2"/>
              <a:buChar char="Ø"/>
            </a:pPr>
            <a:r>
              <a:rPr lang="en-GB" sz="3600" dirty="0">
                <a:solidFill>
                  <a:srgbClr val="462300"/>
                </a:solidFill>
                <a:latin typeface="Arial" panose="020B0604020202020204" pitchFamily="34" charset="0"/>
                <a:cs typeface="Arial" panose="020B0604020202020204" pitchFamily="34" charset="0"/>
              </a:rPr>
              <a:t>Who creates the one body</a:t>
            </a:r>
          </a:p>
        </p:txBody>
      </p:sp>
    </p:spTree>
    <p:extLst>
      <p:ext uri="{BB962C8B-B14F-4D97-AF65-F5344CB8AC3E}">
        <p14:creationId xmlns:p14="http://schemas.microsoft.com/office/powerpoint/2010/main" val="4147371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273076-AC03-A04C-2F81-B59DCC6C79EF}"/>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E3AD7890-4BA9-113F-0F0B-783C72B294F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88130781-07AF-6EF5-AE43-981CA25526CC}"/>
              </a:ext>
            </a:extLst>
          </p:cNvPr>
          <p:cNvSpPr txBox="1"/>
          <p:nvPr/>
        </p:nvSpPr>
        <p:spPr>
          <a:xfrm>
            <a:off x="1708727" y="0"/>
            <a:ext cx="10483273" cy="892552"/>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(1)</a:t>
            </a:r>
          </a:p>
        </p:txBody>
      </p:sp>
      <p:sp>
        <p:nvSpPr>
          <p:cNvPr id="4" name="TextBox 3">
            <a:extLst>
              <a:ext uri="{FF2B5EF4-FFF2-40B4-BE49-F238E27FC236}">
                <a16:creationId xmlns:a16="http://schemas.microsoft.com/office/drawing/2014/main" id="{DF0CB4DB-8EB0-0C32-D80F-FCD43E074C67}"/>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3)</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A2F7182E-A641-8340-1B18-6AC41400D3B3}"/>
              </a:ext>
            </a:extLst>
          </p:cNvPr>
          <p:cNvSpPr txBox="1"/>
          <p:nvPr/>
        </p:nvSpPr>
        <p:spPr>
          <a:xfrm>
            <a:off x="1787236" y="938719"/>
            <a:ext cx="10320400" cy="2985433"/>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body…</a:t>
            </a:r>
            <a:r>
              <a:rPr lang="en-GB" sz="4000" dirty="0">
                <a:solidFill>
                  <a:srgbClr val="462300"/>
                </a:solidFill>
                <a:latin typeface="Arial" panose="020B0604020202020204" pitchFamily="34" charset="0"/>
                <a:cs typeface="Arial" panose="020B0604020202020204" pitchFamily="34" charset="0"/>
              </a:rPr>
              <a:t>                                Because there is one Spirit (vs.4)</a:t>
            </a:r>
            <a:endParaRPr lang="en-GB" sz="500" dirty="0">
              <a:solidFill>
                <a:srgbClr val="462300"/>
              </a:solidFill>
              <a:latin typeface="Arial" panose="020B0604020202020204" pitchFamily="34" charset="0"/>
              <a:cs typeface="Arial" panose="020B0604020202020204" pitchFamily="34" charset="0"/>
            </a:endParaRPr>
          </a:p>
          <a:p>
            <a:pPr marL="1485900" lvl="2" indent="-571500">
              <a:buFont typeface="Wingdings" panose="05000000000000000000" pitchFamily="2" charset="2"/>
              <a:buChar char="Ø"/>
            </a:pPr>
            <a:r>
              <a:rPr lang="en-GB" sz="3600" dirty="0">
                <a:solidFill>
                  <a:srgbClr val="462300"/>
                </a:solidFill>
                <a:latin typeface="Arial" panose="020B0604020202020204" pitchFamily="34" charset="0"/>
                <a:cs typeface="Arial" panose="020B0604020202020204" pitchFamily="34" charset="0"/>
              </a:rPr>
              <a:t>Who creates the one body</a:t>
            </a:r>
          </a:p>
          <a:p>
            <a:pPr marL="1485900" lvl="2" indent="-571500">
              <a:buFont typeface="Wingdings" panose="05000000000000000000" pitchFamily="2" charset="2"/>
              <a:buChar char="Ø"/>
            </a:pPr>
            <a:r>
              <a:rPr lang="en-GB" sz="3600" dirty="0">
                <a:solidFill>
                  <a:srgbClr val="462300"/>
                </a:solidFill>
                <a:latin typeface="Arial" panose="020B0604020202020204" pitchFamily="34" charset="0"/>
                <a:cs typeface="Arial" panose="020B0604020202020204" pitchFamily="34" charset="0"/>
              </a:rPr>
              <a:t>Who dwells in each part of the body</a:t>
            </a:r>
          </a:p>
          <a:p>
            <a:pPr marL="1485900" lvl="2" indent="-571500">
              <a:buFont typeface="Wingdings" panose="05000000000000000000" pitchFamily="2" charset="2"/>
              <a:buChar char="Ø"/>
            </a:pPr>
            <a:r>
              <a:rPr lang="en-GB" sz="3600" dirty="0">
                <a:solidFill>
                  <a:srgbClr val="462300"/>
                </a:solidFill>
                <a:latin typeface="Arial" panose="020B0604020202020204" pitchFamily="34" charset="0"/>
                <a:cs typeface="Arial" panose="020B0604020202020204" pitchFamily="34" charset="0"/>
              </a:rPr>
              <a:t>Who is the source of strength for the body</a:t>
            </a:r>
          </a:p>
        </p:txBody>
      </p:sp>
      <p:sp>
        <p:nvSpPr>
          <p:cNvPr id="5" name="TextBox 4">
            <a:extLst>
              <a:ext uri="{FF2B5EF4-FFF2-40B4-BE49-F238E27FC236}">
                <a16:creationId xmlns:a16="http://schemas.microsoft.com/office/drawing/2014/main" id="{C8FE8721-2912-8ABA-DE08-529FA2AF8498}"/>
              </a:ext>
            </a:extLst>
          </p:cNvPr>
          <p:cNvSpPr txBox="1"/>
          <p:nvPr/>
        </p:nvSpPr>
        <p:spPr>
          <a:xfrm>
            <a:off x="1864796" y="4215743"/>
            <a:ext cx="10165279" cy="2323713"/>
          </a:xfrm>
          <a:prstGeom prst="rect">
            <a:avLst/>
          </a:prstGeom>
          <a:noFill/>
        </p:spPr>
        <p:txBody>
          <a:bodyPr wrap="square">
            <a:spAutoFit/>
          </a:bodyPr>
          <a:lstStyle/>
          <a:p>
            <a:pPr algn="ctr"/>
            <a:r>
              <a:rPr lang="en-GB" sz="3700" dirty="0">
                <a:latin typeface="Arial" panose="020B0604020202020204" pitchFamily="34" charset="0"/>
                <a:cs typeface="Arial" panose="020B0604020202020204" pitchFamily="34" charset="0"/>
              </a:rPr>
              <a:t>‘Why, my soul are you downcast? Why so disturbed within me? Put your hope in God, for I will yet praise Him, my Saviour and my God.’ </a:t>
            </a:r>
            <a:r>
              <a:rPr lang="en-GB" sz="3400" b="1" dirty="0">
                <a:latin typeface="Arial" panose="020B0604020202020204" pitchFamily="34" charset="0"/>
                <a:cs typeface="Arial" panose="020B0604020202020204" pitchFamily="34" charset="0"/>
              </a:rPr>
              <a:t>Psalm 42:5,11 &amp; 43:5</a:t>
            </a:r>
          </a:p>
        </p:txBody>
      </p:sp>
    </p:spTree>
    <p:extLst>
      <p:ext uri="{BB962C8B-B14F-4D97-AF65-F5344CB8AC3E}">
        <p14:creationId xmlns:p14="http://schemas.microsoft.com/office/powerpoint/2010/main" val="460689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67050-3788-B9C5-70C0-9592570DA08B}"/>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0A60D3B1-05EE-ADF3-1F10-8374092980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4A11658A-F924-3D2A-6ABF-6CC3777D7A8E}"/>
              </a:ext>
            </a:extLst>
          </p:cNvPr>
          <p:cNvSpPr txBox="1"/>
          <p:nvPr/>
        </p:nvSpPr>
        <p:spPr>
          <a:xfrm>
            <a:off x="1708727" y="0"/>
            <a:ext cx="10483273" cy="892552"/>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(1)</a:t>
            </a:r>
          </a:p>
        </p:txBody>
      </p:sp>
      <p:sp>
        <p:nvSpPr>
          <p:cNvPr id="4" name="TextBox 3">
            <a:extLst>
              <a:ext uri="{FF2B5EF4-FFF2-40B4-BE49-F238E27FC236}">
                <a16:creationId xmlns:a16="http://schemas.microsoft.com/office/drawing/2014/main" id="{4A6DDF99-808D-1474-D01B-3915321113F0}"/>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3)</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C57A2C4E-6BF2-EFB7-1B2A-7A97CBCFE0EA}"/>
              </a:ext>
            </a:extLst>
          </p:cNvPr>
          <p:cNvSpPr txBox="1"/>
          <p:nvPr/>
        </p:nvSpPr>
        <p:spPr>
          <a:xfrm>
            <a:off x="1787236" y="938719"/>
            <a:ext cx="10320400" cy="2985433"/>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body…</a:t>
            </a:r>
            <a:r>
              <a:rPr lang="en-GB" sz="4000" dirty="0">
                <a:solidFill>
                  <a:srgbClr val="462300"/>
                </a:solidFill>
                <a:latin typeface="Arial" panose="020B0604020202020204" pitchFamily="34" charset="0"/>
                <a:cs typeface="Arial" panose="020B0604020202020204" pitchFamily="34" charset="0"/>
              </a:rPr>
              <a:t>                                Because there is one Spirit (vs.4)</a:t>
            </a:r>
            <a:endParaRPr lang="en-GB" sz="500" dirty="0">
              <a:solidFill>
                <a:srgbClr val="462300"/>
              </a:solidFill>
              <a:latin typeface="Arial" panose="020B0604020202020204" pitchFamily="34" charset="0"/>
              <a:cs typeface="Arial" panose="020B0604020202020204" pitchFamily="34" charset="0"/>
            </a:endParaRPr>
          </a:p>
          <a:p>
            <a:pPr marL="1485900" lvl="2" indent="-571500">
              <a:buFont typeface="Wingdings" panose="05000000000000000000" pitchFamily="2" charset="2"/>
              <a:buChar char="Ø"/>
            </a:pPr>
            <a:r>
              <a:rPr lang="en-GB" sz="3600" dirty="0">
                <a:solidFill>
                  <a:srgbClr val="462300"/>
                </a:solidFill>
                <a:latin typeface="Arial" panose="020B0604020202020204" pitchFamily="34" charset="0"/>
                <a:cs typeface="Arial" panose="020B0604020202020204" pitchFamily="34" charset="0"/>
              </a:rPr>
              <a:t>Who creates the one body</a:t>
            </a:r>
          </a:p>
          <a:p>
            <a:pPr marL="1485900" lvl="2" indent="-571500">
              <a:buFont typeface="Wingdings" panose="05000000000000000000" pitchFamily="2" charset="2"/>
              <a:buChar char="Ø"/>
            </a:pPr>
            <a:r>
              <a:rPr lang="en-GB" sz="3600" dirty="0">
                <a:solidFill>
                  <a:srgbClr val="462300"/>
                </a:solidFill>
                <a:latin typeface="Arial" panose="020B0604020202020204" pitchFamily="34" charset="0"/>
                <a:cs typeface="Arial" panose="020B0604020202020204" pitchFamily="34" charset="0"/>
              </a:rPr>
              <a:t>Who dwells in each part of the body</a:t>
            </a:r>
          </a:p>
          <a:p>
            <a:pPr marL="1485900" lvl="2" indent="-571500">
              <a:buFont typeface="Wingdings" panose="05000000000000000000" pitchFamily="2" charset="2"/>
              <a:buChar char="Ø"/>
            </a:pPr>
            <a:r>
              <a:rPr lang="en-GB" sz="3600" dirty="0">
                <a:solidFill>
                  <a:srgbClr val="462300"/>
                </a:solidFill>
                <a:latin typeface="Arial" panose="020B0604020202020204" pitchFamily="34" charset="0"/>
                <a:cs typeface="Arial" panose="020B0604020202020204" pitchFamily="34" charset="0"/>
              </a:rPr>
              <a:t>Who is the source of strength for the body</a:t>
            </a:r>
          </a:p>
        </p:txBody>
      </p:sp>
      <p:sp>
        <p:nvSpPr>
          <p:cNvPr id="5" name="TextBox 4">
            <a:extLst>
              <a:ext uri="{FF2B5EF4-FFF2-40B4-BE49-F238E27FC236}">
                <a16:creationId xmlns:a16="http://schemas.microsoft.com/office/drawing/2014/main" id="{638C8E30-D3CD-457B-57DD-A0F5CEEB6072}"/>
              </a:ext>
            </a:extLst>
          </p:cNvPr>
          <p:cNvSpPr txBox="1"/>
          <p:nvPr/>
        </p:nvSpPr>
        <p:spPr>
          <a:xfrm>
            <a:off x="1913822" y="3844499"/>
            <a:ext cx="10067228" cy="3093154"/>
          </a:xfrm>
          <a:prstGeom prst="rect">
            <a:avLst/>
          </a:prstGeom>
          <a:noFill/>
        </p:spPr>
        <p:txBody>
          <a:bodyPr wrap="square">
            <a:spAutoFit/>
          </a:bodyPr>
          <a:lstStyle/>
          <a:p>
            <a:pPr algn="ctr"/>
            <a:r>
              <a:rPr lang="en-GB" sz="3200" dirty="0">
                <a:latin typeface="Arial" panose="020B0604020202020204" pitchFamily="34" charset="0"/>
                <a:cs typeface="Arial" panose="020B0604020202020204" pitchFamily="34" charset="0"/>
              </a:rPr>
              <a:t>‘…the Spirit helps us in our weakness. We do not know what we ought to pray for, but the Spirit Himself intercedes for us through wordless groans. And He who searches our hearts knows the mind of the Spirit, because the Spirit intercedes for God’s people…’ </a:t>
            </a:r>
          </a:p>
          <a:p>
            <a:pPr algn="ctr"/>
            <a:r>
              <a:rPr lang="en-GB" sz="3000" b="1" dirty="0">
                <a:latin typeface="Arial" panose="020B0604020202020204" pitchFamily="34" charset="0"/>
                <a:cs typeface="Arial" panose="020B0604020202020204" pitchFamily="34" charset="0"/>
              </a:rPr>
              <a:t>Romans 8:26-27</a:t>
            </a:r>
          </a:p>
        </p:txBody>
      </p:sp>
    </p:spTree>
    <p:extLst>
      <p:ext uri="{BB962C8B-B14F-4D97-AF65-F5344CB8AC3E}">
        <p14:creationId xmlns:p14="http://schemas.microsoft.com/office/powerpoint/2010/main" val="13021304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B62C61-3533-D61A-9016-D5B1C72CFF59}"/>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8CD05B82-E014-A2AD-87CA-087DCEFC6D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3DC81940-1EF4-BF52-6CDC-7AE6B503BDBC}"/>
              </a:ext>
            </a:extLst>
          </p:cNvPr>
          <p:cNvSpPr txBox="1"/>
          <p:nvPr/>
        </p:nvSpPr>
        <p:spPr>
          <a:xfrm>
            <a:off x="1708727" y="0"/>
            <a:ext cx="10483273" cy="892552"/>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(1)</a:t>
            </a:r>
          </a:p>
        </p:txBody>
      </p:sp>
      <p:sp>
        <p:nvSpPr>
          <p:cNvPr id="4" name="TextBox 3">
            <a:extLst>
              <a:ext uri="{FF2B5EF4-FFF2-40B4-BE49-F238E27FC236}">
                <a16:creationId xmlns:a16="http://schemas.microsoft.com/office/drawing/2014/main" id="{E59FFFB3-E005-5838-15DE-740C889BBC53}"/>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3)</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F8444F29-B0E5-C5FB-CC58-736F3797EFF2}"/>
              </a:ext>
            </a:extLst>
          </p:cNvPr>
          <p:cNvSpPr txBox="1"/>
          <p:nvPr/>
        </p:nvSpPr>
        <p:spPr>
          <a:xfrm>
            <a:off x="1787236" y="938719"/>
            <a:ext cx="10320400" cy="2985433"/>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body…</a:t>
            </a:r>
            <a:r>
              <a:rPr lang="en-GB" sz="4000" dirty="0">
                <a:solidFill>
                  <a:srgbClr val="462300"/>
                </a:solidFill>
                <a:latin typeface="Arial" panose="020B0604020202020204" pitchFamily="34" charset="0"/>
                <a:cs typeface="Arial" panose="020B0604020202020204" pitchFamily="34" charset="0"/>
              </a:rPr>
              <a:t>                                Because there is one Spirit (vs.4)</a:t>
            </a:r>
            <a:endParaRPr lang="en-GB" sz="500" dirty="0">
              <a:solidFill>
                <a:srgbClr val="462300"/>
              </a:solidFill>
              <a:latin typeface="Arial" panose="020B0604020202020204" pitchFamily="34" charset="0"/>
              <a:cs typeface="Arial" panose="020B0604020202020204" pitchFamily="34" charset="0"/>
            </a:endParaRPr>
          </a:p>
          <a:p>
            <a:pPr marL="1485900" lvl="2" indent="-571500">
              <a:buFont typeface="Wingdings" panose="05000000000000000000" pitchFamily="2" charset="2"/>
              <a:buChar char="Ø"/>
            </a:pPr>
            <a:r>
              <a:rPr lang="en-GB" sz="3600" dirty="0">
                <a:solidFill>
                  <a:srgbClr val="462300"/>
                </a:solidFill>
                <a:latin typeface="Arial" panose="020B0604020202020204" pitchFamily="34" charset="0"/>
                <a:cs typeface="Arial" panose="020B0604020202020204" pitchFamily="34" charset="0"/>
              </a:rPr>
              <a:t>Who creates the one body</a:t>
            </a:r>
          </a:p>
          <a:p>
            <a:pPr marL="1485900" lvl="2" indent="-571500">
              <a:buFont typeface="Wingdings" panose="05000000000000000000" pitchFamily="2" charset="2"/>
              <a:buChar char="Ø"/>
            </a:pPr>
            <a:r>
              <a:rPr lang="en-GB" sz="3600" dirty="0">
                <a:solidFill>
                  <a:srgbClr val="462300"/>
                </a:solidFill>
                <a:latin typeface="Arial" panose="020B0604020202020204" pitchFamily="34" charset="0"/>
                <a:cs typeface="Arial" panose="020B0604020202020204" pitchFamily="34" charset="0"/>
              </a:rPr>
              <a:t>Who dwells in each part of the body</a:t>
            </a:r>
          </a:p>
          <a:p>
            <a:pPr marL="1485900" lvl="2" indent="-571500">
              <a:buFont typeface="Wingdings" panose="05000000000000000000" pitchFamily="2" charset="2"/>
              <a:buChar char="Ø"/>
            </a:pPr>
            <a:r>
              <a:rPr lang="en-GB" sz="3600" dirty="0">
                <a:solidFill>
                  <a:srgbClr val="462300"/>
                </a:solidFill>
                <a:latin typeface="Arial" panose="020B0604020202020204" pitchFamily="34" charset="0"/>
                <a:cs typeface="Arial" panose="020B0604020202020204" pitchFamily="34" charset="0"/>
              </a:rPr>
              <a:t>Who is the source of strength for the body</a:t>
            </a:r>
          </a:p>
        </p:txBody>
      </p:sp>
      <p:sp>
        <p:nvSpPr>
          <p:cNvPr id="5" name="TextBox 4">
            <a:extLst>
              <a:ext uri="{FF2B5EF4-FFF2-40B4-BE49-F238E27FC236}">
                <a16:creationId xmlns:a16="http://schemas.microsoft.com/office/drawing/2014/main" id="{920B6B7D-90AD-CD85-1CE9-19A77EC726CE}"/>
              </a:ext>
            </a:extLst>
          </p:cNvPr>
          <p:cNvSpPr txBox="1"/>
          <p:nvPr/>
        </p:nvSpPr>
        <p:spPr>
          <a:xfrm>
            <a:off x="1864796" y="4123410"/>
            <a:ext cx="10165279" cy="2385268"/>
          </a:xfrm>
          <a:prstGeom prst="rect">
            <a:avLst/>
          </a:prstGeom>
          <a:noFill/>
        </p:spPr>
        <p:txBody>
          <a:bodyPr wrap="square">
            <a:spAutoFit/>
          </a:bodyPr>
          <a:lstStyle/>
          <a:p>
            <a:pPr algn="ctr"/>
            <a:r>
              <a:rPr lang="en-GB" sz="3800" dirty="0">
                <a:latin typeface="Arial" panose="020B0604020202020204" pitchFamily="34" charset="0"/>
                <a:cs typeface="Arial" panose="020B0604020202020204" pitchFamily="34" charset="0"/>
              </a:rPr>
              <a:t>‘…the fruit of the Spirit is love, joy, peace, forbearance, kindness, goodness, faithfulness, gentleness and self-control.’ </a:t>
            </a:r>
          </a:p>
          <a:p>
            <a:pPr algn="ctr"/>
            <a:r>
              <a:rPr lang="en-GB" sz="3500" b="1" dirty="0">
                <a:latin typeface="Arial" panose="020B0604020202020204" pitchFamily="34" charset="0"/>
                <a:cs typeface="Arial" panose="020B0604020202020204" pitchFamily="34" charset="0"/>
              </a:rPr>
              <a:t>Galatians 5:22-23</a:t>
            </a:r>
          </a:p>
        </p:txBody>
      </p:sp>
    </p:spTree>
    <p:extLst>
      <p:ext uri="{BB962C8B-B14F-4D97-AF65-F5344CB8AC3E}">
        <p14:creationId xmlns:p14="http://schemas.microsoft.com/office/powerpoint/2010/main" val="36877698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wo people standing in a field&#10;&#10;Description automatically generated with low confidence">
            <a:extLst>
              <a:ext uri="{FF2B5EF4-FFF2-40B4-BE49-F238E27FC236}">
                <a16:creationId xmlns:a16="http://schemas.microsoft.com/office/drawing/2014/main" id="{A5B8B838-CD56-0C4E-2E0B-3EFF89DA63CA}"/>
              </a:ext>
            </a:extLst>
          </p:cNvPr>
          <p:cNvPicPr>
            <a:picLocks noChangeAspect="1"/>
          </p:cNvPicPr>
          <p:nvPr/>
        </p:nvPicPr>
        <p:blipFill rotWithShape="1">
          <a:blip r:embed="rId2">
            <a:extLst>
              <a:ext uri="{28A0092B-C50C-407E-A947-70E740481C1C}">
                <a14:useLocalDpi xmlns:a14="http://schemas.microsoft.com/office/drawing/2010/main" val="0"/>
              </a:ext>
            </a:extLst>
          </a:blip>
          <a:srcRect t="3433"/>
          <a:stretch/>
        </p:blipFill>
        <p:spPr>
          <a:xfrm>
            <a:off x="-59821" y="10"/>
            <a:ext cx="12251801" cy="6857990"/>
          </a:xfrm>
          <a:prstGeom prst="rect">
            <a:avLst/>
          </a:prstGeom>
        </p:spPr>
      </p:pic>
      <p:sp>
        <p:nvSpPr>
          <p:cNvPr id="2" name="TextBox 1">
            <a:extLst>
              <a:ext uri="{FF2B5EF4-FFF2-40B4-BE49-F238E27FC236}">
                <a16:creationId xmlns:a16="http://schemas.microsoft.com/office/drawing/2014/main" id="{9A41EF38-E43B-4A1F-E276-3E56607D6CE1}"/>
              </a:ext>
            </a:extLst>
          </p:cNvPr>
          <p:cNvSpPr txBox="1"/>
          <p:nvPr/>
        </p:nvSpPr>
        <p:spPr>
          <a:xfrm>
            <a:off x="6096000" y="98451"/>
            <a:ext cx="7389090" cy="1692771"/>
          </a:xfrm>
          <a:prstGeom prst="rect">
            <a:avLst/>
          </a:prstGeom>
          <a:noFill/>
        </p:spPr>
        <p:txBody>
          <a:bodyPr wrap="square" rtlCol="0">
            <a:spAutoFit/>
          </a:bodyPr>
          <a:lstStyle/>
          <a:p>
            <a:r>
              <a:rPr lang="en-GB" sz="10400" dirty="0">
                <a:solidFill>
                  <a:srgbClr val="663300"/>
                </a:solidFill>
                <a:latin typeface="Impact" panose="020B0806030902050204" pitchFamily="34" charset="0"/>
              </a:rPr>
              <a:t>Ephesians</a:t>
            </a:r>
          </a:p>
        </p:txBody>
      </p:sp>
      <p:sp>
        <p:nvSpPr>
          <p:cNvPr id="5" name="TextBox 4">
            <a:extLst>
              <a:ext uri="{FF2B5EF4-FFF2-40B4-BE49-F238E27FC236}">
                <a16:creationId xmlns:a16="http://schemas.microsoft.com/office/drawing/2014/main" id="{D096F7B5-A30A-27CC-C822-2677A8ACE3F8}"/>
              </a:ext>
            </a:extLst>
          </p:cNvPr>
          <p:cNvSpPr txBox="1"/>
          <p:nvPr/>
        </p:nvSpPr>
        <p:spPr>
          <a:xfrm>
            <a:off x="5783863" y="1633832"/>
            <a:ext cx="6613236" cy="707886"/>
          </a:xfrm>
          <a:prstGeom prst="rect">
            <a:avLst/>
          </a:prstGeom>
          <a:noFill/>
        </p:spPr>
        <p:txBody>
          <a:bodyPr wrap="square">
            <a:spAutoFit/>
          </a:bodyPr>
          <a:lstStyle/>
          <a:p>
            <a:r>
              <a:rPr lang="en-GB" sz="4000" b="1" dirty="0">
                <a:solidFill>
                  <a:srgbClr val="663300"/>
                </a:solidFill>
                <a:latin typeface="Arial" panose="020B0604020202020204" pitchFamily="34" charset="0"/>
                <a:cs typeface="Arial" panose="020B0604020202020204" pitchFamily="34" charset="0"/>
              </a:rPr>
              <a:t>Walking humbly with God</a:t>
            </a:r>
          </a:p>
        </p:txBody>
      </p:sp>
      <p:pic>
        <p:nvPicPr>
          <p:cNvPr id="10" name="Picture 9">
            <a:extLst>
              <a:ext uri="{FF2B5EF4-FFF2-40B4-BE49-F238E27FC236}">
                <a16:creationId xmlns:a16="http://schemas.microsoft.com/office/drawing/2014/main" id="{B6DBB1F1-DE64-5283-4898-D1AB967B6A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0916" y="171714"/>
            <a:ext cx="1204159" cy="1204159"/>
          </a:xfrm>
          <a:prstGeom prst="rect">
            <a:avLst/>
          </a:prstGeom>
        </p:spPr>
      </p:pic>
    </p:spTree>
    <p:extLst>
      <p:ext uri="{BB962C8B-B14F-4D97-AF65-F5344CB8AC3E}">
        <p14:creationId xmlns:p14="http://schemas.microsoft.com/office/powerpoint/2010/main" val="250234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C79AB0-CDA8-6077-904A-AAC9D4FAF297}"/>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A98F258A-028C-E17B-E24E-88D8E0E9E8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FC2C25F5-8AF2-358A-0F20-B466959D1460}"/>
              </a:ext>
            </a:extLst>
          </p:cNvPr>
          <p:cNvSpPr txBox="1"/>
          <p:nvPr/>
        </p:nvSpPr>
        <p:spPr>
          <a:xfrm>
            <a:off x="1708727" y="0"/>
            <a:ext cx="10483273" cy="877163"/>
          </a:xfrm>
          <a:prstGeom prst="rect">
            <a:avLst/>
          </a:prstGeom>
          <a:solidFill>
            <a:srgbClr val="361B00"/>
          </a:solidFill>
        </p:spPr>
        <p:txBody>
          <a:bodyPr wrap="square" rtlCol="0">
            <a:spAutoFit/>
          </a:bodyPr>
          <a:lstStyle/>
          <a:p>
            <a:pPr algn="ctr"/>
            <a:r>
              <a:rPr lang="en-GB" sz="5100" b="1" dirty="0">
                <a:solidFill>
                  <a:srgbClr val="FFE8D1"/>
                </a:solidFill>
                <a:latin typeface="Calibri Light" panose="020F0302020204030204" pitchFamily="34" charset="0"/>
                <a:cs typeface="Calibri Light" panose="020F0302020204030204" pitchFamily="34" charset="0"/>
              </a:rPr>
              <a:t>Christian unity depends on our conduct</a:t>
            </a:r>
          </a:p>
        </p:txBody>
      </p:sp>
      <p:sp>
        <p:nvSpPr>
          <p:cNvPr id="4" name="TextBox 3">
            <a:extLst>
              <a:ext uri="{FF2B5EF4-FFF2-40B4-BE49-F238E27FC236}">
                <a16:creationId xmlns:a16="http://schemas.microsoft.com/office/drawing/2014/main" id="{6FCF3568-0659-842D-9B52-0F455EC21F1E}"/>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2)</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4:2</a:t>
            </a:r>
          </a:p>
        </p:txBody>
      </p:sp>
      <p:sp>
        <p:nvSpPr>
          <p:cNvPr id="5" name="TextBox 4">
            <a:extLst>
              <a:ext uri="{FF2B5EF4-FFF2-40B4-BE49-F238E27FC236}">
                <a16:creationId xmlns:a16="http://schemas.microsoft.com/office/drawing/2014/main" id="{F4301DD7-7ECA-537E-9EEF-9FD1047C64B3}"/>
              </a:ext>
            </a:extLst>
          </p:cNvPr>
          <p:cNvSpPr txBox="1"/>
          <p:nvPr/>
        </p:nvSpPr>
        <p:spPr>
          <a:xfrm>
            <a:off x="1787236" y="955832"/>
            <a:ext cx="10165279" cy="1785104"/>
          </a:xfrm>
          <a:prstGeom prst="rect">
            <a:avLst/>
          </a:prstGeom>
          <a:noFill/>
        </p:spPr>
        <p:txBody>
          <a:bodyPr wrap="square">
            <a:spAutoFit/>
          </a:bodyPr>
          <a:lstStyle/>
          <a:p>
            <a:pPr algn="ctr"/>
            <a:r>
              <a:rPr lang="en-GB" sz="3800" dirty="0">
                <a:latin typeface="Arial" panose="020B0604020202020204" pitchFamily="34" charset="0"/>
                <a:cs typeface="Arial" panose="020B0604020202020204" pitchFamily="34" charset="0"/>
              </a:rPr>
              <a:t>‘Make every effort </a:t>
            </a:r>
            <a:r>
              <a:rPr lang="en-GB" sz="3800" b="1" dirty="0">
                <a:effectLst>
                  <a:glow rad="101600">
                    <a:schemeClr val="accent4">
                      <a:satMod val="175000"/>
                      <a:alpha val="40000"/>
                    </a:schemeClr>
                  </a:glow>
                </a:effectLst>
                <a:latin typeface="Arial" panose="020B0604020202020204" pitchFamily="34" charset="0"/>
                <a:cs typeface="Arial" panose="020B0604020202020204" pitchFamily="34" charset="0"/>
              </a:rPr>
              <a:t>to keep </a:t>
            </a:r>
            <a:r>
              <a:rPr lang="en-GB" sz="3800" dirty="0">
                <a:latin typeface="Arial" panose="020B0604020202020204" pitchFamily="34" charset="0"/>
                <a:cs typeface="Arial" panose="020B0604020202020204" pitchFamily="34" charset="0"/>
              </a:rPr>
              <a:t>the unity of the Spirit through the bond of peace.’  </a:t>
            </a:r>
          </a:p>
          <a:p>
            <a:pPr algn="ctr"/>
            <a:r>
              <a:rPr lang="en-GB" sz="3300" b="1" dirty="0">
                <a:latin typeface="Arial" panose="020B0604020202020204" pitchFamily="34" charset="0"/>
                <a:cs typeface="Arial" panose="020B0604020202020204" pitchFamily="34" charset="0"/>
              </a:rPr>
              <a:t>Ephesians 4:3</a:t>
            </a:r>
          </a:p>
        </p:txBody>
      </p:sp>
    </p:spTree>
    <p:extLst>
      <p:ext uri="{BB962C8B-B14F-4D97-AF65-F5344CB8AC3E}">
        <p14:creationId xmlns:p14="http://schemas.microsoft.com/office/powerpoint/2010/main" val="4459898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201897-A1C4-5505-E61D-0213E436666C}"/>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A913FFE3-9844-FBC1-27DF-9661B6252A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98F5C98D-C091-ECB2-4CFB-CC472F0C99C0}"/>
              </a:ext>
            </a:extLst>
          </p:cNvPr>
          <p:cNvSpPr txBox="1"/>
          <p:nvPr/>
        </p:nvSpPr>
        <p:spPr>
          <a:xfrm>
            <a:off x="1708727" y="0"/>
            <a:ext cx="10483273" cy="877163"/>
          </a:xfrm>
          <a:prstGeom prst="rect">
            <a:avLst/>
          </a:prstGeom>
          <a:solidFill>
            <a:srgbClr val="361B00"/>
          </a:solidFill>
        </p:spPr>
        <p:txBody>
          <a:bodyPr wrap="square" rtlCol="0">
            <a:spAutoFit/>
          </a:bodyPr>
          <a:lstStyle/>
          <a:p>
            <a:pPr algn="ctr"/>
            <a:r>
              <a:rPr lang="en-GB" sz="5100" b="1" dirty="0">
                <a:solidFill>
                  <a:srgbClr val="FFE8D1"/>
                </a:solidFill>
                <a:latin typeface="Calibri Light" panose="020F0302020204030204" pitchFamily="34" charset="0"/>
                <a:cs typeface="Calibri Light" panose="020F0302020204030204" pitchFamily="34" charset="0"/>
              </a:rPr>
              <a:t>Christian unity depends on our conduct</a:t>
            </a:r>
          </a:p>
        </p:txBody>
      </p:sp>
      <p:sp>
        <p:nvSpPr>
          <p:cNvPr id="4" name="TextBox 3">
            <a:extLst>
              <a:ext uri="{FF2B5EF4-FFF2-40B4-BE49-F238E27FC236}">
                <a16:creationId xmlns:a16="http://schemas.microsoft.com/office/drawing/2014/main" id="{4ECE2373-7698-F781-1F7A-86B1D76BEA1B}"/>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2)</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4:2</a:t>
            </a:r>
          </a:p>
        </p:txBody>
      </p:sp>
      <p:sp>
        <p:nvSpPr>
          <p:cNvPr id="10" name="TextBox 9">
            <a:extLst>
              <a:ext uri="{FF2B5EF4-FFF2-40B4-BE49-F238E27FC236}">
                <a16:creationId xmlns:a16="http://schemas.microsoft.com/office/drawing/2014/main" id="{D198095C-B712-1C6B-D5F8-634DA71059F2}"/>
              </a:ext>
            </a:extLst>
          </p:cNvPr>
          <p:cNvSpPr txBox="1"/>
          <p:nvPr/>
        </p:nvSpPr>
        <p:spPr>
          <a:xfrm>
            <a:off x="1871600" y="877163"/>
            <a:ext cx="10320400" cy="4247317"/>
          </a:xfrm>
          <a:prstGeom prst="rect">
            <a:avLst/>
          </a:prstGeom>
          <a:noFill/>
        </p:spPr>
        <p:txBody>
          <a:bodyPr wrap="square">
            <a:spAutoFit/>
          </a:bodyPr>
          <a:lstStyle/>
          <a:p>
            <a:r>
              <a:rPr lang="en-GB" sz="4500" b="1" dirty="0">
                <a:solidFill>
                  <a:srgbClr val="462300"/>
                </a:solidFill>
                <a:latin typeface="Arial" panose="020B0604020202020204" pitchFamily="34" charset="0"/>
                <a:cs typeface="Arial" panose="020B0604020202020204" pitchFamily="34" charset="0"/>
              </a:rPr>
              <a:t>Attitude precedes actions</a:t>
            </a:r>
          </a:p>
          <a:p>
            <a:pPr marL="571500" indent="-571500">
              <a:buFont typeface="Wingdings" panose="05000000000000000000" pitchFamily="2" charset="2"/>
              <a:buChar char="Ø"/>
            </a:pPr>
            <a:r>
              <a:rPr lang="en-GB" sz="4500" b="1" dirty="0">
                <a:solidFill>
                  <a:srgbClr val="462300"/>
                </a:solidFill>
                <a:latin typeface="Arial" panose="020B0604020202020204" pitchFamily="34" charset="0"/>
                <a:cs typeface="Arial" panose="020B0604020202020204" pitchFamily="34" charset="0"/>
              </a:rPr>
              <a:t>Be humble</a:t>
            </a:r>
          </a:p>
          <a:p>
            <a:pPr marL="571500" indent="-571500">
              <a:buFont typeface="Wingdings" panose="05000000000000000000" pitchFamily="2" charset="2"/>
              <a:buChar char="Ø"/>
            </a:pPr>
            <a:r>
              <a:rPr lang="en-GB" sz="4500" b="1" dirty="0">
                <a:solidFill>
                  <a:srgbClr val="462300"/>
                </a:solidFill>
                <a:latin typeface="Arial" panose="020B0604020202020204" pitchFamily="34" charset="0"/>
                <a:cs typeface="Arial" panose="020B0604020202020204" pitchFamily="34" charset="0"/>
              </a:rPr>
              <a:t>Be gentle</a:t>
            </a:r>
          </a:p>
          <a:p>
            <a:pPr marL="571500" indent="-571500">
              <a:buFont typeface="Wingdings" panose="05000000000000000000" pitchFamily="2" charset="2"/>
              <a:buChar char="Ø"/>
            </a:pPr>
            <a:r>
              <a:rPr lang="en-GB" sz="4500" b="1" dirty="0">
                <a:solidFill>
                  <a:srgbClr val="462300"/>
                </a:solidFill>
                <a:latin typeface="Arial" panose="020B0604020202020204" pitchFamily="34" charset="0"/>
                <a:cs typeface="Arial" panose="020B0604020202020204" pitchFamily="34" charset="0"/>
              </a:rPr>
              <a:t>Be patient</a:t>
            </a:r>
          </a:p>
          <a:p>
            <a:pPr marL="571500" indent="-571500">
              <a:buFont typeface="Wingdings" panose="05000000000000000000" pitchFamily="2" charset="2"/>
              <a:buChar char="Ø"/>
            </a:pPr>
            <a:r>
              <a:rPr lang="en-GB" sz="4500" b="1" dirty="0">
                <a:solidFill>
                  <a:srgbClr val="462300"/>
                </a:solidFill>
                <a:latin typeface="Arial" panose="020B0604020202020204" pitchFamily="34" charset="0"/>
                <a:cs typeface="Arial" panose="020B0604020202020204" pitchFamily="34" charset="0"/>
              </a:rPr>
              <a:t>Bear with each other</a:t>
            </a:r>
          </a:p>
          <a:p>
            <a:pPr marL="571500" indent="-571500">
              <a:buFont typeface="Wingdings" panose="05000000000000000000" pitchFamily="2" charset="2"/>
              <a:buChar char="Ø"/>
            </a:pPr>
            <a:r>
              <a:rPr lang="en-GB" sz="4500" b="1" dirty="0">
                <a:solidFill>
                  <a:srgbClr val="462300"/>
                </a:solidFill>
                <a:latin typeface="Arial" panose="020B0604020202020204" pitchFamily="34" charset="0"/>
                <a:cs typeface="Arial" panose="020B0604020202020204" pitchFamily="34" charset="0"/>
              </a:rPr>
              <a:t>Be loving</a:t>
            </a:r>
            <a:endParaRPr lang="en-GB" sz="3800" dirty="0">
              <a:solidFill>
                <a:srgbClr val="4623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89799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BD6241-94EB-1951-AE17-F22CC10D5DB2}"/>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B2C847B4-FEDE-9EA1-9B0E-B5413C2DFB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B10B0C54-8D17-68DD-94EE-3D80377CCA90}"/>
              </a:ext>
            </a:extLst>
          </p:cNvPr>
          <p:cNvSpPr txBox="1"/>
          <p:nvPr/>
        </p:nvSpPr>
        <p:spPr>
          <a:xfrm>
            <a:off x="1708727" y="0"/>
            <a:ext cx="10483273" cy="900246"/>
          </a:xfrm>
          <a:prstGeom prst="rect">
            <a:avLst/>
          </a:prstGeom>
          <a:solidFill>
            <a:srgbClr val="361B00"/>
          </a:solidFill>
        </p:spPr>
        <p:txBody>
          <a:bodyPr wrap="square" rtlCol="0">
            <a:spAutoFit/>
          </a:bodyPr>
          <a:lstStyle/>
          <a:p>
            <a:r>
              <a:rPr lang="en-GB" sz="5250" b="1" dirty="0">
                <a:solidFill>
                  <a:srgbClr val="FFE8D1"/>
                </a:solidFill>
                <a:latin typeface="Calibri Light" panose="020F0302020204030204" pitchFamily="34" charset="0"/>
                <a:cs typeface="Calibri Light" panose="020F0302020204030204" pitchFamily="34" charset="0"/>
              </a:rPr>
              <a:t> Christian unity comes from our God</a:t>
            </a:r>
          </a:p>
        </p:txBody>
      </p:sp>
      <p:sp>
        <p:nvSpPr>
          <p:cNvPr id="4" name="TextBox 3">
            <a:extLst>
              <a:ext uri="{FF2B5EF4-FFF2-40B4-BE49-F238E27FC236}">
                <a16:creationId xmlns:a16="http://schemas.microsoft.com/office/drawing/2014/main" id="{6418CA92-DC43-9C6D-E5BE-B8B7993D6152}"/>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3)</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95A2FF81-4906-0EAD-7389-CC834B4ED7C0}"/>
              </a:ext>
            </a:extLst>
          </p:cNvPr>
          <p:cNvSpPr txBox="1"/>
          <p:nvPr/>
        </p:nvSpPr>
        <p:spPr>
          <a:xfrm>
            <a:off x="1787236" y="938719"/>
            <a:ext cx="10320400" cy="3647152"/>
          </a:xfrm>
          <a:prstGeom prst="rect">
            <a:avLst/>
          </a:prstGeom>
          <a:noFill/>
        </p:spPr>
        <p:txBody>
          <a:bodyPr wrap="square">
            <a:spAutoFit/>
          </a:bodyPr>
          <a:lstStyle/>
          <a:p>
            <a:r>
              <a:rPr lang="en-GB" sz="4500" b="1" dirty="0">
                <a:solidFill>
                  <a:srgbClr val="462300"/>
                </a:solidFill>
                <a:latin typeface="Arial" panose="020B0604020202020204" pitchFamily="34" charset="0"/>
                <a:cs typeface="Arial" panose="020B0604020202020204" pitchFamily="34" charset="0"/>
              </a:rPr>
              <a:t>Observations </a:t>
            </a:r>
            <a:r>
              <a:rPr lang="en-GB" sz="4000" b="1" dirty="0">
                <a:solidFill>
                  <a:srgbClr val="462300"/>
                </a:solidFill>
                <a:latin typeface="Arial" panose="020B0604020202020204" pitchFamily="34" charset="0"/>
                <a:cs typeface="Arial" panose="020B0604020202020204" pitchFamily="34" charset="0"/>
              </a:rPr>
              <a:t>(vs.4-6)</a:t>
            </a:r>
            <a:r>
              <a:rPr lang="en-GB" sz="4500" b="1" dirty="0">
                <a:solidFill>
                  <a:srgbClr val="462300"/>
                </a:solidFill>
                <a:latin typeface="Arial" panose="020B0604020202020204" pitchFamily="34" charset="0"/>
                <a:cs typeface="Arial" panose="020B0604020202020204" pitchFamily="34" charset="0"/>
              </a:rPr>
              <a:t>:</a:t>
            </a:r>
          </a:p>
          <a:p>
            <a:endParaRPr lang="en-GB" sz="200" b="1" dirty="0">
              <a:solidFill>
                <a:srgbClr val="462300"/>
              </a:solidFill>
              <a:latin typeface="Arial" panose="020B0604020202020204" pitchFamily="34" charset="0"/>
              <a:cs typeface="Arial" panose="020B0604020202020204" pitchFamily="34" charset="0"/>
            </a:endParaRPr>
          </a:p>
          <a:p>
            <a:r>
              <a:rPr lang="en-GB" sz="4500" dirty="0">
                <a:solidFill>
                  <a:srgbClr val="462300"/>
                </a:solidFill>
                <a:latin typeface="Arial" panose="020B0604020202020204" pitchFamily="34" charset="0"/>
                <a:cs typeface="Arial" panose="020B0604020202020204" pitchFamily="34" charset="0"/>
              </a:rPr>
              <a:t>Key word = </a:t>
            </a:r>
            <a:r>
              <a:rPr lang="en-GB" sz="4500" b="1" dirty="0">
                <a:solidFill>
                  <a:srgbClr val="462300"/>
                </a:solidFill>
                <a:latin typeface="Arial" panose="020B0604020202020204" pitchFamily="34" charset="0"/>
                <a:cs typeface="Arial" panose="020B0604020202020204" pitchFamily="34" charset="0"/>
              </a:rPr>
              <a:t>One</a:t>
            </a:r>
            <a:r>
              <a:rPr lang="en-GB" sz="4500" dirty="0">
                <a:solidFill>
                  <a:srgbClr val="462300"/>
                </a:solidFill>
                <a:latin typeface="Arial" panose="020B0604020202020204" pitchFamily="34" charset="0"/>
                <a:cs typeface="Arial" panose="020B0604020202020204" pitchFamily="34" charset="0"/>
              </a:rPr>
              <a:t> (used 7 times)</a:t>
            </a:r>
          </a:p>
          <a:p>
            <a:endParaRPr lang="en-GB" sz="200" dirty="0">
              <a:solidFill>
                <a:srgbClr val="462300"/>
              </a:solidFill>
              <a:latin typeface="Arial" panose="020B0604020202020204" pitchFamily="34" charset="0"/>
              <a:cs typeface="Arial" panose="020B0604020202020204" pitchFamily="34" charset="0"/>
            </a:endParaRPr>
          </a:p>
          <a:p>
            <a:r>
              <a:rPr lang="en-GB" sz="4500" dirty="0">
                <a:solidFill>
                  <a:srgbClr val="462300"/>
                </a:solidFill>
                <a:latin typeface="Arial" panose="020B0604020202020204" pitchFamily="34" charset="0"/>
                <a:cs typeface="Arial" panose="020B0604020202020204" pitchFamily="34" charset="0"/>
              </a:rPr>
              <a:t>Key feature = </a:t>
            </a:r>
            <a:r>
              <a:rPr lang="en-GB" sz="4500" b="1" dirty="0">
                <a:solidFill>
                  <a:srgbClr val="462300"/>
                </a:solidFill>
                <a:latin typeface="Arial" panose="020B0604020202020204" pitchFamily="34" charset="0"/>
                <a:cs typeface="Arial" panose="020B0604020202020204" pitchFamily="34" charset="0"/>
              </a:rPr>
              <a:t>One</a:t>
            </a:r>
            <a:r>
              <a:rPr lang="en-GB" sz="4500" dirty="0">
                <a:solidFill>
                  <a:srgbClr val="462300"/>
                </a:solidFill>
                <a:latin typeface="Arial" panose="020B0604020202020204" pitchFamily="34" charset="0"/>
                <a:cs typeface="Arial" panose="020B0604020202020204" pitchFamily="34" charset="0"/>
              </a:rPr>
              <a:t> Father, Lord &amp; Spirit</a:t>
            </a:r>
            <a:endParaRPr lang="en-GB" sz="3800" dirty="0">
              <a:solidFill>
                <a:srgbClr val="462300"/>
              </a:solidFill>
              <a:latin typeface="Arial" panose="020B0604020202020204" pitchFamily="34" charset="0"/>
              <a:cs typeface="Arial" panose="020B0604020202020204" pitchFamily="34" charset="0"/>
            </a:endParaRPr>
          </a:p>
          <a:p>
            <a:endParaRPr lang="en-GB" sz="200" dirty="0">
              <a:solidFill>
                <a:srgbClr val="462300"/>
              </a:solidFill>
              <a:latin typeface="Arial" panose="020B0604020202020204" pitchFamily="34" charset="0"/>
              <a:cs typeface="Arial" panose="020B0604020202020204" pitchFamily="34" charset="0"/>
            </a:endParaRPr>
          </a:p>
          <a:p>
            <a:r>
              <a:rPr lang="en-GB" sz="4500" dirty="0">
                <a:solidFill>
                  <a:srgbClr val="462300"/>
                </a:solidFill>
                <a:latin typeface="Arial" panose="020B0604020202020204" pitchFamily="34" charset="0"/>
                <a:cs typeface="Arial" panose="020B0604020202020204" pitchFamily="34" charset="0"/>
              </a:rPr>
              <a:t>Key emphasis = </a:t>
            </a:r>
            <a:r>
              <a:rPr lang="en-GB" sz="4500" b="1" dirty="0">
                <a:solidFill>
                  <a:srgbClr val="462300"/>
                </a:solidFill>
                <a:latin typeface="Arial" panose="020B0604020202020204" pitchFamily="34" charset="0"/>
                <a:cs typeface="Arial" panose="020B0604020202020204" pitchFamily="34" charset="0"/>
              </a:rPr>
              <a:t>One</a:t>
            </a:r>
            <a:r>
              <a:rPr lang="en-GB" sz="4500" dirty="0">
                <a:solidFill>
                  <a:srgbClr val="462300"/>
                </a:solidFill>
                <a:latin typeface="Arial" panose="020B0604020202020204" pitchFamily="34" charset="0"/>
                <a:cs typeface="Arial" panose="020B0604020202020204" pitchFamily="34" charset="0"/>
              </a:rPr>
              <a:t> unified God has created </a:t>
            </a:r>
            <a:r>
              <a:rPr lang="en-GB" sz="4500" b="1" dirty="0">
                <a:solidFill>
                  <a:srgbClr val="462300"/>
                </a:solidFill>
                <a:latin typeface="Arial" panose="020B0604020202020204" pitchFamily="34" charset="0"/>
                <a:cs typeface="Arial" panose="020B0604020202020204" pitchFamily="34" charset="0"/>
              </a:rPr>
              <a:t>one</a:t>
            </a:r>
            <a:r>
              <a:rPr lang="en-GB" sz="4500" dirty="0">
                <a:solidFill>
                  <a:srgbClr val="462300"/>
                </a:solidFill>
                <a:latin typeface="Arial" panose="020B0604020202020204" pitchFamily="34" charset="0"/>
                <a:cs typeface="Arial" panose="020B0604020202020204" pitchFamily="34" charset="0"/>
              </a:rPr>
              <a:t> unified Christian family</a:t>
            </a:r>
          </a:p>
        </p:txBody>
      </p:sp>
    </p:spTree>
    <p:extLst>
      <p:ext uri="{BB962C8B-B14F-4D97-AF65-F5344CB8AC3E}">
        <p14:creationId xmlns:p14="http://schemas.microsoft.com/office/powerpoint/2010/main" val="2339857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09BAC8-066F-F9D9-CB5D-AF8C7D047E31}"/>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1E40D648-CD63-7794-F201-F6C0CD80D0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46EC0406-CB8A-E3D4-531E-7B29A9B0717A}"/>
              </a:ext>
            </a:extLst>
          </p:cNvPr>
          <p:cNvSpPr txBox="1"/>
          <p:nvPr/>
        </p:nvSpPr>
        <p:spPr>
          <a:xfrm>
            <a:off x="1708727" y="0"/>
            <a:ext cx="10483273" cy="900246"/>
          </a:xfrm>
          <a:prstGeom prst="rect">
            <a:avLst/>
          </a:prstGeom>
          <a:solidFill>
            <a:srgbClr val="361B00"/>
          </a:solidFill>
        </p:spPr>
        <p:txBody>
          <a:bodyPr wrap="square" rtlCol="0">
            <a:spAutoFit/>
          </a:bodyPr>
          <a:lstStyle/>
          <a:p>
            <a:r>
              <a:rPr lang="en-GB" sz="5250" b="1" dirty="0">
                <a:solidFill>
                  <a:srgbClr val="FFE8D1"/>
                </a:solidFill>
                <a:latin typeface="Calibri Light" panose="020F0302020204030204" pitchFamily="34" charset="0"/>
                <a:cs typeface="Calibri Light" panose="020F0302020204030204" pitchFamily="34" charset="0"/>
              </a:rPr>
              <a:t> Christian unity comes from our God  </a:t>
            </a:r>
          </a:p>
        </p:txBody>
      </p:sp>
      <p:sp>
        <p:nvSpPr>
          <p:cNvPr id="4" name="TextBox 3">
            <a:extLst>
              <a:ext uri="{FF2B5EF4-FFF2-40B4-BE49-F238E27FC236}">
                <a16:creationId xmlns:a16="http://schemas.microsoft.com/office/drawing/2014/main" id="{896031B8-CD75-A71A-2143-C851F4B6C56E}"/>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3)</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3D9AC3B1-3D50-4B8A-8300-1F07F3AB18EE}"/>
              </a:ext>
            </a:extLst>
          </p:cNvPr>
          <p:cNvSpPr txBox="1"/>
          <p:nvPr/>
        </p:nvSpPr>
        <p:spPr>
          <a:xfrm>
            <a:off x="1787236" y="938719"/>
            <a:ext cx="10320400" cy="4785926"/>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body…</a:t>
            </a:r>
            <a:r>
              <a:rPr lang="en-GB" sz="4000" dirty="0">
                <a:solidFill>
                  <a:srgbClr val="462300"/>
                </a:solidFill>
                <a:latin typeface="Arial" panose="020B0604020202020204" pitchFamily="34" charset="0"/>
                <a:cs typeface="Arial" panose="020B0604020202020204" pitchFamily="34" charset="0"/>
              </a:rPr>
              <a:t>                                 Because there is one Spirit (vs.4)</a:t>
            </a:r>
          </a:p>
          <a:p>
            <a:endParaRPr lang="en-GB" sz="1000" b="1" dirty="0">
              <a:solidFill>
                <a:srgbClr val="462300"/>
              </a:solidFill>
              <a:latin typeface="Arial" panose="020B0604020202020204" pitchFamily="34" charset="0"/>
              <a:cs typeface="Arial" panose="020B0604020202020204" pitchFamily="34" charset="0"/>
            </a:endParaRPr>
          </a:p>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hope, faith and baptism… </a:t>
            </a:r>
            <a:r>
              <a:rPr lang="en-GB" sz="4000" dirty="0">
                <a:solidFill>
                  <a:srgbClr val="462300"/>
                </a:solidFill>
                <a:latin typeface="Arial" panose="020B0604020202020204" pitchFamily="34" charset="0"/>
                <a:cs typeface="Arial" panose="020B0604020202020204" pitchFamily="34" charset="0"/>
              </a:rPr>
              <a:t>Because there is one Lord (vs.4-5)</a:t>
            </a:r>
          </a:p>
          <a:p>
            <a:endParaRPr lang="en-GB" sz="1000" b="1" dirty="0">
              <a:solidFill>
                <a:srgbClr val="462300"/>
              </a:solidFill>
              <a:latin typeface="Arial" panose="020B0604020202020204" pitchFamily="34" charset="0"/>
              <a:cs typeface="Arial" panose="020B0604020202020204" pitchFamily="34" charset="0"/>
            </a:endParaRPr>
          </a:p>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Christian family (‘all’)…               </a:t>
            </a:r>
            <a:r>
              <a:rPr lang="en-GB" sz="4000" dirty="0">
                <a:solidFill>
                  <a:srgbClr val="462300"/>
                </a:solidFill>
                <a:latin typeface="Arial" panose="020B0604020202020204" pitchFamily="34" charset="0"/>
                <a:cs typeface="Arial" panose="020B0604020202020204" pitchFamily="34" charset="0"/>
              </a:rPr>
              <a:t>Because there is one God &amp; Father (vs.6) </a:t>
            </a:r>
          </a:p>
          <a:p>
            <a:endParaRPr lang="en-GB" sz="4500" dirty="0">
              <a:solidFill>
                <a:srgbClr val="4623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6523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88F28-56D9-9BA0-8DEF-DF3FAAB92C5A}"/>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E94ED790-5E48-AA22-9987-AD06D5C261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55B945F0-38FA-8E6C-9BB5-D0BB37D4ADB2}"/>
              </a:ext>
            </a:extLst>
          </p:cNvPr>
          <p:cNvSpPr txBox="1"/>
          <p:nvPr/>
        </p:nvSpPr>
        <p:spPr>
          <a:xfrm>
            <a:off x="1708727" y="0"/>
            <a:ext cx="10483273" cy="892552"/>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(1)</a:t>
            </a:r>
          </a:p>
        </p:txBody>
      </p:sp>
      <p:sp>
        <p:nvSpPr>
          <p:cNvPr id="4" name="TextBox 3">
            <a:extLst>
              <a:ext uri="{FF2B5EF4-FFF2-40B4-BE49-F238E27FC236}">
                <a16:creationId xmlns:a16="http://schemas.microsoft.com/office/drawing/2014/main" id="{A066BB52-3419-16D7-E856-2ABDF2073F81}"/>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3)</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67EABB45-9015-3C47-F197-1FAA7AFC9D9E}"/>
              </a:ext>
            </a:extLst>
          </p:cNvPr>
          <p:cNvSpPr txBox="1"/>
          <p:nvPr/>
        </p:nvSpPr>
        <p:spPr>
          <a:xfrm>
            <a:off x="1787236" y="938719"/>
            <a:ext cx="10320400" cy="1477328"/>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body…</a:t>
            </a:r>
            <a:r>
              <a:rPr lang="en-GB" sz="4000" dirty="0">
                <a:solidFill>
                  <a:srgbClr val="462300"/>
                </a:solidFill>
                <a:latin typeface="Arial" panose="020B0604020202020204" pitchFamily="34" charset="0"/>
                <a:cs typeface="Arial" panose="020B0604020202020204" pitchFamily="34" charset="0"/>
              </a:rPr>
              <a:t> (vs.4)</a:t>
            </a:r>
          </a:p>
          <a:p>
            <a:pPr marL="685800" indent="-685800">
              <a:buFont typeface="Wingdings" panose="05000000000000000000" pitchFamily="2" charset="2"/>
              <a:buChar char="Ø"/>
            </a:pPr>
            <a:endParaRPr lang="en-GB" sz="1000" dirty="0">
              <a:solidFill>
                <a:srgbClr val="462300"/>
              </a:solidFill>
              <a:latin typeface="Arial" panose="020B0604020202020204" pitchFamily="34" charset="0"/>
              <a:cs typeface="Arial" panose="020B0604020202020204" pitchFamily="34" charset="0"/>
            </a:endParaRPr>
          </a:p>
          <a:p>
            <a:r>
              <a:rPr lang="en-GB" sz="4000" dirty="0">
                <a:solidFill>
                  <a:srgbClr val="462300"/>
                </a:solidFill>
                <a:latin typeface="Arial" panose="020B0604020202020204" pitchFamily="34" charset="0"/>
                <a:cs typeface="Arial" panose="020B0604020202020204" pitchFamily="34" charset="0"/>
              </a:rPr>
              <a:t>     </a:t>
            </a:r>
            <a:r>
              <a:rPr lang="en-GB" sz="3800" dirty="0">
                <a:solidFill>
                  <a:srgbClr val="462300"/>
                </a:solidFill>
                <a:latin typeface="Arial" panose="020B0604020202020204" pitchFamily="34" charset="0"/>
                <a:cs typeface="Arial" panose="020B0604020202020204" pitchFamily="34" charset="0"/>
              </a:rPr>
              <a:t>Body = Church</a:t>
            </a:r>
          </a:p>
        </p:txBody>
      </p:sp>
      <p:sp>
        <p:nvSpPr>
          <p:cNvPr id="6" name="TextBox 5">
            <a:extLst>
              <a:ext uri="{FF2B5EF4-FFF2-40B4-BE49-F238E27FC236}">
                <a16:creationId xmlns:a16="http://schemas.microsoft.com/office/drawing/2014/main" id="{44219E26-8454-103C-66A8-5750AB446528}"/>
              </a:ext>
            </a:extLst>
          </p:cNvPr>
          <p:cNvSpPr txBox="1"/>
          <p:nvPr/>
        </p:nvSpPr>
        <p:spPr>
          <a:xfrm>
            <a:off x="1864796" y="2496107"/>
            <a:ext cx="10165279" cy="1908215"/>
          </a:xfrm>
          <a:prstGeom prst="rect">
            <a:avLst/>
          </a:prstGeom>
          <a:noFill/>
        </p:spPr>
        <p:txBody>
          <a:bodyPr wrap="square">
            <a:spAutoFit/>
          </a:bodyPr>
          <a:lstStyle/>
          <a:p>
            <a:pPr algn="ctr"/>
            <a:r>
              <a:rPr lang="en-GB" sz="4000" dirty="0">
                <a:latin typeface="Arial" panose="020B0604020202020204" pitchFamily="34" charset="0"/>
                <a:cs typeface="Arial" panose="020B0604020202020204" pitchFamily="34" charset="0"/>
              </a:rPr>
              <a:t>“Saul, Saul, why do you </a:t>
            </a:r>
            <a:r>
              <a:rPr lang="en-GB" sz="4000" b="1" dirty="0">
                <a:effectLst>
                  <a:glow rad="101600">
                    <a:schemeClr val="accent4">
                      <a:satMod val="175000"/>
                      <a:alpha val="40000"/>
                    </a:schemeClr>
                  </a:glow>
                </a:effectLst>
                <a:latin typeface="Arial" panose="020B0604020202020204" pitchFamily="34" charset="0"/>
                <a:cs typeface="Arial" panose="020B0604020202020204" pitchFamily="34" charset="0"/>
              </a:rPr>
              <a:t>persecute me</a:t>
            </a:r>
            <a:r>
              <a:rPr lang="en-GB" sz="4000" dirty="0">
                <a:latin typeface="Arial" panose="020B0604020202020204" pitchFamily="34" charset="0"/>
                <a:cs typeface="Arial" panose="020B0604020202020204" pitchFamily="34" charset="0"/>
              </a:rPr>
              <a:t>?”</a:t>
            </a:r>
          </a:p>
          <a:p>
            <a:pPr algn="ctr"/>
            <a:r>
              <a:rPr lang="en-GB" sz="4000" dirty="0">
                <a:latin typeface="Arial" panose="020B0604020202020204" pitchFamily="34" charset="0"/>
                <a:cs typeface="Arial" panose="020B0604020202020204" pitchFamily="34" charset="0"/>
              </a:rPr>
              <a:t>“Who are you, Lord?” Saul asked.</a:t>
            </a:r>
          </a:p>
          <a:p>
            <a:pPr algn="ctr"/>
            <a:r>
              <a:rPr lang="en-GB" sz="3800" b="1" dirty="0">
                <a:latin typeface="Arial" panose="020B0604020202020204" pitchFamily="34" charset="0"/>
                <a:cs typeface="Arial" panose="020B0604020202020204" pitchFamily="34" charset="0"/>
              </a:rPr>
              <a:t>Acts 9:4-5</a:t>
            </a:r>
            <a:endParaRPr lang="en-GB" sz="33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74237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A4E738-65F0-2DF9-5D7A-6B49C540ECB7}"/>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0369B855-5243-15AE-8380-BE8261E086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5F96BCDC-B8B2-25C9-78B6-72F6A61FDE5B}"/>
              </a:ext>
            </a:extLst>
          </p:cNvPr>
          <p:cNvSpPr txBox="1"/>
          <p:nvPr/>
        </p:nvSpPr>
        <p:spPr>
          <a:xfrm>
            <a:off x="1708727" y="0"/>
            <a:ext cx="10483273" cy="892552"/>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(1)</a:t>
            </a:r>
          </a:p>
        </p:txBody>
      </p:sp>
      <p:sp>
        <p:nvSpPr>
          <p:cNvPr id="4" name="TextBox 3">
            <a:extLst>
              <a:ext uri="{FF2B5EF4-FFF2-40B4-BE49-F238E27FC236}">
                <a16:creationId xmlns:a16="http://schemas.microsoft.com/office/drawing/2014/main" id="{EAC9D6DC-BB47-A0F7-4FA2-E57EACF78E07}"/>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3)</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9CE041B7-A9CE-10A3-3219-270BBF419759}"/>
              </a:ext>
            </a:extLst>
          </p:cNvPr>
          <p:cNvSpPr txBox="1"/>
          <p:nvPr/>
        </p:nvSpPr>
        <p:spPr>
          <a:xfrm>
            <a:off x="1787236" y="938719"/>
            <a:ext cx="10320400" cy="1477328"/>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body…</a:t>
            </a:r>
            <a:r>
              <a:rPr lang="en-GB" sz="4000" dirty="0">
                <a:solidFill>
                  <a:srgbClr val="462300"/>
                </a:solidFill>
                <a:latin typeface="Arial" panose="020B0604020202020204" pitchFamily="34" charset="0"/>
                <a:cs typeface="Arial" panose="020B0604020202020204" pitchFamily="34" charset="0"/>
              </a:rPr>
              <a:t> (vs.4)</a:t>
            </a:r>
          </a:p>
          <a:p>
            <a:pPr marL="685800" indent="-685800">
              <a:buFont typeface="Wingdings" panose="05000000000000000000" pitchFamily="2" charset="2"/>
              <a:buChar char="Ø"/>
            </a:pPr>
            <a:endParaRPr lang="en-GB" sz="1000" dirty="0">
              <a:solidFill>
                <a:srgbClr val="462300"/>
              </a:solidFill>
              <a:latin typeface="Arial" panose="020B0604020202020204" pitchFamily="34" charset="0"/>
              <a:cs typeface="Arial" panose="020B0604020202020204" pitchFamily="34" charset="0"/>
            </a:endParaRPr>
          </a:p>
          <a:p>
            <a:r>
              <a:rPr lang="en-GB" sz="4000" dirty="0">
                <a:solidFill>
                  <a:srgbClr val="462300"/>
                </a:solidFill>
                <a:latin typeface="Arial" panose="020B0604020202020204" pitchFamily="34" charset="0"/>
                <a:cs typeface="Arial" panose="020B0604020202020204" pitchFamily="34" charset="0"/>
              </a:rPr>
              <a:t>     </a:t>
            </a:r>
            <a:r>
              <a:rPr lang="en-GB" sz="3800" dirty="0">
                <a:solidFill>
                  <a:srgbClr val="462300"/>
                </a:solidFill>
                <a:latin typeface="Arial" panose="020B0604020202020204" pitchFamily="34" charset="0"/>
                <a:cs typeface="Arial" panose="020B0604020202020204" pitchFamily="34" charset="0"/>
              </a:rPr>
              <a:t>Body = Church</a:t>
            </a:r>
          </a:p>
        </p:txBody>
      </p:sp>
      <p:sp>
        <p:nvSpPr>
          <p:cNvPr id="6" name="TextBox 5">
            <a:extLst>
              <a:ext uri="{FF2B5EF4-FFF2-40B4-BE49-F238E27FC236}">
                <a16:creationId xmlns:a16="http://schemas.microsoft.com/office/drawing/2014/main" id="{9531850B-9971-15D2-B312-5B7792F29855}"/>
              </a:ext>
            </a:extLst>
          </p:cNvPr>
          <p:cNvSpPr txBox="1"/>
          <p:nvPr/>
        </p:nvSpPr>
        <p:spPr>
          <a:xfrm>
            <a:off x="1864796" y="2496107"/>
            <a:ext cx="10165279" cy="2523768"/>
          </a:xfrm>
          <a:prstGeom prst="rect">
            <a:avLst/>
          </a:prstGeom>
          <a:noFill/>
        </p:spPr>
        <p:txBody>
          <a:bodyPr wrap="square">
            <a:spAutoFit/>
          </a:bodyPr>
          <a:lstStyle/>
          <a:p>
            <a:pPr algn="ctr"/>
            <a:r>
              <a:rPr lang="en-GB" sz="4000" dirty="0">
                <a:latin typeface="Arial" panose="020B0604020202020204" pitchFamily="34" charset="0"/>
                <a:cs typeface="Arial" panose="020B0604020202020204" pitchFamily="34" charset="0"/>
              </a:rPr>
              <a:t>“Saul, Saul, why do you </a:t>
            </a:r>
            <a:r>
              <a:rPr lang="en-GB" sz="4000" b="1" dirty="0">
                <a:effectLst>
                  <a:glow rad="101600">
                    <a:schemeClr val="accent4">
                      <a:satMod val="175000"/>
                      <a:alpha val="40000"/>
                    </a:schemeClr>
                  </a:glow>
                </a:effectLst>
                <a:latin typeface="Arial" panose="020B0604020202020204" pitchFamily="34" charset="0"/>
                <a:cs typeface="Arial" panose="020B0604020202020204" pitchFamily="34" charset="0"/>
              </a:rPr>
              <a:t>persecute me</a:t>
            </a:r>
            <a:r>
              <a:rPr lang="en-GB" sz="4000" dirty="0">
                <a:latin typeface="Arial" panose="020B0604020202020204" pitchFamily="34" charset="0"/>
                <a:cs typeface="Arial" panose="020B0604020202020204" pitchFamily="34" charset="0"/>
              </a:rPr>
              <a:t>?”</a:t>
            </a:r>
          </a:p>
          <a:p>
            <a:pPr algn="ctr"/>
            <a:r>
              <a:rPr lang="en-GB" sz="4000" dirty="0">
                <a:latin typeface="Arial" panose="020B0604020202020204" pitchFamily="34" charset="0"/>
                <a:cs typeface="Arial" panose="020B0604020202020204" pitchFamily="34" charset="0"/>
              </a:rPr>
              <a:t>“Who are you, Lord?” Saul asked.</a:t>
            </a:r>
          </a:p>
          <a:p>
            <a:pPr algn="ctr"/>
            <a:r>
              <a:rPr lang="en-GB" sz="4000" dirty="0">
                <a:latin typeface="Arial" panose="020B0604020202020204" pitchFamily="34" charset="0"/>
                <a:cs typeface="Arial" panose="020B0604020202020204" pitchFamily="34" charset="0"/>
              </a:rPr>
              <a:t>“I am Jesus, </a:t>
            </a:r>
            <a:r>
              <a:rPr lang="en-GB" sz="4000" b="1" dirty="0">
                <a:effectLst>
                  <a:glow rad="101600">
                    <a:schemeClr val="accent4">
                      <a:satMod val="175000"/>
                      <a:alpha val="40000"/>
                    </a:schemeClr>
                  </a:glow>
                </a:effectLst>
                <a:latin typeface="Arial" panose="020B0604020202020204" pitchFamily="34" charset="0"/>
                <a:cs typeface="Arial" panose="020B0604020202020204" pitchFamily="34" charset="0"/>
              </a:rPr>
              <a:t>whom you are persecuting</a:t>
            </a:r>
            <a:r>
              <a:rPr lang="en-GB" sz="4000" dirty="0">
                <a:latin typeface="Arial" panose="020B0604020202020204" pitchFamily="34" charset="0"/>
                <a:cs typeface="Arial" panose="020B0604020202020204" pitchFamily="34" charset="0"/>
              </a:rPr>
              <a:t>,”</a:t>
            </a:r>
          </a:p>
          <a:p>
            <a:pPr algn="ctr"/>
            <a:r>
              <a:rPr lang="en-GB" sz="3800" b="1" dirty="0">
                <a:latin typeface="Arial" panose="020B0604020202020204" pitchFamily="34" charset="0"/>
                <a:cs typeface="Arial" panose="020B0604020202020204" pitchFamily="34" charset="0"/>
              </a:rPr>
              <a:t>Acts 9:4-5</a:t>
            </a:r>
            <a:endParaRPr lang="en-GB" sz="33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33043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A8C4A3-4849-0FEC-64C5-A93B2E1D1D33}"/>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488A6F21-4DF0-BA4E-BFF4-45A3A669C5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37A1AA60-A961-0469-AB4F-B7FDE883A8E1}"/>
              </a:ext>
            </a:extLst>
          </p:cNvPr>
          <p:cNvSpPr txBox="1"/>
          <p:nvPr/>
        </p:nvSpPr>
        <p:spPr>
          <a:xfrm>
            <a:off x="1708727" y="0"/>
            <a:ext cx="10483273" cy="892552"/>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(1)</a:t>
            </a:r>
          </a:p>
        </p:txBody>
      </p:sp>
      <p:sp>
        <p:nvSpPr>
          <p:cNvPr id="4" name="TextBox 3">
            <a:extLst>
              <a:ext uri="{FF2B5EF4-FFF2-40B4-BE49-F238E27FC236}">
                <a16:creationId xmlns:a16="http://schemas.microsoft.com/office/drawing/2014/main" id="{9876F181-788C-8F1D-61FC-B734A750D435}"/>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3)</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F62FCFF3-FB5B-6467-977C-7DC066C9BA29}"/>
              </a:ext>
            </a:extLst>
          </p:cNvPr>
          <p:cNvSpPr txBox="1"/>
          <p:nvPr/>
        </p:nvSpPr>
        <p:spPr>
          <a:xfrm>
            <a:off x="1787236" y="938719"/>
            <a:ext cx="10320400" cy="1477328"/>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body…</a:t>
            </a:r>
            <a:r>
              <a:rPr lang="en-GB" sz="4000" dirty="0">
                <a:solidFill>
                  <a:srgbClr val="462300"/>
                </a:solidFill>
                <a:latin typeface="Arial" panose="020B0604020202020204" pitchFamily="34" charset="0"/>
                <a:cs typeface="Arial" panose="020B0604020202020204" pitchFamily="34" charset="0"/>
              </a:rPr>
              <a:t> (vs.4)</a:t>
            </a:r>
          </a:p>
          <a:p>
            <a:pPr marL="685800" indent="-685800">
              <a:buFont typeface="Wingdings" panose="05000000000000000000" pitchFamily="2" charset="2"/>
              <a:buChar char="Ø"/>
            </a:pPr>
            <a:endParaRPr lang="en-GB" sz="1000" dirty="0">
              <a:solidFill>
                <a:srgbClr val="462300"/>
              </a:solidFill>
              <a:latin typeface="Arial" panose="020B0604020202020204" pitchFamily="34" charset="0"/>
              <a:cs typeface="Arial" panose="020B0604020202020204" pitchFamily="34" charset="0"/>
            </a:endParaRPr>
          </a:p>
          <a:p>
            <a:r>
              <a:rPr lang="en-GB" sz="4000" dirty="0">
                <a:solidFill>
                  <a:srgbClr val="462300"/>
                </a:solidFill>
                <a:latin typeface="Arial" panose="020B0604020202020204" pitchFamily="34" charset="0"/>
                <a:cs typeface="Arial" panose="020B0604020202020204" pitchFamily="34" charset="0"/>
              </a:rPr>
              <a:t>     </a:t>
            </a:r>
            <a:r>
              <a:rPr lang="en-GB" sz="3800" dirty="0">
                <a:solidFill>
                  <a:srgbClr val="462300"/>
                </a:solidFill>
                <a:latin typeface="Arial" panose="020B0604020202020204" pitchFamily="34" charset="0"/>
                <a:cs typeface="Arial" panose="020B0604020202020204" pitchFamily="34" charset="0"/>
              </a:rPr>
              <a:t>Body = Church</a:t>
            </a:r>
          </a:p>
        </p:txBody>
      </p:sp>
      <p:sp>
        <p:nvSpPr>
          <p:cNvPr id="6" name="TextBox 5">
            <a:extLst>
              <a:ext uri="{FF2B5EF4-FFF2-40B4-BE49-F238E27FC236}">
                <a16:creationId xmlns:a16="http://schemas.microsoft.com/office/drawing/2014/main" id="{34CB216B-11B7-85F2-0C14-6191F9B678C4}"/>
              </a:ext>
            </a:extLst>
          </p:cNvPr>
          <p:cNvSpPr txBox="1"/>
          <p:nvPr/>
        </p:nvSpPr>
        <p:spPr>
          <a:xfrm>
            <a:off x="1867724" y="2416047"/>
            <a:ext cx="10165279" cy="4247317"/>
          </a:xfrm>
          <a:prstGeom prst="rect">
            <a:avLst/>
          </a:prstGeom>
          <a:noFill/>
        </p:spPr>
        <p:txBody>
          <a:bodyPr wrap="square">
            <a:spAutoFit/>
          </a:bodyPr>
          <a:lstStyle/>
          <a:p>
            <a:pPr algn="ctr"/>
            <a:r>
              <a:rPr lang="en-GB" sz="3800" dirty="0">
                <a:latin typeface="Arial" panose="020B0604020202020204" pitchFamily="34" charset="0"/>
                <a:cs typeface="Arial" panose="020B0604020202020204" pitchFamily="34" charset="0"/>
              </a:rPr>
              <a:t>‘Instead, speaking the truth in love, we will grow to become in every respect the mature body of Him who is </a:t>
            </a:r>
            <a:r>
              <a:rPr lang="en-GB" sz="3800" b="1" dirty="0">
                <a:latin typeface="Arial" panose="020B0604020202020204" pitchFamily="34" charset="0"/>
                <a:cs typeface="Arial" panose="020B0604020202020204" pitchFamily="34" charset="0"/>
              </a:rPr>
              <a:t>the Head</a:t>
            </a:r>
            <a:r>
              <a:rPr lang="en-GB" sz="3800" dirty="0">
                <a:latin typeface="Arial" panose="020B0604020202020204" pitchFamily="34" charset="0"/>
                <a:cs typeface="Arial" panose="020B0604020202020204" pitchFamily="34" charset="0"/>
              </a:rPr>
              <a:t>, </a:t>
            </a:r>
            <a:r>
              <a:rPr lang="en-GB" sz="3800" b="1" dirty="0">
                <a:latin typeface="Arial" panose="020B0604020202020204" pitchFamily="34" charset="0"/>
                <a:cs typeface="Arial" panose="020B0604020202020204" pitchFamily="34" charset="0"/>
              </a:rPr>
              <a:t>that is, Christ</a:t>
            </a:r>
            <a:r>
              <a:rPr lang="en-GB" sz="3800" dirty="0">
                <a:latin typeface="Arial" panose="020B0604020202020204" pitchFamily="34" charset="0"/>
                <a:cs typeface="Arial" panose="020B0604020202020204" pitchFamily="34" charset="0"/>
              </a:rPr>
              <a:t>. From Him the whole body, joined and held together by every supporting ligament, grows and builds itself up in love...’</a:t>
            </a:r>
          </a:p>
          <a:p>
            <a:pPr algn="ctr"/>
            <a:r>
              <a:rPr lang="en-GB" sz="3600" b="1" dirty="0">
                <a:latin typeface="Arial" panose="020B0604020202020204" pitchFamily="34" charset="0"/>
                <a:cs typeface="Arial" panose="020B0604020202020204" pitchFamily="34" charset="0"/>
              </a:rPr>
              <a:t>Ephesians 4:15-16</a:t>
            </a:r>
          </a:p>
        </p:txBody>
      </p:sp>
    </p:spTree>
    <p:extLst>
      <p:ext uri="{BB962C8B-B14F-4D97-AF65-F5344CB8AC3E}">
        <p14:creationId xmlns:p14="http://schemas.microsoft.com/office/powerpoint/2010/main" val="496539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257473-FCE8-EEBF-29F7-373525E40C8B}"/>
            </a:ext>
          </a:extLst>
        </p:cNvPr>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60C3158F-ABA2-4CE8-75B1-76E857B671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3CB300A-A060-3573-4444-C64AA6B3A9DF}"/>
              </a:ext>
            </a:extLst>
          </p:cNvPr>
          <p:cNvSpPr txBox="1"/>
          <p:nvPr/>
        </p:nvSpPr>
        <p:spPr>
          <a:xfrm>
            <a:off x="1708727" y="0"/>
            <a:ext cx="10483273" cy="892552"/>
          </a:xfrm>
          <a:prstGeom prst="rect">
            <a:avLst/>
          </a:prstGeom>
          <a:solidFill>
            <a:srgbClr val="361B00"/>
          </a:solidFill>
        </p:spPr>
        <p:txBody>
          <a:bodyPr wrap="square" rtlCol="0">
            <a:spAutoFit/>
          </a:bodyPr>
          <a:lstStyle/>
          <a:p>
            <a:pPr algn="ctr"/>
            <a:r>
              <a:rPr lang="en-GB" sz="5250" b="1" dirty="0">
                <a:solidFill>
                  <a:srgbClr val="FFE8D1"/>
                </a:solidFill>
                <a:latin typeface="Calibri Light" panose="020F0302020204030204" pitchFamily="34" charset="0"/>
                <a:cs typeface="Calibri Light" panose="020F0302020204030204" pitchFamily="34" charset="0"/>
              </a:rPr>
              <a:t>Christian unity comes from our God </a:t>
            </a:r>
            <a:r>
              <a:rPr lang="en-GB" sz="4000" b="1" dirty="0">
                <a:solidFill>
                  <a:srgbClr val="FFE8D1"/>
                </a:solidFill>
                <a:latin typeface="Calibri Light" panose="020F0302020204030204" pitchFamily="34" charset="0"/>
                <a:cs typeface="Calibri Light" panose="020F0302020204030204" pitchFamily="34" charset="0"/>
              </a:rPr>
              <a:t>(1)</a:t>
            </a:r>
          </a:p>
        </p:txBody>
      </p:sp>
      <p:sp>
        <p:nvSpPr>
          <p:cNvPr id="4" name="TextBox 3">
            <a:extLst>
              <a:ext uri="{FF2B5EF4-FFF2-40B4-BE49-F238E27FC236}">
                <a16:creationId xmlns:a16="http://schemas.microsoft.com/office/drawing/2014/main" id="{ABF7F5AB-75CD-5B61-BCB7-3EE06B3692DF}"/>
              </a:ext>
            </a:extLst>
          </p:cNvPr>
          <p:cNvSpPr txBox="1"/>
          <p:nvPr/>
        </p:nvSpPr>
        <p:spPr>
          <a:xfrm>
            <a:off x="-78509" y="86186"/>
            <a:ext cx="1787236" cy="2492990"/>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Walk </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3)</a:t>
            </a:r>
          </a:p>
          <a:p>
            <a:pPr algn="ctr"/>
            <a:endParaRPr lang="en-GB" sz="12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4:3-6</a:t>
            </a:r>
          </a:p>
        </p:txBody>
      </p:sp>
      <p:sp>
        <p:nvSpPr>
          <p:cNvPr id="2" name="TextBox 1">
            <a:extLst>
              <a:ext uri="{FF2B5EF4-FFF2-40B4-BE49-F238E27FC236}">
                <a16:creationId xmlns:a16="http://schemas.microsoft.com/office/drawing/2014/main" id="{C9E8643E-0984-3C35-6FFA-35D1D99FEC1A}"/>
              </a:ext>
            </a:extLst>
          </p:cNvPr>
          <p:cNvSpPr txBox="1"/>
          <p:nvPr/>
        </p:nvSpPr>
        <p:spPr>
          <a:xfrm>
            <a:off x="1787236" y="938719"/>
            <a:ext cx="10320400" cy="1477328"/>
          </a:xfrm>
          <a:prstGeom prst="rect">
            <a:avLst/>
          </a:prstGeom>
          <a:noFill/>
        </p:spPr>
        <p:txBody>
          <a:bodyPr wrap="square">
            <a:spAutoFit/>
          </a:bodyPr>
          <a:lstStyle/>
          <a:p>
            <a:pPr marL="685800" indent="-685800">
              <a:buFont typeface="Wingdings" panose="05000000000000000000" pitchFamily="2" charset="2"/>
              <a:buChar char="Ø"/>
            </a:pPr>
            <a:r>
              <a:rPr lang="en-GB" sz="4000" b="1" dirty="0">
                <a:solidFill>
                  <a:srgbClr val="462300"/>
                </a:solidFill>
                <a:latin typeface="Arial" panose="020B0604020202020204" pitchFamily="34" charset="0"/>
                <a:cs typeface="Arial" panose="020B0604020202020204" pitchFamily="34" charset="0"/>
              </a:rPr>
              <a:t>There is one body…</a:t>
            </a:r>
            <a:r>
              <a:rPr lang="en-GB" sz="4000" dirty="0">
                <a:solidFill>
                  <a:srgbClr val="462300"/>
                </a:solidFill>
                <a:latin typeface="Arial" panose="020B0604020202020204" pitchFamily="34" charset="0"/>
                <a:cs typeface="Arial" panose="020B0604020202020204" pitchFamily="34" charset="0"/>
              </a:rPr>
              <a:t> (vs.4)</a:t>
            </a:r>
          </a:p>
          <a:p>
            <a:pPr marL="685800" indent="-685800">
              <a:buFont typeface="Wingdings" panose="05000000000000000000" pitchFamily="2" charset="2"/>
              <a:buChar char="Ø"/>
            </a:pPr>
            <a:endParaRPr lang="en-GB" sz="1000" dirty="0">
              <a:solidFill>
                <a:srgbClr val="462300"/>
              </a:solidFill>
              <a:latin typeface="Arial" panose="020B0604020202020204" pitchFamily="34" charset="0"/>
              <a:cs typeface="Arial" panose="020B0604020202020204" pitchFamily="34" charset="0"/>
            </a:endParaRPr>
          </a:p>
          <a:p>
            <a:r>
              <a:rPr lang="en-GB" sz="4000" dirty="0">
                <a:solidFill>
                  <a:srgbClr val="462300"/>
                </a:solidFill>
                <a:latin typeface="Arial" panose="020B0604020202020204" pitchFamily="34" charset="0"/>
                <a:cs typeface="Arial" panose="020B0604020202020204" pitchFamily="34" charset="0"/>
              </a:rPr>
              <a:t>     </a:t>
            </a:r>
            <a:r>
              <a:rPr lang="en-GB" sz="3800" dirty="0">
                <a:solidFill>
                  <a:srgbClr val="462300"/>
                </a:solidFill>
                <a:latin typeface="Arial" panose="020B0604020202020204" pitchFamily="34" charset="0"/>
                <a:cs typeface="Arial" panose="020B0604020202020204" pitchFamily="34" charset="0"/>
              </a:rPr>
              <a:t>Body = Church</a:t>
            </a:r>
          </a:p>
        </p:txBody>
      </p:sp>
    </p:spTree>
    <p:extLst>
      <p:ext uri="{BB962C8B-B14F-4D97-AF65-F5344CB8AC3E}">
        <p14:creationId xmlns:p14="http://schemas.microsoft.com/office/powerpoint/2010/main" val="14333935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42326</TotalTime>
  <Words>913</Words>
  <Application>Microsoft Office PowerPoint</Application>
  <PresentationFormat>Widescreen</PresentationFormat>
  <Paragraphs>165</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Impact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Strasser</dc:creator>
  <cp:lastModifiedBy>Multiple Monitors</cp:lastModifiedBy>
  <cp:revision>251</cp:revision>
  <dcterms:created xsi:type="dcterms:W3CDTF">2022-12-16T18:33:56Z</dcterms:created>
  <dcterms:modified xsi:type="dcterms:W3CDTF">2024-02-24T12:22:58Z</dcterms:modified>
</cp:coreProperties>
</file>