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66" r:id="rId4"/>
    <p:sldId id="262" r:id="rId5"/>
    <p:sldId id="258" r:id="rId6"/>
    <p:sldId id="275" r:id="rId7"/>
    <p:sldId id="276" r:id="rId8"/>
    <p:sldId id="279" r:id="rId9"/>
    <p:sldId id="280" r:id="rId10"/>
    <p:sldId id="282" r:id="rId11"/>
    <p:sldId id="28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30" autoAdjust="0"/>
    <p:restoredTop sz="94660"/>
  </p:normalViewPr>
  <p:slideViewPr>
    <p:cSldViewPr snapToGrid="0">
      <p:cViewPr varScale="1">
        <p:scale>
          <a:sx n="117" d="100"/>
          <a:sy n="117" d="100"/>
        </p:scale>
        <p:origin x="120"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2B6CAB4-1A0E-46EC-955F-FAC45BBB4259}" type="datetimeFigureOut">
              <a:rPr lang="en-GB" smtClean="0"/>
              <a:t>04/03/2024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BA4081-5011-4298-8875-97206D034CD9}" type="slidenum">
              <a:rPr lang="en-GB" smtClean="0"/>
              <a:t>‹#›</a:t>
            </a:fld>
            <a:endParaRPr lang="en-GB"/>
          </a:p>
        </p:txBody>
      </p:sp>
    </p:spTree>
    <p:extLst>
      <p:ext uri="{BB962C8B-B14F-4D97-AF65-F5344CB8AC3E}">
        <p14:creationId xmlns:p14="http://schemas.microsoft.com/office/powerpoint/2010/main" val="3564984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2B6CAB4-1A0E-46EC-955F-FAC45BBB4259}" type="datetimeFigureOut">
              <a:rPr lang="en-GB" smtClean="0"/>
              <a:t>04/03/2024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BA4081-5011-4298-8875-97206D034CD9}" type="slidenum">
              <a:rPr lang="en-GB" smtClean="0"/>
              <a:t>‹#›</a:t>
            </a:fld>
            <a:endParaRPr lang="en-GB"/>
          </a:p>
        </p:txBody>
      </p:sp>
    </p:spTree>
    <p:extLst>
      <p:ext uri="{BB962C8B-B14F-4D97-AF65-F5344CB8AC3E}">
        <p14:creationId xmlns:p14="http://schemas.microsoft.com/office/powerpoint/2010/main" val="1205114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2B6CAB4-1A0E-46EC-955F-FAC45BBB4259}" type="datetimeFigureOut">
              <a:rPr lang="en-GB" smtClean="0"/>
              <a:t>04/03/2024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BA4081-5011-4298-8875-97206D034CD9}" type="slidenum">
              <a:rPr lang="en-GB" smtClean="0"/>
              <a:t>‹#›</a:t>
            </a:fld>
            <a:endParaRPr lang="en-GB"/>
          </a:p>
        </p:txBody>
      </p:sp>
    </p:spTree>
    <p:extLst>
      <p:ext uri="{BB962C8B-B14F-4D97-AF65-F5344CB8AC3E}">
        <p14:creationId xmlns:p14="http://schemas.microsoft.com/office/powerpoint/2010/main" val="879202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2B6CAB4-1A0E-46EC-955F-FAC45BBB4259}" type="datetimeFigureOut">
              <a:rPr lang="en-GB" smtClean="0"/>
              <a:t>04/03/2024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BA4081-5011-4298-8875-97206D034CD9}" type="slidenum">
              <a:rPr lang="en-GB" smtClean="0"/>
              <a:t>‹#›</a:t>
            </a:fld>
            <a:endParaRPr lang="en-GB"/>
          </a:p>
        </p:txBody>
      </p:sp>
    </p:spTree>
    <p:extLst>
      <p:ext uri="{BB962C8B-B14F-4D97-AF65-F5344CB8AC3E}">
        <p14:creationId xmlns:p14="http://schemas.microsoft.com/office/powerpoint/2010/main" val="3706154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2B6CAB4-1A0E-46EC-955F-FAC45BBB4259}" type="datetimeFigureOut">
              <a:rPr lang="en-GB" smtClean="0"/>
              <a:t>04/03/2024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BA4081-5011-4298-8875-97206D034CD9}" type="slidenum">
              <a:rPr lang="en-GB" smtClean="0"/>
              <a:t>‹#›</a:t>
            </a:fld>
            <a:endParaRPr lang="en-GB"/>
          </a:p>
        </p:txBody>
      </p:sp>
    </p:spTree>
    <p:extLst>
      <p:ext uri="{BB962C8B-B14F-4D97-AF65-F5344CB8AC3E}">
        <p14:creationId xmlns:p14="http://schemas.microsoft.com/office/powerpoint/2010/main" val="2322559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2B6CAB4-1A0E-46EC-955F-FAC45BBB4259}" type="datetimeFigureOut">
              <a:rPr lang="en-GB" smtClean="0"/>
              <a:t>04/03/2024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BA4081-5011-4298-8875-97206D034CD9}" type="slidenum">
              <a:rPr lang="en-GB" smtClean="0"/>
              <a:t>‹#›</a:t>
            </a:fld>
            <a:endParaRPr lang="en-GB"/>
          </a:p>
        </p:txBody>
      </p:sp>
    </p:spTree>
    <p:extLst>
      <p:ext uri="{BB962C8B-B14F-4D97-AF65-F5344CB8AC3E}">
        <p14:creationId xmlns:p14="http://schemas.microsoft.com/office/powerpoint/2010/main" val="2165484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2B6CAB4-1A0E-46EC-955F-FAC45BBB4259}" type="datetimeFigureOut">
              <a:rPr lang="en-GB" smtClean="0"/>
              <a:t>04/03/2024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FBA4081-5011-4298-8875-97206D034CD9}" type="slidenum">
              <a:rPr lang="en-GB" smtClean="0"/>
              <a:t>‹#›</a:t>
            </a:fld>
            <a:endParaRPr lang="en-GB"/>
          </a:p>
        </p:txBody>
      </p:sp>
    </p:spTree>
    <p:extLst>
      <p:ext uri="{BB962C8B-B14F-4D97-AF65-F5344CB8AC3E}">
        <p14:creationId xmlns:p14="http://schemas.microsoft.com/office/powerpoint/2010/main" val="4099887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2B6CAB4-1A0E-46EC-955F-FAC45BBB4259}" type="datetimeFigureOut">
              <a:rPr lang="en-GB" smtClean="0"/>
              <a:t>04/03/2024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FBA4081-5011-4298-8875-97206D034CD9}" type="slidenum">
              <a:rPr lang="en-GB" smtClean="0"/>
              <a:t>‹#›</a:t>
            </a:fld>
            <a:endParaRPr lang="en-GB"/>
          </a:p>
        </p:txBody>
      </p:sp>
    </p:spTree>
    <p:extLst>
      <p:ext uri="{BB962C8B-B14F-4D97-AF65-F5344CB8AC3E}">
        <p14:creationId xmlns:p14="http://schemas.microsoft.com/office/powerpoint/2010/main" val="441130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B6CAB4-1A0E-46EC-955F-FAC45BBB4259}" type="datetimeFigureOut">
              <a:rPr lang="en-GB" smtClean="0"/>
              <a:t>04/03/2024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FBA4081-5011-4298-8875-97206D034CD9}" type="slidenum">
              <a:rPr lang="en-GB" smtClean="0"/>
              <a:t>‹#›</a:t>
            </a:fld>
            <a:endParaRPr lang="en-GB"/>
          </a:p>
        </p:txBody>
      </p:sp>
    </p:spTree>
    <p:extLst>
      <p:ext uri="{BB962C8B-B14F-4D97-AF65-F5344CB8AC3E}">
        <p14:creationId xmlns:p14="http://schemas.microsoft.com/office/powerpoint/2010/main" val="2031792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2B6CAB4-1A0E-46EC-955F-FAC45BBB4259}" type="datetimeFigureOut">
              <a:rPr lang="en-GB" smtClean="0"/>
              <a:t>04/03/2024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BA4081-5011-4298-8875-97206D034CD9}" type="slidenum">
              <a:rPr lang="en-GB" smtClean="0"/>
              <a:t>‹#›</a:t>
            </a:fld>
            <a:endParaRPr lang="en-GB"/>
          </a:p>
        </p:txBody>
      </p:sp>
    </p:spTree>
    <p:extLst>
      <p:ext uri="{BB962C8B-B14F-4D97-AF65-F5344CB8AC3E}">
        <p14:creationId xmlns:p14="http://schemas.microsoft.com/office/powerpoint/2010/main" val="3659953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2B6CAB4-1A0E-46EC-955F-FAC45BBB4259}" type="datetimeFigureOut">
              <a:rPr lang="en-GB" smtClean="0"/>
              <a:t>04/03/2024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BA4081-5011-4298-8875-97206D034CD9}" type="slidenum">
              <a:rPr lang="en-GB" smtClean="0"/>
              <a:t>‹#›</a:t>
            </a:fld>
            <a:endParaRPr lang="en-GB"/>
          </a:p>
        </p:txBody>
      </p:sp>
    </p:spTree>
    <p:extLst>
      <p:ext uri="{BB962C8B-B14F-4D97-AF65-F5344CB8AC3E}">
        <p14:creationId xmlns:p14="http://schemas.microsoft.com/office/powerpoint/2010/main" val="2444691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B6CAB4-1A0E-46EC-955F-FAC45BBB4259}" type="datetimeFigureOut">
              <a:rPr lang="en-GB" smtClean="0"/>
              <a:t>04/03/2024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BA4081-5011-4298-8875-97206D034CD9}" type="slidenum">
              <a:rPr lang="en-GB" smtClean="0"/>
              <a:t>‹#›</a:t>
            </a:fld>
            <a:endParaRPr lang="en-GB"/>
          </a:p>
        </p:txBody>
      </p:sp>
    </p:spTree>
    <p:extLst>
      <p:ext uri="{BB962C8B-B14F-4D97-AF65-F5344CB8AC3E}">
        <p14:creationId xmlns:p14="http://schemas.microsoft.com/office/powerpoint/2010/main" val="3756485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biblia.com/bible/images/640x480/Col3.16?extension=png&amp;fallbackOnFailure=false">
            <a:extLst>
              <a:ext uri="{FF2B5EF4-FFF2-40B4-BE49-F238E27FC236}">
                <a16:creationId xmlns:a16="http://schemas.microsoft.com/office/drawing/2014/main" id="{5F9FF454-3089-42C7-65CD-BAE52EE78D0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584" t="8376" r="7238" b="8109"/>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22136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608ECC-4325-1780-ED80-D3BD447F66E8}"/>
            </a:ext>
          </a:extLst>
        </p:cNvPr>
        <p:cNvGrpSpPr/>
        <p:nvPr/>
      </p:nvGrpSpPr>
      <p:grpSpPr>
        <a:xfrm>
          <a:off x="0" y="0"/>
          <a:ext cx="0" cy="0"/>
          <a:chOff x="0" y="0"/>
          <a:chExt cx="0" cy="0"/>
        </a:xfrm>
      </p:grpSpPr>
      <p:sp>
        <p:nvSpPr>
          <p:cNvPr id="6" name="Subtitle 2">
            <a:extLst>
              <a:ext uri="{FF2B5EF4-FFF2-40B4-BE49-F238E27FC236}">
                <a16:creationId xmlns:a16="http://schemas.microsoft.com/office/drawing/2014/main" id="{61F0955C-9816-80A4-B237-0857E8A6AAC2}"/>
              </a:ext>
            </a:extLst>
          </p:cNvPr>
          <p:cNvSpPr txBox="1">
            <a:spLocks/>
          </p:cNvSpPr>
          <p:nvPr/>
        </p:nvSpPr>
        <p:spPr>
          <a:xfrm>
            <a:off x="8687051" y="6172200"/>
            <a:ext cx="2817052" cy="613025"/>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0" indent="0">
              <a:buNone/>
            </a:pPr>
            <a:endParaRPr lang="en-GB" sz="3600" dirty="0"/>
          </a:p>
        </p:txBody>
      </p:sp>
      <p:sp>
        <p:nvSpPr>
          <p:cNvPr id="10" name="Title 1">
            <a:extLst>
              <a:ext uri="{FF2B5EF4-FFF2-40B4-BE49-F238E27FC236}">
                <a16:creationId xmlns:a16="http://schemas.microsoft.com/office/drawing/2014/main" id="{50A78484-EE8D-21EA-00CA-60D55DC8F8F6}"/>
              </a:ext>
            </a:extLst>
          </p:cNvPr>
          <p:cNvSpPr>
            <a:spLocks noGrp="1"/>
          </p:cNvSpPr>
          <p:nvPr>
            <p:ph type="title"/>
          </p:nvPr>
        </p:nvSpPr>
        <p:spPr>
          <a:xfrm>
            <a:off x="301699" y="72775"/>
            <a:ext cx="11588597" cy="1609344"/>
          </a:xfrm>
        </p:spPr>
        <p:txBody>
          <a:bodyPr>
            <a:noAutofit/>
          </a:bodyPr>
          <a:lstStyle/>
          <a:p>
            <a:pPr algn="ctr"/>
            <a:r>
              <a:rPr lang="en-GB" sz="4800" b="1" dirty="0">
                <a:latin typeface="Times New Roman" panose="02020603050405020304" pitchFamily="18" charset="0"/>
                <a:cs typeface="Times New Roman" panose="02020603050405020304" pitchFamily="18" charset="0"/>
              </a:rPr>
              <a:t>Colossians 3:16</a:t>
            </a:r>
            <a:br>
              <a:rPr lang="en-GB" sz="4800" b="1" dirty="0">
                <a:latin typeface="Times New Roman" panose="02020603050405020304" pitchFamily="18" charset="0"/>
                <a:cs typeface="Times New Roman" panose="02020603050405020304" pitchFamily="18" charset="0"/>
              </a:rPr>
            </a:br>
            <a:r>
              <a:rPr lang="en-GB" sz="4800" b="1" u="sng" dirty="0">
                <a:latin typeface="Times New Roman" panose="02020603050405020304" pitchFamily="18" charset="0"/>
                <a:cs typeface="Times New Roman" panose="02020603050405020304" pitchFamily="18" charset="0"/>
              </a:rPr>
              <a:t>Let the Word of Christ dwell in you Richly!</a:t>
            </a:r>
          </a:p>
        </p:txBody>
      </p:sp>
      <p:sp>
        <p:nvSpPr>
          <p:cNvPr id="11" name="Content Placeholder 2">
            <a:extLst>
              <a:ext uri="{FF2B5EF4-FFF2-40B4-BE49-F238E27FC236}">
                <a16:creationId xmlns:a16="http://schemas.microsoft.com/office/drawing/2014/main" id="{45E8BD12-8F77-91BF-1137-F38601BACA32}"/>
              </a:ext>
            </a:extLst>
          </p:cNvPr>
          <p:cNvSpPr txBox="1">
            <a:spLocks/>
          </p:cNvSpPr>
          <p:nvPr/>
        </p:nvSpPr>
        <p:spPr>
          <a:xfrm>
            <a:off x="377201" y="1584681"/>
            <a:ext cx="11367385" cy="489403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4000" dirty="0">
                <a:latin typeface="Times New Roman" panose="02020603050405020304" pitchFamily="18" charset="0"/>
                <a:cs typeface="Times New Roman" panose="02020603050405020304" pitchFamily="18" charset="0"/>
              </a:rPr>
              <a:t>This is </a:t>
            </a:r>
            <a:r>
              <a:rPr lang="en-GB" sz="4000" b="1" dirty="0">
                <a:latin typeface="Times New Roman" panose="02020603050405020304" pitchFamily="18" charset="0"/>
                <a:cs typeface="Times New Roman" panose="02020603050405020304" pitchFamily="18" charset="0"/>
              </a:rPr>
              <a:t>Christ’s </a:t>
            </a:r>
            <a:r>
              <a:rPr lang="en-GB" sz="4000" dirty="0">
                <a:latin typeface="Times New Roman" panose="02020603050405020304" pitchFamily="18" charset="0"/>
                <a:cs typeface="Times New Roman" panose="02020603050405020304" pitchFamily="18" charset="0"/>
              </a:rPr>
              <a:t>Word</a:t>
            </a:r>
            <a:r>
              <a:rPr lang="en-GB" sz="4000" b="1" dirty="0">
                <a:latin typeface="Times New Roman" panose="02020603050405020304" pitchFamily="18" charset="0"/>
                <a:cs typeface="Times New Roman" panose="02020603050405020304" pitchFamily="18" charset="0"/>
              </a:rPr>
              <a:t> – </a:t>
            </a:r>
            <a:r>
              <a:rPr lang="en-GB" sz="4000" dirty="0">
                <a:latin typeface="Times New Roman" panose="02020603050405020304" pitchFamily="18" charset="0"/>
                <a:cs typeface="Times New Roman" panose="02020603050405020304" pitchFamily="18" charset="0"/>
              </a:rPr>
              <a:t>No other!</a:t>
            </a:r>
          </a:p>
          <a:p>
            <a:r>
              <a:rPr lang="en-GB" sz="4000" dirty="0">
                <a:latin typeface="Times New Roman" panose="02020603050405020304" pitchFamily="18" charset="0"/>
                <a:cs typeface="Times New Roman" panose="02020603050405020304" pitchFamily="18" charset="0"/>
              </a:rPr>
              <a:t>Let it </a:t>
            </a:r>
            <a:r>
              <a:rPr lang="en-GB" sz="4000" b="1" dirty="0">
                <a:latin typeface="Times New Roman" panose="02020603050405020304" pitchFamily="18" charset="0"/>
                <a:cs typeface="Times New Roman" panose="02020603050405020304" pitchFamily="18" charset="0"/>
              </a:rPr>
              <a:t>dwell </a:t>
            </a:r>
            <a:r>
              <a:rPr lang="en-GB" sz="4000" dirty="0">
                <a:latin typeface="Times New Roman" panose="02020603050405020304" pitchFamily="18" charset="0"/>
                <a:cs typeface="Times New Roman" panose="02020603050405020304" pitchFamily="18" charset="0"/>
              </a:rPr>
              <a:t>in us individually </a:t>
            </a:r>
            <a:endParaRPr lang="en-GB" sz="2000" b="1" dirty="0">
              <a:latin typeface="Times New Roman" panose="02020603050405020304" pitchFamily="18" charset="0"/>
              <a:cs typeface="Times New Roman" panose="02020603050405020304" pitchFamily="18" charset="0"/>
            </a:endParaRPr>
          </a:p>
          <a:p>
            <a:pPr marL="274320" lvl="1" indent="0">
              <a:buFont typeface="Arial" panose="020B0604020202020204" pitchFamily="34" charset="0"/>
              <a:buNone/>
            </a:pPr>
            <a:r>
              <a:rPr lang="en-GB" sz="3600" b="1" dirty="0">
                <a:latin typeface="Times New Roman" panose="02020603050405020304" pitchFamily="18" charset="0"/>
                <a:cs typeface="Times New Roman" panose="02020603050405020304" pitchFamily="18" charset="0"/>
              </a:rPr>
              <a:t>1- Read it</a:t>
            </a:r>
          </a:p>
          <a:p>
            <a:pPr marL="274320" lvl="1" indent="0">
              <a:buFont typeface="Arial" panose="020B0604020202020204" pitchFamily="34" charset="0"/>
              <a:buNone/>
            </a:pPr>
            <a:r>
              <a:rPr lang="en-GB" sz="3600" b="1" dirty="0">
                <a:latin typeface="Times New Roman" panose="02020603050405020304" pitchFamily="18" charset="0"/>
                <a:cs typeface="Times New Roman" panose="02020603050405020304" pitchFamily="18" charset="0"/>
              </a:rPr>
              <a:t>2- Meditate on it</a:t>
            </a:r>
          </a:p>
          <a:p>
            <a:pPr marL="274320" lvl="1" indent="0">
              <a:buFont typeface="Arial" panose="020B0604020202020204" pitchFamily="34" charset="0"/>
              <a:buNone/>
            </a:pPr>
            <a:r>
              <a:rPr lang="en-GB" sz="3600" b="1" dirty="0">
                <a:latin typeface="Times New Roman" panose="02020603050405020304" pitchFamily="18" charset="0"/>
                <a:cs typeface="Times New Roman" panose="02020603050405020304" pitchFamily="18" charset="0"/>
              </a:rPr>
              <a:t>3- Live it out</a:t>
            </a:r>
          </a:p>
          <a:p>
            <a:pPr marL="274320" lvl="1" indent="0">
              <a:buNone/>
            </a:pPr>
            <a:r>
              <a:rPr lang="en-GB" sz="3600" b="1" dirty="0">
                <a:latin typeface="Times New Roman" panose="02020603050405020304" pitchFamily="18" charset="0"/>
                <a:cs typeface="Times New Roman" panose="02020603050405020304" pitchFamily="18" charset="0"/>
              </a:rPr>
              <a:t>4- Thankfulness for it</a:t>
            </a:r>
          </a:p>
          <a:p>
            <a:pPr marL="274320" lvl="1" indent="0">
              <a:buNone/>
            </a:pPr>
            <a:r>
              <a:rPr lang="en-GB" sz="3600" b="1" dirty="0">
                <a:latin typeface="Times New Roman" panose="02020603050405020304" pitchFamily="18" charset="0"/>
                <a:cs typeface="Times New Roman" panose="02020603050405020304" pitchFamily="18" charset="0"/>
              </a:rPr>
              <a:t>	Sing! – Psalms, hymns, spiritual songs</a:t>
            </a:r>
          </a:p>
          <a:p>
            <a:pPr marL="274320" lvl="1" indent="0">
              <a:buFont typeface="Arial" panose="020B0604020202020204" pitchFamily="34" charset="0"/>
              <a:buNone/>
            </a:pPr>
            <a:r>
              <a:rPr lang="en-GB" sz="3600"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179787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61CF09-8A81-1E82-DC00-08661E683D88}"/>
            </a:ext>
          </a:extLst>
        </p:cNvPr>
        <p:cNvGrpSpPr/>
        <p:nvPr/>
      </p:nvGrpSpPr>
      <p:grpSpPr>
        <a:xfrm>
          <a:off x="0" y="0"/>
          <a:ext cx="0" cy="0"/>
          <a:chOff x="0" y="0"/>
          <a:chExt cx="0" cy="0"/>
        </a:xfrm>
      </p:grpSpPr>
      <p:sp>
        <p:nvSpPr>
          <p:cNvPr id="6" name="Subtitle 2">
            <a:extLst>
              <a:ext uri="{FF2B5EF4-FFF2-40B4-BE49-F238E27FC236}">
                <a16:creationId xmlns:a16="http://schemas.microsoft.com/office/drawing/2014/main" id="{CCD8652D-1795-B301-1551-AC2E7CA19914}"/>
              </a:ext>
            </a:extLst>
          </p:cNvPr>
          <p:cNvSpPr txBox="1">
            <a:spLocks/>
          </p:cNvSpPr>
          <p:nvPr/>
        </p:nvSpPr>
        <p:spPr>
          <a:xfrm>
            <a:off x="8687051" y="6172200"/>
            <a:ext cx="2817052" cy="613025"/>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0" indent="0">
              <a:buNone/>
            </a:pPr>
            <a:endParaRPr lang="en-GB" sz="3600" dirty="0"/>
          </a:p>
        </p:txBody>
      </p:sp>
      <p:sp>
        <p:nvSpPr>
          <p:cNvPr id="10" name="Title 1">
            <a:extLst>
              <a:ext uri="{FF2B5EF4-FFF2-40B4-BE49-F238E27FC236}">
                <a16:creationId xmlns:a16="http://schemas.microsoft.com/office/drawing/2014/main" id="{D9543744-B8FD-83CA-D00E-BD8E29645167}"/>
              </a:ext>
            </a:extLst>
          </p:cNvPr>
          <p:cNvSpPr>
            <a:spLocks noGrp="1"/>
          </p:cNvSpPr>
          <p:nvPr>
            <p:ph type="title"/>
          </p:nvPr>
        </p:nvSpPr>
        <p:spPr>
          <a:xfrm>
            <a:off x="301699" y="72775"/>
            <a:ext cx="11588597" cy="1609344"/>
          </a:xfrm>
        </p:spPr>
        <p:txBody>
          <a:bodyPr>
            <a:noAutofit/>
          </a:bodyPr>
          <a:lstStyle/>
          <a:p>
            <a:pPr algn="ctr"/>
            <a:r>
              <a:rPr lang="en-GB" sz="4800" b="1" dirty="0">
                <a:latin typeface="Times New Roman" panose="02020603050405020304" pitchFamily="18" charset="0"/>
                <a:cs typeface="Times New Roman" panose="02020603050405020304" pitchFamily="18" charset="0"/>
              </a:rPr>
              <a:t>Colossians 3:16</a:t>
            </a:r>
            <a:br>
              <a:rPr lang="en-GB" sz="4800" b="1" dirty="0">
                <a:latin typeface="Times New Roman" panose="02020603050405020304" pitchFamily="18" charset="0"/>
                <a:cs typeface="Times New Roman" panose="02020603050405020304" pitchFamily="18" charset="0"/>
              </a:rPr>
            </a:br>
            <a:r>
              <a:rPr lang="en-GB" sz="4800" b="1" u="sng" dirty="0">
                <a:latin typeface="Times New Roman" panose="02020603050405020304" pitchFamily="18" charset="0"/>
                <a:cs typeface="Times New Roman" panose="02020603050405020304" pitchFamily="18" charset="0"/>
              </a:rPr>
              <a:t>Let the Word of Christ dwell in you Richly!</a:t>
            </a:r>
          </a:p>
        </p:txBody>
      </p:sp>
      <p:sp>
        <p:nvSpPr>
          <p:cNvPr id="11" name="Content Placeholder 2">
            <a:extLst>
              <a:ext uri="{FF2B5EF4-FFF2-40B4-BE49-F238E27FC236}">
                <a16:creationId xmlns:a16="http://schemas.microsoft.com/office/drawing/2014/main" id="{6E8834D8-B849-729A-93CB-5A2CE01D4110}"/>
              </a:ext>
            </a:extLst>
          </p:cNvPr>
          <p:cNvSpPr txBox="1">
            <a:spLocks/>
          </p:cNvSpPr>
          <p:nvPr/>
        </p:nvSpPr>
        <p:spPr>
          <a:xfrm>
            <a:off x="377201" y="1584681"/>
            <a:ext cx="11711335" cy="489403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4000" dirty="0">
                <a:latin typeface="Times New Roman" panose="02020603050405020304" pitchFamily="18" charset="0"/>
                <a:cs typeface="Times New Roman" panose="02020603050405020304" pitchFamily="18" charset="0"/>
              </a:rPr>
              <a:t>This is </a:t>
            </a:r>
            <a:r>
              <a:rPr lang="en-GB" sz="4000" b="1" dirty="0">
                <a:latin typeface="Times New Roman" panose="02020603050405020304" pitchFamily="18" charset="0"/>
                <a:cs typeface="Times New Roman" panose="02020603050405020304" pitchFamily="18" charset="0"/>
              </a:rPr>
              <a:t>Christ’s </a:t>
            </a:r>
            <a:r>
              <a:rPr lang="en-GB" sz="4000" dirty="0">
                <a:latin typeface="Times New Roman" panose="02020603050405020304" pitchFamily="18" charset="0"/>
                <a:cs typeface="Times New Roman" panose="02020603050405020304" pitchFamily="18" charset="0"/>
              </a:rPr>
              <a:t>Word</a:t>
            </a:r>
            <a:r>
              <a:rPr lang="en-GB" sz="4000" b="1" dirty="0">
                <a:latin typeface="Times New Roman" panose="02020603050405020304" pitchFamily="18" charset="0"/>
                <a:cs typeface="Times New Roman" panose="02020603050405020304" pitchFamily="18" charset="0"/>
              </a:rPr>
              <a:t> – </a:t>
            </a:r>
            <a:r>
              <a:rPr lang="en-GB" sz="4000" dirty="0">
                <a:latin typeface="Times New Roman" panose="02020603050405020304" pitchFamily="18" charset="0"/>
                <a:cs typeface="Times New Roman" panose="02020603050405020304" pitchFamily="18" charset="0"/>
              </a:rPr>
              <a:t>No other!</a:t>
            </a:r>
          </a:p>
          <a:p>
            <a:r>
              <a:rPr lang="en-GB" sz="4000" dirty="0">
                <a:latin typeface="Times New Roman" panose="02020603050405020304" pitchFamily="18" charset="0"/>
                <a:cs typeface="Times New Roman" panose="02020603050405020304" pitchFamily="18" charset="0"/>
              </a:rPr>
              <a:t>Let it </a:t>
            </a:r>
            <a:r>
              <a:rPr lang="en-GB" sz="4000" b="1" dirty="0">
                <a:latin typeface="Times New Roman" panose="02020603050405020304" pitchFamily="18" charset="0"/>
                <a:cs typeface="Times New Roman" panose="02020603050405020304" pitchFamily="18" charset="0"/>
              </a:rPr>
              <a:t>dwell </a:t>
            </a:r>
            <a:r>
              <a:rPr lang="en-GB" sz="4000" dirty="0">
                <a:latin typeface="Times New Roman" panose="02020603050405020304" pitchFamily="18" charset="0"/>
                <a:cs typeface="Times New Roman" panose="02020603050405020304" pitchFamily="18" charset="0"/>
              </a:rPr>
              <a:t>in us individually</a:t>
            </a:r>
          </a:p>
          <a:p>
            <a:r>
              <a:rPr lang="en-GB" sz="3900" b="1" dirty="0">
                <a:latin typeface="Times New Roman" panose="02020603050405020304" pitchFamily="18" charset="0"/>
                <a:cs typeface="Times New Roman" panose="02020603050405020304" pitchFamily="18" charset="0"/>
              </a:rPr>
              <a:t>Read</a:t>
            </a:r>
            <a:r>
              <a:rPr lang="en-GB" sz="3900" dirty="0">
                <a:latin typeface="Times New Roman" panose="02020603050405020304" pitchFamily="18" charset="0"/>
                <a:cs typeface="Times New Roman" panose="02020603050405020304" pitchFamily="18" charset="0"/>
              </a:rPr>
              <a:t> it, </a:t>
            </a:r>
            <a:r>
              <a:rPr lang="en-GB" sz="3900" b="1" dirty="0">
                <a:latin typeface="Times New Roman" panose="02020603050405020304" pitchFamily="18" charset="0"/>
                <a:cs typeface="Times New Roman" panose="02020603050405020304" pitchFamily="18" charset="0"/>
              </a:rPr>
              <a:t>meditate</a:t>
            </a:r>
            <a:r>
              <a:rPr lang="en-GB" sz="3900" dirty="0">
                <a:latin typeface="Times New Roman" panose="02020603050405020304" pitchFamily="18" charset="0"/>
                <a:cs typeface="Times New Roman" panose="02020603050405020304" pitchFamily="18" charset="0"/>
              </a:rPr>
              <a:t> on it, </a:t>
            </a:r>
            <a:r>
              <a:rPr lang="en-GB" sz="3900" b="1" dirty="0">
                <a:latin typeface="Times New Roman" panose="02020603050405020304" pitchFamily="18" charset="0"/>
                <a:cs typeface="Times New Roman" panose="02020603050405020304" pitchFamily="18" charset="0"/>
              </a:rPr>
              <a:t>live it </a:t>
            </a:r>
            <a:r>
              <a:rPr lang="en-GB" sz="3900" dirty="0">
                <a:latin typeface="Times New Roman" panose="02020603050405020304" pitchFamily="18" charset="0"/>
                <a:cs typeface="Times New Roman" panose="02020603050405020304" pitchFamily="18" charset="0"/>
              </a:rPr>
              <a:t>out &amp; </a:t>
            </a:r>
            <a:r>
              <a:rPr lang="en-GB" sz="3900" b="1" dirty="0">
                <a:latin typeface="Times New Roman" panose="02020603050405020304" pitchFamily="18" charset="0"/>
                <a:cs typeface="Times New Roman" panose="02020603050405020304" pitchFamily="18" charset="0"/>
              </a:rPr>
              <a:t>be thankful </a:t>
            </a:r>
            <a:r>
              <a:rPr lang="en-GB" sz="3900" dirty="0">
                <a:latin typeface="Times New Roman" panose="02020603050405020304" pitchFamily="18" charset="0"/>
                <a:cs typeface="Times New Roman" panose="02020603050405020304" pitchFamily="18" charset="0"/>
              </a:rPr>
              <a:t>for it</a:t>
            </a:r>
          </a:p>
          <a:p>
            <a:pPr marL="274320" lvl="1" indent="0">
              <a:buNone/>
            </a:pPr>
            <a:endParaRPr lang="en-GB" sz="2000" dirty="0">
              <a:latin typeface="Times New Roman" panose="02020603050405020304" pitchFamily="18" charset="0"/>
              <a:cs typeface="Times New Roman" panose="02020603050405020304" pitchFamily="18" charset="0"/>
            </a:endParaRPr>
          </a:p>
          <a:p>
            <a:pPr marL="274320" lvl="1" indent="0">
              <a:buNone/>
            </a:pPr>
            <a:r>
              <a:rPr lang="en-GB" sz="3600" dirty="0">
                <a:latin typeface="Times New Roman" panose="02020603050405020304" pitchFamily="18" charset="0"/>
                <a:cs typeface="Times New Roman" panose="02020603050405020304" pitchFamily="18" charset="0"/>
              </a:rPr>
              <a:t>Amen!</a:t>
            </a:r>
          </a:p>
        </p:txBody>
      </p:sp>
    </p:spTree>
    <p:extLst>
      <p:ext uri="{BB962C8B-B14F-4D97-AF65-F5344CB8AC3E}">
        <p14:creationId xmlns:p14="http://schemas.microsoft.com/office/powerpoint/2010/main" val="2742000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1062" y="89807"/>
            <a:ext cx="11383860" cy="5909310"/>
          </a:xfrm>
          <a:prstGeom prst="rect">
            <a:avLst/>
          </a:prstGeom>
          <a:noFill/>
        </p:spPr>
        <p:txBody>
          <a:bodyPr wrap="square" rtlCol="0">
            <a:spAutoFit/>
          </a:bodyPr>
          <a:lstStyle/>
          <a:p>
            <a:endParaRPr lang="en-US" sz="3600" dirty="0">
              <a:latin typeface="Times New Roman" panose="02020603050405020304" pitchFamily="18" charset="0"/>
              <a:cs typeface="Times New Roman" panose="02020603050405020304" pitchFamily="18" charset="0"/>
            </a:endParaRPr>
          </a:p>
          <a:p>
            <a:pPr algn="ctr"/>
            <a:r>
              <a:rPr lang="en-US" sz="4800" b="1" u="sng" dirty="0">
                <a:latin typeface="Times New Roman" panose="02020603050405020304" pitchFamily="18" charset="0"/>
                <a:cs typeface="Times New Roman" panose="02020603050405020304" pitchFamily="18" charset="0"/>
              </a:rPr>
              <a:t>Colossians 3:12-15 reminder:</a:t>
            </a:r>
          </a:p>
          <a:p>
            <a:endParaRPr lang="en-US" sz="3600" dirty="0">
              <a:latin typeface="Times New Roman" panose="02020603050405020304" pitchFamily="18" charset="0"/>
              <a:cs typeface="Times New Roman" panose="02020603050405020304" pitchFamily="18" charset="0"/>
            </a:endParaRPr>
          </a:p>
          <a:p>
            <a:r>
              <a:rPr lang="en-US" sz="3600" dirty="0">
                <a:solidFill>
                  <a:srgbClr val="C00000"/>
                </a:solidFill>
                <a:latin typeface="Times New Roman" panose="02020603050405020304" pitchFamily="18" charset="0"/>
                <a:cs typeface="Times New Roman" panose="02020603050405020304" pitchFamily="18" charset="0"/>
              </a:rPr>
              <a:t>Vs.12 </a:t>
            </a:r>
            <a:r>
              <a:rPr lang="en-US" sz="3600" dirty="0">
                <a:latin typeface="Times New Roman" panose="02020603050405020304" pitchFamily="18" charset="0"/>
                <a:cs typeface="Times New Roman" panose="02020603050405020304" pitchFamily="18" charset="0"/>
              </a:rPr>
              <a:t>The spiritual clothes we are to wear:</a:t>
            </a:r>
          </a:p>
          <a:p>
            <a:r>
              <a:rPr lang="en-GB" sz="3600" b="1" dirty="0">
                <a:latin typeface="Times New Roman" panose="02020603050405020304" pitchFamily="18" charset="0"/>
                <a:cs typeface="Times New Roman" panose="02020603050405020304" pitchFamily="18" charset="0"/>
              </a:rPr>
              <a:t>Compassion, Kindness, Humility, Gentleness &amp; Patience.</a:t>
            </a:r>
          </a:p>
          <a:p>
            <a:endParaRPr lang="en-US" sz="2000" b="1" dirty="0">
              <a:latin typeface="Times New Roman" panose="02020603050405020304" pitchFamily="18" charset="0"/>
              <a:cs typeface="Times New Roman" panose="02020603050405020304" pitchFamily="18" charset="0"/>
            </a:endParaRPr>
          </a:p>
          <a:p>
            <a:r>
              <a:rPr lang="en-US" sz="3600" dirty="0">
                <a:solidFill>
                  <a:srgbClr val="C00000"/>
                </a:solidFill>
                <a:latin typeface="Times New Roman" panose="02020603050405020304" pitchFamily="18" charset="0"/>
                <a:cs typeface="Times New Roman" panose="02020603050405020304" pitchFamily="18" charset="0"/>
              </a:rPr>
              <a:t>Vs.13 </a:t>
            </a:r>
            <a:r>
              <a:rPr lang="en-US" sz="3600" dirty="0">
                <a:latin typeface="Times New Roman" panose="02020603050405020304" pitchFamily="18" charset="0"/>
                <a:cs typeface="Times New Roman" panose="02020603050405020304" pitchFamily="18" charset="0"/>
              </a:rPr>
              <a:t>The reminder to put up with each other &amp; to </a:t>
            </a:r>
            <a:r>
              <a:rPr lang="en-US" sz="3600" b="1" dirty="0">
                <a:latin typeface="Times New Roman" panose="02020603050405020304" pitchFamily="18" charset="0"/>
                <a:cs typeface="Times New Roman" panose="02020603050405020304" pitchFamily="18" charset="0"/>
              </a:rPr>
              <a:t>Forgive.</a:t>
            </a:r>
            <a:endParaRPr lang="en-US" sz="36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3600" dirty="0">
                <a:solidFill>
                  <a:srgbClr val="C00000"/>
                </a:solidFill>
                <a:latin typeface="Times New Roman" panose="02020603050405020304" pitchFamily="18" charset="0"/>
                <a:cs typeface="Times New Roman" panose="02020603050405020304" pitchFamily="18" charset="0"/>
              </a:rPr>
              <a:t>Vs.14 </a:t>
            </a:r>
            <a:r>
              <a:rPr lang="en-US" sz="3600" dirty="0">
                <a:latin typeface="Times New Roman" panose="02020603050405020304" pitchFamily="18" charset="0"/>
                <a:cs typeface="Times New Roman" panose="02020603050405020304" pitchFamily="18" charset="0"/>
              </a:rPr>
              <a:t>To put on </a:t>
            </a:r>
            <a:r>
              <a:rPr lang="en-US" sz="3600" b="1" dirty="0">
                <a:latin typeface="Times New Roman" panose="02020603050405020304" pitchFamily="18" charset="0"/>
                <a:cs typeface="Times New Roman" panose="02020603050405020304" pitchFamily="18" charset="0"/>
              </a:rPr>
              <a:t>Love.</a:t>
            </a:r>
            <a:endParaRPr lang="en-US" sz="36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3600" dirty="0">
                <a:solidFill>
                  <a:srgbClr val="C00000"/>
                </a:solidFill>
                <a:latin typeface="Times New Roman" panose="02020603050405020304" pitchFamily="18" charset="0"/>
                <a:cs typeface="Times New Roman" panose="02020603050405020304" pitchFamily="18" charset="0"/>
              </a:rPr>
              <a:t>Vs.15 </a:t>
            </a:r>
            <a:r>
              <a:rPr lang="en-US" sz="3600" dirty="0">
                <a:latin typeface="Times New Roman" panose="02020603050405020304" pitchFamily="18" charset="0"/>
                <a:cs typeface="Times New Roman" panose="02020603050405020304" pitchFamily="18" charset="0"/>
              </a:rPr>
              <a:t>To let Christ’s </a:t>
            </a:r>
            <a:r>
              <a:rPr lang="en-US" sz="3600" b="1" dirty="0">
                <a:latin typeface="Times New Roman" panose="02020603050405020304" pitchFamily="18" charset="0"/>
                <a:cs typeface="Times New Roman" panose="02020603050405020304" pitchFamily="18" charset="0"/>
              </a:rPr>
              <a:t>Peace</a:t>
            </a:r>
            <a:r>
              <a:rPr lang="en-US" sz="3600" dirty="0">
                <a:latin typeface="Times New Roman" panose="02020603050405020304" pitchFamily="18" charset="0"/>
                <a:cs typeface="Times New Roman" panose="02020603050405020304" pitchFamily="18" charset="0"/>
              </a:rPr>
              <a:t> rule! </a:t>
            </a:r>
          </a:p>
          <a:p>
            <a:r>
              <a:rPr lang="en-US" dirty="0"/>
              <a:t> </a:t>
            </a:r>
            <a:endParaRPr lang="en-GB" dirty="0"/>
          </a:p>
        </p:txBody>
      </p:sp>
    </p:spTree>
    <p:extLst>
      <p:ext uri="{BB962C8B-B14F-4D97-AF65-F5344CB8AC3E}">
        <p14:creationId xmlns:p14="http://schemas.microsoft.com/office/powerpoint/2010/main" val="3051268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FBA8B-FB32-9C19-393C-5F8FAE47CD16}"/>
              </a:ext>
            </a:extLst>
          </p:cNvPr>
          <p:cNvSpPr>
            <a:spLocks noGrp="1"/>
          </p:cNvSpPr>
          <p:nvPr>
            <p:ph type="title"/>
          </p:nvPr>
        </p:nvSpPr>
        <p:spPr>
          <a:xfrm>
            <a:off x="301701" y="72775"/>
            <a:ext cx="11588597" cy="1609344"/>
          </a:xfrm>
        </p:spPr>
        <p:txBody>
          <a:bodyPr>
            <a:noAutofit/>
          </a:bodyPr>
          <a:lstStyle/>
          <a:p>
            <a:pPr algn="ctr"/>
            <a:r>
              <a:rPr lang="en-GB" sz="4800" b="1" dirty="0">
                <a:latin typeface="Times New Roman" panose="02020603050405020304" pitchFamily="18" charset="0"/>
                <a:cs typeface="Times New Roman" panose="02020603050405020304" pitchFamily="18" charset="0"/>
              </a:rPr>
              <a:t>Colossians 3:16</a:t>
            </a:r>
            <a:br>
              <a:rPr lang="en-GB" sz="4800" b="1" dirty="0">
                <a:latin typeface="Times New Roman" panose="02020603050405020304" pitchFamily="18" charset="0"/>
                <a:cs typeface="Times New Roman" panose="02020603050405020304" pitchFamily="18" charset="0"/>
              </a:rPr>
            </a:br>
            <a:r>
              <a:rPr lang="en-GB" sz="4800" b="1" u="sng" dirty="0">
                <a:latin typeface="Times New Roman" panose="02020603050405020304" pitchFamily="18" charset="0"/>
                <a:cs typeface="Times New Roman" panose="02020603050405020304" pitchFamily="18" charset="0"/>
              </a:rPr>
              <a:t>Let the Word of Christ dwell in you Richly!</a:t>
            </a:r>
          </a:p>
        </p:txBody>
      </p:sp>
      <p:sp>
        <p:nvSpPr>
          <p:cNvPr id="3" name="Content Placeholder 2">
            <a:extLst>
              <a:ext uri="{FF2B5EF4-FFF2-40B4-BE49-F238E27FC236}">
                <a16:creationId xmlns:a16="http://schemas.microsoft.com/office/drawing/2014/main" id="{D57BDBCF-677B-A9D5-2F28-975AA41585F0}"/>
              </a:ext>
            </a:extLst>
          </p:cNvPr>
          <p:cNvSpPr>
            <a:spLocks noGrp="1"/>
          </p:cNvSpPr>
          <p:nvPr>
            <p:ph idx="1"/>
          </p:nvPr>
        </p:nvSpPr>
        <p:spPr>
          <a:xfrm>
            <a:off x="377201" y="1584681"/>
            <a:ext cx="11367385" cy="4894031"/>
          </a:xfrm>
        </p:spPr>
        <p:txBody>
          <a:bodyPr>
            <a:normAutofit/>
          </a:bodyPr>
          <a:lstStyle/>
          <a:p>
            <a:r>
              <a:rPr lang="en-GB" sz="4000" b="1" dirty="0">
                <a:latin typeface="Times New Roman" panose="02020603050405020304" pitchFamily="18" charset="0"/>
                <a:cs typeface="Times New Roman" panose="02020603050405020304" pitchFamily="18" charset="0"/>
              </a:rPr>
              <a:t>This is Christ’s Word – </a:t>
            </a:r>
            <a:r>
              <a:rPr lang="en-GB" sz="4000" dirty="0">
                <a:latin typeface="Times New Roman" panose="02020603050405020304" pitchFamily="18" charset="0"/>
                <a:cs typeface="Times New Roman" panose="02020603050405020304" pitchFamily="18" charset="0"/>
              </a:rPr>
              <a:t>No other!</a:t>
            </a:r>
          </a:p>
          <a:p>
            <a:r>
              <a:rPr lang="en-GB" sz="4000" dirty="0">
                <a:latin typeface="Times New Roman" panose="02020603050405020304" pitchFamily="18" charset="0"/>
                <a:cs typeface="Times New Roman" panose="02020603050405020304" pitchFamily="18" charset="0"/>
              </a:rPr>
              <a:t>Let it </a:t>
            </a:r>
            <a:r>
              <a:rPr lang="en-GB" sz="4000" b="1" dirty="0">
                <a:latin typeface="Times New Roman" panose="02020603050405020304" pitchFamily="18" charset="0"/>
                <a:cs typeface="Times New Roman" panose="02020603050405020304" pitchFamily="18" charset="0"/>
              </a:rPr>
              <a:t>dwell </a:t>
            </a:r>
            <a:r>
              <a:rPr lang="en-GB" sz="4000" dirty="0">
                <a:latin typeface="Times New Roman" panose="02020603050405020304" pitchFamily="18" charset="0"/>
                <a:cs typeface="Times New Roman" panose="02020603050405020304" pitchFamily="18" charset="0"/>
              </a:rPr>
              <a:t>in us individually </a:t>
            </a:r>
            <a:endParaRPr lang="en-GB" sz="2000" b="1" dirty="0">
              <a:latin typeface="Times New Roman" panose="02020603050405020304" pitchFamily="18" charset="0"/>
              <a:cs typeface="Times New Roman" panose="02020603050405020304" pitchFamily="18" charset="0"/>
            </a:endParaRPr>
          </a:p>
          <a:p>
            <a:pPr marL="274320" lvl="1" indent="0">
              <a:buNone/>
            </a:pPr>
            <a:r>
              <a:rPr lang="en-GB" sz="3600" b="1" dirty="0">
                <a:latin typeface="Times New Roman" panose="02020603050405020304" pitchFamily="18" charset="0"/>
                <a:cs typeface="Times New Roman" panose="02020603050405020304" pitchFamily="18" charset="0"/>
              </a:rPr>
              <a:t>1- Read it</a:t>
            </a:r>
          </a:p>
          <a:p>
            <a:pPr marL="274320" lvl="1" indent="0">
              <a:buNone/>
            </a:pPr>
            <a:r>
              <a:rPr lang="en-GB" sz="3600" b="1" dirty="0">
                <a:latin typeface="Times New Roman" panose="02020603050405020304" pitchFamily="18" charset="0"/>
                <a:cs typeface="Times New Roman" panose="02020603050405020304" pitchFamily="18" charset="0"/>
              </a:rPr>
              <a:t>2- Meditate on it</a:t>
            </a:r>
          </a:p>
          <a:p>
            <a:pPr marL="274320" lvl="1" indent="0">
              <a:buNone/>
            </a:pPr>
            <a:r>
              <a:rPr lang="en-GB" sz="3600" b="1" dirty="0">
                <a:latin typeface="Times New Roman" panose="02020603050405020304" pitchFamily="18" charset="0"/>
                <a:cs typeface="Times New Roman" panose="02020603050405020304" pitchFamily="18" charset="0"/>
              </a:rPr>
              <a:t>3- Live it out</a:t>
            </a:r>
          </a:p>
          <a:p>
            <a:pPr marL="274320" lvl="1" indent="0">
              <a:buNone/>
            </a:pPr>
            <a:r>
              <a:rPr lang="en-GB" sz="3600" b="1" dirty="0">
                <a:latin typeface="Times New Roman" panose="02020603050405020304" pitchFamily="18" charset="0"/>
                <a:cs typeface="Times New Roman" panose="02020603050405020304" pitchFamily="18" charset="0"/>
              </a:rPr>
              <a:t>4- Thankfulness for it </a:t>
            </a:r>
          </a:p>
        </p:txBody>
      </p:sp>
      <p:sp>
        <p:nvSpPr>
          <p:cNvPr id="6" name="Subtitle 2">
            <a:extLst>
              <a:ext uri="{FF2B5EF4-FFF2-40B4-BE49-F238E27FC236}">
                <a16:creationId xmlns:a16="http://schemas.microsoft.com/office/drawing/2014/main" id="{A1C05964-F7E6-517D-9FE2-7C4FEDB40B49}"/>
              </a:ext>
            </a:extLst>
          </p:cNvPr>
          <p:cNvSpPr txBox="1">
            <a:spLocks/>
          </p:cNvSpPr>
          <p:nvPr/>
        </p:nvSpPr>
        <p:spPr>
          <a:xfrm>
            <a:off x="8687051" y="6172200"/>
            <a:ext cx="2817052" cy="613025"/>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0" indent="0">
              <a:buNone/>
            </a:pPr>
            <a:endParaRPr lang="en-GB" sz="3600" dirty="0"/>
          </a:p>
        </p:txBody>
      </p:sp>
    </p:spTree>
    <p:extLst>
      <p:ext uri="{BB962C8B-B14F-4D97-AF65-F5344CB8AC3E}">
        <p14:creationId xmlns:p14="http://schemas.microsoft.com/office/powerpoint/2010/main" val="3694773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6502" y="543037"/>
            <a:ext cx="11509696" cy="6424836"/>
          </a:xfrm>
          <a:prstGeom prst="rect">
            <a:avLst/>
          </a:prstGeom>
          <a:noFill/>
        </p:spPr>
        <p:txBody>
          <a:bodyPr wrap="square" rtlCol="0">
            <a:spAutoFit/>
          </a:bodyPr>
          <a:lstStyle/>
          <a:p>
            <a:pPr algn="ctr"/>
            <a:r>
              <a:rPr lang="en-GB" sz="3550" b="1" i="1" dirty="0">
                <a:solidFill>
                  <a:srgbClr val="C00000"/>
                </a:solidFill>
                <a:latin typeface="Times New Roman" panose="02020603050405020304" pitchFamily="18" charset="0"/>
                <a:cs typeface="Times New Roman" panose="02020603050405020304" pitchFamily="18" charset="0"/>
              </a:rPr>
              <a:t>“Let the word of Christ dwell in you.”</a:t>
            </a:r>
            <a:r>
              <a:rPr lang="en-GB" sz="3550" b="1" i="1" dirty="0">
                <a:latin typeface="Times New Roman" panose="02020603050405020304" pitchFamily="18" charset="0"/>
                <a:cs typeface="Times New Roman" panose="02020603050405020304" pitchFamily="18" charset="0"/>
              </a:rPr>
              <a:t> </a:t>
            </a:r>
            <a:r>
              <a:rPr lang="en-GB" sz="3550" i="1" dirty="0">
                <a:solidFill>
                  <a:schemeClr val="accent1">
                    <a:lumMod val="50000"/>
                  </a:schemeClr>
                </a:solidFill>
                <a:latin typeface="Times New Roman" panose="02020603050405020304" pitchFamily="18" charset="0"/>
                <a:cs typeface="Times New Roman" panose="02020603050405020304" pitchFamily="18" charset="0"/>
              </a:rPr>
              <a:t>Remember, dear friends, that Christ Himself is the Word of God, and recollect also that the Scriptures are the word of the God. They are "the word of Christ." I think that they will be all the sweeter to you if you realize that they speak to you of Christ, that He is the sum and substance of them, that they direct you to Christ, in fact, as John says of his Gospel </a:t>
            </a:r>
            <a:r>
              <a:rPr lang="en-GB" sz="3550" i="1" dirty="0">
                <a:solidFill>
                  <a:srgbClr val="C00000"/>
                </a:solidFill>
                <a:latin typeface="Times New Roman" panose="02020603050405020304" pitchFamily="18" charset="0"/>
                <a:cs typeface="Times New Roman" panose="02020603050405020304" pitchFamily="18" charset="0"/>
              </a:rPr>
              <a:t>“but these are written that you may believe that Jesus is the Christ, the Son of God, and that believing you may have life in His name.”</a:t>
            </a:r>
          </a:p>
          <a:p>
            <a:endParaRPr lang="en-GB" sz="2000" dirty="0">
              <a:latin typeface="Times New Roman" panose="02020603050405020304" pitchFamily="18" charset="0"/>
              <a:cs typeface="Times New Roman" panose="02020603050405020304" pitchFamily="18" charset="0"/>
            </a:endParaRPr>
          </a:p>
          <a:p>
            <a:pPr algn="ctr"/>
            <a:r>
              <a:rPr lang="en-GB" sz="3600" b="1" i="1" dirty="0">
                <a:solidFill>
                  <a:schemeClr val="accent1">
                    <a:lumMod val="50000"/>
                  </a:schemeClr>
                </a:solidFill>
                <a:latin typeface="Times New Roman" panose="02020603050405020304" pitchFamily="18" charset="0"/>
                <a:cs typeface="Times New Roman" panose="02020603050405020304" pitchFamily="18" charset="0"/>
              </a:rPr>
              <a:t>Charles Spurgeon </a:t>
            </a:r>
            <a:r>
              <a:rPr lang="en-GB" sz="3400" i="1" dirty="0">
                <a:latin typeface="Times New Roman" panose="02020603050405020304" pitchFamily="18" charset="0"/>
                <a:cs typeface="Times New Roman" panose="02020603050405020304" pitchFamily="18" charset="0"/>
              </a:rPr>
              <a:t>(</a:t>
            </a:r>
            <a:r>
              <a:rPr lang="en-GB" sz="3400" i="1" dirty="0">
                <a:solidFill>
                  <a:srgbClr val="C00000"/>
                </a:solidFill>
                <a:latin typeface="Times New Roman" panose="02020603050405020304" pitchFamily="18" charset="0"/>
                <a:cs typeface="Times New Roman" panose="02020603050405020304" pitchFamily="18" charset="0"/>
              </a:rPr>
              <a:t>Col. 3:16 </a:t>
            </a:r>
            <a:r>
              <a:rPr lang="en-GB" sz="3400" i="1" dirty="0">
                <a:latin typeface="Times New Roman" panose="02020603050405020304" pitchFamily="18" charset="0"/>
                <a:cs typeface="Times New Roman" panose="02020603050405020304" pitchFamily="18" charset="0"/>
              </a:rPr>
              <a:t>&amp; </a:t>
            </a:r>
            <a:r>
              <a:rPr lang="en-GB" sz="3400" i="1" dirty="0">
                <a:solidFill>
                  <a:srgbClr val="C00000"/>
                </a:solidFill>
                <a:latin typeface="Times New Roman" panose="02020603050405020304" pitchFamily="18" charset="0"/>
                <a:cs typeface="Times New Roman" panose="02020603050405020304" pitchFamily="18" charset="0"/>
              </a:rPr>
              <a:t>John 20:31</a:t>
            </a:r>
            <a:r>
              <a:rPr lang="en-GB" sz="3400" i="1" dirty="0">
                <a:latin typeface="Times New Roman" panose="02020603050405020304" pitchFamily="18" charset="0"/>
                <a:cs typeface="Times New Roman" panose="02020603050405020304" pitchFamily="18" charset="0"/>
              </a:rPr>
              <a:t>)</a:t>
            </a:r>
          </a:p>
          <a:p>
            <a:r>
              <a:rPr lang="en-GB" sz="3600" b="1" dirty="0">
                <a:latin typeface="Times New Roman" panose="02020603050405020304" pitchFamily="18" charset="0"/>
                <a:cs typeface="Times New Roman" panose="02020603050405020304" pitchFamily="18" charset="0"/>
              </a:rPr>
              <a:t> </a:t>
            </a:r>
            <a:endParaRPr lang="en-GB"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03488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7BDBCF-677B-A9D5-2F28-975AA41585F0}"/>
              </a:ext>
            </a:extLst>
          </p:cNvPr>
          <p:cNvSpPr>
            <a:spLocks noGrp="1"/>
          </p:cNvSpPr>
          <p:nvPr>
            <p:ph idx="1"/>
          </p:nvPr>
        </p:nvSpPr>
        <p:spPr>
          <a:xfrm>
            <a:off x="971473" y="3200317"/>
            <a:ext cx="10532630" cy="4894031"/>
          </a:xfrm>
        </p:spPr>
        <p:txBody>
          <a:bodyPr>
            <a:normAutofit/>
          </a:bodyPr>
          <a:lstStyle/>
          <a:p>
            <a:pPr marL="0" indent="0" algn="ctr">
              <a:buNone/>
            </a:pPr>
            <a:endParaRPr lang="en-GB" sz="3600" b="1" baseline="30000" dirty="0">
              <a:latin typeface="Times New Roman" panose="02020603050405020304" pitchFamily="18" charset="0"/>
              <a:cs typeface="Times New Roman" panose="02020603050405020304" pitchFamily="18" charset="0"/>
            </a:endParaRPr>
          </a:p>
          <a:p>
            <a:pPr marL="0" indent="0" algn="ctr">
              <a:buNone/>
            </a:pPr>
            <a:r>
              <a:rPr lang="en-GB" sz="3600" dirty="0">
                <a:solidFill>
                  <a:srgbClr val="C00000"/>
                </a:solidFill>
                <a:latin typeface="Times New Roman" panose="02020603050405020304" pitchFamily="18" charset="0"/>
                <a:cs typeface="Times New Roman" panose="02020603050405020304" pitchFamily="18" charset="0"/>
              </a:rPr>
              <a:t>‘For everything that was written in the past was written to teach us, so that through the endurance taught in the Scriptures and the encouragement they provide we might have hope.’  </a:t>
            </a:r>
          </a:p>
          <a:p>
            <a:pPr marL="0" indent="0" algn="ctr">
              <a:buNone/>
            </a:pPr>
            <a:r>
              <a:rPr lang="en-GB" sz="3200" b="1" dirty="0">
                <a:solidFill>
                  <a:srgbClr val="C00000"/>
                </a:solidFill>
                <a:latin typeface="Times New Roman" panose="02020603050405020304" pitchFamily="18" charset="0"/>
                <a:cs typeface="Times New Roman" panose="02020603050405020304" pitchFamily="18" charset="0"/>
              </a:rPr>
              <a:t>Romans 15:4</a:t>
            </a:r>
            <a:endParaRPr lang="en-GB" sz="3200" dirty="0">
              <a:solidFill>
                <a:srgbClr val="C00000"/>
              </a:solidFill>
              <a:latin typeface="Times New Roman" panose="02020603050405020304" pitchFamily="18" charset="0"/>
              <a:cs typeface="Times New Roman" panose="02020603050405020304" pitchFamily="18" charset="0"/>
            </a:endParaRPr>
          </a:p>
          <a:p>
            <a:pPr marL="0" indent="0">
              <a:buNone/>
            </a:pPr>
            <a:endParaRPr lang="en-GB" sz="3600" b="1" dirty="0">
              <a:latin typeface="Times New Roman" panose="02020603050405020304" pitchFamily="18" charset="0"/>
              <a:cs typeface="Times New Roman" panose="02020603050405020304" pitchFamily="18" charset="0"/>
            </a:endParaRPr>
          </a:p>
          <a:p>
            <a:pPr marL="274320" lvl="1" indent="0">
              <a:buNone/>
            </a:pPr>
            <a:endParaRPr lang="en-GB" sz="3600" b="1" dirty="0">
              <a:latin typeface="Times New Roman" panose="02020603050405020304" pitchFamily="18" charset="0"/>
              <a:cs typeface="Times New Roman" panose="02020603050405020304" pitchFamily="18" charset="0"/>
            </a:endParaRPr>
          </a:p>
        </p:txBody>
      </p:sp>
      <p:sp>
        <p:nvSpPr>
          <p:cNvPr id="6" name="Subtitle 2">
            <a:extLst>
              <a:ext uri="{FF2B5EF4-FFF2-40B4-BE49-F238E27FC236}">
                <a16:creationId xmlns:a16="http://schemas.microsoft.com/office/drawing/2014/main" id="{A1C05964-F7E6-517D-9FE2-7C4FEDB40B49}"/>
              </a:ext>
            </a:extLst>
          </p:cNvPr>
          <p:cNvSpPr txBox="1">
            <a:spLocks/>
          </p:cNvSpPr>
          <p:nvPr/>
        </p:nvSpPr>
        <p:spPr>
          <a:xfrm>
            <a:off x="8687051" y="6172200"/>
            <a:ext cx="2817052" cy="613025"/>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0" indent="0">
              <a:buNone/>
            </a:pPr>
            <a:endParaRPr lang="en-GB" sz="3600" dirty="0"/>
          </a:p>
        </p:txBody>
      </p:sp>
      <p:sp>
        <p:nvSpPr>
          <p:cNvPr id="8" name="Title 1">
            <a:extLst>
              <a:ext uri="{FF2B5EF4-FFF2-40B4-BE49-F238E27FC236}">
                <a16:creationId xmlns:a16="http://schemas.microsoft.com/office/drawing/2014/main" id="{DF176EE5-7651-987B-E553-3121F646EF28}"/>
              </a:ext>
            </a:extLst>
          </p:cNvPr>
          <p:cNvSpPr>
            <a:spLocks noGrp="1"/>
          </p:cNvSpPr>
          <p:nvPr>
            <p:ph type="title"/>
          </p:nvPr>
        </p:nvSpPr>
        <p:spPr>
          <a:xfrm>
            <a:off x="301699" y="72775"/>
            <a:ext cx="11588597" cy="1609344"/>
          </a:xfrm>
        </p:spPr>
        <p:txBody>
          <a:bodyPr>
            <a:noAutofit/>
          </a:bodyPr>
          <a:lstStyle/>
          <a:p>
            <a:pPr algn="ctr"/>
            <a:r>
              <a:rPr lang="en-GB" sz="4800" b="1" dirty="0">
                <a:latin typeface="Times New Roman" panose="02020603050405020304" pitchFamily="18" charset="0"/>
                <a:cs typeface="Times New Roman" panose="02020603050405020304" pitchFamily="18" charset="0"/>
              </a:rPr>
              <a:t>Colossians 3:16</a:t>
            </a:r>
            <a:br>
              <a:rPr lang="en-GB" sz="4800" b="1" dirty="0">
                <a:latin typeface="Times New Roman" panose="02020603050405020304" pitchFamily="18" charset="0"/>
                <a:cs typeface="Times New Roman" panose="02020603050405020304" pitchFamily="18" charset="0"/>
              </a:rPr>
            </a:br>
            <a:r>
              <a:rPr lang="en-GB" sz="4800" b="1" u="sng" dirty="0">
                <a:latin typeface="Times New Roman" panose="02020603050405020304" pitchFamily="18" charset="0"/>
                <a:cs typeface="Times New Roman" panose="02020603050405020304" pitchFamily="18" charset="0"/>
              </a:rPr>
              <a:t>Let the Word of Christ dwell in you Richly!</a:t>
            </a:r>
          </a:p>
        </p:txBody>
      </p:sp>
      <p:sp>
        <p:nvSpPr>
          <p:cNvPr id="11" name="Content Placeholder 2">
            <a:extLst>
              <a:ext uri="{FF2B5EF4-FFF2-40B4-BE49-F238E27FC236}">
                <a16:creationId xmlns:a16="http://schemas.microsoft.com/office/drawing/2014/main" id="{0DE91747-3E18-9575-5661-18A5E28BC80B}"/>
              </a:ext>
            </a:extLst>
          </p:cNvPr>
          <p:cNvSpPr txBox="1">
            <a:spLocks/>
          </p:cNvSpPr>
          <p:nvPr/>
        </p:nvSpPr>
        <p:spPr>
          <a:xfrm>
            <a:off x="377201" y="1584681"/>
            <a:ext cx="11367385" cy="489403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4000" b="1" dirty="0">
                <a:latin typeface="Times New Roman" panose="02020603050405020304" pitchFamily="18" charset="0"/>
                <a:cs typeface="Times New Roman" panose="02020603050405020304" pitchFamily="18" charset="0"/>
              </a:rPr>
              <a:t>This is Christ’s Word – </a:t>
            </a:r>
            <a:r>
              <a:rPr lang="en-GB" sz="4000" dirty="0">
                <a:latin typeface="Times New Roman" panose="02020603050405020304" pitchFamily="18" charset="0"/>
                <a:cs typeface="Times New Roman" panose="02020603050405020304" pitchFamily="18" charset="0"/>
              </a:rPr>
              <a:t>No other!</a:t>
            </a:r>
          </a:p>
          <a:p>
            <a:r>
              <a:rPr lang="en-GB" sz="4000" dirty="0">
                <a:latin typeface="Times New Roman" panose="02020603050405020304" pitchFamily="18" charset="0"/>
                <a:cs typeface="Times New Roman" panose="02020603050405020304" pitchFamily="18" charset="0"/>
              </a:rPr>
              <a:t>Let it </a:t>
            </a:r>
            <a:r>
              <a:rPr lang="en-GB" sz="4000" b="1" dirty="0">
                <a:latin typeface="Times New Roman" panose="02020603050405020304" pitchFamily="18" charset="0"/>
                <a:cs typeface="Times New Roman" panose="02020603050405020304" pitchFamily="18" charset="0"/>
              </a:rPr>
              <a:t>dwell </a:t>
            </a:r>
            <a:r>
              <a:rPr lang="en-GB" sz="4000" dirty="0">
                <a:latin typeface="Times New Roman" panose="02020603050405020304" pitchFamily="18" charset="0"/>
                <a:cs typeface="Times New Roman" panose="02020603050405020304" pitchFamily="18" charset="0"/>
              </a:rPr>
              <a:t>in us individually </a:t>
            </a:r>
            <a:endParaRPr lang="en-GB" sz="2000" b="1" dirty="0">
              <a:latin typeface="Times New Roman" panose="02020603050405020304" pitchFamily="18" charset="0"/>
              <a:cs typeface="Times New Roman" panose="02020603050405020304" pitchFamily="18" charset="0"/>
            </a:endParaRPr>
          </a:p>
          <a:p>
            <a:pPr marL="274320" lvl="1" indent="0">
              <a:buFont typeface="Arial" panose="020B0604020202020204" pitchFamily="34" charset="0"/>
              <a:buNone/>
            </a:pPr>
            <a:r>
              <a:rPr lang="en-GB" sz="3600" b="1" dirty="0">
                <a:latin typeface="Times New Roman" panose="02020603050405020304" pitchFamily="18" charset="0"/>
                <a:cs typeface="Times New Roman" panose="02020603050405020304" pitchFamily="18" charset="0"/>
              </a:rPr>
              <a:t>1- Read it</a:t>
            </a:r>
          </a:p>
        </p:txBody>
      </p:sp>
    </p:spTree>
    <p:extLst>
      <p:ext uri="{BB962C8B-B14F-4D97-AF65-F5344CB8AC3E}">
        <p14:creationId xmlns:p14="http://schemas.microsoft.com/office/powerpoint/2010/main" val="396095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2B7A0E-65D9-BAAA-18CB-52F4F01748BF}"/>
            </a:ext>
          </a:extLst>
        </p:cNvPr>
        <p:cNvGrpSpPr/>
        <p:nvPr/>
      </p:nvGrpSpPr>
      <p:grpSpPr>
        <a:xfrm>
          <a:off x="0" y="0"/>
          <a:ext cx="0" cy="0"/>
          <a:chOff x="0" y="0"/>
          <a:chExt cx="0" cy="0"/>
        </a:xfrm>
      </p:grpSpPr>
      <p:sp>
        <p:nvSpPr>
          <p:cNvPr id="6" name="Subtitle 2">
            <a:extLst>
              <a:ext uri="{FF2B5EF4-FFF2-40B4-BE49-F238E27FC236}">
                <a16:creationId xmlns:a16="http://schemas.microsoft.com/office/drawing/2014/main" id="{1D0174F2-9F68-5DBC-C05F-61ED54497759}"/>
              </a:ext>
            </a:extLst>
          </p:cNvPr>
          <p:cNvSpPr txBox="1">
            <a:spLocks/>
          </p:cNvSpPr>
          <p:nvPr/>
        </p:nvSpPr>
        <p:spPr>
          <a:xfrm>
            <a:off x="8687051" y="6172200"/>
            <a:ext cx="2817052" cy="613025"/>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0" indent="0">
              <a:buNone/>
            </a:pPr>
            <a:endParaRPr lang="en-GB" sz="3600" dirty="0"/>
          </a:p>
        </p:txBody>
      </p:sp>
      <p:sp>
        <p:nvSpPr>
          <p:cNvPr id="10" name="Title 1">
            <a:extLst>
              <a:ext uri="{FF2B5EF4-FFF2-40B4-BE49-F238E27FC236}">
                <a16:creationId xmlns:a16="http://schemas.microsoft.com/office/drawing/2014/main" id="{B73090B8-436C-ECAE-449B-69943CA27E8E}"/>
              </a:ext>
            </a:extLst>
          </p:cNvPr>
          <p:cNvSpPr>
            <a:spLocks noGrp="1"/>
          </p:cNvSpPr>
          <p:nvPr>
            <p:ph type="title"/>
          </p:nvPr>
        </p:nvSpPr>
        <p:spPr>
          <a:xfrm>
            <a:off x="301699" y="72775"/>
            <a:ext cx="11588597" cy="1609344"/>
          </a:xfrm>
        </p:spPr>
        <p:txBody>
          <a:bodyPr>
            <a:noAutofit/>
          </a:bodyPr>
          <a:lstStyle/>
          <a:p>
            <a:pPr algn="ctr"/>
            <a:r>
              <a:rPr lang="en-GB" sz="4800" b="1" dirty="0">
                <a:latin typeface="Times New Roman" panose="02020603050405020304" pitchFamily="18" charset="0"/>
                <a:cs typeface="Times New Roman" panose="02020603050405020304" pitchFamily="18" charset="0"/>
              </a:rPr>
              <a:t>Colossians 3:16</a:t>
            </a:r>
            <a:br>
              <a:rPr lang="en-GB" sz="4800" b="1" dirty="0">
                <a:latin typeface="Times New Roman" panose="02020603050405020304" pitchFamily="18" charset="0"/>
                <a:cs typeface="Times New Roman" panose="02020603050405020304" pitchFamily="18" charset="0"/>
              </a:rPr>
            </a:br>
            <a:r>
              <a:rPr lang="en-GB" sz="4800" b="1" u="sng" dirty="0">
                <a:latin typeface="Times New Roman" panose="02020603050405020304" pitchFamily="18" charset="0"/>
                <a:cs typeface="Times New Roman" panose="02020603050405020304" pitchFamily="18" charset="0"/>
              </a:rPr>
              <a:t>Let the Word of Christ dwell in you Richly!</a:t>
            </a:r>
          </a:p>
        </p:txBody>
      </p:sp>
      <p:sp>
        <p:nvSpPr>
          <p:cNvPr id="11" name="Content Placeholder 2">
            <a:extLst>
              <a:ext uri="{FF2B5EF4-FFF2-40B4-BE49-F238E27FC236}">
                <a16:creationId xmlns:a16="http://schemas.microsoft.com/office/drawing/2014/main" id="{E5A8D847-F6CC-2588-604A-5D9707B71F7E}"/>
              </a:ext>
            </a:extLst>
          </p:cNvPr>
          <p:cNvSpPr txBox="1">
            <a:spLocks/>
          </p:cNvSpPr>
          <p:nvPr/>
        </p:nvSpPr>
        <p:spPr>
          <a:xfrm>
            <a:off x="377201" y="1584681"/>
            <a:ext cx="11367385" cy="489403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4000" b="1" dirty="0">
                <a:latin typeface="Times New Roman" panose="02020603050405020304" pitchFamily="18" charset="0"/>
                <a:cs typeface="Times New Roman" panose="02020603050405020304" pitchFamily="18" charset="0"/>
              </a:rPr>
              <a:t>This is Christ’s Word – </a:t>
            </a:r>
            <a:r>
              <a:rPr lang="en-GB" sz="4000" dirty="0">
                <a:latin typeface="Times New Roman" panose="02020603050405020304" pitchFamily="18" charset="0"/>
                <a:cs typeface="Times New Roman" panose="02020603050405020304" pitchFamily="18" charset="0"/>
              </a:rPr>
              <a:t>No other!</a:t>
            </a:r>
          </a:p>
          <a:p>
            <a:r>
              <a:rPr lang="en-GB" sz="4000" dirty="0">
                <a:latin typeface="Times New Roman" panose="02020603050405020304" pitchFamily="18" charset="0"/>
                <a:cs typeface="Times New Roman" panose="02020603050405020304" pitchFamily="18" charset="0"/>
              </a:rPr>
              <a:t>Let it </a:t>
            </a:r>
            <a:r>
              <a:rPr lang="en-GB" sz="4000" b="1" dirty="0">
                <a:latin typeface="Times New Roman" panose="02020603050405020304" pitchFamily="18" charset="0"/>
                <a:cs typeface="Times New Roman" panose="02020603050405020304" pitchFamily="18" charset="0"/>
              </a:rPr>
              <a:t>dwell </a:t>
            </a:r>
            <a:r>
              <a:rPr lang="en-GB" sz="4000" dirty="0">
                <a:latin typeface="Times New Roman" panose="02020603050405020304" pitchFamily="18" charset="0"/>
                <a:cs typeface="Times New Roman" panose="02020603050405020304" pitchFamily="18" charset="0"/>
              </a:rPr>
              <a:t>in us individually </a:t>
            </a:r>
            <a:endParaRPr lang="en-GB" sz="2000" b="1" dirty="0">
              <a:latin typeface="Times New Roman" panose="02020603050405020304" pitchFamily="18" charset="0"/>
              <a:cs typeface="Times New Roman" panose="02020603050405020304" pitchFamily="18" charset="0"/>
            </a:endParaRPr>
          </a:p>
          <a:p>
            <a:pPr marL="274320" lvl="1" indent="0">
              <a:buFont typeface="Arial" panose="020B0604020202020204" pitchFamily="34" charset="0"/>
              <a:buNone/>
            </a:pPr>
            <a:r>
              <a:rPr lang="en-GB" sz="3600" b="1" dirty="0">
                <a:latin typeface="Times New Roman" panose="02020603050405020304" pitchFamily="18" charset="0"/>
                <a:cs typeface="Times New Roman" panose="02020603050405020304" pitchFamily="18" charset="0"/>
              </a:rPr>
              <a:t>1- Read it</a:t>
            </a:r>
          </a:p>
          <a:p>
            <a:pPr marL="274320" lvl="1" indent="0">
              <a:buNone/>
            </a:pPr>
            <a:r>
              <a:rPr lang="en-GB" sz="3600" b="1" dirty="0">
                <a:latin typeface="Times New Roman" panose="02020603050405020304" pitchFamily="18" charset="0"/>
                <a:cs typeface="Times New Roman" panose="02020603050405020304" pitchFamily="18" charset="0"/>
              </a:rPr>
              <a:t>	You can start small (just 2-3 verses) and build up</a:t>
            </a:r>
          </a:p>
          <a:p>
            <a:pPr marL="274320" lvl="1" indent="0">
              <a:buNone/>
            </a:pPr>
            <a:r>
              <a:rPr lang="en-GB" sz="3600" b="1" dirty="0">
                <a:latin typeface="Times New Roman" panose="02020603050405020304" pitchFamily="18" charset="0"/>
                <a:cs typeface="Times New Roman" panose="02020603050405020304" pitchFamily="18" charset="0"/>
              </a:rPr>
              <a:t>	Make it a habit</a:t>
            </a:r>
          </a:p>
          <a:p>
            <a:pPr marL="274320" lvl="1" indent="0">
              <a:buFont typeface="Arial" panose="020B0604020202020204" pitchFamily="34" charset="0"/>
              <a:buNone/>
            </a:pPr>
            <a:endParaRPr lang="en-GB"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3870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636092-49A3-E3B5-D88D-B96DC3D06C5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18A8FE-357F-3389-342E-7FC02F0EF802}"/>
              </a:ext>
            </a:extLst>
          </p:cNvPr>
          <p:cNvSpPr>
            <a:spLocks noGrp="1"/>
          </p:cNvSpPr>
          <p:nvPr>
            <p:ph idx="1"/>
          </p:nvPr>
        </p:nvSpPr>
        <p:spPr>
          <a:xfrm>
            <a:off x="216413" y="3725184"/>
            <a:ext cx="11688960" cy="4894031"/>
          </a:xfrm>
        </p:spPr>
        <p:txBody>
          <a:bodyPr>
            <a:normAutofit/>
          </a:bodyPr>
          <a:lstStyle/>
          <a:p>
            <a:pPr marL="0" indent="0" algn="ctr">
              <a:buNone/>
            </a:pPr>
            <a:endParaRPr lang="en-GB" sz="3600" b="1" baseline="30000" dirty="0">
              <a:latin typeface="Times New Roman" panose="02020603050405020304" pitchFamily="18" charset="0"/>
              <a:cs typeface="Times New Roman" panose="02020603050405020304" pitchFamily="18" charset="0"/>
            </a:endParaRPr>
          </a:p>
          <a:p>
            <a:pPr marL="0" indent="0" algn="ctr">
              <a:buNone/>
            </a:pPr>
            <a:r>
              <a:rPr lang="en-GB" sz="3600" dirty="0">
                <a:solidFill>
                  <a:srgbClr val="C00000"/>
                </a:solidFill>
                <a:latin typeface="Times New Roman" panose="02020603050405020304" pitchFamily="18" charset="0"/>
                <a:cs typeface="Times New Roman" panose="02020603050405020304" pitchFamily="18" charset="0"/>
              </a:rPr>
              <a:t>‘This book of the law shall not depart from your mouth, but you shall meditate in it day and night, that you may observe to do according to all that is written in it. For then you will make your way prosperous and then you will have good success.’   </a:t>
            </a:r>
            <a:r>
              <a:rPr lang="en-GB" sz="3200" b="1" dirty="0">
                <a:solidFill>
                  <a:srgbClr val="C00000"/>
                </a:solidFill>
                <a:latin typeface="Times New Roman" panose="02020603050405020304" pitchFamily="18" charset="0"/>
                <a:cs typeface="Times New Roman" panose="02020603050405020304" pitchFamily="18" charset="0"/>
              </a:rPr>
              <a:t>Joshua 1:8</a:t>
            </a:r>
            <a:endParaRPr lang="en-GB" sz="3600" b="1" dirty="0">
              <a:latin typeface="Times New Roman" panose="02020603050405020304" pitchFamily="18" charset="0"/>
              <a:cs typeface="Times New Roman" panose="02020603050405020304" pitchFamily="18" charset="0"/>
            </a:endParaRPr>
          </a:p>
        </p:txBody>
      </p:sp>
      <p:sp>
        <p:nvSpPr>
          <p:cNvPr id="6" name="Subtitle 2">
            <a:extLst>
              <a:ext uri="{FF2B5EF4-FFF2-40B4-BE49-F238E27FC236}">
                <a16:creationId xmlns:a16="http://schemas.microsoft.com/office/drawing/2014/main" id="{3281A9CC-32BC-EBDD-2C6E-DA762D999DC6}"/>
              </a:ext>
            </a:extLst>
          </p:cNvPr>
          <p:cNvSpPr txBox="1">
            <a:spLocks/>
          </p:cNvSpPr>
          <p:nvPr/>
        </p:nvSpPr>
        <p:spPr>
          <a:xfrm>
            <a:off x="8687051" y="6172200"/>
            <a:ext cx="2817052" cy="613025"/>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0" indent="0">
              <a:buNone/>
            </a:pPr>
            <a:endParaRPr lang="en-GB" sz="3600" dirty="0"/>
          </a:p>
        </p:txBody>
      </p:sp>
      <p:sp>
        <p:nvSpPr>
          <p:cNvPr id="5" name="Title 1">
            <a:extLst>
              <a:ext uri="{FF2B5EF4-FFF2-40B4-BE49-F238E27FC236}">
                <a16:creationId xmlns:a16="http://schemas.microsoft.com/office/drawing/2014/main" id="{1B6D241C-F69D-287C-6349-FCA89A7C7586}"/>
              </a:ext>
            </a:extLst>
          </p:cNvPr>
          <p:cNvSpPr>
            <a:spLocks noGrp="1"/>
          </p:cNvSpPr>
          <p:nvPr>
            <p:ph type="title"/>
          </p:nvPr>
        </p:nvSpPr>
        <p:spPr>
          <a:xfrm>
            <a:off x="301699" y="72775"/>
            <a:ext cx="11588597" cy="1609344"/>
          </a:xfrm>
        </p:spPr>
        <p:txBody>
          <a:bodyPr>
            <a:noAutofit/>
          </a:bodyPr>
          <a:lstStyle/>
          <a:p>
            <a:pPr algn="ctr"/>
            <a:r>
              <a:rPr lang="en-GB" sz="4800" b="1" dirty="0">
                <a:latin typeface="Times New Roman" panose="02020603050405020304" pitchFamily="18" charset="0"/>
                <a:cs typeface="Times New Roman" panose="02020603050405020304" pitchFamily="18" charset="0"/>
              </a:rPr>
              <a:t>Colossians 3:16</a:t>
            </a:r>
            <a:br>
              <a:rPr lang="en-GB" sz="4800" b="1" dirty="0">
                <a:latin typeface="Times New Roman" panose="02020603050405020304" pitchFamily="18" charset="0"/>
                <a:cs typeface="Times New Roman" panose="02020603050405020304" pitchFamily="18" charset="0"/>
              </a:rPr>
            </a:br>
            <a:r>
              <a:rPr lang="en-GB" sz="4800" b="1" u="sng" dirty="0">
                <a:latin typeface="Times New Roman" panose="02020603050405020304" pitchFamily="18" charset="0"/>
                <a:cs typeface="Times New Roman" panose="02020603050405020304" pitchFamily="18" charset="0"/>
              </a:rPr>
              <a:t>Let the Word of Christ dwell in you Richly!</a:t>
            </a:r>
          </a:p>
        </p:txBody>
      </p:sp>
      <p:sp>
        <p:nvSpPr>
          <p:cNvPr id="7" name="Content Placeholder 2">
            <a:extLst>
              <a:ext uri="{FF2B5EF4-FFF2-40B4-BE49-F238E27FC236}">
                <a16:creationId xmlns:a16="http://schemas.microsoft.com/office/drawing/2014/main" id="{26E851EB-CEB5-139B-AB73-AB005FF53BC1}"/>
              </a:ext>
            </a:extLst>
          </p:cNvPr>
          <p:cNvSpPr txBox="1">
            <a:spLocks/>
          </p:cNvSpPr>
          <p:nvPr/>
        </p:nvSpPr>
        <p:spPr>
          <a:xfrm>
            <a:off x="377201" y="1584681"/>
            <a:ext cx="11367385" cy="489403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4000" b="1" dirty="0">
                <a:latin typeface="Times New Roman" panose="02020603050405020304" pitchFamily="18" charset="0"/>
                <a:cs typeface="Times New Roman" panose="02020603050405020304" pitchFamily="18" charset="0"/>
              </a:rPr>
              <a:t>This is Christ’s Word – </a:t>
            </a:r>
            <a:r>
              <a:rPr lang="en-GB" sz="4000" dirty="0">
                <a:latin typeface="Times New Roman" panose="02020603050405020304" pitchFamily="18" charset="0"/>
                <a:cs typeface="Times New Roman" panose="02020603050405020304" pitchFamily="18" charset="0"/>
              </a:rPr>
              <a:t>No other!</a:t>
            </a:r>
          </a:p>
          <a:p>
            <a:r>
              <a:rPr lang="en-GB" sz="4000" dirty="0">
                <a:latin typeface="Times New Roman" panose="02020603050405020304" pitchFamily="18" charset="0"/>
                <a:cs typeface="Times New Roman" panose="02020603050405020304" pitchFamily="18" charset="0"/>
              </a:rPr>
              <a:t>Let it </a:t>
            </a:r>
            <a:r>
              <a:rPr lang="en-GB" sz="4000" b="1" dirty="0">
                <a:latin typeface="Times New Roman" panose="02020603050405020304" pitchFamily="18" charset="0"/>
                <a:cs typeface="Times New Roman" panose="02020603050405020304" pitchFamily="18" charset="0"/>
              </a:rPr>
              <a:t>dwell </a:t>
            </a:r>
            <a:r>
              <a:rPr lang="en-GB" sz="4000" dirty="0">
                <a:latin typeface="Times New Roman" panose="02020603050405020304" pitchFamily="18" charset="0"/>
                <a:cs typeface="Times New Roman" panose="02020603050405020304" pitchFamily="18" charset="0"/>
              </a:rPr>
              <a:t>in us individually </a:t>
            </a:r>
            <a:endParaRPr lang="en-GB" sz="2000" b="1" dirty="0">
              <a:latin typeface="Times New Roman" panose="02020603050405020304" pitchFamily="18" charset="0"/>
              <a:cs typeface="Times New Roman" panose="02020603050405020304" pitchFamily="18" charset="0"/>
            </a:endParaRPr>
          </a:p>
          <a:p>
            <a:pPr marL="274320" lvl="1" indent="0">
              <a:buFont typeface="Arial" panose="020B0604020202020204" pitchFamily="34" charset="0"/>
              <a:buNone/>
            </a:pPr>
            <a:r>
              <a:rPr lang="en-GB" sz="3600" b="1" dirty="0">
                <a:latin typeface="Times New Roman" panose="02020603050405020304" pitchFamily="18" charset="0"/>
                <a:cs typeface="Times New Roman" panose="02020603050405020304" pitchFamily="18" charset="0"/>
              </a:rPr>
              <a:t>1- Read it</a:t>
            </a:r>
          </a:p>
          <a:p>
            <a:pPr marL="274320" lvl="1" indent="0">
              <a:buFont typeface="Arial" panose="020B0604020202020204" pitchFamily="34" charset="0"/>
              <a:buNone/>
            </a:pPr>
            <a:r>
              <a:rPr lang="en-GB" sz="3600" b="1" dirty="0">
                <a:latin typeface="Times New Roman" panose="02020603050405020304" pitchFamily="18" charset="0"/>
                <a:cs typeface="Times New Roman" panose="02020603050405020304" pitchFamily="18" charset="0"/>
              </a:rPr>
              <a:t>2- Meditate on it</a:t>
            </a:r>
          </a:p>
        </p:txBody>
      </p:sp>
    </p:spTree>
    <p:extLst>
      <p:ext uri="{BB962C8B-B14F-4D97-AF65-F5344CB8AC3E}">
        <p14:creationId xmlns:p14="http://schemas.microsoft.com/office/powerpoint/2010/main" val="3846147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194096-6FC1-3A57-1A02-FEF4C1444A76}"/>
            </a:ext>
          </a:extLst>
        </p:cNvPr>
        <p:cNvGrpSpPr/>
        <p:nvPr/>
      </p:nvGrpSpPr>
      <p:grpSpPr>
        <a:xfrm>
          <a:off x="0" y="0"/>
          <a:ext cx="0" cy="0"/>
          <a:chOff x="0" y="0"/>
          <a:chExt cx="0" cy="0"/>
        </a:xfrm>
      </p:grpSpPr>
      <p:sp>
        <p:nvSpPr>
          <p:cNvPr id="6" name="Subtitle 2">
            <a:extLst>
              <a:ext uri="{FF2B5EF4-FFF2-40B4-BE49-F238E27FC236}">
                <a16:creationId xmlns:a16="http://schemas.microsoft.com/office/drawing/2014/main" id="{C95155D9-5807-036D-4E4D-A8B9622ACE0A}"/>
              </a:ext>
            </a:extLst>
          </p:cNvPr>
          <p:cNvSpPr txBox="1">
            <a:spLocks/>
          </p:cNvSpPr>
          <p:nvPr/>
        </p:nvSpPr>
        <p:spPr>
          <a:xfrm>
            <a:off x="8687051" y="6172200"/>
            <a:ext cx="2817052" cy="613025"/>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0" indent="0">
              <a:buNone/>
            </a:pPr>
            <a:endParaRPr lang="en-GB" sz="3600" dirty="0"/>
          </a:p>
        </p:txBody>
      </p:sp>
      <p:sp>
        <p:nvSpPr>
          <p:cNvPr id="10" name="Title 1">
            <a:extLst>
              <a:ext uri="{FF2B5EF4-FFF2-40B4-BE49-F238E27FC236}">
                <a16:creationId xmlns:a16="http://schemas.microsoft.com/office/drawing/2014/main" id="{7080D43E-13BB-470F-4887-A3BDAE7697CE}"/>
              </a:ext>
            </a:extLst>
          </p:cNvPr>
          <p:cNvSpPr>
            <a:spLocks noGrp="1"/>
          </p:cNvSpPr>
          <p:nvPr>
            <p:ph type="title"/>
          </p:nvPr>
        </p:nvSpPr>
        <p:spPr>
          <a:xfrm>
            <a:off x="301699" y="72775"/>
            <a:ext cx="11588597" cy="1609344"/>
          </a:xfrm>
        </p:spPr>
        <p:txBody>
          <a:bodyPr>
            <a:noAutofit/>
          </a:bodyPr>
          <a:lstStyle/>
          <a:p>
            <a:pPr algn="ctr"/>
            <a:r>
              <a:rPr lang="en-GB" sz="4800" b="1" dirty="0">
                <a:latin typeface="Times New Roman" panose="02020603050405020304" pitchFamily="18" charset="0"/>
                <a:cs typeface="Times New Roman" panose="02020603050405020304" pitchFamily="18" charset="0"/>
              </a:rPr>
              <a:t>Colossians 3:16</a:t>
            </a:r>
            <a:br>
              <a:rPr lang="en-GB" sz="4800" b="1" dirty="0">
                <a:latin typeface="Times New Roman" panose="02020603050405020304" pitchFamily="18" charset="0"/>
                <a:cs typeface="Times New Roman" panose="02020603050405020304" pitchFamily="18" charset="0"/>
              </a:rPr>
            </a:br>
            <a:r>
              <a:rPr lang="en-GB" sz="4800" b="1" u="sng" dirty="0">
                <a:latin typeface="Times New Roman" panose="02020603050405020304" pitchFamily="18" charset="0"/>
                <a:cs typeface="Times New Roman" panose="02020603050405020304" pitchFamily="18" charset="0"/>
              </a:rPr>
              <a:t>Let the Word of Christ dwell in you Richly!</a:t>
            </a:r>
          </a:p>
        </p:txBody>
      </p:sp>
      <p:sp>
        <p:nvSpPr>
          <p:cNvPr id="11" name="Content Placeholder 2">
            <a:extLst>
              <a:ext uri="{FF2B5EF4-FFF2-40B4-BE49-F238E27FC236}">
                <a16:creationId xmlns:a16="http://schemas.microsoft.com/office/drawing/2014/main" id="{E19985D7-5648-CB72-DE1E-2CE22499FF11}"/>
              </a:ext>
            </a:extLst>
          </p:cNvPr>
          <p:cNvSpPr txBox="1">
            <a:spLocks/>
          </p:cNvSpPr>
          <p:nvPr/>
        </p:nvSpPr>
        <p:spPr>
          <a:xfrm>
            <a:off x="377201" y="1584681"/>
            <a:ext cx="11367385" cy="489403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4000" dirty="0">
                <a:latin typeface="Times New Roman" panose="02020603050405020304" pitchFamily="18" charset="0"/>
                <a:cs typeface="Times New Roman" panose="02020603050405020304" pitchFamily="18" charset="0"/>
              </a:rPr>
              <a:t>This is </a:t>
            </a:r>
            <a:r>
              <a:rPr lang="en-GB" sz="4000" b="1" dirty="0">
                <a:latin typeface="Times New Roman" panose="02020603050405020304" pitchFamily="18" charset="0"/>
                <a:cs typeface="Times New Roman" panose="02020603050405020304" pitchFamily="18" charset="0"/>
              </a:rPr>
              <a:t>Christ’s </a:t>
            </a:r>
            <a:r>
              <a:rPr lang="en-GB" sz="4000" dirty="0">
                <a:latin typeface="Times New Roman" panose="02020603050405020304" pitchFamily="18" charset="0"/>
                <a:cs typeface="Times New Roman" panose="02020603050405020304" pitchFamily="18" charset="0"/>
              </a:rPr>
              <a:t>Word</a:t>
            </a:r>
            <a:r>
              <a:rPr lang="en-GB" sz="4000" b="1" dirty="0">
                <a:latin typeface="Times New Roman" panose="02020603050405020304" pitchFamily="18" charset="0"/>
                <a:cs typeface="Times New Roman" panose="02020603050405020304" pitchFamily="18" charset="0"/>
              </a:rPr>
              <a:t> – </a:t>
            </a:r>
            <a:r>
              <a:rPr lang="en-GB" sz="4000" dirty="0">
                <a:latin typeface="Times New Roman" panose="02020603050405020304" pitchFamily="18" charset="0"/>
                <a:cs typeface="Times New Roman" panose="02020603050405020304" pitchFamily="18" charset="0"/>
              </a:rPr>
              <a:t>No other!</a:t>
            </a:r>
          </a:p>
          <a:p>
            <a:r>
              <a:rPr lang="en-GB" sz="4000" dirty="0">
                <a:latin typeface="Times New Roman" panose="02020603050405020304" pitchFamily="18" charset="0"/>
                <a:cs typeface="Times New Roman" panose="02020603050405020304" pitchFamily="18" charset="0"/>
              </a:rPr>
              <a:t>Let it </a:t>
            </a:r>
            <a:r>
              <a:rPr lang="en-GB" sz="4000" b="1" dirty="0">
                <a:latin typeface="Times New Roman" panose="02020603050405020304" pitchFamily="18" charset="0"/>
                <a:cs typeface="Times New Roman" panose="02020603050405020304" pitchFamily="18" charset="0"/>
              </a:rPr>
              <a:t>dwell </a:t>
            </a:r>
            <a:r>
              <a:rPr lang="en-GB" sz="4000" dirty="0">
                <a:latin typeface="Times New Roman" panose="02020603050405020304" pitchFamily="18" charset="0"/>
                <a:cs typeface="Times New Roman" panose="02020603050405020304" pitchFamily="18" charset="0"/>
              </a:rPr>
              <a:t>in us individually </a:t>
            </a:r>
            <a:endParaRPr lang="en-GB" sz="2000" b="1" dirty="0">
              <a:latin typeface="Times New Roman" panose="02020603050405020304" pitchFamily="18" charset="0"/>
              <a:cs typeface="Times New Roman" panose="02020603050405020304" pitchFamily="18" charset="0"/>
            </a:endParaRPr>
          </a:p>
          <a:p>
            <a:pPr marL="274320" lvl="1" indent="0">
              <a:buFont typeface="Arial" panose="020B0604020202020204" pitchFamily="34" charset="0"/>
              <a:buNone/>
            </a:pPr>
            <a:r>
              <a:rPr lang="en-GB" sz="3600" b="1" dirty="0">
                <a:latin typeface="Times New Roman" panose="02020603050405020304" pitchFamily="18" charset="0"/>
                <a:cs typeface="Times New Roman" panose="02020603050405020304" pitchFamily="18" charset="0"/>
              </a:rPr>
              <a:t>1- Read it</a:t>
            </a:r>
          </a:p>
          <a:p>
            <a:pPr marL="274320" lvl="1" indent="0">
              <a:buFont typeface="Arial" panose="020B0604020202020204" pitchFamily="34" charset="0"/>
              <a:buNone/>
            </a:pPr>
            <a:r>
              <a:rPr lang="en-GB" sz="3600" b="1" dirty="0">
                <a:latin typeface="Times New Roman" panose="02020603050405020304" pitchFamily="18" charset="0"/>
                <a:cs typeface="Times New Roman" panose="02020603050405020304" pitchFamily="18" charset="0"/>
              </a:rPr>
              <a:t>2- Meditate on it</a:t>
            </a:r>
          </a:p>
          <a:p>
            <a:pPr marL="274320" lvl="1" indent="0">
              <a:buNone/>
            </a:pPr>
            <a:r>
              <a:rPr lang="en-GB" sz="3600" b="1" dirty="0">
                <a:latin typeface="Times New Roman" panose="02020603050405020304" pitchFamily="18" charset="0"/>
                <a:cs typeface="Times New Roman" panose="02020603050405020304" pitchFamily="18" charset="0"/>
              </a:rPr>
              <a:t>	Read a passage a few times</a:t>
            </a:r>
          </a:p>
          <a:p>
            <a:pPr marL="274320" lvl="1" indent="0">
              <a:buNone/>
            </a:pPr>
            <a:r>
              <a:rPr lang="en-GB" sz="3600" b="1" dirty="0">
                <a:latin typeface="Times New Roman" panose="02020603050405020304" pitchFamily="18" charset="0"/>
                <a:cs typeface="Times New Roman" panose="02020603050405020304" pitchFamily="18" charset="0"/>
              </a:rPr>
              <a:t>	Biblical meditation = Deep contemplation</a:t>
            </a:r>
          </a:p>
          <a:p>
            <a:pPr marL="274320" lvl="1" indent="0">
              <a:buNone/>
            </a:pPr>
            <a:r>
              <a:rPr lang="en-GB" sz="3600" b="1" dirty="0">
                <a:latin typeface="Times New Roman" panose="02020603050405020304" pitchFamily="18" charset="0"/>
                <a:cs typeface="Times New Roman" panose="02020603050405020304" pitchFamily="18" charset="0"/>
              </a:rPr>
              <a:t>	Study the passage with the Spirit’s help</a:t>
            </a:r>
          </a:p>
          <a:p>
            <a:pPr marL="274320" lvl="1" indent="0">
              <a:buFont typeface="Arial" panose="020B0604020202020204" pitchFamily="34" charset="0"/>
              <a:buNone/>
            </a:pPr>
            <a:endParaRPr lang="en-GB" sz="3600" b="1" dirty="0">
              <a:latin typeface="Times New Roman" panose="02020603050405020304" pitchFamily="18" charset="0"/>
              <a:cs typeface="Times New Roman" panose="02020603050405020304" pitchFamily="18" charset="0"/>
            </a:endParaRPr>
          </a:p>
        </p:txBody>
      </p:sp>
      <p:sp>
        <p:nvSpPr>
          <p:cNvPr id="2" name="Content Placeholder 2">
            <a:extLst>
              <a:ext uri="{FF2B5EF4-FFF2-40B4-BE49-F238E27FC236}">
                <a16:creationId xmlns:a16="http://schemas.microsoft.com/office/drawing/2014/main" id="{E491C9A7-47E8-0411-5580-257C26AA7734}"/>
              </a:ext>
            </a:extLst>
          </p:cNvPr>
          <p:cNvSpPr>
            <a:spLocks noGrp="1"/>
          </p:cNvSpPr>
          <p:nvPr>
            <p:ph idx="1"/>
          </p:nvPr>
        </p:nvSpPr>
        <p:spPr>
          <a:xfrm>
            <a:off x="447414" y="5201646"/>
            <a:ext cx="11688960" cy="4894031"/>
          </a:xfrm>
        </p:spPr>
        <p:txBody>
          <a:bodyPr>
            <a:normAutofit/>
          </a:bodyPr>
          <a:lstStyle/>
          <a:p>
            <a:pPr marL="0" indent="0" algn="ctr">
              <a:buNone/>
            </a:pPr>
            <a:endParaRPr lang="en-GB" sz="3600" b="1" baseline="30000" dirty="0">
              <a:latin typeface="Times New Roman" panose="02020603050405020304" pitchFamily="18" charset="0"/>
              <a:cs typeface="Times New Roman" panose="02020603050405020304" pitchFamily="18" charset="0"/>
            </a:endParaRPr>
          </a:p>
          <a:p>
            <a:pPr marL="0" indent="0" algn="ctr">
              <a:buNone/>
            </a:pPr>
            <a:r>
              <a:rPr lang="en-GB" sz="3600" dirty="0">
                <a:solidFill>
                  <a:srgbClr val="C00000"/>
                </a:solidFill>
                <a:latin typeface="Times New Roman" panose="02020603050405020304" pitchFamily="18" charset="0"/>
                <a:cs typeface="Times New Roman" panose="02020603050405020304" pitchFamily="18" charset="0"/>
              </a:rPr>
              <a:t>‘…a worker who does not need to be ashamed and who </a:t>
            </a:r>
            <a:r>
              <a:rPr lang="en-GB" sz="3600" b="1" dirty="0">
                <a:solidFill>
                  <a:srgbClr val="C00000"/>
                </a:solidFill>
                <a:latin typeface="Times New Roman" panose="02020603050405020304" pitchFamily="18" charset="0"/>
                <a:cs typeface="Times New Roman" panose="02020603050405020304" pitchFamily="18" charset="0"/>
              </a:rPr>
              <a:t>correctly handles </a:t>
            </a:r>
            <a:r>
              <a:rPr lang="en-GB" sz="3600" dirty="0">
                <a:solidFill>
                  <a:srgbClr val="C00000"/>
                </a:solidFill>
                <a:latin typeface="Times New Roman" panose="02020603050405020304" pitchFamily="18" charset="0"/>
                <a:cs typeface="Times New Roman" panose="02020603050405020304" pitchFamily="18" charset="0"/>
              </a:rPr>
              <a:t>the word of truth.’  </a:t>
            </a:r>
            <a:r>
              <a:rPr lang="en-GB" sz="3200" b="1" dirty="0">
                <a:solidFill>
                  <a:srgbClr val="C00000"/>
                </a:solidFill>
                <a:latin typeface="Times New Roman" panose="02020603050405020304" pitchFamily="18" charset="0"/>
                <a:cs typeface="Times New Roman" panose="02020603050405020304" pitchFamily="18" charset="0"/>
              </a:rPr>
              <a:t>2 Timothy 2:15</a:t>
            </a:r>
            <a:endParaRPr lang="en-GB"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6567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A950E5-F13D-62CD-5D19-954E871B09E0}"/>
            </a:ext>
          </a:extLst>
        </p:cNvPr>
        <p:cNvGrpSpPr/>
        <p:nvPr/>
      </p:nvGrpSpPr>
      <p:grpSpPr>
        <a:xfrm>
          <a:off x="0" y="0"/>
          <a:ext cx="0" cy="0"/>
          <a:chOff x="0" y="0"/>
          <a:chExt cx="0" cy="0"/>
        </a:xfrm>
      </p:grpSpPr>
      <p:sp>
        <p:nvSpPr>
          <p:cNvPr id="6" name="Subtitle 2">
            <a:extLst>
              <a:ext uri="{FF2B5EF4-FFF2-40B4-BE49-F238E27FC236}">
                <a16:creationId xmlns:a16="http://schemas.microsoft.com/office/drawing/2014/main" id="{7F59498E-005D-A091-A33E-57B4BE8E2FF5}"/>
              </a:ext>
            </a:extLst>
          </p:cNvPr>
          <p:cNvSpPr txBox="1">
            <a:spLocks/>
          </p:cNvSpPr>
          <p:nvPr/>
        </p:nvSpPr>
        <p:spPr>
          <a:xfrm>
            <a:off x="8687051" y="6172200"/>
            <a:ext cx="2817052" cy="613025"/>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0" indent="0">
              <a:buNone/>
            </a:pPr>
            <a:endParaRPr lang="en-GB" sz="3600" dirty="0"/>
          </a:p>
        </p:txBody>
      </p:sp>
      <p:sp>
        <p:nvSpPr>
          <p:cNvPr id="10" name="Title 1">
            <a:extLst>
              <a:ext uri="{FF2B5EF4-FFF2-40B4-BE49-F238E27FC236}">
                <a16:creationId xmlns:a16="http://schemas.microsoft.com/office/drawing/2014/main" id="{ADF4431E-E0ED-C0DC-E467-AC5B5895C509}"/>
              </a:ext>
            </a:extLst>
          </p:cNvPr>
          <p:cNvSpPr>
            <a:spLocks noGrp="1"/>
          </p:cNvSpPr>
          <p:nvPr>
            <p:ph type="title"/>
          </p:nvPr>
        </p:nvSpPr>
        <p:spPr>
          <a:xfrm>
            <a:off x="301699" y="72775"/>
            <a:ext cx="11588597" cy="1609344"/>
          </a:xfrm>
        </p:spPr>
        <p:txBody>
          <a:bodyPr>
            <a:noAutofit/>
          </a:bodyPr>
          <a:lstStyle/>
          <a:p>
            <a:pPr algn="ctr"/>
            <a:r>
              <a:rPr lang="en-GB" sz="4800" b="1" dirty="0">
                <a:latin typeface="Times New Roman" panose="02020603050405020304" pitchFamily="18" charset="0"/>
                <a:cs typeface="Times New Roman" panose="02020603050405020304" pitchFamily="18" charset="0"/>
              </a:rPr>
              <a:t>Colossians 3:16</a:t>
            </a:r>
            <a:br>
              <a:rPr lang="en-GB" sz="4800" b="1" dirty="0">
                <a:latin typeface="Times New Roman" panose="02020603050405020304" pitchFamily="18" charset="0"/>
                <a:cs typeface="Times New Roman" panose="02020603050405020304" pitchFamily="18" charset="0"/>
              </a:rPr>
            </a:br>
            <a:r>
              <a:rPr lang="en-GB" sz="4800" b="1" u="sng" dirty="0">
                <a:latin typeface="Times New Roman" panose="02020603050405020304" pitchFamily="18" charset="0"/>
                <a:cs typeface="Times New Roman" panose="02020603050405020304" pitchFamily="18" charset="0"/>
              </a:rPr>
              <a:t>Let the Word of Christ dwell in you Richly!</a:t>
            </a:r>
          </a:p>
        </p:txBody>
      </p:sp>
      <p:sp>
        <p:nvSpPr>
          <p:cNvPr id="11" name="Content Placeholder 2">
            <a:extLst>
              <a:ext uri="{FF2B5EF4-FFF2-40B4-BE49-F238E27FC236}">
                <a16:creationId xmlns:a16="http://schemas.microsoft.com/office/drawing/2014/main" id="{9495DB1C-3A34-3BA9-813A-09FCDA4ECC0E}"/>
              </a:ext>
            </a:extLst>
          </p:cNvPr>
          <p:cNvSpPr txBox="1">
            <a:spLocks/>
          </p:cNvSpPr>
          <p:nvPr/>
        </p:nvSpPr>
        <p:spPr>
          <a:xfrm>
            <a:off x="377201" y="1584681"/>
            <a:ext cx="11367385" cy="489403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4000" dirty="0">
                <a:latin typeface="Times New Roman" panose="02020603050405020304" pitchFamily="18" charset="0"/>
                <a:cs typeface="Times New Roman" panose="02020603050405020304" pitchFamily="18" charset="0"/>
              </a:rPr>
              <a:t>This is </a:t>
            </a:r>
            <a:r>
              <a:rPr lang="en-GB" sz="4000" b="1" dirty="0">
                <a:latin typeface="Times New Roman" panose="02020603050405020304" pitchFamily="18" charset="0"/>
                <a:cs typeface="Times New Roman" panose="02020603050405020304" pitchFamily="18" charset="0"/>
              </a:rPr>
              <a:t>Christ’s </a:t>
            </a:r>
            <a:r>
              <a:rPr lang="en-GB" sz="4000" dirty="0">
                <a:latin typeface="Times New Roman" panose="02020603050405020304" pitchFamily="18" charset="0"/>
                <a:cs typeface="Times New Roman" panose="02020603050405020304" pitchFamily="18" charset="0"/>
              </a:rPr>
              <a:t>Word</a:t>
            </a:r>
            <a:r>
              <a:rPr lang="en-GB" sz="4000" b="1" dirty="0">
                <a:latin typeface="Times New Roman" panose="02020603050405020304" pitchFamily="18" charset="0"/>
                <a:cs typeface="Times New Roman" panose="02020603050405020304" pitchFamily="18" charset="0"/>
              </a:rPr>
              <a:t> – </a:t>
            </a:r>
            <a:r>
              <a:rPr lang="en-GB" sz="4000" dirty="0">
                <a:latin typeface="Times New Roman" panose="02020603050405020304" pitchFamily="18" charset="0"/>
                <a:cs typeface="Times New Roman" panose="02020603050405020304" pitchFamily="18" charset="0"/>
              </a:rPr>
              <a:t>No other!</a:t>
            </a:r>
          </a:p>
          <a:p>
            <a:r>
              <a:rPr lang="en-GB" sz="4000" dirty="0">
                <a:latin typeface="Times New Roman" panose="02020603050405020304" pitchFamily="18" charset="0"/>
                <a:cs typeface="Times New Roman" panose="02020603050405020304" pitchFamily="18" charset="0"/>
              </a:rPr>
              <a:t>Let it </a:t>
            </a:r>
            <a:r>
              <a:rPr lang="en-GB" sz="4000" b="1" dirty="0">
                <a:latin typeface="Times New Roman" panose="02020603050405020304" pitchFamily="18" charset="0"/>
                <a:cs typeface="Times New Roman" panose="02020603050405020304" pitchFamily="18" charset="0"/>
              </a:rPr>
              <a:t>dwell </a:t>
            </a:r>
            <a:r>
              <a:rPr lang="en-GB" sz="4000" dirty="0">
                <a:latin typeface="Times New Roman" panose="02020603050405020304" pitchFamily="18" charset="0"/>
                <a:cs typeface="Times New Roman" panose="02020603050405020304" pitchFamily="18" charset="0"/>
              </a:rPr>
              <a:t>in us individually </a:t>
            </a:r>
            <a:endParaRPr lang="en-GB" sz="2000" b="1" dirty="0">
              <a:latin typeface="Times New Roman" panose="02020603050405020304" pitchFamily="18" charset="0"/>
              <a:cs typeface="Times New Roman" panose="02020603050405020304" pitchFamily="18" charset="0"/>
            </a:endParaRPr>
          </a:p>
          <a:p>
            <a:pPr marL="274320" lvl="1" indent="0">
              <a:buFont typeface="Arial" panose="020B0604020202020204" pitchFamily="34" charset="0"/>
              <a:buNone/>
            </a:pPr>
            <a:r>
              <a:rPr lang="en-GB" sz="3600" b="1" dirty="0">
                <a:latin typeface="Times New Roman" panose="02020603050405020304" pitchFamily="18" charset="0"/>
                <a:cs typeface="Times New Roman" panose="02020603050405020304" pitchFamily="18" charset="0"/>
              </a:rPr>
              <a:t>1- Read it</a:t>
            </a:r>
          </a:p>
          <a:p>
            <a:pPr marL="274320" lvl="1" indent="0">
              <a:buFont typeface="Arial" panose="020B0604020202020204" pitchFamily="34" charset="0"/>
              <a:buNone/>
            </a:pPr>
            <a:r>
              <a:rPr lang="en-GB" sz="3600" b="1" dirty="0">
                <a:latin typeface="Times New Roman" panose="02020603050405020304" pitchFamily="18" charset="0"/>
                <a:cs typeface="Times New Roman" panose="02020603050405020304" pitchFamily="18" charset="0"/>
              </a:rPr>
              <a:t>2- Meditate on it</a:t>
            </a:r>
          </a:p>
          <a:p>
            <a:pPr marL="274320" lvl="1" indent="0">
              <a:buFont typeface="Arial" panose="020B0604020202020204" pitchFamily="34" charset="0"/>
              <a:buNone/>
            </a:pPr>
            <a:r>
              <a:rPr lang="en-GB" sz="3600" b="1" dirty="0">
                <a:latin typeface="Times New Roman" panose="02020603050405020304" pitchFamily="18" charset="0"/>
                <a:cs typeface="Times New Roman" panose="02020603050405020304" pitchFamily="18" charset="0"/>
              </a:rPr>
              <a:t>3- Live it out</a:t>
            </a:r>
          </a:p>
          <a:p>
            <a:pPr marL="274320" lvl="1" indent="0">
              <a:buFont typeface="Arial" panose="020B0604020202020204" pitchFamily="34" charset="0"/>
              <a:buNone/>
            </a:pPr>
            <a:r>
              <a:rPr lang="en-GB" sz="3600" b="1" dirty="0">
                <a:latin typeface="Times New Roman" panose="02020603050405020304" pitchFamily="18" charset="0"/>
                <a:cs typeface="Times New Roman" panose="02020603050405020304" pitchFamily="18" charset="0"/>
              </a:rPr>
              <a:t>	To teach, </a:t>
            </a:r>
            <a:r>
              <a:rPr lang="en-GB" sz="3600" b="1" u="sng" dirty="0">
                <a:latin typeface="Times New Roman" panose="02020603050405020304" pitchFamily="18" charset="0"/>
                <a:cs typeface="Times New Roman" panose="02020603050405020304" pitchFamily="18" charset="0"/>
              </a:rPr>
              <a:t>warn</a:t>
            </a:r>
            <a:r>
              <a:rPr lang="en-GB" sz="3600" b="1" dirty="0">
                <a:latin typeface="Times New Roman" panose="02020603050405020304" pitchFamily="18" charset="0"/>
                <a:cs typeface="Times New Roman" panose="02020603050405020304" pitchFamily="18" charset="0"/>
              </a:rPr>
              <a:t> &amp; serve each other in love</a:t>
            </a:r>
          </a:p>
          <a:p>
            <a:pPr marL="274320" lvl="1" indent="0">
              <a:buNone/>
            </a:pPr>
            <a:r>
              <a:rPr lang="en-GB" sz="3600" b="1" dirty="0">
                <a:latin typeface="Times New Roman" panose="02020603050405020304" pitchFamily="18" charset="0"/>
                <a:cs typeface="Times New Roman" panose="02020603050405020304" pitchFamily="18" charset="0"/>
              </a:rPr>
              <a:t>	To help us with church unity	</a:t>
            </a:r>
          </a:p>
        </p:txBody>
      </p:sp>
      <p:sp>
        <p:nvSpPr>
          <p:cNvPr id="2" name="Content Placeholder 2">
            <a:extLst>
              <a:ext uri="{FF2B5EF4-FFF2-40B4-BE49-F238E27FC236}">
                <a16:creationId xmlns:a16="http://schemas.microsoft.com/office/drawing/2014/main" id="{E5120775-A81D-CCF2-8E15-9B6625BEC87B}"/>
              </a:ext>
            </a:extLst>
          </p:cNvPr>
          <p:cNvSpPr>
            <a:spLocks noGrp="1"/>
          </p:cNvSpPr>
          <p:nvPr>
            <p:ph idx="1"/>
          </p:nvPr>
        </p:nvSpPr>
        <p:spPr>
          <a:xfrm>
            <a:off x="447414" y="5193257"/>
            <a:ext cx="11688960" cy="4894031"/>
          </a:xfrm>
        </p:spPr>
        <p:txBody>
          <a:bodyPr>
            <a:normAutofit/>
          </a:bodyPr>
          <a:lstStyle/>
          <a:p>
            <a:pPr marL="0" indent="0" algn="ctr">
              <a:buNone/>
            </a:pPr>
            <a:endParaRPr lang="en-GB" sz="3700" b="1" baseline="30000" dirty="0">
              <a:solidFill>
                <a:schemeClr val="accent1">
                  <a:lumMod val="50000"/>
                </a:schemeClr>
              </a:solidFill>
              <a:latin typeface="Times New Roman" panose="02020603050405020304" pitchFamily="18" charset="0"/>
              <a:cs typeface="Times New Roman" panose="02020603050405020304" pitchFamily="18" charset="0"/>
            </a:endParaRPr>
          </a:p>
          <a:p>
            <a:pPr marL="0" indent="0" algn="ctr">
              <a:buNone/>
            </a:pPr>
            <a:r>
              <a:rPr lang="en-GB" sz="3700" i="1" dirty="0">
                <a:solidFill>
                  <a:schemeClr val="accent1">
                    <a:lumMod val="50000"/>
                  </a:schemeClr>
                </a:solidFill>
                <a:latin typeface="Times New Roman" panose="02020603050405020304" pitchFamily="18" charset="0"/>
                <a:cs typeface="Times New Roman" panose="02020603050405020304" pitchFamily="18" charset="0"/>
              </a:rPr>
              <a:t>‘In practice, the Spirit–filled walk is a matter of knowing God’s Word and obeying it.’   </a:t>
            </a:r>
            <a:r>
              <a:rPr lang="en-GB" sz="3200" b="1" i="1" dirty="0">
                <a:solidFill>
                  <a:schemeClr val="accent1">
                    <a:lumMod val="50000"/>
                  </a:schemeClr>
                </a:solidFill>
                <a:latin typeface="Times New Roman" panose="02020603050405020304" pitchFamily="18" charset="0"/>
                <a:cs typeface="Times New Roman" panose="02020603050405020304" pitchFamily="18" charset="0"/>
              </a:rPr>
              <a:t>John MacArthur</a:t>
            </a:r>
            <a:endParaRPr lang="en-GB" sz="3600" b="1" i="1" dirty="0">
              <a:solidFill>
                <a:schemeClr val="accent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9635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283</TotalTime>
  <Words>489</Words>
  <Application>Microsoft Office PowerPoint</Application>
  <PresentationFormat>Widescreen</PresentationFormat>
  <Paragraphs>78</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Times New Roman</vt:lpstr>
      <vt:lpstr>Wingdings</vt:lpstr>
      <vt:lpstr>Office Theme</vt:lpstr>
      <vt:lpstr>PowerPoint Presentation</vt:lpstr>
      <vt:lpstr>PowerPoint Presentation</vt:lpstr>
      <vt:lpstr>Colossians 3:16 Let the Word of Christ dwell in you Richly!</vt:lpstr>
      <vt:lpstr>PowerPoint Presentation</vt:lpstr>
      <vt:lpstr>Colossians 3:16 Let the Word of Christ dwell in you Richly!</vt:lpstr>
      <vt:lpstr>Colossians 3:16 Let the Word of Christ dwell in you Richly!</vt:lpstr>
      <vt:lpstr>Colossians 3:16 Let the Word of Christ dwell in you Richly!</vt:lpstr>
      <vt:lpstr>Colossians 3:16 Let the Word of Christ dwell in you Richly!</vt:lpstr>
      <vt:lpstr>Colossians 3:16 Let the Word of Christ dwell in you Richly!</vt:lpstr>
      <vt:lpstr>Colossians 3:16 Let the Word of Christ dwell in you Richly!</vt:lpstr>
      <vt:lpstr>Colossians 3:16 Let the Word of Christ dwell in you Richly!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Nigel</dc:creator>
  <cp:lastModifiedBy>Nigel</cp:lastModifiedBy>
  <cp:revision>22</cp:revision>
  <dcterms:created xsi:type="dcterms:W3CDTF">2024-01-16T10:44:03Z</dcterms:created>
  <dcterms:modified xsi:type="dcterms:W3CDTF">2024-03-04T14:44:17Z</dcterms:modified>
</cp:coreProperties>
</file>