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5397-8A1F-CB79-3F2E-FAFDD2BA6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93B3C-B1D3-32E0-01A1-0BF51AD0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37CC2-1E17-A758-DDC3-306D551F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3D2F-17C8-21C5-088E-5B10882F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4D18-239D-E367-033D-3A1413AD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7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6E3D-D8BD-62C7-08C3-616FD59B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E87C5-1E4C-0AC3-2EC1-68050980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6F86-89E5-253F-B1AC-0A5345E3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572ED-3AE0-94A7-BCA2-57C68426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C8FA-F458-E409-7C1A-99000E81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814AD-35DF-2A82-E0F0-C61A818F7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CA85A-97D9-3534-45E3-A017BD33C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E0D1-C4F9-8003-CF2E-3C942ED1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F11DB-CC9F-2121-7F1A-A645204C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8357B-6C2F-1440-1576-3C6C367B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089F-1049-F388-6F2C-03098850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E9F0-E877-9B11-D9F0-5DE5AF23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6A4E0-8EC2-499D-8C38-409880E7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26E8-8C0D-9E58-DA71-9AD5DB6D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F250-3942-A276-2F3C-0A843584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74AF-5FCE-5F31-44B8-17EE0DA2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73BB1-6ADF-BBC2-A004-EA80DEF60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37704-4646-3747-2264-74415492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D71B-0D29-6755-F77C-30647FE8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F85EE-649D-5AA2-506C-6B697365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2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6633-2EF6-C5D8-72FD-1BCEDA90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E0F9-5F4A-ADBE-4B9F-17C42D1B1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90C51-9541-D77F-733A-3E8D27BE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258B9-8FDC-30B2-0DD8-952D9F7D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DC5-94E4-D9CD-9589-9A29A562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49762-4483-28AE-386C-642368B4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9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4BD1-5776-2790-17FE-91292D45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7CEE-C3FE-0C8C-0BC5-A9B6AD3F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651D1-E9DF-C776-047F-5A45E60FC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CE5F1-5E87-7F05-2E73-C1F447D7A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EF3F9-9DB2-2F11-8776-AB686D486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E0E81-93D2-335D-3A56-14C0975D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64E3-6EA4-1F72-4CF7-20B4FF03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39AD6-C9A2-BBC1-12F4-D4EF11CE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C216-165A-349A-28B8-9A7FFB9C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CE91C-8A88-C228-7C98-7B3FEBA3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6462D-FEF2-8ED7-2AD9-A87B7F07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2D6F6-1626-0097-FDD1-8F7F5562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02646-6858-9CEB-FAD8-E2BCD66F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28151-43FB-5683-0F1A-BAA2E741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A0257-B2B9-29ED-60D6-B4EBAFB1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8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3174-F5EB-386E-A15A-8955B449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36FB-5104-5031-8B08-45BD0F64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5B533-A4EF-DE8E-B14D-AB4EFBD1A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716FA-AE58-0529-0592-0014220C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39DD6-3B76-624C-A41B-D85B58B2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2AD82-857E-16E3-F301-A88B7033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8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0770-4A8A-038A-57B8-BDEB26D4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9D4BD-9FEE-95D6-C511-8FCEB548E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16150-49F0-2E4C-0F0C-0619CD63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B3844-36BF-AC08-5BF8-9D585666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6077F-06C2-9A4B-4CF3-420FBE6C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B38D-013C-00F9-E6C4-66AEC9DD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2F06-03CF-611E-4D9D-37706D77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0E5C3-4E4E-C12B-EE8B-37EA56378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E9E39-029E-E74A-52E2-AA96C026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D2110-3025-4B76-B20C-66A00F8F771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C6EB-733B-7F7C-996F-61C13D4DE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933A-D012-20E0-2146-5485FEBB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4A852-EEED-464B-B6E0-D906B3989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FA598-68E0-8E5F-59C6-D88AAFA4C788}"/>
              </a:ext>
            </a:extLst>
          </p:cNvPr>
          <p:cNvSpPr/>
          <p:nvPr/>
        </p:nvSpPr>
        <p:spPr>
          <a:xfrm>
            <a:off x="4789012" y="199033"/>
            <a:ext cx="46634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Good Friday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6" name="Picture 5" descr="A logo of a church&#10;&#10;Description automatically generated">
            <a:extLst>
              <a:ext uri="{FF2B5EF4-FFF2-40B4-BE49-F238E27FC236}">
                <a16:creationId xmlns:a16="http://schemas.microsoft.com/office/drawing/2014/main" id="{B700B407-8A92-F9BB-42D0-CAA0D216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9099"/>
            <a:ext cx="1403706" cy="14037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426688-B317-91E5-7A47-73769DA51ACA}"/>
              </a:ext>
            </a:extLst>
          </p:cNvPr>
          <p:cNvCxnSpPr/>
          <p:nvPr/>
        </p:nvCxnSpPr>
        <p:spPr>
          <a:xfrm flipV="1">
            <a:off x="831273" y="5024580"/>
            <a:ext cx="692727" cy="73891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3B98A4-3BDC-BA88-7B34-1D18E49D0E2E}"/>
              </a:ext>
            </a:extLst>
          </p:cNvPr>
          <p:cNvCxnSpPr>
            <a:cxnSpLocks/>
          </p:cNvCxnSpPr>
          <p:nvPr/>
        </p:nvCxnSpPr>
        <p:spPr>
          <a:xfrm>
            <a:off x="1524000" y="5024580"/>
            <a:ext cx="1256145" cy="36946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0C8D81-16B2-29BA-FEF9-426421536882}"/>
              </a:ext>
            </a:extLst>
          </p:cNvPr>
          <p:cNvCxnSpPr>
            <a:cxnSpLocks/>
          </p:cNvCxnSpPr>
          <p:nvPr/>
        </p:nvCxnSpPr>
        <p:spPr>
          <a:xfrm flipV="1">
            <a:off x="374073" y="5495636"/>
            <a:ext cx="1371600" cy="12469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064FEE7-84B5-16F7-07B6-1B7B79189A3F}"/>
              </a:ext>
            </a:extLst>
          </p:cNvPr>
          <p:cNvSpPr/>
          <p:nvPr/>
        </p:nvSpPr>
        <p:spPr>
          <a:xfrm>
            <a:off x="153695" y="2506378"/>
            <a:ext cx="9892981" cy="3532042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‘God demonstrates His own love for us in this: While we were still sinners, Christ died for us.’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Romans 5:8</a:t>
            </a:r>
          </a:p>
        </p:txBody>
      </p:sp>
    </p:spTree>
    <p:extLst>
      <p:ext uri="{BB962C8B-B14F-4D97-AF65-F5344CB8AC3E}">
        <p14:creationId xmlns:p14="http://schemas.microsoft.com/office/powerpoint/2010/main" val="4182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064FEE7-84B5-16F7-07B6-1B7B79189A3F}"/>
              </a:ext>
            </a:extLst>
          </p:cNvPr>
          <p:cNvSpPr/>
          <p:nvPr/>
        </p:nvSpPr>
        <p:spPr>
          <a:xfrm>
            <a:off x="153696" y="2232837"/>
            <a:ext cx="9723952" cy="4382059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“He Himself bore our sins” in His body on the cross, so that we might die to sins and live for righteousness; “by His wounds you have been healed.” For “you were like sheep going astray,” but now you have returned to the Shepherd and Overseer of your souls.    1 Peter 2:24-25</a:t>
            </a:r>
          </a:p>
        </p:txBody>
      </p:sp>
    </p:spTree>
    <p:extLst>
      <p:ext uri="{BB962C8B-B14F-4D97-AF65-F5344CB8AC3E}">
        <p14:creationId xmlns:p14="http://schemas.microsoft.com/office/powerpoint/2010/main" val="7356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43858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Why do we need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our Sin</a:t>
            </a:r>
          </a:p>
          <a:p>
            <a:r>
              <a:rPr lang="en-US" sz="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+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What makes God’s mercy real to me?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Jesus is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my </a:t>
            </a:r>
            <a:r>
              <a:rPr lang="en-US" sz="5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Saviour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A8D4C5-5CBB-DF0D-CB2D-16700C4D72EB}"/>
              </a:ext>
            </a:extLst>
          </p:cNvPr>
          <p:cNvSpPr/>
          <p:nvPr/>
        </p:nvSpPr>
        <p:spPr>
          <a:xfrm>
            <a:off x="4571999" y="1952741"/>
            <a:ext cx="2232837" cy="77617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BA2C07-68D2-3378-3478-7A02B3376B90}"/>
              </a:ext>
            </a:extLst>
          </p:cNvPr>
          <p:cNvSpPr/>
          <p:nvPr/>
        </p:nvSpPr>
        <p:spPr>
          <a:xfrm>
            <a:off x="4571999" y="3253562"/>
            <a:ext cx="4316820" cy="105262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13A375-2B4E-5A29-A2BC-153AFAA660C1}"/>
              </a:ext>
            </a:extLst>
          </p:cNvPr>
          <p:cNvSpPr/>
          <p:nvPr/>
        </p:nvSpPr>
        <p:spPr>
          <a:xfrm>
            <a:off x="5986130" y="4804285"/>
            <a:ext cx="3369871" cy="91734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FA598-68E0-8E5F-59C6-D88AAFA4C788}"/>
              </a:ext>
            </a:extLst>
          </p:cNvPr>
          <p:cNvSpPr/>
          <p:nvPr/>
        </p:nvSpPr>
        <p:spPr>
          <a:xfrm>
            <a:off x="4789012" y="199033"/>
            <a:ext cx="46634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Good Friday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6" name="Picture 5" descr="A logo of a church&#10;&#10;Description automatically generated">
            <a:extLst>
              <a:ext uri="{FF2B5EF4-FFF2-40B4-BE49-F238E27FC236}">
                <a16:creationId xmlns:a16="http://schemas.microsoft.com/office/drawing/2014/main" id="{B700B407-8A92-F9BB-42D0-CAA0D216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9099"/>
            <a:ext cx="1403706" cy="14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A6F83-4368-ECC0-F06D-0ACD63A66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B9723C5-E764-1C77-B531-14833DE0F293}"/>
              </a:ext>
            </a:extLst>
          </p:cNvPr>
          <p:cNvSpPr/>
          <p:nvPr/>
        </p:nvSpPr>
        <p:spPr>
          <a:xfrm>
            <a:off x="4702152" y="2822245"/>
            <a:ext cx="7060758" cy="1319839"/>
          </a:xfrm>
          <a:prstGeom prst="ellipse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43858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Why do we need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our Sin</a:t>
            </a:r>
          </a:p>
          <a:p>
            <a:r>
              <a:rPr lang="en-US" sz="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+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What makes God’s mercy real to me?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Jesus is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my </a:t>
            </a:r>
            <a:r>
              <a:rPr lang="en-US" sz="5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Saviour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Why do we need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our 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957A290-BE7D-E9D3-4D17-63BA347C0644}"/>
              </a:ext>
            </a:extLst>
          </p:cNvPr>
          <p:cNvSpPr/>
          <p:nvPr/>
        </p:nvSpPr>
        <p:spPr>
          <a:xfrm>
            <a:off x="566144" y="2505885"/>
            <a:ext cx="11033978" cy="1984317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‘If we claim to be without sin, we deceive ourselves and the truth is not in us.’ 1 John 1:8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7A2CAB3D-E2E7-8059-D612-B8B8A2AFED9E}"/>
              </a:ext>
            </a:extLst>
          </p:cNvPr>
          <p:cNvSpPr/>
          <p:nvPr/>
        </p:nvSpPr>
        <p:spPr>
          <a:xfrm>
            <a:off x="507302" y="4322387"/>
            <a:ext cx="8973230" cy="2450554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’We all, like sheep, have gone astray, each of us has turned to our own way…’ Isaiah 53:6</a:t>
            </a:r>
          </a:p>
        </p:txBody>
      </p:sp>
    </p:spTree>
    <p:extLst>
      <p:ext uri="{BB962C8B-B14F-4D97-AF65-F5344CB8AC3E}">
        <p14:creationId xmlns:p14="http://schemas.microsoft.com/office/powerpoint/2010/main" val="37804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FA598-68E0-8E5F-59C6-D88AAFA4C788}"/>
              </a:ext>
            </a:extLst>
          </p:cNvPr>
          <p:cNvSpPr/>
          <p:nvPr/>
        </p:nvSpPr>
        <p:spPr>
          <a:xfrm>
            <a:off x="4789012" y="199033"/>
            <a:ext cx="46634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Good Friday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6" name="Picture 5" descr="A logo of a church&#10;&#10;Description automatically generated">
            <a:extLst>
              <a:ext uri="{FF2B5EF4-FFF2-40B4-BE49-F238E27FC236}">
                <a16:creationId xmlns:a16="http://schemas.microsoft.com/office/drawing/2014/main" id="{B700B407-8A92-F9BB-42D0-CAA0D216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9099"/>
            <a:ext cx="1403706" cy="140370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426688-B317-91E5-7A47-73769DA51ACA}"/>
              </a:ext>
            </a:extLst>
          </p:cNvPr>
          <p:cNvCxnSpPr>
            <a:cxnSpLocks/>
          </p:cNvCxnSpPr>
          <p:nvPr/>
        </p:nvCxnSpPr>
        <p:spPr>
          <a:xfrm flipV="1">
            <a:off x="3499338" y="4229100"/>
            <a:ext cx="2596662" cy="1391226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4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FC13027-7854-A5B6-10A8-BAEC34E8AD00}"/>
              </a:ext>
            </a:extLst>
          </p:cNvPr>
          <p:cNvSpPr/>
          <p:nvPr/>
        </p:nvSpPr>
        <p:spPr>
          <a:xfrm>
            <a:off x="378070" y="2472813"/>
            <a:ext cx="11033978" cy="1984317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‘The wages for sin is death…’</a:t>
            </a:r>
            <a:r>
              <a:rPr lang="en-GB" sz="3900" b="1" dirty="0">
                <a:solidFill>
                  <a:srgbClr val="FFEDB3"/>
                </a:solidFill>
                <a:latin typeface="Tempus Sans ITC" panose="04020404030D07020202" pitchFamily="82" charset="0"/>
              </a:rPr>
              <a:t>, b  </a:t>
            </a:r>
            <a:r>
              <a:rPr lang="en-GB" sz="3900" b="1" dirty="0" err="1">
                <a:solidFill>
                  <a:srgbClr val="FFEDB3"/>
                </a:solidFill>
                <a:latin typeface="Tempus Sans ITC" panose="04020404030D07020202" pitchFamily="82" charset="0"/>
              </a:rPr>
              <a:t>te</a:t>
            </a:r>
            <a:r>
              <a:rPr lang="en-GB" sz="3900" b="1" dirty="0">
                <a:solidFill>
                  <a:srgbClr val="FFEDB3"/>
                </a:solidFill>
                <a:latin typeface="Tempus Sans ITC" panose="04020404030D07020202" pitchFamily="82" charset="0"/>
              </a:rPr>
              <a:t> gift of God is eternal life in Christ </a:t>
            </a:r>
            <a:r>
              <a:rPr lang="en-GB" sz="3900" b="1" dirty="0" err="1">
                <a:solidFill>
                  <a:srgbClr val="FFEDB3"/>
                </a:solidFill>
                <a:latin typeface="Tempus Sans ITC" panose="04020404030D07020202" pitchFamily="82" charset="0"/>
              </a:rPr>
              <a:t>Jes</a:t>
            </a:r>
            <a:r>
              <a:rPr lang="en-GB" sz="3900" b="1" dirty="0">
                <a:solidFill>
                  <a:srgbClr val="FFEDB3"/>
                </a:solidFill>
                <a:latin typeface="Tempus Sans ITC" panose="04020404030D07020202" pitchFamily="82" charset="0"/>
              </a:rPr>
              <a:t> our Lord.’    </a:t>
            </a:r>
            <a:r>
              <a:rPr lang="en-GB" sz="39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Romans 6:23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EAE81817-EC00-0733-B6C7-01CB472CC2A0}"/>
              </a:ext>
            </a:extLst>
          </p:cNvPr>
          <p:cNvSpPr/>
          <p:nvPr/>
        </p:nvSpPr>
        <p:spPr>
          <a:xfrm>
            <a:off x="378070" y="4353722"/>
            <a:ext cx="9591419" cy="2450554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’In fact, the law requires that nearly everything be cleansed with blood, and without the shedding of blood there is no forgiveness.’ Hebrews 9:22</a:t>
            </a:r>
          </a:p>
        </p:txBody>
      </p:sp>
    </p:spTree>
    <p:extLst>
      <p:ext uri="{BB962C8B-B14F-4D97-AF65-F5344CB8AC3E}">
        <p14:creationId xmlns:p14="http://schemas.microsoft.com/office/powerpoint/2010/main" val="1705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FC13027-7854-A5B6-10A8-BAEC34E8AD00}"/>
              </a:ext>
            </a:extLst>
          </p:cNvPr>
          <p:cNvSpPr/>
          <p:nvPr/>
        </p:nvSpPr>
        <p:spPr>
          <a:xfrm>
            <a:off x="378070" y="2472813"/>
            <a:ext cx="11033978" cy="1984317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‘The wages for sin is death, but the gift of God is eternal life in Christ Jesus our Lord.’ Romans 6:23</a:t>
            </a:r>
          </a:p>
        </p:txBody>
      </p:sp>
    </p:spTree>
    <p:extLst>
      <p:ext uri="{BB962C8B-B14F-4D97-AF65-F5344CB8AC3E}">
        <p14:creationId xmlns:p14="http://schemas.microsoft.com/office/powerpoint/2010/main" val="147963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FC196DDD-BB79-DE18-653F-E524C5B9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87" y="4385187"/>
            <a:ext cx="2835999" cy="25650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BC343-4FB0-9EB2-A42A-D7F98E3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172"/>
            <a:ext cx="121920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Great Mercy</a:t>
            </a:r>
            <a:endParaRPr lang="en-US" sz="7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E749A-3A62-4270-3FBF-45D107676B8E}"/>
              </a:ext>
            </a:extLst>
          </p:cNvPr>
          <p:cNvSpPr txBox="1">
            <a:spLocks/>
          </p:cNvSpPr>
          <p:nvPr/>
        </p:nvSpPr>
        <p:spPr>
          <a:xfrm>
            <a:off x="378070" y="1279001"/>
            <a:ext cx="1181393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How can we see God’s mercy?</a:t>
            </a:r>
          </a:p>
          <a:p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	- Because of </a:t>
            </a: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God’s Sacrifice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E2F2-E59F-71A9-6D6D-982EA6FADBAE}"/>
              </a:ext>
            </a:extLst>
          </p:cNvPr>
          <p:cNvSpPr txBox="1"/>
          <p:nvPr/>
        </p:nvSpPr>
        <p:spPr>
          <a:xfrm>
            <a:off x="10046676" y="6060899"/>
            <a:ext cx="2145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(1 Peter 1:3)</a:t>
            </a:r>
            <a:endParaRPr lang="en-GB" sz="3000" dirty="0">
              <a:latin typeface="Candara" panose="020E0502030303020204" pitchFamily="34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064FEE7-84B5-16F7-07B6-1B7B79189A3F}"/>
              </a:ext>
            </a:extLst>
          </p:cNvPr>
          <p:cNvSpPr/>
          <p:nvPr/>
        </p:nvSpPr>
        <p:spPr>
          <a:xfrm>
            <a:off x="153694" y="2624209"/>
            <a:ext cx="9892981" cy="967934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“…not what I will, but what you will.” Mark 15:36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0B047369-CAE6-168A-877C-D2354849A01E}"/>
              </a:ext>
            </a:extLst>
          </p:cNvPr>
          <p:cNvSpPr/>
          <p:nvPr/>
        </p:nvSpPr>
        <p:spPr>
          <a:xfrm>
            <a:off x="378070" y="3549373"/>
            <a:ext cx="11689882" cy="967934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‘If you are looking for me, then let these men go. ‘John 18:8</a:t>
            </a: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D54B0DE8-C9A5-ED21-B799-795C7200A329}"/>
              </a:ext>
            </a:extLst>
          </p:cNvPr>
          <p:cNvSpPr/>
          <p:nvPr/>
        </p:nvSpPr>
        <p:spPr>
          <a:xfrm>
            <a:off x="153694" y="4538250"/>
            <a:ext cx="9892981" cy="1567519"/>
          </a:xfrm>
          <a:prstGeom prst="horizontalScroll">
            <a:avLst/>
          </a:prstGeom>
          <a:solidFill>
            <a:srgbClr val="FFEDB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“Father, forgive them, for they do not know what they are doing.” Luke 23:34</a:t>
            </a:r>
          </a:p>
        </p:txBody>
      </p:sp>
    </p:spTree>
    <p:extLst>
      <p:ext uri="{BB962C8B-B14F-4D97-AF65-F5344CB8AC3E}">
        <p14:creationId xmlns:p14="http://schemas.microsoft.com/office/powerpoint/2010/main" val="33352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514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Candara</vt:lpstr>
      <vt:lpstr>Candara Light</vt:lpstr>
      <vt:lpstr>Tempus Sans ITC</vt:lpstr>
      <vt:lpstr>Office Theme</vt:lpstr>
      <vt:lpstr>PowerPoint Presentation</vt:lpstr>
      <vt:lpstr>God’s Great Mercy</vt:lpstr>
      <vt:lpstr>God’s Great Mercy</vt:lpstr>
      <vt:lpstr>God’s Great Mercy</vt:lpstr>
      <vt:lpstr>God’s Great Mercy</vt:lpstr>
      <vt:lpstr>PowerPoint Presentation</vt:lpstr>
      <vt:lpstr>God’s Great Mercy</vt:lpstr>
      <vt:lpstr>God’s Great Mercy</vt:lpstr>
      <vt:lpstr>God’s Great Mercy</vt:lpstr>
      <vt:lpstr>God’s Great Mercy</vt:lpstr>
      <vt:lpstr>God’s Great Mercy</vt:lpstr>
      <vt:lpstr>God’s Great Mercy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Tanton</dc:creator>
  <cp:lastModifiedBy>Multiple Monitors</cp:lastModifiedBy>
  <cp:revision>9</cp:revision>
  <dcterms:created xsi:type="dcterms:W3CDTF">2024-03-18T22:08:25Z</dcterms:created>
  <dcterms:modified xsi:type="dcterms:W3CDTF">2024-03-27T10:53:16Z</dcterms:modified>
</cp:coreProperties>
</file>