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50" r:id="rId2"/>
    <p:sldId id="570" r:id="rId3"/>
    <p:sldId id="580" r:id="rId4"/>
    <p:sldId id="571" r:id="rId5"/>
    <p:sldId id="582" r:id="rId6"/>
    <p:sldId id="587" r:id="rId7"/>
    <p:sldId id="588" r:id="rId8"/>
    <p:sldId id="589" r:id="rId9"/>
    <p:sldId id="583" r:id="rId10"/>
    <p:sldId id="591" r:id="rId11"/>
    <p:sldId id="593" r:id="rId12"/>
    <p:sldId id="594" r:id="rId13"/>
    <p:sldId id="592" r:id="rId14"/>
    <p:sldId id="585" r:id="rId15"/>
    <p:sldId id="595" r:id="rId16"/>
    <p:sldId id="596" r:id="rId17"/>
    <p:sldId id="597" r:id="rId18"/>
    <p:sldId id="58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F0E7"/>
    <a:srgbClr val="663300"/>
    <a:srgbClr val="3E1F00"/>
    <a:srgbClr val="FFE8D1"/>
    <a:srgbClr val="FFDCB9"/>
    <a:srgbClr val="B68F5A"/>
    <a:srgbClr val="361B00"/>
    <a:srgbClr val="462300"/>
    <a:srgbClr val="66FF33"/>
    <a:srgbClr val="FFAE5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20" autoAdjust="0"/>
  </p:normalViewPr>
  <p:slideViewPr>
    <p:cSldViewPr snapToGrid="0">
      <p:cViewPr varScale="1">
        <p:scale>
          <a:sx n="107" d="100"/>
          <a:sy n="107" d="100"/>
        </p:scale>
        <p:origin x="144" y="39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73F21-50E0-3814-74E2-828596B26F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D1632AD-72FC-53D8-3A0C-D3D3E36EE3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7689317-5262-EB70-2424-0B1720B0AAA3}"/>
              </a:ext>
            </a:extLst>
          </p:cNvPr>
          <p:cNvSpPr>
            <a:spLocks noGrp="1"/>
          </p:cNvSpPr>
          <p:nvPr>
            <p:ph type="dt" sz="half" idx="10"/>
          </p:nvPr>
        </p:nvSpPr>
        <p:spPr/>
        <p:txBody>
          <a:bodyPr/>
          <a:lstStyle/>
          <a:p>
            <a:fld id="{98EE09E8-38BA-44EE-A756-D92CF857C982}" type="datetimeFigureOut">
              <a:rPr lang="en-GB" smtClean="0"/>
              <a:t>15/03/2024</a:t>
            </a:fld>
            <a:endParaRPr lang="en-GB"/>
          </a:p>
        </p:txBody>
      </p:sp>
      <p:sp>
        <p:nvSpPr>
          <p:cNvPr id="5" name="Footer Placeholder 4">
            <a:extLst>
              <a:ext uri="{FF2B5EF4-FFF2-40B4-BE49-F238E27FC236}">
                <a16:creationId xmlns:a16="http://schemas.microsoft.com/office/drawing/2014/main" id="{C8CB168F-083C-DA2B-9B3F-B1106DC419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7B1E30-01E3-4C0D-8567-BFEF6D64016B}"/>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2974527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C6B06-2F43-BF3D-B9FF-822E6728589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8BD85BB-D91A-8393-A09D-B1658E0C67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53B8BF0-7F8E-57AD-E8FE-2A6059E57854}"/>
              </a:ext>
            </a:extLst>
          </p:cNvPr>
          <p:cNvSpPr>
            <a:spLocks noGrp="1"/>
          </p:cNvSpPr>
          <p:nvPr>
            <p:ph type="dt" sz="half" idx="10"/>
          </p:nvPr>
        </p:nvSpPr>
        <p:spPr/>
        <p:txBody>
          <a:bodyPr/>
          <a:lstStyle/>
          <a:p>
            <a:fld id="{98EE09E8-38BA-44EE-A756-D92CF857C982}" type="datetimeFigureOut">
              <a:rPr lang="en-GB" smtClean="0"/>
              <a:t>15/03/2024</a:t>
            </a:fld>
            <a:endParaRPr lang="en-GB"/>
          </a:p>
        </p:txBody>
      </p:sp>
      <p:sp>
        <p:nvSpPr>
          <p:cNvPr id="5" name="Footer Placeholder 4">
            <a:extLst>
              <a:ext uri="{FF2B5EF4-FFF2-40B4-BE49-F238E27FC236}">
                <a16:creationId xmlns:a16="http://schemas.microsoft.com/office/drawing/2014/main" id="{C31598A1-3D91-E977-8F1C-2F6356D84F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10CC5E-9A07-BD4A-CC14-A022D51693D9}"/>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613834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5D9778-BC37-325B-194A-3D4FFA4E3E8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BF8CD6E-A744-7065-2366-5EEA79A764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6DB2B4F-F1B7-4261-10A9-426FD6D5B8CB}"/>
              </a:ext>
            </a:extLst>
          </p:cNvPr>
          <p:cNvSpPr>
            <a:spLocks noGrp="1"/>
          </p:cNvSpPr>
          <p:nvPr>
            <p:ph type="dt" sz="half" idx="10"/>
          </p:nvPr>
        </p:nvSpPr>
        <p:spPr/>
        <p:txBody>
          <a:bodyPr/>
          <a:lstStyle/>
          <a:p>
            <a:fld id="{98EE09E8-38BA-44EE-A756-D92CF857C982}" type="datetimeFigureOut">
              <a:rPr lang="en-GB" smtClean="0"/>
              <a:t>15/03/2024</a:t>
            </a:fld>
            <a:endParaRPr lang="en-GB"/>
          </a:p>
        </p:txBody>
      </p:sp>
      <p:sp>
        <p:nvSpPr>
          <p:cNvPr id="5" name="Footer Placeholder 4">
            <a:extLst>
              <a:ext uri="{FF2B5EF4-FFF2-40B4-BE49-F238E27FC236}">
                <a16:creationId xmlns:a16="http://schemas.microsoft.com/office/drawing/2014/main" id="{FE5C7625-7F14-3A3A-F053-14DC9D4EC98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D64B96-C7DE-2055-A630-76D83F30B7C5}"/>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794256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77B83-4ACE-3EC9-ED2D-3BBAC54974D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7887AE8-6758-048F-A6F9-A9B803ED63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DB56F70-7259-2123-1606-BFBFFE79E56D}"/>
              </a:ext>
            </a:extLst>
          </p:cNvPr>
          <p:cNvSpPr>
            <a:spLocks noGrp="1"/>
          </p:cNvSpPr>
          <p:nvPr>
            <p:ph type="dt" sz="half" idx="10"/>
          </p:nvPr>
        </p:nvSpPr>
        <p:spPr/>
        <p:txBody>
          <a:bodyPr/>
          <a:lstStyle/>
          <a:p>
            <a:fld id="{98EE09E8-38BA-44EE-A756-D92CF857C982}" type="datetimeFigureOut">
              <a:rPr lang="en-GB" smtClean="0"/>
              <a:t>15/03/2024</a:t>
            </a:fld>
            <a:endParaRPr lang="en-GB"/>
          </a:p>
        </p:txBody>
      </p:sp>
      <p:sp>
        <p:nvSpPr>
          <p:cNvPr id="5" name="Footer Placeholder 4">
            <a:extLst>
              <a:ext uri="{FF2B5EF4-FFF2-40B4-BE49-F238E27FC236}">
                <a16:creationId xmlns:a16="http://schemas.microsoft.com/office/drawing/2014/main" id="{91CF7B1E-D896-9F13-A858-1FF5FC66B1C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DAAB73-760C-2949-9F6D-FD3DA9635FD7}"/>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506542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6A83F-F959-A0DE-8C14-B97D3808AA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93309F3-75E6-AADE-BC97-76DB5FAAAF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9BBC38-1F6F-CB7A-6345-565EFC281899}"/>
              </a:ext>
            </a:extLst>
          </p:cNvPr>
          <p:cNvSpPr>
            <a:spLocks noGrp="1"/>
          </p:cNvSpPr>
          <p:nvPr>
            <p:ph type="dt" sz="half" idx="10"/>
          </p:nvPr>
        </p:nvSpPr>
        <p:spPr/>
        <p:txBody>
          <a:bodyPr/>
          <a:lstStyle/>
          <a:p>
            <a:fld id="{98EE09E8-38BA-44EE-A756-D92CF857C982}" type="datetimeFigureOut">
              <a:rPr lang="en-GB" smtClean="0"/>
              <a:t>15/03/2024</a:t>
            </a:fld>
            <a:endParaRPr lang="en-GB"/>
          </a:p>
        </p:txBody>
      </p:sp>
      <p:sp>
        <p:nvSpPr>
          <p:cNvPr id="5" name="Footer Placeholder 4">
            <a:extLst>
              <a:ext uri="{FF2B5EF4-FFF2-40B4-BE49-F238E27FC236}">
                <a16:creationId xmlns:a16="http://schemas.microsoft.com/office/drawing/2014/main" id="{BC0923E2-020C-9352-0C4B-9A3A155CD4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A4EB5B-C0B0-7C1A-36DC-FFBEEF32488A}"/>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793776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64A6-C5B1-096C-F283-B775C9EAD8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13BC243-504F-4A5D-2FB5-1C6DC3AD698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A4EE9DB-321C-AFEF-90F4-6BD17FA0F10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78FBCDD-C39E-5A39-503E-51ED1D8B9152}"/>
              </a:ext>
            </a:extLst>
          </p:cNvPr>
          <p:cNvSpPr>
            <a:spLocks noGrp="1"/>
          </p:cNvSpPr>
          <p:nvPr>
            <p:ph type="dt" sz="half" idx="10"/>
          </p:nvPr>
        </p:nvSpPr>
        <p:spPr/>
        <p:txBody>
          <a:bodyPr/>
          <a:lstStyle/>
          <a:p>
            <a:fld id="{98EE09E8-38BA-44EE-A756-D92CF857C982}" type="datetimeFigureOut">
              <a:rPr lang="en-GB" smtClean="0"/>
              <a:t>15/03/2024</a:t>
            </a:fld>
            <a:endParaRPr lang="en-GB"/>
          </a:p>
        </p:txBody>
      </p:sp>
      <p:sp>
        <p:nvSpPr>
          <p:cNvPr id="6" name="Footer Placeholder 5">
            <a:extLst>
              <a:ext uri="{FF2B5EF4-FFF2-40B4-BE49-F238E27FC236}">
                <a16:creationId xmlns:a16="http://schemas.microsoft.com/office/drawing/2014/main" id="{3A09B4EA-839C-679E-3090-58DBE85F4D8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F297A55-247B-BC5F-6AD6-0087660D8D2C}"/>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3566934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78906-759F-3BD0-526C-46D4E163806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009953A-0C95-F63C-2AEA-0F138BDF70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586D7-A8B0-71AC-568A-AC636921C06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0CA6161-FA66-2C75-483D-7F3DAE2020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359CD4-3699-21F7-226D-1F490DB3D6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44C4520-9CEB-D2ED-C54F-44452153646D}"/>
              </a:ext>
            </a:extLst>
          </p:cNvPr>
          <p:cNvSpPr>
            <a:spLocks noGrp="1"/>
          </p:cNvSpPr>
          <p:nvPr>
            <p:ph type="dt" sz="half" idx="10"/>
          </p:nvPr>
        </p:nvSpPr>
        <p:spPr/>
        <p:txBody>
          <a:bodyPr/>
          <a:lstStyle/>
          <a:p>
            <a:fld id="{98EE09E8-38BA-44EE-A756-D92CF857C982}" type="datetimeFigureOut">
              <a:rPr lang="en-GB" smtClean="0"/>
              <a:t>15/03/2024</a:t>
            </a:fld>
            <a:endParaRPr lang="en-GB"/>
          </a:p>
        </p:txBody>
      </p:sp>
      <p:sp>
        <p:nvSpPr>
          <p:cNvPr id="8" name="Footer Placeholder 7">
            <a:extLst>
              <a:ext uri="{FF2B5EF4-FFF2-40B4-BE49-F238E27FC236}">
                <a16:creationId xmlns:a16="http://schemas.microsoft.com/office/drawing/2014/main" id="{43B142AE-A8A1-3D9B-CDEE-E66D4480948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CBF4A4F-4D12-713E-EB30-2277B410C7A5}"/>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487019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DFB36-0E0C-4CC9-B1DC-696C7FC7F5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5B1544B-2BA6-5FC5-48EA-92C499E3DE16}"/>
              </a:ext>
            </a:extLst>
          </p:cNvPr>
          <p:cNvSpPr>
            <a:spLocks noGrp="1"/>
          </p:cNvSpPr>
          <p:nvPr>
            <p:ph type="dt" sz="half" idx="10"/>
          </p:nvPr>
        </p:nvSpPr>
        <p:spPr/>
        <p:txBody>
          <a:bodyPr/>
          <a:lstStyle/>
          <a:p>
            <a:fld id="{98EE09E8-38BA-44EE-A756-D92CF857C982}" type="datetimeFigureOut">
              <a:rPr lang="en-GB" smtClean="0"/>
              <a:t>15/03/2024</a:t>
            </a:fld>
            <a:endParaRPr lang="en-GB"/>
          </a:p>
        </p:txBody>
      </p:sp>
      <p:sp>
        <p:nvSpPr>
          <p:cNvPr id="4" name="Footer Placeholder 3">
            <a:extLst>
              <a:ext uri="{FF2B5EF4-FFF2-40B4-BE49-F238E27FC236}">
                <a16:creationId xmlns:a16="http://schemas.microsoft.com/office/drawing/2014/main" id="{AAABBC8A-E38D-D66F-5F39-5BEAD7DF890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1BEFF59-8D4E-B9A3-59C5-D294A875CF7A}"/>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336176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C41B65-9A70-C4D3-F3D3-6EB978A0E978}"/>
              </a:ext>
            </a:extLst>
          </p:cNvPr>
          <p:cNvSpPr>
            <a:spLocks noGrp="1"/>
          </p:cNvSpPr>
          <p:nvPr>
            <p:ph type="dt" sz="half" idx="10"/>
          </p:nvPr>
        </p:nvSpPr>
        <p:spPr/>
        <p:txBody>
          <a:bodyPr/>
          <a:lstStyle/>
          <a:p>
            <a:fld id="{98EE09E8-38BA-44EE-A756-D92CF857C982}" type="datetimeFigureOut">
              <a:rPr lang="en-GB" smtClean="0"/>
              <a:t>15/03/2024</a:t>
            </a:fld>
            <a:endParaRPr lang="en-GB"/>
          </a:p>
        </p:txBody>
      </p:sp>
      <p:sp>
        <p:nvSpPr>
          <p:cNvPr id="3" name="Footer Placeholder 2">
            <a:extLst>
              <a:ext uri="{FF2B5EF4-FFF2-40B4-BE49-F238E27FC236}">
                <a16:creationId xmlns:a16="http://schemas.microsoft.com/office/drawing/2014/main" id="{7B79341D-D865-2E5A-3635-22A652F191B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483B380-B1E3-C75D-F78B-E5D8703B283E}"/>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3376998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3D9D3-6822-BF10-AD74-A3559E5C6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5942499-3248-8EA7-5D89-445EC941E0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D6CFC08-5B1A-689A-7376-92D079C4CF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975BA7-172A-8D71-2A45-33E415BCA56C}"/>
              </a:ext>
            </a:extLst>
          </p:cNvPr>
          <p:cNvSpPr>
            <a:spLocks noGrp="1"/>
          </p:cNvSpPr>
          <p:nvPr>
            <p:ph type="dt" sz="half" idx="10"/>
          </p:nvPr>
        </p:nvSpPr>
        <p:spPr/>
        <p:txBody>
          <a:bodyPr/>
          <a:lstStyle/>
          <a:p>
            <a:fld id="{98EE09E8-38BA-44EE-A756-D92CF857C982}" type="datetimeFigureOut">
              <a:rPr lang="en-GB" smtClean="0"/>
              <a:t>15/03/2024</a:t>
            </a:fld>
            <a:endParaRPr lang="en-GB"/>
          </a:p>
        </p:txBody>
      </p:sp>
      <p:sp>
        <p:nvSpPr>
          <p:cNvPr id="6" name="Footer Placeholder 5">
            <a:extLst>
              <a:ext uri="{FF2B5EF4-FFF2-40B4-BE49-F238E27FC236}">
                <a16:creationId xmlns:a16="http://schemas.microsoft.com/office/drawing/2014/main" id="{4447EF1B-8BB3-1B2E-851B-444D6B17995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D337E2C-6B76-9C15-2F0C-08CD650E1EB3}"/>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458070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51482-4E9E-D571-6A64-14A3645C45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E8613B2-D064-BD48-A44C-1A426968A2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6708AD4-54DE-AC76-38FC-9E377B98A8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7DD352-8B4C-EA98-F5D2-9BA51173687F}"/>
              </a:ext>
            </a:extLst>
          </p:cNvPr>
          <p:cNvSpPr>
            <a:spLocks noGrp="1"/>
          </p:cNvSpPr>
          <p:nvPr>
            <p:ph type="dt" sz="half" idx="10"/>
          </p:nvPr>
        </p:nvSpPr>
        <p:spPr/>
        <p:txBody>
          <a:bodyPr/>
          <a:lstStyle/>
          <a:p>
            <a:fld id="{98EE09E8-38BA-44EE-A756-D92CF857C982}" type="datetimeFigureOut">
              <a:rPr lang="en-GB" smtClean="0"/>
              <a:t>15/03/2024</a:t>
            </a:fld>
            <a:endParaRPr lang="en-GB"/>
          </a:p>
        </p:txBody>
      </p:sp>
      <p:sp>
        <p:nvSpPr>
          <p:cNvPr id="6" name="Footer Placeholder 5">
            <a:extLst>
              <a:ext uri="{FF2B5EF4-FFF2-40B4-BE49-F238E27FC236}">
                <a16:creationId xmlns:a16="http://schemas.microsoft.com/office/drawing/2014/main" id="{24DF5604-8190-D91E-C241-3ED66A8497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2C7FD42-8FE1-F268-A536-AA0285377033}"/>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3313732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061734-A4ED-11A0-4022-F73907699E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1E8F50-1152-CC1C-469C-B1D5DE6F66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7559A1E-3874-9153-D461-CF170BA2FF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E09E8-38BA-44EE-A756-D92CF857C982}" type="datetimeFigureOut">
              <a:rPr lang="en-GB" smtClean="0"/>
              <a:t>15/03/2024</a:t>
            </a:fld>
            <a:endParaRPr lang="en-GB"/>
          </a:p>
        </p:txBody>
      </p:sp>
      <p:sp>
        <p:nvSpPr>
          <p:cNvPr id="5" name="Footer Placeholder 4">
            <a:extLst>
              <a:ext uri="{FF2B5EF4-FFF2-40B4-BE49-F238E27FC236}">
                <a16:creationId xmlns:a16="http://schemas.microsoft.com/office/drawing/2014/main" id="{91007A33-BD50-ACA4-22DC-479C9F9FA0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B376AC0-DC21-1389-1D39-10D70897A9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6A638E-9364-49F4-887A-4058905A5636}" type="slidenum">
              <a:rPr lang="en-GB" smtClean="0"/>
              <a:t>‹#›</a:t>
            </a:fld>
            <a:endParaRPr lang="en-GB"/>
          </a:p>
        </p:txBody>
      </p:sp>
    </p:spTree>
    <p:extLst>
      <p:ext uri="{BB962C8B-B14F-4D97-AF65-F5344CB8AC3E}">
        <p14:creationId xmlns:p14="http://schemas.microsoft.com/office/powerpoint/2010/main" val="3436365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people standing in a field&#10;&#10;Description automatically generated with low confidence">
            <a:extLst>
              <a:ext uri="{FF2B5EF4-FFF2-40B4-BE49-F238E27FC236}">
                <a16:creationId xmlns:a16="http://schemas.microsoft.com/office/drawing/2014/main" id="{A5B8B838-CD56-0C4E-2E0B-3EFF89DA63CA}"/>
              </a:ext>
            </a:extLst>
          </p:cNvPr>
          <p:cNvPicPr>
            <a:picLocks noChangeAspect="1"/>
          </p:cNvPicPr>
          <p:nvPr/>
        </p:nvPicPr>
        <p:blipFill rotWithShape="1">
          <a:blip r:embed="rId2">
            <a:extLst>
              <a:ext uri="{28A0092B-C50C-407E-A947-70E740481C1C}">
                <a14:useLocalDpi xmlns:a14="http://schemas.microsoft.com/office/drawing/2010/main" val="0"/>
              </a:ext>
            </a:extLst>
          </a:blip>
          <a:srcRect t="3433"/>
          <a:stretch/>
        </p:blipFill>
        <p:spPr>
          <a:xfrm>
            <a:off x="-59821" y="10"/>
            <a:ext cx="12251801" cy="6857990"/>
          </a:xfrm>
          <a:prstGeom prst="rect">
            <a:avLst/>
          </a:prstGeom>
        </p:spPr>
      </p:pic>
      <p:sp>
        <p:nvSpPr>
          <p:cNvPr id="2" name="TextBox 1">
            <a:extLst>
              <a:ext uri="{FF2B5EF4-FFF2-40B4-BE49-F238E27FC236}">
                <a16:creationId xmlns:a16="http://schemas.microsoft.com/office/drawing/2014/main" id="{9A41EF38-E43B-4A1F-E276-3E56607D6CE1}"/>
              </a:ext>
            </a:extLst>
          </p:cNvPr>
          <p:cNvSpPr txBox="1"/>
          <p:nvPr/>
        </p:nvSpPr>
        <p:spPr>
          <a:xfrm>
            <a:off x="6096000" y="98451"/>
            <a:ext cx="7389090" cy="1692771"/>
          </a:xfrm>
          <a:prstGeom prst="rect">
            <a:avLst/>
          </a:prstGeom>
          <a:noFill/>
        </p:spPr>
        <p:txBody>
          <a:bodyPr wrap="square" rtlCol="0">
            <a:spAutoFit/>
          </a:bodyPr>
          <a:lstStyle/>
          <a:p>
            <a:r>
              <a:rPr lang="en-GB" sz="10400" dirty="0">
                <a:solidFill>
                  <a:srgbClr val="663300"/>
                </a:solidFill>
                <a:latin typeface="Impact" panose="020B0806030902050204" pitchFamily="34" charset="0"/>
              </a:rPr>
              <a:t>Ephesians</a:t>
            </a:r>
          </a:p>
        </p:txBody>
      </p:sp>
      <p:sp>
        <p:nvSpPr>
          <p:cNvPr id="5" name="TextBox 4">
            <a:extLst>
              <a:ext uri="{FF2B5EF4-FFF2-40B4-BE49-F238E27FC236}">
                <a16:creationId xmlns:a16="http://schemas.microsoft.com/office/drawing/2014/main" id="{D096F7B5-A30A-27CC-C822-2677A8ACE3F8}"/>
              </a:ext>
            </a:extLst>
          </p:cNvPr>
          <p:cNvSpPr txBox="1"/>
          <p:nvPr/>
        </p:nvSpPr>
        <p:spPr>
          <a:xfrm>
            <a:off x="5783863" y="1633832"/>
            <a:ext cx="6613236" cy="707886"/>
          </a:xfrm>
          <a:prstGeom prst="rect">
            <a:avLst/>
          </a:prstGeom>
          <a:noFill/>
        </p:spPr>
        <p:txBody>
          <a:bodyPr wrap="square">
            <a:spAutoFit/>
          </a:bodyPr>
          <a:lstStyle/>
          <a:p>
            <a:r>
              <a:rPr lang="en-GB" sz="4000" b="1" dirty="0">
                <a:solidFill>
                  <a:srgbClr val="663300"/>
                </a:solidFill>
                <a:latin typeface="Arial" panose="020B0604020202020204" pitchFamily="34" charset="0"/>
                <a:cs typeface="Arial" panose="020B0604020202020204" pitchFamily="34" charset="0"/>
              </a:rPr>
              <a:t>Walking humbly with God</a:t>
            </a:r>
          </a:p>
        </p:txBody>
      </p:sp>
      <p:pic>
        <p:nvPicPr>
          <p:cNvPr id="10" name="Picture 9">
            <a:extLst>
              <a:ext uri="{FF2B5EF4-FFF2-40B4-BE49-F238E27FC236}">
                <a16:creationId xmlns:a16="http://schemas.microsoft.com/office/drawing/2014/main" id="{B6DBB1F1-DE64-5283-4898-D1AB967B6A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916" y="171714"/>
            <a:ext cx="1204159" cy="1204159"/>
          </a:xfrm>
          <a:prstGeom prst="rect">
            <a:avLst/>
          </a:prstGeom>
        </p:spPr>
      </p:pic>
    </p:spTree>
    <p:extLst>
      <p:ext uri="{BB962C8B-B14F-4D97-AF65-F5344CB8AC3E}">
        <p14:creationId xmlns:p14="http://schemas.microsoft.com/office/powerpoint/2010/main" val="400591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3C08D-B60D-BC71-8225-E77157C352B6}"/>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262E71DD-C563-8DBB-43CA-CBB2A5A88B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339CC1C5-4FC9-67D1-37C4-FC768EFB8826}"/>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(2)</a:t>
            </a:r>
          </a:p>
        </p:txBody>
      </p:sp>
      <p:sp>
        <p:nvSpPr>
          <p:cNvPr id="4" name="TextBox 3">
            <a:extLst>
              <a:ext uri="{FF2B5EF4-FFF2-40B4-BE49-F238E27FC236}">
                <a16:creationId xmlns:a16="http://schemas.microsoft.com/office/drawing/2014/main" id="{BF646FBC-1BA3-64F3-AA8E-E3144C692361}"/>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4)</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8C6DE33E-AB87-7941-82B1-BFA9119D1A89}"/>
              </a:ext>
            </a:extLst>
          </p:cNvPr>
          <p:cNvSpPr txBox="1"/>
          <p:nvPr/>
        </p:nvSpPr>
        <p:spPr>
          <a:xfrm>
            <a:off x="1787236" y="938719"/>
            <a:ext cx="10320400" cy="2246769"/>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a:t>
            </a:r>
            <a:r>
              <a:rPr lang="en-GB" sz="4000" b="1" dirty="0">
                <a:solidFill>
                  <a:srgbClr val="462300"/>
                </a:solidFill>
                <a:effectLst/>
                <a:latin typeface="Arial" panose="020B0604020202020204" pitchFamily="34" charset="0"/>
                <a:cs typeface="Arial" panose="020B0604020202020204" pitchFamily="34" charset="0"/>
              </a:rPr>
              <a:t>one </a:t>
            </a:r>
            <a:r>
              <a:rPr lang="en-GB" sz="4000" dirty="0">
                <a:solidFill>
                  <a:srgbClr val="462300"/>
                </a:solidFill>
                <a:effectLst/>
                <a:latin typeface="Arial" panose="020B0604020202020204" pitchFamily="34" charset="0"/>
                <a:cs typeface="Arial" panose="020B0604020202020204" pitchFamily="34" charset="0"/>
              </a:rPr>
              <a:t>hope</a:t>
            </a:r>
            <a:r>
              <a:rPr lang="en-GB" sz="4000" dirty="0">
                <a:solidFill>
                  <a:srgbClr val="462300"/>
                </a:solidFill>
                <a:latin typeface="Arial" panose="020B0604020202020204" pitchFamily="34" charset="0"/>
                <a:cs typeface="Arial" panose="020B0604020202020204" pitchFamily="34" charset="0"/>
              </a:rPr>
              <a:t>,</a:t>
            </a:r>
            <a:r>
              <a:rPr lang="en-GB" sz="4000" b="1" dirty="0">
                <a:solidFill>
                  <a:srgbClr val="462300"/>
                </a:solidFill>
                <a:latin typeface="Arial" panose="020B0604020202020204" pitchFamily="34" charset="0"/>
                <a:cs typeface="Arial" panose="020B0604020202020204" pitchFamily="34" charset="0"/>
              </a:rPr>
              <a:t> </a:t>
            </a:r>
            <a:r>
              <a:rPr lang="en-GB" sz="4000" b="1" dirty="0">
                <a:solidFill>
                  <a:srgbClr val="462300"/>
                </a:solidFill>
                <a:effectLst>
                  <a:glow rad="101600">
                    <a:schemeClr val="accent4">
                      <a:lumMod val="75000"/>
                      <a:alpha val="60000"/>
                    </a:schemeClr>
                  </a:glow>
                </a:effectLst>
                <a:latin typeface="Arial" panose="020B0604020202020204" pitchFamily="34" charset="0"/>
                <a:cs typeface="Arial" panose="020B0604020202020204" pitchFamily="34" charset="0"/>
              </a:rPr>
              <a:t>faith</a:t>
            </a:r>
            <a:r>
              <a:rPr lang="en-GB" sz="4000" b="1" dirty="0">
                <a:solidFill>
                  <a:srgbClr val="462300"/>
                </a:solidFill>
                <a:latin typeface="Arial" panose="020B0604020202020204" pitchFamily="34" charset="0"/>
                <a:cs typeface="Arial" panose="020B0604020202020204" pitchFamily="34" charset="0"/>
              </a:rPr>
              <a:t> </a:t>
            </a:r>
            <a:r>
              <a:rPr lang="en-GB" sz="4000" dirty="0">
                <a:solidFill>
                  <a:srgbClr val="462300"/>
                </a:solidFill>
                <a:latin typeface="Arial" panose="020B0604020202020204" pitchFamily="34" charset="0"/>
                <a:cs typeface="Arial" panose="020B0604020202020204" pitchFamily="34" charset="0"/>
              </a:rPr>
              <a:t>and baptism…</a:t>
            </a:r>
            <a:r>
              <a:rPr lang="en-GB" sz="4000" b="1" dirty="0">
                <a:solidFill>
                  <a:srgbClr val="462300"/>
                </a:solidFill>
                <a:latin typeface="Arial" panose="020B0604020202020204" pitchFamily="34" charset="0"/>
                <a:cs typeface="Arial" panose="020B0604020202020204" pitchFamily="34" charset="0"/>
              </a:rPr>
              <a:t> </a:t>
            </a:r>
            <a:r>
              <a:rPr lang="en-GB" sz="4000" dirty="0">
                <a:solidFill>
                  <a:srgbClr val="462300"/>
                </a:solidFill>
                <a:latin typeface="Arial" panose="020B0604020202020204" pitchFamily="34" charset="0"/>
                <a:cs typeface="Arial" panose="020B0604020202020204" pitchFamily="34" charset="0"/>
              </a:rPr>
              <a:t>Because there is one Lord (vs.4-5)</a:t>
            </a:r>
          </a:p>
          <a:p>
            <a:pPr marL="685800" indent="-685800">
              <a:buFont typeface="Wingdings" panose="05000000000000000000" pitchFamily="2" charset="2"/>
              <a:buChar char="Ø"/>
            </a:pPr>
            <a:endParaRPr lang="en-GB" sz="1000" dirty="0">
              <a:solidFill>
                <a:srgbClr val="462300"/>
              </a:solidFill>
              <a:latin typeface="Arial" panose="020B0604020202020204" pitchFamily="34" charset="0"/>
              <a:cs typeface="Arial" panose="020B0604020202020204" pitchFamily="34" charset="0"/>
            </a:endParaRPr>
          </a:p>
          <a:p>
            <a:pPr marL="1600200" lvl="2" indent="-685800">
              <a:buFont typeface="Wingdings" panose="05000000000000000000" pitchFamily="2" charset="2"/>
              <a:buChar char="Ø"/>
            </a:pPr>
            <a:r>
              <a:rPr lang="en-GB" sz="4000" dirty="0">
                <a:solidFill>
                  <a:srgbClr val="462300"/>
                </a:solidFill>
                <a:latin typeface="Arial" panose="020B0604020202020204" pitchFamily="34" charset="0"/>
                <a:cs typeface="Arial" panose="020B0604020202020204" pitchFamily="34" charset="0"/>
              </a:rPr>
              <a:t>There is only one saving faith</a:t>
            </a:r>
          </a:p>
          <a:p>
            <a:endParaRPr lang="en-GB" sz="1000" b="1" dirty="0">
              <a:solidFill>
                <a:srgbClr val="462300"/>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197082C0-7A9A-44BF-72A3-B346088CA883}"/>
              </a:ext>
            </a:extLst>
          </p:cNvPr>
          <p:cNvSpPr txBox="1"/>
          <p:nvPr/>
        </p:nvSpPr>
        <p:spPr>
          <a:xfrm>
            <a:off x="1705798" y="3185488"/>
            <a:ext cx="10483273" cy="1169551"/>
          </a:xfrm>
          <a:prstGeom prst="rect">
            <a:avLst/>
          </a:prstGeom>
          <a:noFill/>
        </p:spPr>
        <p:txBody>
          <a:bodyPr wrap="square">
            <a:spAutoFit/>
          </a:bodyPr>
          <a:lstStyle/>
          <a:p>
            <a:pPr algn="ctr"/>
            <a:r>
              <a:rPr lang="en-GB" sz="3500" dirty="0">
                <a:latin typeface="Arial" panose="020B0604020202020204" pitchFamily="34" charset="0"/>
                <a:cs typeface="Arial" panose="020B0604020202020204" pitchFamily="34" charset="0"/>
              </a:rPr>
              <a:t>‘I am the way, and the truth and the life, no-one comes to the Father </a:t>
            </a:r>
            <a:r>
              <a:rPr lang="en-GB" sz="3500" dirty="0">
                <a:effectLst>
                  <a:glow rad="139700">
                    <a:schemeClr val="accent4">
                      <a:satMod val="175000"/>
                      <a:alpha val="40000"/>
                    </a:schemeClr>
                  </a:glow>
                </a:effectLst>
                <a:latin typeface="Arial" panose="020B0604020202020204" pitchFamily="34" charset="0"/>
                <a:cs typeface="Arial" panose="020B0604020202020204" pitchFamily="34" charset="0"/>
              </a:rPr>
              <a:t>except through me</a:t>
            </a:r>
            <a:r>
              <a:rPr lang="en-GB" sz="3500" dirty="0">
                <a:latin typeface="Arial" panose="020B0604020202020204" pitchFamily="34" charset="0"/>
                <a:cs typeface="Arial" panose="020B0604020202020204" pitchFamily="34" charset="0"/>
              </a:rPr>
              <a:t>.’ </a:t>
            </a:r>
            <a:r>
              <a:rPr lang="en-GB" sz="3300" b="1" dirty="0">
                <a:latin typeface="Arial" panose="020B0604020202020204" pitchFamily="34" charset="0"/>
                <a:cs typeface="Arial" panose="020B0604020202020204" pitchFamily="34" charset="0"/>
              </a:rPr>
              <a:t>John 14:6</a:t>
            </a:r>
          </a:p>
        </p:txBody>
      </p:sp>
      <p:sp>
        <p:nvSpPr>
          <p:cNvPr id="6" name="TextBox 5">
            <a:extLst>
              <a:ext uri="{FF2B5EF4-FFF2-40B4-BE49-F238E27FC236}">
                <a16:creationId xmlns:a16="http://schemas.microsoft.com/office/drawing/2014/main" id="{70489423-9230-8156-015B-5AAF13FC0C5F}"/>
              </a:ext>
            </a:extLst>
          </p:cNvPr>
          <p:cNvSpPr txBox="1"/>
          <p:nvPr/>
        </p:nvSpPr>
        <p:spPr>
          <a:xfrm>
            <a:off x="1864794" y="4616650"/>
            <a:ext cx="10165279" cy="1708160"/>
          </a:xfrm>
          <a:prstGeom prst="rect">
            <a:avLst/>
          </a:prstGeom>
          <a:noFill/>
        </p:spPr>
        <p:txBody>
          <a:bodyPr wrap="square">
            <a:spAutoFit/>
          </a:bodyPr>
          <a:lstStyle/>
          <a:p>
            <a:pPr algn="ctr"/>
            <a:r>
              <a:rPr lang="en-GB" sz="3500" dirty="0">
                <a:latin typeface="Arial" panose="020B0604020202020204" pitchFamily="34" charset="0"/>
                <a:cs typeface="Arial" panose="020B0604020202020204" pitchFamily="34" charset="0"/>
              </a:rPr>
              <a:t>‘Salvation is found </a:t>
            </a:r>
            <a:r>
              <a:rPr lang="en-GB" sz="3500" dirty="0">
                <a:effectLst>
                  <a:glow rad="139700">
                    <a:schemeClr val="accent4">
                      <a:satMod val="175000"/>
                      <a:alpha val="40000"/>
                    </a:schemeClr>
                  </a:glow>
                </a:effectLst>
                <a:latin typeface="Arial" panose="020B0604020202020204" pitchFamily="34" charset="0"/>
                <a:cs typeface="Arial" panose="020B0604020202020204" pitchFamily="34" charset="0"/>
              </a:rPr>
              <a:t>in no-one else</a:t>
            </a:r>
            <a:r>
              <a:rPr lang="en-GB" sz="3500" dirty="0">
                <a:latin typeface="Arial" panose="020B0604020202020204" pitchFamily="34" charset="0"/>
                <a:cs typeface="Arial" panose="020B0604020202020204" pitchFamily="34" charset="0"/>
              </a:rPr>
              <a:t>, for there is no other name under heaven given to mankind by which we must be saved.’ </a:t>
            </a:r>
            <a:r>
              <a:rPr lang="en-GB" sz="3500" b="1" dirty="0">
                <a:latin typeface="Arial" panose="020B0604020202020204" pitchFamily="34" charset="0"/>
                <a:cs typeface="Arial" panose="020B0604020202020204" pitchFamily="34" charset="0"/>
              </a:rPr>
              <a:t>Acts 4:12</a:t>
            </a:r>
          </a:p>
        </p:txBody>
      </p:sp>
    </p:spTree>
    <p:extLst>
      <p:ext uri="{BB962C8B-B14F-4D97-AF65-F5344CB8AC3E}">
        <p14:creationId xmlns:p14="http://schemas.microsoft.com/office/powerpoint/2010/main" val="3839659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A7C3E-7F89-A811-9258-515609162FD7}"/>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9E5FE9DB-9947-9A67-5DB0-58D6C096B8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18D3D8B9-8D39-CDCD-7869-6569E3123F5E}"/>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(2)</a:t>
            </a:r>
          </a:p>
        </p:txBody>
      </p:sp>
      <p:sp>
        <p:nvSpPr>
          <p:cNvPr id="4" name="TextBox 3">
            <a:extLst>
              <a:ext uri="{FF2B5EF4-FFF2-40B4-BE49-F238E27FC236}">
                <a16:creationId xmlns:a16="http://schemas.microsoft.com/office/drawing/2014/main" id="{1F9842A2-876F-6044-2288-80536113CB18}"/>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4)</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6EE22C53-32FE-18A5-14EE-8D4170CFF2E6}"/>
              </a:ext>
            </a:extLst>
          </p:cNvPr>
          <p:cNvSpPr txBox="1"/>
          <p:nvPr/>
        </p:nvSpPr>
        <p:spPr>
          <a:xfrm>
            <a:off x="1787236" y="938719"/>
            <a:ext cx="10165279" cy="2708434"/>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a:t>
            </a:r>
            <a:r>
              <a:rPr lang="en-GB" sz="4000" dirty="0">
                <a:solidFill>
                  <a:srgbClr val="462300"/>
                </a:solidFill>
                <a:latin typeface="Arial" panose="020B0604020202020204" pitchFamily="34" charset="0"/>
                <a:cs typeface="Arial" panose="020B0604020202020204" pitchFamily="34" charset="0"/>
              </a:rPr>
              <a:t>hope, faith and </a:t>
            </a:r>
            <a:r>
              <a:rPr lang="en-GB" sz="4000" b="1" dirty="0">
                <a:solidFill>
                  <a:srgbClr val="462300"/>
                </a:solidFill>
                <a:effectLst>
                  <a:glow rad="101600">
                    <a:schemeClr val="accent4">
                      <a:lumMod val="75000"/>
                      <a:alpha val="60000"/>
                    </a:schemeClr>
                  </a:glow>
                </a:effectLst>
                <a:latin typeface="Arial" panose="020B0604020202020204" pitchFamily="34" charset="0"/>
                <a:cs typeface="Arial" panose="020B0604020202020204" pitchFamily="34" charset="0"/>
              </a:rPr>
              <a:t>baptism</a:t>
            </a:r>
            <a:r>
              <a:rPr lang="en-GB" sz="4000" b="1" dirty="0">
                <a:solidFill>
                  <a:srgbClr val="462300"/>
                </a:solidFill>
                <a:latin typeface="Arial" panose="020B0604020202020204" pitchFamily="34" charset="0"/>
                <a:cs typeface="Arial" panose="020B0604020202020204" pitchFamily="34" charset="0"/>
              </a:rPr>
              <a:t>… </a:t>
            </a:r>
            <a:r>
              <a:rPr lang="en-GB" sz="4000" dirty="0">
                <a:solidFill>
                  <a:srgbClr val="462300"/>
                </a:solidFill>
                <a:latin typeface="Arial" panose="020B0604020202020204" pitchFamily="34" charset="0"/>
                <a:cs typeface="Arial" panose="020B0604020202020204" pitchFamily="34" charset="0"/>
              </a:rPr>
              <a:t>Because there is one Lord (vs.4-5)</a:t>
            </a:r>
          </a:p>
          <a:p>
            <a:pPr marL="685800" indent="-685800">
              <a:buFont typeface="Wingdings" panose="05000000000000000000" pitchFamily="2" charset="2"/>
              <a:buChar char="Ø"/>
            </a:pPr>
            <a:endParaRPr lang="en-GB" sz="500" dirty="0">
              <a:solidFill>
                <a:srgbClr val="462300"/>
              </a:solidFill>
              <a:latin typeface="Arial" panose="020B0604020202020204" pitchFamily="34" charset="0"/>
              <a:cs typeface="Arial" panose="020B0604020202020204" pitchFamily="34" charset="0"/>
            </a:endParaRPr>
          </a:p>
          <a:p>
            <a:pPr marL="1143000" lvl="1" indent="-685800">
              <a:buFont typeface="Wingdings" panose="05000000000000000000" pitchFamily="2" charset="2"/>
              <a:buChar char="Ø"/>
            </a:pPr>
            <a:r>
              <a:rPr lang="en-GB" sz="4000" dirty="0">
                <a:solidFill>
                  <a:srgbClr val="462300"/>
                </a:solidFill>
                <a:latin typeface="Arial" panose="020B0604020202020204" pitchFamily="34" charset="0"/>
                <a:cs typeface="Arial" panose="020B0604020202020204" pitchFamily="34" charset="0"/>
              </a:rPr>
              <a:t>Jesus identified Himself with us by being baptised</a:t>
            </a:r>
          </a:p>
        </p:txBody>
      </p:sp>
      <p:sp>
        <p:nvSpPr>
          <p:cNvPr id="5" name="TextBox 4">
            <a:extLst>
              <a:ext uri="{FF2B5EF4-FFF2-40B4-BE49-F238E27FC236}">
                <a16:creationId xmlns:a16="http://schemas.microsoft.com/office/drawing/2014/main" id="{B7BAF729-8669-A30A-9168-3A103B64E1BA}"/>
              </a:ext>
            </a:extLst>
          </p:cNvPr>
          <p:cNvSpPr txBox="1"/>
          <p:nvPr/>
        </p:nvSpPr>
        <p:spPr>
          <a:xfrm>
            <a:off x="1787236" y="3561914"/>
            <a:ext cx="10285021" cy="2108269"/>
          </a:xfrm>
          <a:prstGeom prst="rect">
            <a:avLst/>
          </a:prstGeom>
          <a:noFill/>
        </p:spPr>
        <p:txBody>
          <a:bodyPr wrap="square">
            <a:spAutoFit/>
          </a:bodyPr>
          <a:lstStyle/>
          <a:p>
            <a:pPr algn="ctr"/>
            <a:r>
              <a:rPr lang="en-GB" sz="3200" dirty="0">
                <a:latin typeface="Arial" panose="020B0604020202020204" pitchFamily="34" charset="0"/>
                <a:cs typeface="Arial" panose="020B0604020202020204" pitchFamily="34" charset="0"/>
              </a:rPr>
              <a:t>‘Then Jesus came from Galilee to the Jordan to be baptised by John. But John tried to deter Him, saying, “I need to be baptised by you, and do you come to me?” </a:t>
            </a:r>
            <a:r>
              <a:rPr lang="en-GB" sz="3500" b="1" dirty="0">
                <a:latin typeface="Arial" panose="020B0604020202020204" pitchFamily="34" charset="0"/>
                <a:cs typeface="Arial" panose="020B0604020202020204" pitchFamily="34" charset="0"/>
              </a:rPr>
              <a:t>Matthew 3:13-14</a:t>
            </a:r>
          </a:p>
        </p:txBody>
      </p:sp>
    </p:spTree>
    <p:extLst>
      <p:ext uri="{BB962C8B-B14F-4D97-AF65-F5344CB8AC3E}">
        <p14:creationId xmlns:p14="http://schemas.microsoft.com/office/powerpoint/2010/main" val="193177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A7C3E-7F89-A811-9258-515609162FD7}"/>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9E5FE9DB-9947-9A67-5DB0-58D6C096B8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18D3D8B9-8D39-CDCD-7869-6569E3123F5E}"/>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(2)</a:t>
            </a:r>
          </a:p>
        </p:txBody>
      </p:sp>
      <p:sp>
        <p:nvSpPr>
          <p:cNvPr id="4" name="TextBox 3">
            <a:extLst>
              <a:ext uri="{FF2B5EF4-FFF2-40B4-BE49-F238E27FC236}">
                <a16:creationId xmlns:a16="http://schemas.microsoft.com/office/drawing/2014/main" id="{1F9842A2-876F-6044-2288-80536113CB18}"/>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4)</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6EE22C53-32FE-18A5-14EE-8D4170CFF2E6}"/>
              </a:ext>
            </a:extLst>
          </p:cNvPr>
          <p:cNvSpPr txBox="1"/>
          <p:nvPr/>
        </p:nvSpPr>
        <p:spPr>
          <a:xfrm>
            <a:off x="1787236" y="938719"/>
            <a:ext cx="10165279" cy="2708434"/>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a:t>
            </a:r>
            <a:r>
              <a:rPr lang="en-GB" sz="4000" dirty="0">
                <a:solidFill>
                  <a:srgbClr val="462300"/>
                </a:solidFill>
                <a:latin typeface="Arial" panose="020B0604020202020204" pitchFamily="34" charset="0"/>
                <a:cs typeface="Arial" panose="020B0604020202020204" pitchFamily="34" charset="0"/>
              </a:rPr>
              <a:t>hope, faith and </a:t>
            </a:r>
            <a:r>
              <a:rPr lang="en-GB" sz="4000" b="1" dirty="0">
                <a:solidFill>
                  <a:srgbClr val="462300"/>
                </a:solidFill>
                <a:effectLst>
                  <a:glow rad="101600">
                    <a:schemeClr val="accent4">
                      <a:lumMod val="75000"/>
                      <a:alpha val="60000"/>
                    </a:schemeClr>
                  </a:glow>
                </a:effectLst>
                <a:latin typeface="Arial" panose="020B0604020202020204" pitchFamily="34" charset="0"/>
                <a:cs typeface="Arial" panose="020B0604020202020204" pitchFamily="34" charset="0"/>
              </a:rPr>
              <a:t>baptism</a:t>
            </a:r>
            <a:r>
              <a:rPr lang="en-GB" sz="4000" b="1" dirty="0">
                <a:solidFill>
                  <a:srgbClr val="462300"/>
                </a:solidFill>
                <a:latin typeface="Arial" panose="020B0604020202020204" pitchFamily="34" charset="0"/>
                <a:cs typeface="Arial" panose="020B0604020202020204" pitchFamily="34" charset="0"/>
              </a:rPr>
              <a:t>… </a:t>
            </a:r>
            <a:r>
              <a:rPr lang="en-GB" sz="4000" dirty="0">
                <a:solidFill>
                  <a:srgbClr val="462300"/>
                </a:solidFill>
                <a:latin typeface="Arial" panose="020B0604020202020204" pitchFamily="34" charset="0"/>
                <a:cs typeface="Arial" panose="020B0604020202020204" pitchFamily="34" charset="0"/>
              </a:rPr>
              <a:t>Because there is one Lord (vs.4-5)</a:t>
            </a:r>
          </a:p>
          <a:p>
            <a:pPr marL="685800" indent="-685800">
              <a:buFont typeface="Wingdings" panose="05000000000000000000" pitchFamily="2" charset="2"/>
              <a:buChar char="Ø"/>
            </a:pPr>
            <a:endParaRPr lang="en-GB" sz="500" dirty="0">
              <a:solidFill>
                <a:srgbClr val="462300"/>
              </a:solidFill>
              <a:latin typeface="Arial" panose="020B0604020202020204" pitchFamily="34" charset="0"/>
              <a:cs typeface="Arial" panose="020B0604020202020204" pitchFamily="34" charset="0"/>
            </a:endParaRPr>
          </a:p>
          <a:p>
            <a:pPr marL="1143000" lvl="1" indent="-685800">
              <a:buFont typeface="Wingdings" panose="05000000000000000000" pitchFamily="2" charset="2"/>
              <a:buChar char="Ø"/>
            </a:pPr>
            <a:r>
              <a:rPr lang="en-GB" sz="4000" dirty="0">
                <a:solidFill>
                  <a:srgbClr val="462300"/>
                </a:solidFill>
                <a:latin typeface="Arial" panose="020B0604020202020204" pitchFamily="34" charset="0"/>
                <a:cs typeface="Arial" panose="020B0604020202020204" pitchFamily="34" charset="0"/>
              </a:rPr>
              <a:t>Jesus identified Himself with us by being baptised</a:t>
            </a:r>
          </a:p>
        </p:txBody>
      </p:sp>
      <p:sp>
        <p:nvSpPr>
          <p:cNvPr id="5" name="TextBox 4">
            <a:extLst>
              <a:ext uri="{FF2B5EF4-FFF2-40B4-BE49-F238E27FC236}">
                <a16:creationId xmlns:a16="http://schemas.microsoft.com/office/drawing/2014/main" id="{B7BAF729-8669-A30A-9168-3A103B64E1BA}"/>
              </a:ext>
            </a:extLst>
          </p:cNvPr>
          <p:cNvSpPr txBox="1"/>
          <p:nvPr/>
        </p:nvSpPr>
        <p:spPr>
          <a:xfrm>
            <a:off x="1787236" y="3561914"/>
            <a:ext cx="10285021" cy="3093154"/>
          </a:xfrm>
          <a:prstGeom prst="rect">
            <a:avLst/>
          </a:prstGeom>
          <a:noFill/>
        </p:spPr>
        <p:txBody>
          <a:bodyPr wrap="square">
            <a:spAutoFit/>
          </a:bodyPr>
          <a:lstStyle/>
          <a:p>
            <a:pPr algn="ctr"/>
            <a:r>
              <a:rPr lang="en-GB" sz="3200" dirty="0">
                <a:latin typeface="Arial" panose="020B0604020202020204" pitchFamily="34" charset="0"/>
                <a:cs typeface="Arial" panose="020B0604020202020204" pitchFamily="34" charset="0"/>
              </a:rPr>
              <a:t>‘Then Jesus came from Galilee to the Jordan to be baptised by John. But John tried to deter Him, saying, “I need to be baptised by you, and do you come to me?” Jesus replied, “Let it be so now; it is proper for us to do this to fulfil all righteousness.” Then John consented.’ </a:t>
            </a:r>
            <a:r>
              <a:rPr lang="en-GB" sz="3500" b="1" dirty="0">
                <a:latin typeface="Arial" panose="020B0604020202020204" pitchFamily="34" charset="0"/>
                <a:cs typeface="Arial" panose="020B0604020202020204" pitchFamily="34" charset="0"/>
              </a:rPr>
              <a:t>Matthew 3:13-15</a:t>
            </a:r>
          </a:p>
        </p:txBody>
      </p:sp>
    </p:spTree>
    <p:extLst>
      <p:ext uri="{BB962C8B-B14F-4D97-AF65-F5344CB8AC3E}">
        <p14:creationId xmlns:p14="http://schemas.microsoft.com/office/powerpoint/2010/main" val="6234749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A7C3E-7F89-A811-9258-515609162FD7}"/>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9E5FE9DB-9947-9A67-5DB0-58D6C096B8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18D3D8B9-8D39-CDCD-7869-6569E3123F5E}"/>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(2)</a:t>
            </a:r>
          </a:p>
        </p:txBody>
      </p:sp>
      <p:sp>
        <p:nvSpPr>
          <p:cNvPr id="4" name="TextBox 3">
            <a:extLst>
              <a:ext uri="{FF2B5EF4-FFF2-40B4-BE49-F238E27FC236}">
                <a16:creationId xmlns:a16="http://schemas.microsoft.com/office/drawing/2014/main" id="{1F9842A2-876F-6044-2288-80536113CB18}"/>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4)</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6EE22C53-32FE-18A5-14EE-8D4170CFF2E6}"/>
              </a:ext>
            </a:extLst>
          </p:cNvPr>
          <p:cNvSpPr txBox="1"/>
          <p:nvPr/>
        </p:nvSpPr>
        <p:spPr>
          <a:xfrm>
            <a:off x="1787236" y="938719"/>
            <a:ext cx="10165279" cy="4093428"/>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a:t>
            </a:r>
            <a:r>
              <a:rPr lang="en-GB" sz="4000" dirty="0">
                <a:solidFill>
                  <a:srgbClr val="462300"/>
                </a:solidFill>
                <a:latin typeface="Arial" panose="020B0604020202020204" pitchFamily="34" charset="0"/>
                <a:cs typeface="Arial" panose="020B0604020202020204" pitchFamily="34" charset="0"/>
              </a:rPr>
              <a:t>hope, faith and </a:t>
            </a:r>
            <a:r>
              <a:rPr lang="en-GB" sz="4000" b="1" dirty="0">
                <a:solidFill>
                  <a:srgbClr val="462300"/>
                </a:solidFill>
                <a:effectLst>
                  <a:glow rad="101600">
                    <a:schemeClr val="accent4">
                      <a:lumMod val="75000"/>
                      <a:alpha val="60000"/>
                    </a:schemeClr>
                  </a:glow>
                </a:effectLst>
                <a:latin typeface="Arial" panose="020B0604020202020204" pitchFamily="34" charset="0"/>
                <a:cs typeface="Arial" panose="020B0604020202020204" pitchFamily="34" charset="0"/>
              </a:rPr>
              <a:t>baptism</a:t>
            </a:r>
            <a:r>
              <a:rPr lang="en-GB" sz="4000" b="1" dirty="0">
                <a:solidFill>
                  <a:srgbClr val="462300"/>
                </a:solidFill>
                <a:latin typeface="Arial" panose="020B0604020202020204" pitchFamily="34" charset="0"/>
                <a:cs typeface="Arial" panose="020B0604020202020204" pitchFamily="34" charset="0"/>
              </a:rPr>
              <a:t>… </a:t>
            </a:r>
            <a:r>
              <a:rPr lang="en-GB" sz="4000" dirty="0">
                <a:solidFill>
                  <a:srgbClr val="462300"/>
                </a:solidFill>
                <a:latin typeface="Arial" panose="020B0604020202020204" pitchFamily="34" charset="0"/>
                <a:cs typeface="Arial" panose="020B0604020202020204" pitchFamily="34" charset="0"/>
              </a:rPr>
              <a:t>Because there is one Lord (vs.4-5)</a:t>
            </a:r>
          </a:p>
          <a:p>
            <a:pPr marL="685800" indent="-685800">
              <a:buFont typeface="Wingdings" panose="05000000000000000000" pitchFamily="2" charset="2"/>
              <a:buChar char="Ø"/>
            </a:pPr>
            <a:endParaRPr lang="en-GB" sz="500" dirty="0">
              <a:solidFill>
                <a:srgbClr val="462300"/>
              </a:solidFill>
              <a:latin typeface="Arial" panose="020B0604020202020204" pitchFamily="34" charset="0"/>
              <a:cs typeface="Arial" panose="020B0604020202020204" pitchFamily="34" charset="0"/>
            </a:endParaRPr>
          </a:p>
          <a:p>
            <a:pPr marL="1143000" lvl="1" indent="-685800">
              <a:buFont typeface="Wingdings" panose="05000000000000000000" pitchFamily="2" charset="2"/>
              <a:buChar char="Ø"/>
            </a:pPr>
            <a:r>
              <a:rPr lang="en-GB" sz="4000" dirty="0">
                <a:solidFill>
                  <a:srgbClr val="462300"/>
                </a:solidFill>
                <a:latin typeface="Arial" panose="020B0604020202020204" pitchFamily="34" charset="0"/>
                <a:cs typeface="Arial" panose="020B0604020202020204" pitchFamily="34" charset="0"/>
              </a:rPr>
              <a:t>Jesus identified Himself with us by being baptised</a:t>
            </a:r>
          </a:p>
          <a:p>
            <a:pPr marL="1143000" lvl="1" indent="-685800">
              <a:buFont typeface="Wingdings" panose="05000000000000000000" pitchFamily="2" charset="2"/>
              <a:buChar char="Ø"/>
            </a:pPr>
            <a:r>
              <a:rPr lang="en-GB" sz="4000" dirty="0">
                <a:solidFill>
                  <a:srgbClr val="462300"/>
                </a:solidFill>
                <a:latin typeface="Arial" panose="020B0604020202020204" pitchFamily="34" charset="0"/>
                <a:cs typeface="Arial" panose="020B0604020202020204" pitchFamily="34" charset="0"/>
              </a:rPr>
              <a:t>We identify ourselves with Jesus by being baptised</a:t>
            </a:r>
          </a:p>
          <a:p>
            <a:endParaRPr lang="en-GB" sz="1000" b="1" dirty="0">
              <a:solidFill>
                <a:srgbClr val="4623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20933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DDAC92-C89D-0200-44C2-4CB84750FB9D}"/>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4DD78169-46F0-F87C-8DB8-2E8B5471C0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2BD04723-1EFC-7FB0-5758-696711B88BB2}"/>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(2)</a:t>
            </a:r>
          </a:p>
        </p:txBody>
      </p:sp>
      <p:sp>
        <p:nvSpPr>
          <p:cNvPr id="4" name="TextBox 3">
            <a:extLst>
              <a:ext uri="{FF2B5EF4-FFF2-40B4-BE49-F238E27FC236}">
                <a16:creationId xmlns:a16="http://schemas.microsoft.com/office/drawing/2014/main" id="{642B6FC4-DBF3-4335-572F-43EC91EA0FC7}"/>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4)</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757BFB43-8BAE-6E67-03BA-5BAEC21CA860}"/>
              </a:ext>
            </a:extLst>
          </p:cNvPr>
          <p:cNvSpPr txBox="1"/>
          <p:nvPr/>
        </p:nvSpPr>
        <p:spPr>
          <a:xfrm>
            <a:off x="1787236" y="938719"/>
            <a:ext cx="10320400" cy="1477328"/>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hope, faith and baptism… </a:t>
            </a:r>
            <a:r>
              <a:rPr lang="en-GB" sz="4000" dirty="0">
                <a:solidFill>
                  <a:srgbClr val="462300"/>
                </a:solidFill>
                <a:latin typeface="Arial" panose="020B0604020202020204" pitchFamily="34" charset="0"/>
                <a:cs typeface="Arial" panose="020B0604020202020204" pitchFamily="34" charset="0"/>
              </a:rPr>
              <a:t>Because there is </a:t>
            </a:r>
            <a:r>
              <a:rPr lang="en-GB" sz="4000" b="1" dirty="0">
                <a:solidFill>
                  <a:srgbClr val="462300"/>
                </a:solidFill>
                <a:effectLst>
                  <a:glow rad="101600">
                    <a:schemeClr val="accent4">
                      <a:lumMod val="75000"/>
                      <a:alpha val="60000"/>
                    </a:schemeClr>
                  </a:glow>
                </a:effectLst>
                <a:latin typeface="Arial" panose="020B0604020202020204" pitchFamily="34" charset="0"/>
                <a:cs typeface="Arial" panose="020B0604020202020204" pitchFamily="34" charset="0"/>
              </a:rPr>
              <a:t>one Lord </a:t>
            </a:r>
            <a:r>
              <a:rPr lang="en-GB" sz="4000" dirty="0">
                <a:solidFill>
                  <a:srgbClr val="462300"/>
                </a:solidFill>
                <a:latin typeface="Arial" panose="020B0604020202020204" pitchFamily="34" charset="0"/>
                <a:cs typeface="Arial" panose="020B0604020202020204" pitchFamily="34" charset="0"/>
              </a:rPr>
              <a:t>(vs.4-5)</a:t>
            </a:r>
          </a:p>
          <a:p>
            <a:endParaRPr lang="en-GB" sz="1000" b="1" dirty="0">
              <a:solidFill>
                <a:srgbClr val="462300"/>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9CE36308-444B-D43C-9CC6-5A94814DB429}"/>
              </a:ext>
            </a:extLst>
          </p:cNvPr>
          <p:cNvSpPr txBox="1"/>
          <p:nvPr/>
        </p:nvSpPr>
        <p:spPr>
          <a:xfrm>
            <a:off x="1787236" y="2579176"/>
            <a:ext cx="10285021" cy="2846933"/>
          </a:xfrm>
          <a:prstGeom prst="rect">
            <a:avLst/>
          </a:prstGeom>
          <a:noFill/>
        </p:spPr>
        <p:txBody>
          <a:bodyPr wrap="square">
            <a:spAutoFit/>
          </a:bodyPr>
          <a:lstStyle/>
          <a:p>
            <a:pPr algn="ctr"/>
            <a:r>
              <a:rPr lang="en-GB" sz="3600" dirty="0">
                <a:latin typeface="Arial" panose="020B0604020202020204" pitchFamily="34" charset="0"/>
                <a:cs typeface="Arial" panose="020B0604020202020204" pitchFamily="34" charset="0"/>
              </a:rPr>
              <a:t>‘No one can serve two masters. Either you will hate the one and love the other, or you will be devoted to the one and despise the other. You cannot serve both God and money’</a:t>
            </a:r>
          </a:p>
          <a:p>
            <a:pPr algn="ctr"/>
            <a:r>
              <a:rPr lang="en-GB" sz="3500" b="1" dirty="0">
                <a:latin typeface="Arial" panose="020B0604020202020204" pitchFamily="34" charset="0"/>
                <a:cs typeface="Arial" panose="020B0604020202020204" pitchFamily="34" charset="0"/>
              </a:rPr>
              <a:t>Matthew 6:24</a:t>
            </a:r>
          </a:p>
        </p:txBody>
      </p:sp>
    </p:spTree>
    <p:extLst>
      <p:ext uri="{BB962C8B-B14F-4D97-AF65-F5344CB8AC3E}">
        <p14:creationId xmlns:p14="http://schemas.microsoft.com/office/powerpoint/2010/main" val="2662807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DDAC92-C89D-0200-44C2-4CB84750FB9D}"/>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4DD78169-46F0-F87C-8DB8-2E8B5471C0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2BD04723-1EFC-7FB0-5758-696711B88BB2}"/>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(2)</a:t>
            </a:r>
          </a:p>
        </p:txBody>
      </p:sp>
      <p:sp>
        <p:nvSpPr>
          <p:cNvPr id="4" name="TextBox 3">
            <a:extLst>
              <a:ext uri="{FF2B5EF4-FFF2-40B4-BE49-F238E27FC236}">
                <a16:creationId xmlns:a16="http://schemas.microsoft.com/office/drawing/2014/main" id="{642B6FC4-DBF3-4335-572F-43EC91EA0FC7}"/>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4)</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757BFB43-8BAE-6E67-03BA-5BAEC21CA860}"/>
              </a:ext>
            </a:extLst>
          </p:cNvPr>
          <p:cNvSpPr txBox="1"/>
          <p:nvPr/>
        </p:nvSpPr>
        <p:spPr>
          <a:xfrm>
            <a:off x="1787236" y="938719"/>
            <a:ext cx="10320400" cy="3477875"/>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hope, faith and baptism… </a:t>
            </a:r>
            <a:r>
              <a:rPr lang="en-GB" sz="4000" dirty="0">
                <a:solidFill>
                  <a:srgbClr val="462300"/>
                </a:solidFill>
                <a:latin typeface="Arial" panose="020B0604020202020204" pitchFamily="34" charset="0"/>
                <a:cs typeface="Arial" panose="020B0604020202020204" pitchFamily="34" charset="0"/>
              </a:rPr>
              <a:t>Because there is </a:t>
            </a:r>
            <a:r>
              <a:rPr lang="en-GB" sz="4000" b="1" dirty="0">
                <a:solidFill>
                  <a:srgbClr val="462300"/>
                </a:solidFill>
                <a:effectLst>
                  <a:glow rad="101600">
                    <a:schemeClr val="accent4">
                      <a:lumMod val="75000"/>
                      <a:alpha val="60000"/>
                    </a:schemeClr>
                  </a:glow>
                </a:effectLst>
                <a:latin typeface="Arial" panose="020B0604020202020204" pitchFamily="34" charset="0"/>
                <a:cs typeface="Arial" panose="020B0604020202020204" pitchFamily="34" charset="0"/>
              </a:rPr>
              <a:t>one Lord </a:t>
            </a:r>
            <a:r>
              <a:rPr lang="en-GB" sz="4000" dirty="0">
                <a:solidFill>
                  <a:srgbClr val="462300"/>
                </a:solidFill>
                <a:latin typeface="Arial" panose="020B0604020202020204" pitchFamily="34" charset="0"/>
                <a:cs typeface="Arial" panose="020B0604020202020204" pitchFamily="34" charset="0"/>
              </a:rPr>
              <a:t>(vs.4-5)</a:t>
            </a:r>
          </a:p>
          <a:p>
            <a:pPr marL="685800" indent="-685800">
              <a:buFont typeface="Wingdings" panose="05000000000000000000" pitchFamily="2" charset="2"/>
              <a:buChar char="Ø"/>
            </a:pPr>
            <a:endParaRPr lang="en-GB" sz="1000" dirty="0">
              <a:solidFill>
                <a:srgbClr val="462300"/>
              </a:solidFill>
              <a:latin typeface="Arial" panose="020B0604020202020204" pitchFamily="34" charset="0"/>
              <a:cs typeface="Arial" panose="020B0604020202020204" pitchFamily="34" charset="0"/>
            </a:endParaRPr>
          </a:p>
          <a:p>
            <a:pPr marL="1028700" lvl="1" indent="-571500">
              <a:buFont typeface="Wingdings" panose="05000000000000000000" pitchFamily="2" charset="2"/>
              <a:buChar char="Ø"/>
            </a:pPr>
            <a:r>
              <a:rPr lang="en-GB" sz="4000" dirty="0">
                <a:solidFill>
                  <a:srgbClr val="462300"/>
                </a:solidFill>
                <a:latin typeface="Arial" panose="020B0604020202020204" pitchFamily="34" charset="0"/>
                <a:cs typeface="Arial" panose="020B0604020202020204" pitchFamily="34" charset="0"/>
              </a:rPr>
              <a:t>‘Lord’ (vs.5) = Greek word ‘</a:t>
            </a:r>
            <a:r>
              <a:rPr lang="en-GB" sz="4000" dirty="0" err="1">
                <a:solidFill>
                  <a:srgbClr val="462300"/>
                </a:solidFill>
                <a:latin typeface="Arial" panose="020B0604020202020204" pitchFamily="34" charset="0"/>
                <a:cs typeface="Arial" panose="020B0604020202020204" pitchFamily="34" charset="0"/>
              </a:rPr>
              <a:t>kyrios</a:t>
            </a:r>
            <a:r>
              <a:rPr lang="en-GB" sz="4000" dirty="0">
                <a:solidFill>
                  <a:srgbClr val="462300"/>
                </a:solidFill>
                <a:latin typeface="Arial" panose="020B0604020202020204" pitchFamily="34" charset="0"/>
                <a:cs typeface="Arial" panose="020B0604020202020204" pitchFamily="34" charset="0"/>
              </a:rPr>
              <a:t>’</a:t>
            </a:r>
          </a:p>
          <a:p>
            <a:pPr marL="1028700" lvl="1" indent="-571500">
              <a:buFont typeface="Wingdings" panose="05000000000000000000" pitchFamily="2" charset="2"/>
              <a:buChar char="Ø"/>
            </a:pPr>
            <a:r>
              <a:rPr lang="en-GB" sz="4000" dirty="0">
                <a:solidFill>
                  <a:srgbClr val="462300"/>
                </a:solidFill>
                <a:latin typeface="Arial" panose="020B0604020202020204" pitchFamily="34" charset="0"/>
                <a:cs typeface="Arial" panose="020B0604020202020204" pitchFamily="34" charset="0"/>
              </a:rPr>
              <a:t>‘</a:t>
            </a:r>
            <a:r>
              <a:rPr lang="en-GB" sz="4000" dirty="0" err="1">
                <a:solidFill>
                  <a:srgbClr val="462300"/>
                </a:solidFill>
                <a:latin typeface="Arial" panose="020B0604020202020204" pitchFamily="34" charset="0"/>
                <a:cs typeface="Arial" panose="020B0604020202020204" pitchFamily="34" charset="0"/>
              </a:rPr>
              <a:t>Lesous</a:t>
            </a:r>
            <a:r>
              <a:rPr lang="en-GB" sz="4000" dirty="0">
                <a:solidFill>
                  <a:srgbClr val="462300"/>
                </a:solidFill>
                <a:latin typeface="Arial" panose="020B0604020202020204" pitchFamily="34" charset="0"/>
                <a:cs typeface="Arial" panose="020B0604020202020204" pitchFamily="34" charset="0"/>
              </a:rPr>
              <a:t> </a:t>
            </a:r>
            <a:r>
              <a:rPr lang="en-GB" sz="4000" dirty="0" err="1">
                <a:solidFill>
                  <a:srgbClr val="462300"/>
                </a:solidFill>
                <a:latin typeface="Arial" panose="020B0604020202020204" pitchFamily="34" charset="0"/>
                <a:cs typeface="Arial" panose="020B0604020202020204" pitchFamily="34" charset="0"/>
              </a:rPr>
              <a:t>kyrios</a:t>
            </a:r>
            <a:r>
              <a:rPr lang="en-GB" sz="4000" dirty="0">
                <a:solidFill>
                  <a:srgbClr val="462300"/>
                </a:solidFill>
                <a:latin typeface="Arial" panose="020B0604020202020204" pitchFamily="34" charset="0"/>
                <a:cs typeface="Arial" panose="020B0604020202020204" pitchFamily="34" charset="0"/>
              </a:rPr>
              <a:t>’ = Jesus is Lord </a:t>
            </a:r>
          </a:p>
          <a:p>
            <a:pPr lvl="2"/>
            <a:r>
              <a:rPr lang="en-GB" sz="4000" dirty="0">
                <a:solidFill>
                  <a:srgbClr val="462300"/>
                </a:solidFill>
                <a:latin typeface="Arial" panose="020B0604020202020204" pitchFamily="34" charset="0"/>
                <a:cs typeface="Arial" panose="020B0604020202020204" pitchFamily="34" charset="0"/>
              </a:rPr>
              <a:t> (One of the earliest Christian creeds)</a:t>
            </a:r>
          </a:p>
          <a:p>
            <a:endParaRPr lang="en-GB" sz="1000" b="1" dirty="0">
              <a:solidFill>
                <a:srgbClr val="4623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AD6097A2-9C77-BA06-1FE9-27430AB1C6B7}"/>
              </a:ext>
            </a:extLst>
          </p:cNvPr>
          <p:cNvSpPr txBox="1"/>
          <p:nvPr/>
        </p:nvSpPr>
        <p:spPr>
          <a:xfrm>
            <a:off x="1906979" y="4336259"/>
            <a:ext cx="10034009" cy="2292935"/>
          </a:xfrm>
          <a:prstGeom prst="rect">
            <a:avLst/>
          </a:prstGeom>
          <a:noFill/>
        </p:spPr>
        <p:txBody>
          <a:bodyPr wrap="square">
            <a:spAutoFit/>
          </a:bodyPr>
          <a:lstStyle/>
          <a:p>
            <a:pPr algn="ctr"/>
            <a:r>
              <a:rPr lang="en-GB" sz="3600" dirty="0">
                <a:latin typeface="Arial" panose="020B0604020202020204" pitchFamily="34" charset="0"/>
                <a:cs typeface="Arial" panose="020B0604020202020204" pitchFamily="34" charset="0"/>
              </a:rPr>
              <a:t>‘If you declare with your mouth </a:t>
            </a:r>
            <a:r>
              <a:rPr lang="en-GB" sz="3600" b="1" dirty="0">
                <a:latin typeface="Arial" panose="020B0604020202020204" pitchFamily="34" charset="0"/>
                <a:cs typeface="Arial" panose="020B0604020202020204" pitchFamily="34" charset="0"/>
              </a:rPr>
              <a:t>“Jesus is Lord” </a:t>
            </a:r>
            <a:r>
              <a:rPr lang="en-GB" sz="3600" dirty="0">
                <a:latin typeface="Arial" panose="020B0604020202020204" pitchFamily="34" charset="0"/>
                <a:cs typeface="Arial" panose="020B0604020202020204" pitchFamily="34" charset="0"/>
              </a:rPr>
              <a:t>and believe in your heart that God raised Jesus from the dead, you will be saved.’</a:t>
            </a:r>
          </a:p>
          <a:p>
            <a:pPr algn="ctr"/>
            <a:r>
              <a:rPr lang="en-GB" sz="3500" b="1" dirty="0">
                <a:latin typeface="Arial" panose="020B0604020202020204" pitchFamily="34" charset="0"/>
                <a:cs typeface="Arial" panose="020B0604020202020204" pitchFamily="34" charset="0"/>
              </a:rPr>
              <a:t>Romans 10:9</a:t>
            </a:r>
          </a:p>
        </p:txBody>
      </p:sp>
    </p:spTree>
    <p:extLst>
      <p:ext uri="{BB962C8B-B14F-4D97-AF65-F5344CB8AC3E}">
        <p14:creationId xmlns:p14="http://schemas.microsoft.com/office/powerpoint/2010/main" val="2981117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DDAC92-C89D-0200-44C2-4CB84750FB9D}"/>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4DD78169-46F0-F87C-8DB8-2E8B5471C0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2BD04723-1EFC-7FB0-5758-696711B88BB2}"/>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(2)</a:t>
            </a:r>
          </a:p>
        </p:txBody>
      </p:sp>
      <p:sp>
        <p:nvSpPr>
          <p:cNvPr id="4" name="TextBox 3">
            <a:extLst>
              <a:ext uri="{FF2B5EF4-FFF2-40B4-BE49-F238E27FC236}">
                <a16:creationId xmlns:a16="http://schemas.microsoft.com/office/drawing/2014/main" id="{642B6FC4-DBF3-4335-572F-43EC91EA0FC7}"/>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4)</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757BFB43-8BAE-6E67-03BA-5BAEC21CA860}"/>
              </a:ext>
            </a:extLst>
          </p:cNvPr>
          <p:cNvSpPr txBox="1"/>
          <p:nvPr/>
        </p:nvSpPr>
        <p:spPr>
          <a:xfrm>
            <a:off x="1787236" y="938719"/>
            <a:ext cx="10320400" cy="5632311"/>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hope, faith and baptism… </a:t>
            </a:r>
            <a:r>
              <a:rPr lang="en-GB" sz="4000" dirty="0">
                <a:solidFill>
                  <a:srgbClr val="462300"/>
                </a:solidFill>
                <a:latin typeface="Arial" panose="020B0604020202020204" pitchFamily="34" charset="0"/>
                <a:cs typeface="Arial" panose="020B0604020202020204" pitchFamily="34" charset="0"/>
              </a:rPr>
              <a:t>Because there is </a:t>
            </a:r>
            <a:r>
              <a:rPr lang="en-GB" sz="4000" b="1" dirty="0">
                <a:solidFill>
                  <a:srgbClr val="462300"/>
                </a:solidFill>
                <a:effectLst>
                  <a:glow rad="101600">
                    <a:schemeClr val="accent4">
                      <a:lumMod val="75000"/>
                      <a:alpha val="60000"/>
                    </a:schemeClr>
                  </a:glow>
                </a:effectLst>
                <a:latin typeface="Arial" panose="020B0604020202020204" pitchFamily="34" charset="0"/>
                <a:cs typeface="Arial" panose="020B0604020202020204" pitchFamily="34" charset="0"/>
              </a:rPr>
              <a:t>one Lord </a:t>
            </a:r>
            <a:r>
              <a:rPr lang="en-GB" sz="4000" dirty="0">
                <a:solidFill>
                  <a:srgbClr val="462300"/>
                </a:solidFill>
                <a:latin typeface="Arial" panose="020B0604020202020204" pitchFamily="34" charset="0"/>
                <a:cs typeface="Arial" panose="020B0604020202020204" pitchFamily="34" charset="0"/>
              </a:rPr>
              <a:t>(vs.4-5)</a:t>
            </a:r>
          </a:p>
          <a:p>
            <a:pPr marL="685800" indent="-685800">
              <a:buFont typeface="Wingdings" panose="05000000000000000000" pitchFamily="2" charset="2"/>
              <a:buChar char="Ø"/>
            </a:pPr>
            <a:endParaRPr lang="en-GB" sz="1000" dirty="0">
              <a:solidFill>
                <a:srgbClr val="462300"/>
              </a:solidFill>
              <a:latin typeface="Arial" panose="020B0604020202020204" pitchFamily="34" charset="0"/>
              <a:cs typeface="Arial" panose="020B0604020202020204" pitchFamily="34" charset="0"/>
            </a:endParaRPr>
          </a:p>
          <a:p>
            <a:pPr marL="1028700" lvl="1" indent="-571500">
              <a:buFont typeface="Wingdings" panose="05000000000000000000" pitchFamily="2" charset="2"/>
              <a:buChar char="Ø"/>
            </a:pPr>
            <a:r>
              <a:rPr lang="en-GB" sz="4000" dirty="0">
                <a:solidFill>
                  <a:srgbClr val="462300"/>
                </a:solidFill>
                <a:latin typeface="Arial" panose="020B0604020202020204" pitchFamily="34" charset="0"/>
                <a:cs typeface="Arial" panose="020B0604020202020204" pitchFamily="34" charset="0"/>
              </a:rPr>
              <a:t>‘Lord’ (vs.5) = Greek word ‘</a:t>
            </a:r>
            <a:r>
              <a:rPr lang="en-GB" sz="4000" dirty="0" err="1">
                <a:solidFill>
                  <a:srgbClr val="462300"/>
                </a:solidFill>
                <a:latin typeface="Arial" panose="020B0604020202020204" pitchFamily="34" charset="0"/>
                <a:cs typeface="Arial" panose="020B0604020202020204" pitchFamily="34" charset="0"/>
              </a:rPr>
              <a:t>kyrios</a:t>
            </a:r>
            <a:r>
              <a:rPr lang="en-GB" sz="4000" dirty="0">
                <a:solidFill>
                  <a:srgbClr val="462300"/>
                </a:solidFill>
                <a:latin typeface="Arial" panose="020B0604020202020204" pitchFamily="34" charset="0"/>
                <a:cs typeface="Arial" panose="020B0604020202020204" pitchFamily="34" charset="0"/>
              </a:rPr>
              <a:t>’</a:t>
            </a:r>
          </a:p>
          <a:p>
            <a:pPr marL="1028700" lvl="1" indent="-571500">
              <a:buFont typeface="Wingdings" panose="05000000000000000000" pitchFamily="2" charset="2"/>
              <a:buChar char="Ø"/>
            </a:pPr>
            <a:r>
              <a:rPr lang="en-GB" sz="4000" dirty="0">
                <a:solidFill>
                  <a:srgbClr val="462300"/>
                </a:solidFill>
                <a:latin typeface="Arial" panose="020B0604020202020204" pitchFamily="34" charset="0"/>
                <a:cs typeface="Arial" panose="020B0604020202020204" pitchFamily="34" charset="0"/>
              </a:rPr>
              <a:t>‘</a:t>
            </a:r>
            <a:r>
              <a:rPr lang="en-GB" sz="4000" dirty="0" err="1">
                <a:solidFill>
                  <a:srgbClr val="462300"/>
                </a:solidFill>
                <a:latin typeface="Arial" panose="020B0604020202020204" pitchFamily="34" charset="0"/>
                <a:cs typeface="Arial" panose="020B0604020202020204" pitchFamily="34" charset="0"/>
              </a:rPr>
              <a:t>Lesous</a:t>
            </a:r>
            <a:r>
              <a:rPr lang="en-GB" sz="4000" dirty="0">
                <a:solidFill>
                  <a:srgbClr val="462300"/>
                </a:solidFill>
                <a:latin typeface="Arial" panose="020B0604020202020204" pitchFamily="34" charset="0"/>
                <a:cs typeface="Arial" panose="020B0604020202020204" pitchFamily="34" charset="0"/>
              </a:rPr>
              <a:t> </a:t>
            </a:r>
            <a:r>
              <a:rPr lang="en-GB" sz="4000" dirty="0" err="1">
                <a:solidFill>
                  <a:srgbClr val="462300"/>
                </a:solidFill>
                <a:latin typeface="Arial" panose="020B0604020202020204" pitchFamily="34" charset="0"/>
                <a:cs typeface="Arial" panose="020B0604020202020204" pitchFamily="34" charset="0"/>
              </a:rPr>
              <a:t>kyrios</a:t>
            </a:r>
            <a:r>
              <a:rPr lang="en-GB" sz="4000" dirty="0">
                <a:solidFill>
                  <a:srgbClr val="462300"/>
                </a:solidFill>
                <a:latin typeface="Arial" panose="020B0604020202020204" pitchFamily="34" charset="0"/>
                <a:cs typeface="Arial" panose="020B0604020202020204" pitchFamily="34" charset="0"/>
              </a:rPr>
              <a:t>’ = Jesus is Lord </a:t>
            </a:r>
          </a:p>
          <a:p>
            <a:pPr lvl="2"/>
            <a:r>
              <a:rPr lang="en-GB" sz="4000" dirty="0">
                <a:solidFill>
                  <a:srgbClr val="462300"/>
                </a:solidFill>
                <a:latin typeface="Arial" panose="020B0604020202020204" pitchFamily="34" charset="0"/>
                <a:cs typeface="Arial" panose="020B0604020202020204" pitchFamily="34" charset="0"/>
              </a:rPr>
              <a:t> (One of the earliest Christian creeds)</a:t>
            </a:r>
          </a:p>
          <a:p>
            <a:pPr marL="1028700" lvl="1" indent="-571500">
              <a:buFont typeface="Wingdings" panose="05000000000000000000" pitchFamily="2" charset="2"/>
              <a:buChar char="Ø"/>
            </a:pPr>
            <a:r>
              <a:rPr lang="en-GB" sz="4000" dirty="0">
                <a:solidFill>
                  <a:srgbClr val="462300"/>
                </a:solidFill>
                <a:latin typeface="Arial" panose="020B0604020202020204" pitchFamily="34" charset="0"/>
                <a:cs typeface="Arial" panose="020B0604020202020204" pitchFamily="34" charset="0"/>
              </a:rPr>
              <a:t>‘Yahweh’ in Septuagint = ‘</a:t>
            </a:r>
            <a:r>
              <a:rPr lang="en-GB" sz="4000" b="1" dirty="0" err="1">
                <a:solidFill>
                  <a:srgbClr val="462300"/>
                </a:solidFill>
                <a:latin typeface="Arial" panose="020B0604020202020204" pitchFamily="34" charset="0"/>
                <a:cs typeface="Arial" panose="020B0604020202020204" pitchFamily="34" charset="0"/>
              </a:rPr>
              <a:t>kyrios</a:t>
            </a:r>
            <a:r>
              <a:rPr lang="en-GB" sz="4000" dirty="0">
                <a:solidFill>
                  <a:srgbClr val="462300"/>
                </a:solidFill>
                <a:latin typeface="Arial" panose="020B0604020202020204" pitchFamily="34" charset="0"/>
                <a:cs typeface="Arial" panose="020B0604020202020204" pitchFamily="34" charset="0"/>
              </a:rPr>
              <a:t>’</a:t>
            </a:r>
          </a:p>
          <a:p>
            <a:pPr marL="1028700" lvl="1" indent="-571500">
              <a:buFont typeface="Wingdings" panose="05000000000000000000" pitchFamily="2" charset="2"/>
              <a:buChar char="Ø"/>
            </a:pPr>
            <a:endParaRPr lang="en-GB" sz="2000" dirty="0">
              <a:solidFill>
                <a:srgbClr val="462300"/>
              </a:solidFill>
              <a:latin typeface="Arial" panose="020B0604020202020204" pitchFamily="34" charset="0"/>
              <a:cs typeface="Arial" panose="020B0604020202020204" pitchFamily="34" charset="0"/>
            </a:endParaRPr>
          </a:p>
          <a:p>
            <a:pPr lvl="1"/>
            <a:r>
              <a:rPr lang="en-GB" sz="4000" dirty="0">
                <a:solidFill>
                  <a:srgbClr val="462300"/>
                </a:solidFill>
                <a:latin typeface="Arial" panose="020B0604020202020204" pitchFamily="34" charset="0"/>
                <a:cs typeface="Arial" panose="020B0604020202020204" pitchFamily="34" charset="0"/>
              </a:rPr>
              <a:t>  		   </a:t>
            </a:r>
            <a:r>
              <a:rPr lang="en-GB" sz="4000" dirty="0">
                <a:latin typeface="Arial" panose="020B0604020202020204" pitchFamily="34" charset="0"/>
                <a:cs typeface="Arial" panose="020B0604020202020204" pitchFamily="34" charset="0"/>
              </a:rPr>
              <a:t>‘Who are you </a:t>
            </a:r>
            <a:r>
              <a:rPr lang="en-GB" sz="4000" b="1" dirty="0">
                <a:latin typeface="Arial" panose="020B0604020202020204" pitchFamily="34" charset="0"/>
                <a:cs typeface="Arial" panose="020B0604020202020204" pitchFamily="34" charset="0"/>
              </a:rPr>
              <a:t>Lord?’ </a:t>
            </a:r>
            <a:r>
              <a:rPr lang="en-GB" sz="3600" dirty="0">
                <a:latin typeface="Arial" panose="020B0604020202020204" pitchFamily="34" charset="0"/>
                <a:cs typeface="Arial" panose="020B0604020202020204" pitchFamily="34" charset="0"/>
              </a:rPr>
              <a:t>(</a:t>
            </a:r>
            <a:r>
              <a:rPr lang="en-GB" sz="3600" i="1" dirty="0" err="1">
                <a:latin typeface="Arial" panose="020B0604020202020204" pitchFamily="34" charset="0"/>
                <a:cs typeface="Arial" panose="020B0604020202020204" pitchFamily="34" charset="0"/>
              </a:rPr>
              <a:t>kyrios</a:t>
            </a:r>
            <a:r>
              <a:rPr lang="en-GB" sz="3600" dirty="0">
                <a:latin typeface="Arial" panose="020B0604020202020204" pitchFamily="34" charset="0"/>
                <a:cs typeface="Arial" panose="020B0604020202020204" pitchFamily="34" charset="0"/>
              </a:rPr>
              <a:t>) </a:t>
            </a:r>
          </a:p>
          <a:p>
            <a:pPr lvl="1"/>
            <a:r>
              <a:rPr lang="en-GB" sz="4000" dirty="0">
                <a:solidFill>
                  <a:srgbClr val="462300"/>
                </a:solidFill>
                <a:latin typeface="Arial" panose="020B0604020202020204" pitchFamily="34" charset="0"/>
                <a:cs typeface="Arial" panose="020B0604020202020204" pitchFamily="34" charset="0"/>
              </a:rPr>
              <a:t>				  </a:t>
            </a:r>
            <a:r>
              <a:rPr lang="en-GB" sz="3600" b="1" dirty="0">
                <a:latin typeface="Arial" panose="020B0604020202020204" pitchFamily="34" charset="0"/>
                <a:cs typeface="Arial" panose="020B0604020202020204" pitchFamily="34" charset="0"/>
              </a:rPr>
              <a:t>Acts 9:5</a:t>
            </a:r>
          </a:p>
          <a:p>
            <a:endParaRPr lang="en-GB" sz="1000" b="1" dirty="0">
              <a:solidFill>
                <a:srgbClr val="4623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259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DDAC92-C89D-0200-44C2-4CB84750FB9D}"/>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4DD78169-46F0-F87C-8DB8-2E8B5471C0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2BD04723-1EFC-7FB0-5758-696711B88BB2}"/>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(2)</a:t>
            </a:r>
          </a:p>
        </p:txBody>
      </p:sp>
      <p:sp>
        <p:nvSpPr>
          <p:cNvPr id="4" name="TextBox 3">
            <a:extLst>
              <a:ext uri="{FF2B5EF4-FFF2-40B4-BE49-F238E27FC236}">
                <a16:creationId xmlns:a16="http://schemas.microsoft.com/office/drawing/2014/main" id="{642B6FC4-DBF3-4335-572F-43EC91EA0FC7}"/>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4)</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757BFB43-8BAE-6E67-03BA-5BAEC21CA860}"/>
              </a:ext>
            </a:extLst>
          </p:cNvPr>
          <p:cNvSpPr txBox="1"/>
          <p:nvPr/>
        </p:nvSpPr>
        <p:spPr>
          <a:xfrm>
            <a:off x="1787236" y="938719"/>
            <a:ext cx="10320400" cy="1323439"/>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hope, faith and baptism… </a:t>
            </a:r>
            <a:r>
              <a:rPr lang="en-GB" sz="4000" dirty="0">
                <a:solidFill>
                  <a:srgbClr val="462300"/>
                </a:solidFill>
                <a:latin typeface="Arial" panose="020B0604020202020204" pitchFamily="34" charset="0"/>
                <a:cs typeface="Arial" panose="020B0604020202020204" pitchFamily="34" charset="0"/>
              </a:rPr>
              <a:t>Because there is </a:t>
            </a:r>
            <a:r>
              <a:rPr lang="en-GB" sz="4000" b="1" dirty="0">
                <a:solidFill>
                  <a:srgbClr val="462300"/>
                </a:solidFill>
                <a:effectLst>
                  <a:glow rad="101600">
                    <a:schemeClr val="accent4">
                      <a:lumMod val="75000"/>
                      <a:alpha val="60000"/>
                    </a:schemeClr>
                  </a:glow>
                </a:effectLst>
                <a:latin typeface="Arial" panose="020B0604020202020204" pitchFamily="34" charset="0"/>
                <a:cs typeface="Arial" panose="020B0604020202020204" pitchFamily="34" charset="0"/>
              </a:rPr>
              <a:t>one Lord </a:t>
            </a:r>
            <a:r>
              <a:rPr lang="en-GB" sz="4000" dirty="0">
                <a:solidFill>
                  <a:srgbClr val="462300"/>
                </a:solidFill>
                <a:latin typeface="Arial" panose="020B0604020202020204" pitchFamily="34" charset="0"/>
                <a:cs typeface="Arial" panose="020B0604020202020204" pitchFamily="34" charset="0"/>
              </a:rPr>
              <a:t>(vs.4-5)</a:t>
            </a:r>
          </a:p>
        </p:txBody>
      </p:sp>
      <p:sp>
        <p:nvSpPr>
          <p:cNvPr id="5" name="TextBox 4">
            <a:extLst>
              <a:ext uri="{FF2B5EF4-FFF2-40B4-BE49-F238E27FC236}">
                <a16:creationId xmlns:a16="http://schemas.microsoft.com/office/drawing/2014/main" id="{66F51AA7-83FE-091C-83C0-05C7135FAA2C}"/>
              </a:ext>
            </a:extLst>
          </p:cNvPr>
          <p:cNvSpPr txBox="1"/>
          <p:nvPr/>
        </p:nvSpPr>
        <p:spPr>
          <a:xfrm>
            <a:off x="1708728" y="2579176"/>
            <a:ext cx="10363530" cy="3954929"/>
          </a:xfrm>
          <a:prstGeom prst="rect">
            <a:avLst/>
          </a:prstGeom>
          <a:noFill/>
        </p:spPr>
        <p:txBody>
          <a:bodyPr wrap="square">
            <a:spAutoFit/>
          </a:bodyPr>
          <a:lstStyle/>
          <a:p>
            <a:pPr algn="ctr"/>
            <a:r>
              <a:rPr lang="en-GB" sz="3600" dirty="0">
                <a:latin typeface="Arial" panose="020B0604020202020204" pitchFamily="34" charset="0"/>
                <a:cs typeface="Arial" panose="020B0604020202020204" pitchFamily="34" charset="0"/>
              </a:rPr>
              <a:t>‘Therefore God exalted Him to the highest place and gave Him the name that is above every name, that at the name of Jesus every knee should bow, in heaven and on earth and under the earth, and every tongue acknowledge that </a:t>
            </a:r>
            <a:r>
              <a:rPr lang="en-GB" sz="3600" dirty="0">
                <a:effectLst>
                  <a:glow rad="139700">
                    <a:schemeClr val="accent4">
                      <a:satMod val="175000"/>
                      <a:alpha val="40000"/>
                    </a:schemeClr>
                  </a:glow>
                </a:effectLst>
                <a:latin typeface="Arial" panose="020B0604020202020204" pitchFamily="34" charset="0"/>
                <a:cs typeface="Arial" panose="020B0604020202020204" pitchFamily="34" charset="0"/>
              </a:rPr>
              <a:t>Jesus Christ is Lord</a:t>
            </a:r>
            <a:r>
              <a:rPr lang="en-GB" sz="3600" dirty="0">
                <a:latin typeface="Arial" panose="020B0604020202020204" pitchFamily="34" charset="0"/>
                <a:cs typeface="Arial" panose="020B0604020202020204" pitchFamily="34" charset="0"/>
              </a:rPr>
              <a:t>, to the glory of God the Father.’</a:t>
            </a:r>
          </a:p>
          <a:p>
            <a:pPr algn="ctr"/>
            <a:r>
              <a:rPr lang="en-GB" sz="3500" b="1" dirty="0">
                <a:latin typeface="Arial" panose="020B0604020202020204" pitchFamily="34" charset="0"/>
                <a:cs typeface="Arial" panose="020B0604020202020204" pitchFamily="34" charset="0"/>
              </a:rPr>
              <a:t>Philippians 2:9-11</a:t>
            </a:r>
          </a:p>
        </p:txBody>
      </p:sp>
    </p:spTree>
    <p:extLst>
      <p:ext uri="{BB962C8B-B14F-4D97-AF65-F5344CB8AC3E}">
        <p14:creationId xmlns:p14="http://schemas.microsoft.com/office/powerpoint/2010/main" val="18534939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people standing in a field&#10;&#10;Description automatically generated with low confidence">
            <a:extLst>
              <a:ext uri="{FF2B5EF4-FFF2-40B4-BE49-F238E27FC236}">
                <a16:creationId xmlns:a16="http://schemas.microsoft.com/office/drawing/2014/main" id="{A5B8B838-CD56-0C4E-2E0B-3EFF89DA63CA}"/>
              </a:ext>
            </a:extLst>
          </p:cNvPr>
          <p:cNvPicPr>
            <a:picLocks noChangeAspect="1"/>
          </p:cNvPicPr>
          <p:nvPr/>
        </p:nvPicPr>
        <p:blipFill rotWithShape="1">
          <a:blip r:embed="rId2">
            <a:extLst>
              <a:ext uri="{28A0092B-C50C-407E-A947-70E740481C1C}">
                <a14:useLocalDpi xmlns:a14="http://schemas.microsoft.com/office/drawing/2010/main" val="0"/>
              </a:ext>
            </a:extLst>
          </a:blip>
          <a:srcRect t="3433"/>
          <a:stretch/>
        </p:blipFill>
        <p:spPr>
          <a:xfrm>
            <a:off x="-59821" y="10"/>
            <a:ext cx="12251801" cy="6857990"/>
          </a:xfrm>
          <a:prstGeom prst="rect">
            <a:avLst/>
          </a:prstGeom>
        </p:spPr>
      </p:pic>
      <p:sp>
        <p:nvSpPr>
          <p:cNvPr id="2" name="TextBox 1">
            <a:extLst>
              <a:ext uri="{FF2B5EF4-FFF2-40B4-BE49-F238E27FC236}">
                <a16:creationId xmlns:a16="http://schemas.microsoft.com/office/drawing/2014/main" id="{9A41EF38-E43B-4A1F-E276-3E56607D6CE1}"/>
              </a:ext>
            </a:extLst>
          </p:cNvPr>
          <p:cNvSpPr txBox="1"/>
          <p:nvPr/>
        </p:nvSpPr>
        <p:spPr>
          <a:xfrm>
            <a:off x="6096000" y="98451"/>
            <a:ext cx="7389090" cy="1692771"/>
          </a:xfrm>
          <a:prstGeom prst="rect">
            <a:avLst/>
          </a:prstGeom>
          <a:noFill/>
        </p:spPr>
        <p:txBody>
          <a:bodyPr wrap="square" rtlCol="0">
            <a:spAutoFit/>
          </a:bodyPr>
          <a:lstStyle/>
          <a:p>
            <a:r>
              <a:rPr lang="en-GB" sz="10400" dirty="0">
                <a:solidFill>
                  <a:srgbClr val="663300"/>
                </a:solidFill>
                <a:latin typeface="Impact" panose="020B0806030902050204" pitchFamily="34" charset="0"/>
              </a:rPr>
              <a:t>Ephesians</a:t>
            </a:r>
          </a:p>
        </p:txBody>
      </p:sp>
      <p:sp>
        <p:nvSpPr>
          <p:cNvPr id="5" name="TextBox 4">
            <a:extLst>
              <a:ext uri="{FF2B5EF4-FFF2-40B4-BE49-F238E27FC236}">
                <a16:creationId xmlns:a16="http://schemas.microsoft.com/office/drawing/2014/main" id="{D096F7B5-A30A-27CC-C822-2677A8ACE3F8}"/>
              </a:ext>
            </a:extLst>
          </p:cNvPr>
          <p:cNvSpPr txBox="1"/>
          <p:nvPr/>
        </p:nvSpPr>
        <p:spPr>
          <a:xfrm>
            <a:off x="5783863" y="1633832"/>
            <a:ext cx="6613236" cy="707886"/>
          </a:xfrm>
          <a:prstGeom prst="rect">
            <a:avLst/>
          </a:prstGeom>
          <a:noFill/>
        </p:spPr>
        <p:txBody>
          <a:bodyPr wrap="square">
            <a:spAutoFit/>
          </a:bodyPr>
          <a:lstStyle/>
          <a:p>
            <a:r>
              <a:rPr lang="en-GB" sz="4000" b="1" dirty="0">
                <a:solidFill>
                  <a:srgbClr val="663300"/>
                </a:solidFill>
                <a:latin typeface="Arial" panose="020B0604020202020204" pitchFamily="34" charset="0"/>
                <a:cs typeface="Arial" panose="020B0604020202020204" pitchFamily="34" charset="0"/>
              </a:rPr>
              <a:t>Walking humbly with God</a:t>
            </a:r>
          </a:p>
        </p:txBody>
      </p:sp>
      <p:pic>
        <p:nvPicPr>
          <p:cNvPr id="10" name="Picture 9">
            <a:extLst>
              <a:ext uri="{FF2B5EF4-FFF2-40B4-BE49-F238E27FC236}">
                <a16:creationId xmlns:a16="http://schemas.microsoft.com/office/drawing/2014/main" id="{B6DBB1F1-DE64-5283-4898-D1AB967B6A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916" y="171714"/>
            <a:ext cx="1204159" cy="1204159"/>
          </a:xfrm>
          <a:prstGeom prst="rect">
            <a:avLst/>
          </a:prstGeom>
        </p:spPr>
      </p:pic>
    </p:spTree>
    <p:extLst>
      <p:ext uri="{BB962C8B-B14F-4D97-AF65-F5344CB8AC3E}">
        <p14:creationId xmlns:p14="http://schemas.microsoft.com/office/powerpoint/2010/main" val="3198150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D6241-94EB-1951-AE17-F22CC10D5DB2}"/>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B2C847B4-FEDE-9EA1-9B0E-B5413C2DFB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6418CA92-DC43-9C6D-E5BE-B8B7993D6152}"/>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3)</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95A2FF81-4906-0EAD-7389-CC834B4ED7C0}"/>
              </a:ext>
            </a:extLst>
          </p:cNvPr>
          <p:cNvSpPr txBox="1"/>
          <p:nvPr/>
        </p:nvSpPr>
        <p:spPr>
          <a:xfrm>
            <a:off x="1787236" y="938719"/>
            <a:ext cx="10320400" cy="3554819"/>
          </a:xfrm>
          <a:prstGeom prst="rect">
            <a:avLst/>
          </a:prstGeom>
          <a:noFill/>
        </p:spPr>
        <p:txBody>
          <a:bodyPr wrap="square">
            <a:spAutoFit/>
          </a:bodyPr>
          <a:lstStyle/>
          <a:p>
            <a:r>
              <a:rPr lang="en-GB" sz="4500" b="1" dirty="0">
                <a:solidFill>
                  <a:srgbClr val="462300"/>
                </a:solidFill>
                <a:latin typeface="Arial" panose="020B0604020202020204" pitchFamily="34" charset="0"/>
                <a:cs typeface="Arial" panose="020B0604020202020204" pitchFamily="34" charset="0"/>
              </a:rPr>
              <a:t>Introduction vs.4-6:</a:t>
            </a:r>
          </a:p>
          <a:p>
            <a:r>
              <a:rPr lang="en-GB" sz="4500" dirty="0">
                <a:solidFill>
                  <a:srgbClr val="462300"/>
                </a:solidFill>
                <a:latin typeface="Arial" panose="020B0604020202020204" pitchFamily="34" charset="0"/>
                <a:cs typeface="Arial" panose="020B0604020202020204" pitchFamily="34" charset="0"/>
              </a:rPr>
              <a:t>Key word = </a:t>
            </a:r>
            <a:r>
              <a:rPr lang="en-GB" sz="4500" b="1" dirty="0">
                <a:solidFill>
                  <a:srgbClr val="462300"/>
                </a:solidFill>
                <a:latin typeface="Arial" panose="020B0604020202020204" pitchFamily="34" charset="0"/>
                <a:cs typeface="Arial" panose="020B0604020202020204" pitchFamily="34" charset="0"/>
              </a:rPr>
              <a:t>One</a:t>
            </a:r>
            <a:r>
              <a:rPr lang="en-GB" sz="4500" dirty="0">
                <a:solidFill>
                  <a:srgbClr val="462300"/>
                </a:solidFill>
                <a:latin typeface="Arial" panose="020B0604020202020204" pitchFamily="34" charset="0"/>
                <a:cs typeface="Arial" panose="020B0604020202020204" pitchFamily="34" charset="0"/>
              </a:rPr>
              <a:t> (used 7 times)</a:t>
            </a:r>
          </a:p>
          <a:p>
            <a:r>
              <a:rPr lang="en-GB" sz="4500" dirty="0">
                <a:solidFill>
                  <a:srgbClr val="462300"/>
                </a:solidFill>
                <a:latin typeface="Arial" panose="020B0604020202020204" pitchFamily="34" charset="0"/>
                <a:cs typeface="Arial" panose="020B0604020202020204" pitchFamily="34" charset="0"/>
              </a:rPr>
              <a:t>Key feature = </a:t>
            </a:r>
            <a:r>
              <a:rPr lang="en-GB" sz="4500" b="1" dirty="0">
                <a:solidFill>
                  <a:srgbClr val="462300"/>
                </a:solidFill>
                <a:latin typeface="Arial" panose="020B0604020202020204" pitchFamily="34" charset="0"/>
                <a:cs typeface="Arial" panose="020B0604020202020204" pitchFamily="34" charset="0"/>
              </a:rPr>
              <a:t>One</a:t>
            </a:r>
            <a:r>
              <a:rPr lang="en-GB" sz="4500" dirty="0">
                <a:solidFill>
                  <a:srgbClr val="462300"/>
                </a:solidFill>
                <a:latin typeface="Arial" panose="020B0604020202020204" pitchFamily="34" charset="0"/>
                <a:cs typeface="Arial" panose="020B0604020202020204" pitchFamily="34" charset="0"/>
              </a:rPr>
              <a:t> Father, Lord &amp; Spirit</a:t>
            </a:r>
            <a:endParaRPr lang="en-GB" sz="3800" dirty="0">
              <a:solidFill>
                <a:srgbClr val="462300"/>
              </a:solidFill>
              <a:latin typeface="Arial" panose="020B0604020202020204" pitchFamily="34" charset="0"/>
              <a:cs typeface="Arial" panose="020B0604020202020204" pitchFamily="34" charset="0"/>
            </a:endParaRPr>
          </a:p>
          <a:p>
            <a:r>
              <a:rPr lang="en-GB" sz="4500" dirty="0">
                <a:solidFill>
                  <a:srgbClr val="462300"/>
                </a:solidFill>
                <a:latin typeface="Arial" panose="020B0604020202020204" pitchFamily="34" charset="0"/>
                <a:cs typeface="Arial" panose="020B0604020202020204" pitchFamily="34" charset="0"/>
              </a:rPr>
              <a:t>Key emphasis = </a:t>
            </a:r>
            <a:r>
              <a:rPr lang="en-GB" sz="4500" b="1" dirty="0">
                <a:solidFill>
                  <a:srgbClr val="462300"/>
                </a:solidFill>
                <a:latin typeface="Arial" panose="020B0604020202020204" pitchFamily="34" charset="0"/>
                <a:cs typeface="Arial" panose="020B0604020202020204" pitchFamily="34" charset="0"/>
              </a:rPr>
              <a:t>One</a:t>
            </a:r>
            <a:r>
              <a:rPr lang="en-GB" sz="4500" dirty="0">
                <a:solidFill>
                  <a:srgbClr val="462300"/>
                </a:solidFill>
                <a:latin typeface="Arial" panose="020B0604020202020204" pitchFamily="34" charset="0"/>
                <a:cs typeface="Arial" panose="020B0604020202020204" pitchFamily="34" charset="0"/>
              </a:rPr>
              <a:t> unified God has created </a:t>
            </a:r>
            <a:r>
              <a:rPr lang="en-GB" sz="4500" b="1" dirty="0">
                <a:solidFill>
                  <a:srgbClr val="462300"/>
                </a:solidFill>
                <a:latin typeface="Arial" panose="020B0604020202020204" pitchFamily="34" charset="0"/>
                <a:cs typeface="Arial" panose="020B0604020202020204" pitchFamily="34" charset="0"/>
              </a:rPr>
              <a:t>one</a:t>
            </a:r>
            <a:r>
              <a:rPr lang="en-GB" sz="4500" dirty="0">
                <a:solidFill>
                  <a:srgbClr val="462300"/>
                </a:solidFill>
                <a:latin typeface="Arial" panose="020B0604020202020204" pitchFamily="34" charset="0"/>
                <a:cs typeface="Arial" panose="020B0604020202020204" pitchFamily="34" charset="0"/>
              </a:rPr>
              <a:t> unified Christian family</a:t>
            </a:r>
          </a:p>
        </p:txBody>
      </p:sp>
      <p:sp>
        <p:nvSpPr>
          <p:cNvPr id="5" name="TextBox 4">
            <a:extLst>
              <a:ext uri="{FF2B5EF4-FFF2-40B4-BE49-F238E27FC236}">
                <a16:creationId xmlns:a16="http://schemas.microsoft.com/office/drawing/2014/main" id="{2EBC022D-C065-3E9F-1864-94C5E03394B4}"/>
              </a:ext>
            </a:extLst>
          </p:cNvPr>
          <p:cNvSpPr txBox="1"/>
          <p:nvPr/>
        </p:nvSpPr>
        <p:spPr>
          <a:xfrm>
            <a:off x="1708727" y="0"/>
            <a:ext cx="10483273" cy="892552"/>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(1)</a:t>
            </a:r>
          </a:p>
        </p:txBody>
      </p:sp>
    </p:spTree>
    <p:extLst>
      <p:ext uri="{BB962C8B-B14F-4D97-AF65-F5344CB8AC3E}">
        <p14:creationId xmlns:p14="http://schemas.microsoft.com/office/powerpoint/2010/main" val="2339857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B62C61-3533-D61A-9016-D5B1C72CFF59}"/>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8CD05B82-E014-A2AD-87CA-087DCEFC6D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3DC81940-1EF4-BF52-6CDC-7AE6B503BDBC}"/>
              </a:ext>
            </a:extLst>
          </p:cNvPr>
          <p:cNvSpPr txBox="1"/>
          <p:nvPr/>
        </p:nvSpPr>
        <p:spPr>
          <a:xfrm>
            <a:off x="1708727" y="0"/>
            <a:ext cx="10483273" cy="892552"/>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(1)</a:t>
            </a:r>
          </a:p>
        </p:txBody>
      </p:sp>
      <p:sp>
        <p:nvSpPr>
          <p:cNvPr id="4" name="TextBox 3">
            <a:extLst>
              <a:ext uri="{FF2B5EF4-FFF2-40B4-BE49-F238E27FC236}">
                <a16:creationId xmlns:a16="http://schemas.microsoft.com/office/drawing/2014/main" id="{E59FFFB3-E005-5838-15DE-740C889BBC53}"/>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3)</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F8444F29-B0E5-C5FB-CC58-736F3797EFF2}"/>
              </a:ext>
            </a:extLst>
          </p:cNvPr>
          <p:cNvSpPr txBox="1"/>
          <p:nvPr/>
        </p:nvSpPr>
        <p:spPr>
          <a:xfrm>
            <a:off x="1787236" y="938719"/>
            <a:ext cx="10320400" cy="2985433"/>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body…</a:t>
            </a:r>
            <a:r>
              <a:rPr lang="en-GB" sz="4000" dirty="0">
                <a:solidFill>
                  <a:srgbClr val="462300"/>
                </a:solidFill>
                <a:latin typeface="Arial" panose="020B0604020202020204" pitchFamily="34" charset="0"/>
                <a:cs typeface="Arial" panose="020B0604020202020204" pitchFamily="34" charset="0"/>
              </a:rPr>
              <a:t>                                Because there is one Spirit (vs.4)</a:t>
            </a:r>
            <a:endParaRPr lang="en-GB" sz="500" dirty="0">
              <a:solidFill>
                <a:srgbClr val="462300"/>
              </a:solidFill>
              <a:latin typeface="Arial" panose="020B0604020202020204" pitchFamily="34" charset="0"/>
              <a:cs typeface="Arial" panose="020B0604020202020204" pitchFamily="34" charset="0"/>
            </a:endParaRPr>
          </a:p>
          <a:p>
            <a:pPr marL="1485900" lvl="2" indent="-571500">
              <a:buFont typeface="Wingdings" panose="05000000000000000000" pitchFamily="2" charset="2"/>
              <a:buChar char="Ø"/>
            </a:pPr>
            <a:r>
              <a:rPr lang="en-GB" sz="3600" dirty="0">
                <a:solidFill>
                  <a:srgbClr val="462300"/>
                </a:solidFill>
                <a:latin typeface="Arial" panose="020B0604020202020204" pitchFamily="34" charset="0"/>
                <a:cs typeface="Arial" panose="020B0604020202020204" pitchFamily="34" charset="0"/>
              </a:rPr>
              <a:t>Who creates the one body</a:t>
            </a:r>
          </a:p>
          <a:p>
            <a:pPr marL="1485900" lvl="2" indent="-571500">
              <a:buFont typeface="Wingdings" panose="05000000000000000000" pitchFamily="2" charset="2"/>
              <a:buChar char="Ø"/>
            </a:pPr>
            <a:r>
              <a:rPr lang="en-GB" sz="3600" dirty="0">
                <a:solidFill>
                  <a:srgbClr val="462300"/>
                </a:solidFill>
                <a:latin typeface="Arial" panose="020B0604020202020204" pitchFamily="34" charset="0"/>
                <a:cs typeface="Arial" panose="020B0604020202020204" pitchFamily="34" charset="0"/>
              </a:rPr>
              <a:t>Who dwells in each part of the body</a:t>
            </a:r>
          </a:p>
          <a:p>
            <a:pPr marL="1485900" lvl="2" indent="-571500">
              <a:buFont typeface="Wingdings" panose="05000000000000000000" pitchFamily="2" charset="2"/>
              <a:buChar char="Ø"/>
            </a:pPr>
            <a:r>
              <a:rPr lang="en-GB" sz="3600" dirty="0">
                <a:solidFill>
                  <a:srgbClr val="462300"/>
                </a:solidFill>
                <a:latin typeface="Arial" panose="020B0604020202020204" pitchFamily="34" charset="0"/>
                <a:cs typeface="Arial" panose="020B0604020202020204" pitchFamily="34" charset="0"/>
              </a:rPr>
              <a:t>Who is the source of strength for the body</a:t>
            </a:r>
          </a:p>
        </p:txBody>
      </p:sp>
    </p:spTree>
    <p:extLst>
      <p:ext uri="{BB962C8B-B14F-4D97-AF65-F5344CB8AC3E}">
        <p14:creationId xmlns:p14="http://schemas.microsoft.com/office/powerpoint/2010/main" val="3687769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09BAC8-066F-F9D9-CB5D-AF8C7D047E31}"/>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1E40D648-CD63-7794-F201-F6C0CD80D0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46EC0406-CB8A-E3D4-531E-7B29A9B0717A}"/>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(2)</a:t>
            </a:r>
          </a:p>
        </p:txBody>
      </p:sp>
      <p:sp>
        <p:nvSpPr>
          <p:cNvPr id="4" name="TextBox 3">
            <a:extLst>
              <a:ext uri="{FF2B5EF4-FFF2-40B4-BE49-F238E27FC236}">
                <a16:creationId xmlns:a16="http://schemas.microsoft.com/office/drawing/2014/main" id="{896031B8-CD75-A71A-2143-C851F4B6C56E}"/>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4)</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3D9AC3B1-3D50-4B8A-8300-1F07F3AB18EE}"/>
              </a:ext>
            </a:extLst>
          </p:cNvPr>
          <p:cNvSpPr txBox="1"/>
          <p:nvPr/>
        </p:nvSpPr>
        <p:spPr>
          <a:xfrm>
            <a:off x="1787236" y="938719"/>
            <a:ext cx="10320400" cy="2862322"/>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body…</a:t>
            </a:r>
            <a:r>
              <a:rPr lang="en-GB" sz="4000" dirty="0">
                <a:solidFill>
                  <a:srgbClr val="462300"/>
                </a:solidFill>
                <a:latin typeface="Arial" panose="020B0604020202020204" pitchFamily="34" charset="0"/>
                <a:cs typeface="Arial" panose="020B0604020202020204" pitchFamily="34" charset="0"/>
              </a:rPr>
              <a:t>                                 Because there is one Spirit (vs.4)</a:t>
            </a:r>
          </a:p>
          <a:p>
            <a:endParaRPr lang="en-GB" sz="1000" b="1" dirty="0">
              <a:solidFill>
                <a:srgbClr val="462300"/>
              </a:solidFill>
              <a:latin typeface="Arial" panose="020B0604020202020204" pitchFamily="34" charset="0"/>
              <a:cs typeface="Arial" panose="020B0604020202020204" pitchFamily="34" charset="0"/>
            </a:endParaRPr>
          </a:p>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hope, faith and baptism… </a:t>
            </a:r>
            <a:r>
              <a:rPr lang="en-GB" sz="4000" dirty="0">
                <a:solidFill>
                  <a:srgbClr val="462300"/>
                </a:solidFill>
                <a:latin typeface="Arial" panose="020B0604020202020204" pitchFamily="34" charset="0"/>
                <a:cs typeface="Arial" panose="020B0604020202020204" pitchFamily="34" charset="0"/>
              </a:rPr>
              <a:t>Because there is one Lord (vs.4-5)</a:t>
            </a:r>
          </a:p>
          <a:p>
            <a:endParaRPr lang="en-GB" sz="1000" b="1" dirty="0">
              <a:solidFill>
                <a:srgbClr val="462300"/>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26122578-29F5-EDF5-4F3A-34B1932E5185}"/>
              </a:ext>
            </a:extLst>
          </p:cNvPr>
          <p:cNvSpPr txBox="1"/>
          <p:nvPr/>
        </p:nvSpPr>
        <p:spPr>
          <a:xfrm>
            <a:off x="1864796" y="3711394"/>
            <a:ext cx="10165279" cy="2985433"/>
          </a:xfrm>
          <a:prstGeom prst="rect">
            <a:avLst/>
          </a:prstGeom>
          <a:noFill/>
        </p:spPr>
        <p:txBody>
          <a:bodyPr wrap="square">
            <a:spAutoFit/>
          </a:bodyPr>
          <a:lstStyle/>
          <a:p>
            <a:pPr algn="ctr"/>
            <a:r>
              <a:rPr lang="en-GB" sz="3800" i="1" dirty="0">
                <a:solidFill>
                  <a:schemeClr val="accent1">
                    <a:lumMod val="50000"/>
                  </a:schemeClr>
                </a:solidFill>
                <a:latin typeface="Arial" panose="020B0604020202020204" pitchFamily="34" charset="0"/>
                <a:cs typeface="Arial" panose="020B0604020202020204" pitchFamily="34" charset="0"/>
              </a:rPr>
              <a:t>‘It is Jesus Christ in whom we have believed, Jesus Christ into whom we have been baptised, and Jesus Christ for whose coming we wait with expectant hope.’</a:t>
            </a:r>
          </a:p>
          <a:p>
            <a:pPr algn="ctr"/>
            <a:r>
              <a:rPr lang="en-GB" sz="3400" b="1" i="1" dirty="0">
                <a:solidFill>
                  <a:schemeClr val="accent1">
                    <a:lumMod val="50000"/>
                  </a:schemeClr>
                </a:solidFill>
                <a:latin typeface="Arial" panose="020B0604020202020204" pitchFamily="34" charset="0"/>
                <a:cs typeface="Arial" panose="020B0604020202020204" pitchFamily="34" charset="0"/>
              </a:rPr>
              <a:t>John Stott</a:t>
            </a:r>
          </a:p>
        </p:txBody>
      </p:sp>
    </p:spTree>
    <p:extLst>
      <p:ext uri="{BB962C8B-B14F-4D97-AF65-F5344CB8AC3E}">
        <p14:creationId xmlns:p14="http://schemas.microsoft.com/office/powerpoint/2010/main" val="3876523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FEC0A1-9C11-75D9-4908-6289F246F0B0}"/>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71B2641F-6EBA-39F6-59DB-701C86E1D5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03C01DAA-1B0E-5F9C-4A20-7100D1E851E0}"/>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(2)</a:t>
            </a:r>
          </a:p>
        </p:txBody>
      </p:sp>
      <p:sp>
        <p:nvSpPr>
          <p:cNvPr id="4" name="TextBox 3">
            <a:extLst>
              <a:ext uri="{FF2B5EF4-FFF2-40B4-BE49-F238E27FC236}">
                <a16:creationId xmlns:a16="http://schemas.microsoft.com/office/drawing/2014/main" id="{269663B7-9744-026B-C5DD-5A9FAC3A065B}"/>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4)</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C71E3408-0E2E-40DC-6574-519D3BA19A96}"/>
              </a:ext>
            </a:extLst>
          </p:cNvPr>
          <p:cNvSpPr txBox="1"/>
          <p:nvPr/>
        </p:nvSpPr>
        <p:spPr>
          <a:xfrm>
            <a:off x="1787236" y="938719"/>
            <a:ext cx="10320400" cy="2400657"/>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a:t>
            </a:r>
            <a:r>
              <a:rPr lang="en-GB" sz="4000" b="1" dirty="0">
                <a:solidFill>
                  <a:srgbClr val="462300"/>
                </a:solidFill>
                <a:effectLst>
                  <a:glow rad="101600">
                    <a:schemeClr val="accent4">
                      <a:lumMod val="75000"/>
                      <a:alpha val="60000"/>
                    </a:schemeClr>
                  </a:glow>
                </a:effectLst>
                <a:latin typeface="Arial" panose="020B0604020202020204" pitchFamily="34" charset="0"/>
                <a:cs typeface="Arial" panose="020B0604020202020204" pitchFamily="34" charset="0"/>
              </a:rPr>
              <a:t>one hope</a:t>
            </a:r>
            <a:r>
              <a:rPr lang="en-GB" sz="4000" b="1" dirty="0">
                <a:solidFill>
                  <a:srgbClr val="462300"/>
                </a:solidFill>
                <a:latin typeface="Arial" panose="020B0604020202020204" pitchFamily="34" charset="0"/>
                <a:cs typeface="Arial" panose="020B0604020202020204" pitchFamily="34" charset="0"/>
              </a:rPr>
              <a:t>, </a:t>
            </a:r>
            <a:r>
              <a:rPr lang="en-GB" sz="4000" dirty="0">
                <a:solidFill>
                  <a:srgbClr val="462300"/>
                </a:solidFill>
                <a:latin typeface="Arial" panose="020B0604020202020204" pitchFamily="34" charset="0"/>
                <a:cs typeface="Arial" panose="020B0604020202020204" pitchFamily="34" charset="0"/>
              </a:rPr>
              <a:t>faith and baptism</a:t>
            </a:r>
            <a:r>
              <a:rPr lang="en-GB" sz="4000" b="1" dirty="0">
                <a:solidFill>
                  <a:srgbClr val="462300"/>
                </a:solidFill>
                <a:latin typeface="Arial" panose="020B0604020202020204" pitchFamily="34" charset="0"/>
                <a:cs typeface="Arial" panose="020B0604020202020204" pitchFamily="34" charset="0"/>
              </a:rPr>
              <a:t>… </a:t>
            </a:r>
            <a:r>
              <a:rPr lang="en-GB" sz="4000" dirty="0">
                <a:solidFill>
                  <a:srgbClr val="462300"/>
                </a:solidFill>
                <a:latin typeface="Arial" panose="020B0604020202020204" pitchFamily="34" charset="0"/>
                <a:cs typeface="Arial" panose="020B0604020202020204" pitchFamily="34" charset="0"/>
              </a:rPr>
              <a:t>Because there is one Lord (vs.4-5)</a:t>
            </a:r>
          </a:p>
          <a:p>
            <a:endParaRPr lang="en-GB" sz="2000" dirty="0">
              <a:solidFill>
                <a:srgbClr val="462300"/>
              </a:solidFill>
              <a:latin typeface="Arial" panose="020B0604020202020204" pitchFamily="34" charset="0"/>
              <a:cs typeface="Arial" panose="020B0604020202020204" pitchFamily="34" charset="0"/>
            </a:endParaRPr>
          </a:p>
          <a:p>
            <a:r>
              <a:rPr lang="en-GB" sz="4000" dirty="0">
                <a:solidFill>
                  <a:srgbClr val="462300"/>
                </a:solidFill>
                <a:latin typeface="Arial" panose="020B0604020202020204" pitchFamily="34" charset="0"/>
                <a:cs typeface="Arial" panose="020B0604020202020204" pitchFamily="34" charset="0"/>
              </a:rPr>
              <a:t>     </a:t>
            </a:r>
            <a:r>
              <a:rPr lang="en-GB" sz="4000" b="1" dirty="0">
                <a:solidFill>
                  <a:schemeClr val="accent1">
                    <a:lumMod val="50000"/>
                  </a:schemeClr>
                </a:solidFill>
                <a:latin typeface="Arial" panose="020B0604020202020204" pitchFamily="34" charset="0"/>
                <a:cs typeface="Arial" panose="020B0604020202020204" pitchFamily="34" charset="0"/>
              </a:rPr>
              <a:t>Hope </a:t>
            </a:r>
            <a:r>
              <a:rPr lang="en-GB" sz="4000" dirty="0">
                <a:solidFill>
                  <a:schemeClr val="accent1">
                    <a:lumMod val="50000"/>
                  </a:schemeClr>
                </a:solidFill>
                <a:latin typeface="Arial" panose="020B0604020202020204" pitchFamily="34" charset="0"/>
                <a:cs typeface="Arial" panose="020B0604020202020204" pitchFamily="34" charset="0"/>
              </a:rPr>
              <a:t>=</a:t>
            </a:r>
            <a:r>
              <a:rPr lang="en-GB" sz="4000" dirty="0">
                <a:solidFill>
                  <a:srgbClr val="462300"/>
                </a:solidFill>
                <a:latin typeface="Arial" panose="020B0604020202020204" pitchFamily="34" charset="0"/>
                <a:cs typeface="Arial" panose="020B0604020202020204" pitchFamily="34" charset="0"/>
              </a:rPr>
              <a:t> </a:t>
            </a:r>
          </a:p>
          <a:p>
            <a:endParaRPr lang="en-GB" sz="1000" b="1" dirty="0">
              <a:solidFill>
                <a:srgbClr val="462300"/>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9EFA90D3-9971-E97B-BA93-FE323A50FEFC}"/>
              </a:ext>
            </a:extLst>
          </p:cNvPr>
          <p:cNvSpPr txBox="1"/>
          <p:nvPr/>
        </p:nvSpPr>
        <p:spPr>
          <a:xfrm>
            <a:off x="3944609" y="2505670"/>
            <a:ext cx="7001298" cy="2431435"/>
          </a:xfrm>
          <a:prstGeom prst="rect">
            <a:avLst/>
          </a:prstGeom>
          <a:noFill/>
        </p:spPr>
        <p:txBody>
          <a:bodyPr wrap="square">
            <a:spAutoFit/>
          </a:bodyPr>
          <a:lstStyle/>
          <a:p>
            <a:pPr algn="ctr"/>
            <a:r>
              <a:rPr lang="en-GB" sz="3800" i="1" dirty="0">
                <a:solidFill>
                  <a:schemeClr val="accent1">
                    <a:lumMod val="50000"/>
                  </a:schemeClr>
                </a:solidFill>
                <a:latin typeface="Arial" panose="020B0604020202020204" pitchFamily="34" charset="0"/>
                <a:cs typeface="Arial" panose="020B0604020202020204" pitchFamily="34" charset="0"/>
              </a:rPr>
              <a:t>‘A feeling of expectation and desire for a particular thing to happen.’</a:t>
            </a:r>
          </a:p>
          <a:p>
            <a:pPr algn="ctr"/>
            <a:r>
              <a:rPr lang="en-GB" sz="3400" b="1" dirty="0">
                <a:solidFill>
                  <a:schemeClr val="accent1">
                    <a:lumMod val="50000"/>
                  </a:schemeClr>
                </a:solidFill>
                <a:latin typeface="Arial" panose="020B0604020202020204" pitchFamily="34" charset="0"/>
                <a:cs typeface="Arial" panose="020B0604020202020204" pitchFamily="34" charset="0"/>
              </a:rPr>
              <a:t>Oxford Languages</a:t>
            </a:r>
          </a:p>
        </p:txBody>
      </p:sp>
    </p:spTree>
    <p:extLst>
      <p:ext uri="{BB962C8B-B14F-4D97-AF65-F5344CB8AC3E}">
        <p14:creationId xmlns:p14="http://schemas.microsoft.com/office/powerpoint/2010/main" val="1229545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FEC0A1-9C11-75D9-4908-6289F246F0B0}"/>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71B2641F-6EBA-39F6-59DB-701C86E1D5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03C01DAA-1B0E-5F9C-4A20-7100D1E851E0}"/>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(2)</a:t>
            </a:r>
          </a:p>
        </p:txBody>
      </p:sp>
      <p:sp>
        <p:nvSpPr>
          <p:cNvPr id="4" name="TextBox 3">
            <a:extLst>
              <a:ext uri="{FF2B5EF4-FFF2-40B4-BE49-F238E27FC236}">
                <a16:creationId xmlns:a16="http://schemas.microsoft.com/office/drawing/2014/main" id="{269663B7-9744-026B-C5DD-5A9FAC3A065B}"/>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4)</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C71E3408-0E2E-40DC-6574-519D3BA19A96}"/>
              </a:ext>
            </a:extLst>
          </p:cNvPr>
          <p:cNvSpPr txBox="1"/>
          <p:nvPr/>
        </p:nvSpPr>
        <p:spPr>
          <a:xfrm>
            <a:off x="1787236" y="938719"/>
            <a:ext cx="10320400" cy="1477328"/>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a:t>
            </a:r>
            <a:r>
              <a:rPr lang="en-GB" sz="4000" b="1" dirty="0">
                <a:solidFill>
                  <a:srgbClr val="462300"/>
                </a:solidFill>
                <a:effectLst>
                  <a:glow rad="101600">
                    <a:schemeClr val="accent4">
                      <a:lumMod val="75000"/>
                      <a:alpha val="60000"/>
                    </a:schemeClr>
                  </a:glow>
                </a:effectLst>
                <a:latin typeface="Arial" panose="020B0604020202020204" pitchFamily="34" charset="0"/>
                <a:cs typeface="Arial" panose="020B0604020202020204" pitchFamily="34" charset="0"/>
              </a:rPr>
              <a:t>one hope</a:t>
            </a:r>
            <a:r>
              <a:rPr lang="en-GB" sz="4000" b="1" dirty="0">
                <a:solidFill>
                  <a:srgbClr val="462300"/>
                </a:solidFill>
                <a:latin typeface="Arial" panose="020B0604020202020204" pitchFamily="34" charset="0"/>
                <a:cs typeface="Arial" panose="020B0604020202020204" pitchFamily="34" charset="0"/>
              </a:rPr>
              <a:t>, </a:t>
            </a:r>
            <a:r>
              <a:rPr lang="en-GB" sz="4000" dirty="0">
                <a:solidFill>
                  <a:srgbClr val="462300"/>
                </a:solidFill>
                <a:latin typeface="Arial" panose="020B0604020202020204" pitchFamily="34" charset="0"/>
                <a:cs typeface="Arial" panose="020B0604020202020204" pitchFamily="34" charset="0"/>
              </a:rPr>
              <a:t>faith and baptism</a:t>
            </a:r>
            <a:r>
              <a:rPr lang="en-GB" sz="4000" b="1" dirty="0">
                <a:solidFill>
                  <a:srgbClr val="462300"/>
                </a:solidFill>
                <a:latin typeface="Arial" panose="020B0604020202020204" pitchFamily="34" charset="0"/>
                <a:cs typeface="Arial" panose="020B0604020202020204" pitchFamily="34" charset="0"/>
              </a:rPr>
              <a:t>… </a:t>
            </a:r>
            <a:r>
              <a:rPr lang="en-GB" sz="4000" dirty="0">
                <a:solidFill>
                  <a:srgbClr val="462300"/>
                </a:solidFill>
                <a:latin typeface="Arial" panose="020B0604020202020204" pitchFamily="34" charset="0"/>
                <a:cs typeface="Arial" panose="020B0604020202020204" pitchFamily="34" charset="0"/>
              </a:rPr>
              <a:t>Because there is one Lord (vs.4-5)</a:t>
            </a:r>
          </a:p>
          <a:p>
            <a:endParaRPr lang="en-GB" sz="1000" b="1" dirty="0">
              <a:solidFill>
                <a:srgbClr val="4623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3C50845A-E721-128F-003A-49DD039087E7}"/>
              </a:ext>
            </a:extLst>
          </p:cNvPr>
          <p:cNvSpPr txBox="1"/>
          <p:nvPr/>
        </p:nvSpPr>
        <p:spPr>
          <a:xfrm>
            <a:off x="1787236" y="2579176"/>
            <a:ext cx="10165279" cy="2985433"/>
          </a:xfrm>
          <a:prstGeom prst="rect">
            <a:avLst/>
          </a:prstGeom>
          <a:noFill/>
        </p:spPr>
        <p:txBody>
          <a:bodyPr wrap="square">
            <a:spAutoFit/>
          </a:bodyPr>
          <a:lstStyle/>
          <a:p>
            <a:pPr algn="ctr"/>
            <a:r>
              <a:rPr lang="en-GB" sz="3800" dirty="0">
                <a:latin typeface="Arial" panose="020B0604020202020204" pitchFamily="34" charset="0"/>
                <a:cs typeface="Arial" panose="020B0604020202020204" pitchFamily="34" charset="0"/>
              </a:rPr>
              <a:t>‘I pray that the eyes of your heart may be enlightened in order that you may know </a:t>
            </a:r>
            <a:r>
              <a:rPr lang="en-GB" sz="3800" b="1" dirty="0">
                <a:latin typeface="Arial" panose="020B0604020202020204" pitchFamily="34" charset="0"/>
                <a:cs typeface="Arial" panose="020B0604020202020204" pitchFamily="34" charset="0"/>
              </a:rPr>
              <a:t>the hope</a:t>
            </a:r>
            <a:r>
              <a:rPr lang="en-GB" sz="3800" dirty="0">
                <a:latin typeface="Arial" panose="020B0604020202020204" pitchFamily="34" charset="0"/>
                <a:cs typeface="Arial" panose="020B0604020202020204" pitchFamily="34" charset="0"/>
              </a:rPr>
              <a:t> to which He has called you, the riches of </a:t>
            </a:r>
            <a:r>
              <a:rPr lang="en-GB" sz="3800" b="1" dirty="0">
                <a:latin typeface="Arial" panose="020B0604020202020204" pitchFamily="34" charset="0"/>
                <a:cs typeface="Arial" panose="020B0604020202020204" pitchFamily="34" charset="0"/>
              </a:rPr>
              <a:t>His</a:t>
            </a:r>
            <a:r>
              <a:rPr lang="en-GB" sz="3800" dirty="0">
                <a:latin typeface="Arial" panose="020B0604020202020204" pitchFamily="34" charset="0"/>
                <a:cs typeface="Arial" panose="020B0604020202020204" pitchFamily="34" charset="0"/>
              </a:rPr>
              <a:t> glorious inheritance in </a:t>
            </a:r>
            <a:r>
              <a:rPr lang="en-GB" sz="3800" b="1" dirty="0">
                <a:latin typeface="Arial" panose="020B0604020202020204" pitchFamily="34" charset="0"/>
                <a:cs typeface="Arial" panose="020B0604020202020204" pitchFamily="34" charset="0"/>
              </a:rPr>
              <a:t>His</a:t>
            </a:r>
            <a:r>
              <a:rPr lang="en-GB" sz="3800" dirty="0">
                <a:latin typeface="Arial" panose="020B0604020202020204" pitchFamily="34" charset="0"/>
                <a:cs typeface="Arial" panose="020B0604020202020204" pitchFamily="34" charset="0"/>
              </a:rPr>
              <a:t> holy people…’</a:t>
            </a:r>
          </a:p>
          <a:p>
            <a:pPr algn="ctr"/>
            <a:r>
              <a:rPr lang="en-GB" sz="3600" b="1" dirty="0">
                <a:latin typeface="Arial" panose="020B0604020202020204" pitchFamily="34" charset="0"/>
                <a:cs typeface="Arial" panose="020B0604020202020204" pitchFamily="34" charset="0"/>
              </a:rPr>
              <a:t>Ephesians 1:18</a:t>
            </a:r>
          </a:p>
        </p:txBody>
      </p:sp>
    </p:spTree>
    <p:extLst>
      <p:ext uri="{BB962C8B-B14F-4D97-AF65-F5344CB8AC3E}">
        <p14:creationId xmlns:p14="http://schemas.microsoft.com/office/powerpoint/2010/main" val="1803591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FEC0A1-9C11-75D9-4908-6289F246F0B0}"/>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71B2641F-6EBA-39F6-59DB-701C86E1D5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03C01DAA-1B0E-5F9C-4A20-7100D1E851E0}"/>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(2)</a:t>
            </a:r>
          </a:p>
        </p:txBody>
      </p:sp>
      <p:sp>
        <p:nvSpPr>
          <p:cNvPr id="4" name="TextBox 3">
            <a:extLst>
              <a:ext uri="{FF2B5EF4-FFF2-40B4-BE49-F238E27FC236}">
                <a16:creationId xmlns:a16="http://schemas.microsoft.com/office/drawing/2014/main" id="{269663B7-9744-026B-C5DD-5A9FAC3A065B}"/>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4)</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C71E3408-0E2E-40DC-6574-519D3BA19A96}"/>
              </a:ext>
            </a:extLst>
          </p:cNvPr>
          <p:cNvSpPr txBox="1"/>
          <p:nvPr/>
        </p:nvSpPr>
        <p:spPr>
          <a:xfrm>
            <a:off x="1787236" y="938719"/>
            <a:ext cx="10320400" cy="1477328"/>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a:t>
            </a:r>
            <a:r>
              <a:rPr lang="en-GB" sz="4000" b="1" dirty="0">
                <a:solidFill>
                  <a:srgbClr val="462300"/>
                </a:solidFill>
                <a:effectLst>
                  <a:glow rad="101600">
                    <a:schemeClr val="accent4">
                      <a:lumMod val="75000"/>
                      <a:alpha val="60000"/>
                    </a:schemeClr>
                  </a:glow>
                </a:effectLst>
                <a:latin typeface="Arial" panose="020B0604020202020204" pitchFamily="34" charset="0"/>
                <a:cs typeface="Arial" panose="020B0604020202020204" pitchFamily="34" charset="0"/>
              </a:rPr>
              <a:t>one hope</a:t>
            </a:r>
            <a:r>
              <a:rPr lang="en-GB" sz="4000" b="1" dirty="0">
                <a:solidFill>
                  <a:srgbClr val="462300"/>
                </a:solidFill>
                <a:latin typeface="Arial" panose="020B0604020202020204" pitchFamily="34" charset="0"/>
                <a:cs typeface="Arial" panose="020B0604020202020204" pitchFamily="34" charset="0"/>
              </a:rPr>
              <a:t>, </a:t>
            </a:r>
            <a:r>
              <a:rPr lang="en-GB" sz="4000" dirty="0">
                <a:solidFill>
                  <a:srgbClr val="462300"/>
                </a:solidFill>
                <a:latin typeface="Arial" panose="020B0604020202020204" pitchFamily="34" charset="0"/>
                <a:cs typeface="Arial" panose="020B0604020202020204" pitchFamily="34" charset="0"/>
              </a:rPr>
              <a:t>faith and baptism</a:t>
            </a:r>
            <a:r>
              <a:rPr lang="en-GB" sz="4000" b="1" dirty="0">
                <a:solidFill>
                  <a:srgbClr val="462300"/>
                </a:solidFill>
                <a:latin typeface="Arial" panose="020B0604020202020204" pitchFamily="34" charset="0"/>
                <a:cs typeface="Arial" panose="020B0604020202020204" pitchFamily="34" charset="0"/>
              </a:rPr>
              <a:t>… </a:t>
            </a:r>
            <a:r>
              <a:rPr lang="en-GB" sz="4000" dirty="0">
                <a:solidFill>
                  <a:srgbClr val="462300"/>
                </a:solidFill>
                <a:latin typeface="Arial" panose="020B0604020202020204" pitchFamily="34" charset="0"/>
                <a:cs typeface="Arial" panose="020B0604020202020204" pitchFamily="34" charset="0"/>
              </a:rPr>
              <a:t>Because there is one Lord (vs.4-5)</a:t>
            </a:r>
          </a:p>
          <a:p>
            <a:endParaRPr lang="en-GB" sz="1000" b="1" dirty="0">
              <a:solidFill>
                <a:srgbClr val="4623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3C50845A-E721-128F-003A-49DD039087E7}"/>
              </a:ext>
            </a:extLst>
          </p:cNvPr>
          <p:cNvSpPr txBox="1"/>
          <p:nvPr/>
        </p:nvSpPr>
        <p:spPr>
          <a:xfrm>
            <a:off x="1927412" y="2579176"/>
            <a:ext cx="10025103" cy="3108543"/>
          </a:xfrm>
          <a:prstGeom prst="rect">
            <a:avLst/>
          </a:prstGeom>
          <a:noFill/>
        </p:spPr>
        <p:txBody>
          <a:bodyPr wrap="square">
            <a:spAutoFit/>
          </a:bodyPr>
          <a:lstStyle/>
          <a:p>
            <a:pPr algn="ctr"/>
            <a:r>
              <a:rPr lang="en-GB" sz="4000" dirty="0">
                <a:latin typeface="Arial" panose="020B0604020202020204" pitchFamily="34" charset="0"/>
                <a:cs typeface="Arial" panose="020B0604020202020204" pitchFamily="34" charset="0"/>
              </a:rPr>
              <a:t>‘He will wipe every tear from their eyes. There will be no more death or mourning or crying or pain, for the old order of things has passed away.’</a:t>
            </a:r>
          </a:p>
          <a:p>
            <a:pPr algn="ctr"/>
            <a:r>
              <a:rPr lang="en-GB" sz="3600" b="1" dirty="0">
                <a:latin typeface="Arial" panose="020B0604020202020204" pitchFamily="34" charset="0"/>
                <a:cs typeface="Arial" panose="020B0604020202020204" pitchFamily="34" charset="0"/>
              </a:rPr>
              <a:t>Revelation 21:4</a:t>
            </a:r>
          </a:p>
        </p:txBody>
      </p:sp>
    </p:spTree>
    <p:extLst>
      <p:ext uri="{BB962C8B-B14F-4D97-AF65-F5344CB8AC3E}">
        <p14:creationId xmlns:p14="http://schemas.microsoft.com/office/powerpoint/2010/main" val="1077292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FEC0A1-9C11-75D9-4908-6289F246F0B0}"/>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71B2641F-6EBA-39F6-59DB-701C86E1D5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03C01DAA-1B0E-5F9C-4A20-7100D1E851E0}"/>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(2)</a:t>
            </a:r>
          </a:p>
        </p:txBody>
      </p:sp>
      <p:sp>
        <p:nvSpPr>
          <p:cNvPr id="4" name="TextBox 3">
            <a:extLst>
              <a:ext uri="{FF2B5EF4-FFF2-40B4-BE49-F238E27FC236}">
                <a16:creationId xmlns:a16="http://schemas.microsoft.com/office/drawing/2014/main" id="{269663B7-9744-026B-C5DD-5A9FAC3A065B}"/>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4)</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C71E3408-0E2E-40DC-6574-519D3BA19A96}"/>
              </a:ext>
            </a:extLst>
          </p:cNvPr>
          <p:cNvSpPr txBox="1"/>
          <p:nvPr/>
        </p:nvSpPr>
        <p:spPr>
          <a:xfrm>
            <a:off x="1787236" y="938719"/>
            <a:ext cx="10320400" cy="1477328"/>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a:t>
            </a:r>
            <a:r>
              <a:rPr lang="en-GB" sz="4000" b="1" dirty="0">
                <a:solidFill>
                  <a:srgbClr val="462300"/>
                </a:solidFill>
                <a:effectLst>
                  <a:glow rad="101600">
                    <a:schemeClr val="accent4">
                      <a:lumMod val="75000"/>
                      <a:alpha val="60000"/>
                    </a:schemeClr>
                  </a:glow>
                </a:effectLst>
                <a:latin typeface="Arial" panose="020B0604020202020204" pitchFamily="34" charset="0"/>
                <a:cs typeface="Arial" panose="020B0604020202020204" pitchFamily="34" charset="0"/>
              </a:rPr>
              <a:t>one hope</a:t>
            </a:r>
            <a:r>
              <a:rPr lang="en-GB" sz="4000" b="1" dirty="0">
                <a:solidFill>
                  <a:srgbClr val="462300"/>
                </a:solidFill>
                <a:latin typeface="Arial" panose="020B0604020202020204" pitchFamily="34" charset="0"/>
                <a:cs typeface="Arial" panose="020B0604020202020204" pitchFamily="34" charset="0"/>
              </a:rPr>
              <a:t>, </a:t>
            </a:r>
            <a:r>
              <a:rPr lang="en-GB" sz="4000" dirty="0">
                <a:solidFill>
                  <a:srgbClr val="462300"/>
                </a:solidFill>
                <a:latin typeface="Arial" panose="020B0604020202020204" pitchFamily="34" charset="0"/>
                <a:cs typeface="Arial" panose="020B0604020202020204" pitchFamily="34" charset="0"/>
              </a:rPr>
              <a:t>faith and baptism</a:t>
            </a:r>
            <a:r>
              <a:rPr lang="en-GB" sz="4000" b="1" dirty="0">
                <a:solidFill>
                  <a:srgbClr val="462300"/>
                </a:solidFill>
                <a:latin typeface="Arial" panose="020B0604020202020204" pitchFamily="34" charset="0"/>
                <a:cs typeface="Arial" panose="020B0604020202020204" pitchFamily="34" charset="0"/>
              </a:rPr>
              <a:t>… </a:t>
            </a:r>
            <a:r>
              <a:rPr lang="en-GB" sz="4000" dirty="0">
                <a:solidFill>
                  <a:srgbClr val="462300"/>
                </a:solidFill>
                <a:latin typeface="Arial" panose="020B0604020202020204" pitchFamily="34" charset="0"/>
                <a:cs typeface="Arial" panose="020B0604020202020204" pitchFamily="34" charset="0"/>
              </a:rPr>
              <a:t>Because there is one Lord (vs.4-5)</a:t>
            </a:r>
          </a:p>
          <a:p>
            <a:endParaRPr lang="en-GB" sz="1000" b="1" dirty="0">
              <a:solidFill>
                <a:srgbClr val="4623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3C50845A-E721-128F-003A-49DD039087E7}"/>
              </a:ext>
            </a:extLst>
          </p:cNvPr>
          <p:cNvSpPr txBox="1"/>
          <p:nvPr/>
        </p:nvSpPr>
        <p:spPr>
          <a:xfrm>
            <a:off x="1927412" y="2579176"/>
            <a:ext cx="10025103" cy="3108543"/>
          </a:xfrm>
          <a:prstGeom prst="rect">
            <a:avLst/>
          </a:prstGeom>
          <a:noFill/>
        </p:spPr>
        <p:txBody>
          <a:bodyPr wrap="square">
            <a:spAutoFit/>
          </a:bodyPr>
          <a:lstStyle/>
          <a:p>
            <a:pPr algn="ctr"/>
            <a:r>
              <a:rPr lang="en-GB" sz="4000" dirty="0">
                <a:latin typeface="Arial" panose="020B0604020202020204" pitchFamily="34" charset="0"/>
                <a:cs typeface="Arial" panose="020B0604020202020204" pitchFamily="34" charset="0"/>
              </a:rPr>
              <a:t>‘Look! God’s dwelling place is now among the people, and He will dwell with them. They will be His people, and God Himself will be with them and be their God.’</a:t>
            </a:r>
          </a:p>
          <a:p>
            <a:pPr algn="ctr"/>
            <a:r>
              <a:rPr lang="en-GB" sz="3600" b="1" dirty="0">
                <a:latin typeface="Arial" panose="020B0604020202020204" pitchFamily="34" charset="0"/>
                <a:cs typeface="Arial" panose="020B0604020202020204" pitchFamily="34" charset="0"/>
              </a:rPr>
              <a:t>Revelation 21:3</a:t>
            </a:r>
          </a:p>
        </p:txBody>
      </p:sp>
    </p:spTree>
    <p:extLst>
      <p:ext uri="{BB962C8B-B14F-4D97-AF65-F5344CB8AC3E}">
        <p14:creationId xmlns:p14="http://schemas.microsoft.com/office/powerpoint/2010/main" val="1732270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3C08D-B60D-BC71-8225-E77157C352B6}"/>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262E71DD-C563-8DBB-43CA-CBB2A5A88B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339CC1C5-4FC9-67D1-37C4-FC768EFB8826}"/>
              </a:ext>
            </a:extLst>
          </p:cNvPr>
          <p:cNvSpPr txBox="1"/>
          <p:nvPr/>
        </p:nvSpPr>
        <p:spPr>
          <a:xfrm>
            <a:off x="1708727" y="0"/>
            <a:ext cx="10483273" cy="900246"/>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(2)</a:t>
            </a:r>
          </a:p>
        </p:txBody>
      </p:sp>
      <p:sp>
        <p:nvSpPr>
          <p:cNvPr id="4" name="TextBox 3">
            <a:extLst>
              <a:ext uri="{FF2B5EF4-FFF2-40B4-BE49-F238E27FC236}">
                <a16:creationId xmlns:a16="http://schemas.microsoft.com/office/drawing/2014/main" id="{BF646FBC-1BA3-64F3-AA8E-E3144C692361}"/>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4)</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8C6DE33E-AB87-7941-82B1-BFA9119D1A89}"/>
              </a:ext>
            </a:extLst>
          </p:cNvPr>
          <p:cNvSpPr txBox="1"/>
          <p:nvPr/>
        </p:nvSpPr>
        <p:spPr>
          <a:xfrm>
            <a:off x="1787236" y="938719"/>
            <a:ext cx="10320400" cy="2246769"/>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a:t>
            </a:r>
            <a:r>
              <a:rPr lang="en-GB" sz="4000" b="1" dirty="0">
                <a:solidFill>
                  <a:srgbClr val="462300"/>
                </a:solidFill>
                <a:effectLst/>
                <a:latin typeface="Arial" panose="020B0604020202020204" pitchFamily="34" charset="0"/>
                <a:cs typeface="Arial" panose="020B0604020202020204" pitchFamily="34" charset="0"/>
              </a:rPr>
              <a:t>one </a:t>
            </a:r>
            <a:r>
              <a:rPr lang="en-GB" sz="4000" dirty="0">
                <a:solidFill>
                  <a:srgbClr val="462300"/>
                </a:solidFill>
                <a:effectLst/>
                <a:latin typeface="Arial" panose="020B0604020202020204" pitchFamily="34" charset="0"/>
                <a:cs typeface="Arial" panose="020B0604020202020204" pitchFamily="34" charset="0"/>
              </a:rPr>
              <a:t>hope</a:t>
            </a:r>
            <a:r>
              <a:rPr lang="en-GB" sz="4000" dirty="0">
                <a:solidFill>
                  <a:srgbClr val="462300"/>
                </a:solidFill>
                <a:latin typeface="Arial" panose="020B0604020202020204" pitchFamily="34" charset="0"/>
                <a:cs typeface="Arial" panose="020B0604020202020204" pitchFamily="34" charset="0"/>
              </a:rPr>
              <a:t>,</a:t>
            </a:r>
            <a:r>
              <a:rPr lang="en-GB" sz="4000" b="1" dirty="0">
                <a:solidFill>
                  <a:srgbClr val="462300"/>
                </a:solidFill>
                <a:latin typeface="Arial" panose="020B0604020202020204" pitchFamily="34" charset="0"/>
                <a:cs typeface="Arial" panose="020B0604020202020204" pitchFamily="34" charset="0"/>
              </a:rPr>
              <a:t> </a:t>
            </a:r>
            <a:r>
              <a:rPr lang="en-GB" sz="4000" b="1" dirty="0">
                <a:solidFill>
                  <a:srgbClr val="462300"/>
                </a:solidFill>
                <a:effectLst>
                  <a:glow rad="101600">
                    <a:schemeClr val="accent4">
                      <a:lumMod val="75000"/>
                      <a:alpha val="60000"/>
                    </a:schemeClr>
                  </a:glow>
                </a:effectLst>
                <a:latin typeface="Arial" panose="020B0604020202020204" pitchFamily="34" charset="0"/>
                <a:cs typeface="Arial" panose="020B0604020202020204" pitchFamily="34" charset="0"/>
              </a:rPr>
              <a:t>faith</a:t>
            </a:r>
            <a:r>
              <a:rPr lang="en-GB" sz="4000" b="1" dirty="0">
                <a:solidFill>
                  <a:srgbClr val="462300"/>
                </a:solidFill>
                <a:latin typeface="Arial" panose="020B0604020202020204" pitchFamily="34" charset="0"/>
                <a:cs typeface="Arial" panose="020B0604020202020204" pitchFamily="34" charset="0"/>
              </a:rPr>
              <a:t> </a:t>
            </a:r>
            <a:r>
              <a:rPr lang="en-GB" sz="4000" dirty="0">
                <a:solidFill>
                  <a:srgbClr val="462300"/>
                </a:solidFill>
                <a:latin typeface="Arial" panose="020B0604020202020204" pitchFamily="34" charset="0"/>
                <a:cs typeface="Arial" panose="020B0604020202020204" pitchFamily="34" charset="0"/>
              </a:rPr>
              <a:t>and baptism…</a:t>
            </a:r>
            <a:r>
              <a:rPr lang="en-GB" sz="4000" b="1" dirty="0">
                <a:solidFill>
                  <a:srgbClr val="462300"/>
                </a:solidFill>
                <a:latin typeface="Arial" panose="020B0604020202020204" pitchFamily="34" charset="0"/>
                <a:cs typeface="Arial" panose="020B0604020202020204" pitchFamily="34" charset="0"/>
              </a:rPr>
              <a:t> </a:t>
            </a:r>
            <a:r>
              <a:rPr lang="en-GB" sz="4000" dirty="0">
                <a:solidFill>
                  <a:srgbClr val="462300"/>
                </a:solidFill>
                <a:latin typeface="Arial" panose="020B0604020202020204" pitchFamily="34" charset="0"/>
                <a:cs typeface="Arial" panose="020B0604020202020204" pitchFamily="34" charset="0"/>
              </a:rPr>
              <a:t>Because there is one Lord (vs.4-5)</a:t>
            </a:r>
          </a:p>
          <a:p>
            <a:pPr marL="685800" indent="-685800">
              <a:buFont typeface="Wingdings" panose="05000000000000000000" pitchFamily="2" charset="2"/>
              <a:buChar char="Ø"/>
            </a:pPr>
            <a:endParaRPr lang="en-GB" sz="1000" dirty="0">
              <a:solidFill>
                <a:srgbClr val="462300"/>
              </a:solidFill>
              <a:latin typeface="Arial" panose="020B0604020202020204" pitchFamily="34" charset="0"/>
              <a:cs typeface="Arial" panose="020B0604020202020204" pitchFamily="34" charset="0"/>
            </a:endParaRPr>
          </a:p>
          <a:p>
            <a:pPr marL="1600200" lvl="2" indent="-685800">
              <a:buFont typeface="Wingdings" panose="05000000000000000000" pitchFamily="2" charset="2"/>
              <a:buChar char="Ø"/>
            </a:pPr>
            <a:r>
              <a:rPr lang="en-GB" sz="4000" dirty="0">
                <a:solidFill>
                  <a:srgbClr val="462300"/>
                </a:solidFill>
                <a:latin typeface="Arial" panose="020B0604020202020204" pitchFamily="34" charset="0"/>
                <a:cs typeface="Arial" panose="020B0604020202020204" pitchFamily="34" charset="0"/>
              </a:rPr>
              <a:t>There is only one saving faith</a:t>
            </a:r>
          </a:p>
          <a:p>
            <a:endParaRPr lang="en-GB" sz="1000" b="1" dirty="0">
              <a:solidFill>
                <a:srgbClr val="462300"/>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197082C0-7A9A-44BF-72A3-B346088CA883}"/>
              </a:ext>
            </a:extLst>
          </p:cNvPr>
          <p:cNvSpPr txBox="1"/>
          <p:nvPr/>
        </p:nvSpPr>
        <p:spPr>
          <a:xfrm>
            <a:off x="1705798" y="3185488"/>
            <a:ext cx="10483273" cy="1169551"/>
          </a:xfrm>
          <a:prstGeom prst="rect">
            <a:avLst/>
          </a:prstGeom>
          <a:noFill/>
        </p:spPr>
        <p:txBody>
          <a:bodyPr wrap="square">
            <a:spAutoFit/>
          </a:bodyPr>
          <a:lstStyle/>
          <a:p>
            <a:pPr algn="ctr"/>
            <a:r>
              <a:rPr lang="en-GB" sz="3500" dirty="0">
                <a:latin typeface="Arial" panose="020B0604020202020204" pitchFamily="34" charset="0"/>
                <a:cs typeface="Arial" panose="020B0604020202020204" pitchFamily="34" charset="0"/>
              </a:rPr>
              <a:t>‘I am the way, and the truth and the life, no-one comes to the Father </a:t>
            </a:r>
            <a:r>
              <a:rPr lang="en-GB" sz="3500" dirty="0">
                <a:effectLst>
                  <a:glow rad="139700">
                    <a:schemeClr val="accent4">
                      <a:satMod val="175000"/>
                      <a:alpha val="40000"/>
                    </a:schemeClr>
                  </a:glow>
                </a:effectLst>
                <a:latin typeface="Arial" panose="020B0604020202020204" pitchFamily="34" charset="0"/>
                <a:cs typeface="Arial" panose="020B0604020202020204" pitchFamily="34" charset="0"/>
              </a:rPr>
              <a:t>except through me</a:t>
            </a:r>
            <a:r>
              <a:rPr lang="en-GB" sz="3500" dirty="0">
                <a:latin typeface="Arial" panose="020B0604020202020204" pitchFamily="34" charset="0"/>
                <a:cs typeface="Arial" panose="020B0604020202020204" pitchFamily="34" charset="0"/>
              </a:rPr>
              <a:t>.’ </a:t>
            </a:r>
            <a:r>
              <a:rPr lang="en-GB" sz="3300" b="1" dirty="0">
                <a:latin typeface="Arial" panose="020B0604020202020204" pitchFamily="34" charset="0"/>
                <a:cs typeface="Arial" panose="020B0604020202020204" pitchFamily="34" charset="0"/>
              </a:rPr>
              <a:t>John 14:6</a:t>
            </a:r>
          </a:p>
        </p:txBody>
      </p:sp>
      <p:sp>
        <p:nvSpPr>
          <p:cNvPr id="6" name="TextBox 5">
            <a:extLst>
              <a:ext uri="{FF2B5EF4-FFF2-40B4-BE49-F238E27FC236}">
                <a16:creationId xmlns:a16="http://schemas.microsoft.com/office/drawing/2014/main" id="{70489423-9230-8156-015B-5AAF13FC0C5F}"/>
              </a:ext>
            </a:extLst>
          </p:cNvPr>
          <p:cNvSpPr txBox="1"/>
          <p:nvPr/>
        </p:nvSpPr>
        <p:spPr>
          <a:xfrm>
            <a:off x="1864794" y="4616650"/>
            <a:ext cx="10165279" cy="1708160"/>
          </a:xfrm>
          <a:prstGeom prst="rect">
            <a:avLst/>
          </a:prstGeom>
          <a:noFill/>
        </p:spPr>
        <p:txBody>
          <a:bodyPr wrap="square">
            <a:spAutoFit/>
          </a:bodyPr>
          <a:lstStyle/>
          <a:p>
            <a:pPr algn="ctr"/>
            <a:r>
              <a:rPr lang="en-GB" sz="3500" dirty="0">
                <a:latin typeface="Arial" panose="020B0604020202020204" pitchFamily="34" charset="0"/>
                <a:cs typeface="Arial" panose="020B0604020202020204" pitchFamily="34" charset="0"/>
              </a:rPr>
              <a:t>‘For God so loved the World that He gave His one and only Son, that </a:t>
            </a:r>
            <a:r>
              <a:rPr lang="en-GB" sz="3500" dirty="0">
                <a:effectLst>
                  <a:glow rad="139700">
                    <a:schemeClr val="accent4">
                      <a:satMod val="175000"/>
                      <a:alpha val="40000"/>
                    </a:schemeClr>
                  </a:glow>
                </a:effectLst>
                <a:latin typeface="Arial" panose="020B0604020202020204" pitchFamily="34" charset="0"/>
                <a:cs typeface="Arial" panose="020B0604020202020204" pitchFamily="34" charset="0"/>
              </a:rPr>
              <a:t>whoever believes in Him </a:t>
            </a:r>
            <a:r>
              <a:rPr lang="en-GB" sz="3500" dirty="0">
                <a:latin typeface="Arial" panose="020B0604020202020204" pitchFamily="34" charset="0"/>
                <a:cs typeface="Arial" panose="020B0604020202020204" pitchFamily="34" charset="0"/>
              </a:rPr>
              <a:t>shall not perish but have eternal life.’  </a:t>
            </a:r>
            <a:r>
              <a:rPr lang="en-GB" sz="3400" b="1" dirty="0">
                <a:latin typeface="Arial" panose="020B0604020202020204" pitchFamily="34" charset="0"/>
                <a:cs typeface="Arial" panose="020B0604020202020204" pitchFamily="34" charset="0"/>
              </a:rPr>
              <a:t>John 3:16</a:t>
            </a:r>
          </a:p>
        </p:txBody>
      </p:sp>
    </p:spTree>
    <p:extLst>
      <p:ext uri="{BB962C8B-B14F-4D97-AF65-F5344CB8AC3E}">
        <p14:creationId xmlns:p14="http://schemas.microsoft.com/office/powerpoint/2010/main" val="1620470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42936</TotalTime>
  <Words>1354</Words>
  <Application>Microsoft Office PowerPoint</Application>
  <PresentationFormat>Widescreen</PresentationFormat>
  <Paragraphs>187</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Impact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Strasser</dc:creator>
  <cp:lastModifiedBy>Multiple Monitors</cp:lastModifiedBy>
  <cp:revision>252</cp:revision>
  <dcterms:created xsi:type="dcterms:W3CDTF">2022-12-16T18:33:56Z</dcterms:created>
  <dcterms:modified xsi:type="dcterms:W3CDTF">2024-03-15T20:46:01Z</dcterms:modified>
</cp:coreProperties>
</file>