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550" r:id="rId2"/>
    <p:sldId id="582" r:id="rId3"/>
    <p:sldId id="583" r:id="rId4"/>
    <p:sldId id="586" r:id="rId5"/>
    <p:sldId id="584" r:id="rId6"/>
    <p:sldId id="588" r:id="rId7"/>
    <p:sldId id="589" r:id="rId8"/>
    <p:sldId id="597" r:id="rId9"/>
    <p:sldId id="590" r:id="rId10"/>
    <p:sldId id="591" r:id="rId11"/>
    <p:sldId id="592" r:id="rId12"/>
    <p:sldId id="593" r:id="rId13"/>
    <p:sldId id="594" r:id="rId14"/>
    <p:sldId id="595" r:id="rId15"/>
    <p:sldId id="598" r:id="rId16"/>
    <p:sldId id="596" r:id="rId17"/>
    <p:sldId id="581" r:id="rId18"/>
    <p:sldId id="301" r:id="rId1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E8D1"/>
    <a:srgbClr val="FDF0E7"/>
    <a:srgbClr val="3E1F00"/>
    <a:srgbClr val="B68F5A"/>
    <a:srgbClr val="663300"/>
    <a:srgbClr val="462300"/>
    <a:srgbClr val="FFDCB9"/>
    <a:srgbClr val="361B00"/>
    <a:srgbClr val="66FF33"/>
    <a:srgbClr val="FFAE5D"/>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20" autoAdjust="0"/>
  </p:normalViewPr>
  <p:slideViewPr>
    <p:cSldViewPr snapToGrid="0">
      <p:cViewPr varScale="1">
        <p:scale>
          <a:sx n="120" d="100"/>
          <a:sy n="120" d="100"/>
        </p:scale>
        <p:origin x="186" y="102"/>
      </p:cViewPr>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773F21-50E0-3814-74E2-828596B26FD8}"/>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BD1632AD-72FC-53D8-3A0C-D3D3E36EE382}"/>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17689317-5262-EB70-2424-0B1720B0AAA3}"/>
              </a:ext>
            </a:extLst>
          </p:cNvPr>
          <p:cNvSpPr>
            <a:spLocks noGrp="1"/>
          </p:cNvSpPr>
          <p:nvPr>
            <p:ph type="dt" sz="half" idx="10"/>
          </p:nvPr>
        </p:nvSpPr>
        <p:spPr/>
        <p:txBody>
          <a:bodyPr/>
          <a:lstStyle/>
          <a:p>
            <a:fld id="{98EE09E8-38BA-44EE-A756-D92CF857C982}" type="datetimeFigureOut">
              <a:rPr lang="en-GB" smtClean="0"/>
              <a:t>13/04/2024</a:t>
            </a:fld>
            <a:endParaRPr lang="en-GB"/>
          </a:p>
        </p:txBody>
      </p:sp>
      <p:sp>
        <p:nvSpPr>
          <p:cNvPr id="5" name="Footer Placeholder 4">
            <a:extLst>
              <a:ext uri="{FF2B5EF4-FFF2-40B4-BE49-F238E27FC236}">
                <a16:creationId xmlns:a16="http://schemas.microsoft.com/office/drawing/2014/main" id="{C8CB168F-083C-DA2B-9B3F-B1106DC419C3}"/>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DF7B1E30-01E3-4C0D-8567-BFEF6D64016B}"/>
              </a:ext>
            </a:extLst>
          </p:cNvPr>
          <p:cNvSpPr>
            <a:spLocks noGrp="1"/>
          </p:cNvSpPr>
          <p:nvPr>
            <p:ph type="sldNum" sz="quarter" idx="12"/>
          </p:nvPr>
        </p:nvSpPr>
        <p:spPr/>
        <p:txBody>
          <a:bodyPr/>
          <a:lstStyle/>
          <a:p>
            <a:fld id="{B46A638E-9364-49F4-887A-4058905A5636}" type="slidenum">
              <a:rPr lang="en-GB" smtClean="0"/>
              <a:t>‹#›</a:t>
            </a:fld>
            <a:endParaRPr lang="en-GB"/>
          </a:p>
        </p:txBody>
      </p:sp>
    </p:spTree>
    <p:extLst>
      <p:ext uri="{BB962C8B-B14F-4D97-AF65-F5344CB8AC3E}">
        <p14:creationId xmlns:p14="http://schemas.microsoft.com/office/powerpoint/2010/main" val="297452711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EC6B06-2F43-BF3D-B9FF-822E67285894}"/>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78BD85BB-D91A-8393-A09D-B1658E0C67DA}"/>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B53B8BF0-7F8E-57AD-E8FE-2A6059E57854}"/>
              </a:ext>
            </a:extLst>
          </p:cNvPr>
          <p:cNvSpPr>
            <a:spLocks noGrp="1"/>
          </p:cNvSpPr>
          <p:nvPr>
            <p:ph type="dt" sz="half" idx="10"/>
          </p:nvPr>
        </p:nvSpPr>
        <p:spPr/>
        <p:txBody>
          <a:bodyPr/>
          <a:lstStyle/>
          <a:p>
            <a:fld id="{98EE09E8-38BA-44EE-A756-D92CF857C982}" type="datetimeFigureOut">
              <a:rPr lang="en-GB" smtClean="0"/>
              <a:t>13/04/2024</a:t>
            </a:fld>
            <a:endParaRPr lang="en-GB"/>
          </a:p>
        </p:txBody>
      </p:sp>
      <p:sp>
        <p:nvSpPr>
          <p:cNvPr id="5" name="Footer Placeholder 4">
            <a:extLst>
              <a:ext uri="{FF2B5EF4-FFF2-40B4-BE49-F238E27FC236}">
                <a16:creationId xmlns:a16="http://schemas.microsoft.com/office/drawing/2014/main" id="{C31598A1-3D91-E977-8F1C-2F6356D84F63}"/>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8710CC5E-9A07-BD4A-CC14-A022D51693D9}"/>
              </a:ext>
            </a:extLst>
          </p:cNvPr>
          <p:cNvSpPr>
            <a:spLocks noGrp="1"/>
          </p:cNvSpPr>
          <p:nvPr>
            <p:ph type="sldNum" sz="quarter" idx="12"/>
          </p:nvPr>
        </p:nvSpPr>
        <p:spPr/>
        <p:txBody>
          <a:bodyPr/>
          <a:lstStyle/>
          <a:p>
            <a:fld id="{B46A638E-9364-49F4-887A-4058905A5636}" type="slidenum">
              <a:rPr lang="en-GB" smtClean="0"/>
              <a:t>‹#›</a:t>
            </a:fld>
            <a:endParaRPr lang="en-GB"/>
          </a:p>
        </p:txBody>
      </p:sp>
    </p:spTree>
    <p:extLst>
      <p:ext uri="{BB962C8B-B14F-4D97-AF65-F5344CB8AC3E}">
        <p14:creationId xmlns:p14="http://schemas.microsoft.com/office/powerpoint/2010/main" val="16138341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AD5D9778-BC37-325B-194A-3D4FFA4E3E80}"/>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1BF8CD6E-A744-7065-2366-5EEA79A764AD}"/>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86DB2B4F-F1B7-4261-10A9-426FD6D5B8CB}"/>
              </a:ext>
            </a:extLst>
          </p:cNvPr>
          <p:cNvSpPr>
            <a:spLocks noGrp="1"/>
          </p:cNvSpPr>
          <p:nvPr>
            <p:ph type="dt" sz="half" idx="10"/>
          </p:nvPr>
        </p:nvSpPr>
        <p:spPr/>
        <p:txBody>
          <a:bodyPr/>
          <a:lstStyle/>
          <a:p>
            <a:fld id="{98EE09E8-38BA-44EE-A756-D92CF857C982}" type="datetimeFigureOut">
              <a:rPr lang="en-GB" smtClean="0"/>
              <a:t>13/04/2024</a:t>
            </a:fld>
            <a:endParaRPr lang="en-GB"/>
          </a:p>
        </p:txBody>
      </p:sp>
      <p:sp>
        <p:nvSpPr>
          <p:cNvPr id="5" name="Footer Placeholder 4">
            <a:extLst>
              <a:ext uri="{FF2B5EF4-FFF2-40B4-BE49-F238E27FC236}">
                <a16:creationId xmlns:a16="http://schemas.microsoft.com/office/drawing/2014/main" id="{FE5C7625-7F14-3A3A-F053-14DC9D4EC98B}"/>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57D64B96-C7DE-2055-A630-76D83F30B7C5}"/>
              </a:ext>
            </a:extLst>
          </p:cNvPr>
          <p:cNvSpPr>
            <a:spLocks noGrp="1"/>
          </p:cNvSpPr>
          <p:nvPr>
            <p:ph type="sldNum" sz="quarter" idx="12"/>
          </p:nvPr>
        </p:nvSpPr>
        <p:spPr/>
        <p:txBody>
          <a:bodyPr/>
          <a:lstStyle/>
          <a:p>
            <a:fld id="{B46A638E-9364-49F4-887A-4058905A5636}" type="slidenum">
              <a:rPr lang="en-GB" smtClean="0"/>
              <a:t>‹#›</a:t>
            </a:fld>
            <a:endParaRPr lang="en-GB"/>
          </a:p>
        </p:txBody>
      </p:sp>
    </p:spTree>
    <p:extLst>
      <p:ext uri="{BB962C8B-B14F-4D97-AF65-F5344CB8AC3E}">
        <p14:creationId xmlns:p14="http://schemas.microsoft.com/office/powerpoint/2010/main" val="7942560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F77B83-4ACE-3EC9-ED2D-3BBAC54974DD}"/>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37887AE8-6758-048F-A6F9-A9B803ED635F}"/>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EDB56F70-7259-2123-1606-BFBFFE79E56D}"/>
              </a:ext>
            </a:extLst>
          </p:cNvPr>
          <p:cNvSpPr>
            <a:spLocks noGrp="1"/>
          </p:cNvSpPr>
          <p:nvPr>
            <p:ph type="dt" sz="half" idx="10"/>
          </p:nvPr>
        </p:nvSpPr>
        <p:spPr/>
        <p:txBody>
          <a:bodyPr/>
          <a:lstStyle/>
          <a:p>
            <a:fld id="{98EE09E8-38BA-44EE-A756-D92CF857C982}" type="datetimeFigureOut">
              <a:rPr lang="en-GB" smtClean="0"/>
              <a:t>13/04/2024</a:t>
            </a:fld>
            <a:endParaRPr lang="en-GB"/>
          </a:p>
        </p:txBody>
      </p:sp>
      <p:sp>
        <p:nvSpPr>
          <p:cNvPr id="5" name="Footer Placeholder 4">
            <a:extLst>
              <a:ext uri="{FF2B5EF4-FFF2-40B4-BE49-F238E27FC236}">
                <a16:creationId xmlns:a16="http://schemas.microsoft.com/office/drawing/2014/main" id="{91CF7B1E-D896-9F13-A858-1FF5FC66B1C9}"/>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3FDAAB73-760C-2949-9F6D-FD3DA9635FD7}"/>
              </a:ext>
            </a:extLst>
          </p:cNvPr>
          <p:cNvSpPr>
            <a:spLocks noGrp="1"/>
          </p:cNvSpPr>
          <p:nvPr>
            <p:ph type="sldNum" sz="quarter" idx="12"/>
          </p:nvPr>
        </p:nvSpPr>
        <p:spPr/>
        <p:txBody>
          <a:bodyPr/>
          <a:lstStyle/>
          <a:p>
            <a:fld id="{B46A638E-9364-49F4-887A-4058905A5636}" type="slidenum">
              <a:rPr lang="en-GB" smtClean="0"/>
              <a:t>‹#›</a:t>
            </a:fld>
            <a:endParaRPr lang="en-GB"/>
          </a:p>
        </p:txBody>
      </p:sp>
    </p:spTree>
    <p:extLst>
      <p:ext uri="{BB962C8B-B14F-4D97-AF65-F5344CB8AC3E}">
        <p14:creationId xmlns:p14="http://schemas.microsoft.com/office/powerpoint/2010/main" val="50654223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F6A83F-F959-A0DE-8C14-B97D3808AA70}"/>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493309F3-75E6-AADE-BC97-76DB5FAAAF8A}"/>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409BBC38-1F6F-CB7A-6345-565EFC281899}"/>
              </a:ext>
            </a:extLst>
          </p:cNvPr>
          <p:cNvSpPr>
            <a:spLocks noGrp="1"/>
          </p:cNvSpPr>
          <p:nvPr>
            <p:ph type="dt" sz="half" idx="10"/>
          </p:nvPr>
        </p:nvSpPr>
        <p:spPr/>
        <p:txBody>
          <a:bodyPr/>
          <a:lstStyle/>
          <a:p>
            <a:fld id="{98EE09E8-38BA-44EE-A756-D92CF857C982}" type="datetimeFigureOut">
              <a:rPr lang="en-GB" smtClean="0"/>
              <a:t>13/04/2024</a:t>
            </a:fld>
            <a:endParaRPr lang="en-GB"/>
          </a:p>
        </p:txBody>
      </p:sp>
      <p:sp>
        <p:nvSpPr>
          <p:cNvPr id="5" name="Footer Placeholder 4">
            <a:extLst>
              <a:ext uri="{FF2B5EF4-FFF2-40B4-BE49-F238E27FC236}">
                <a16:creationId xmlns:a16="http://schemas.microsoft.com/office/drawing/2014/main" id="{BC0923E2-020C-9352-0C4B-9A3A155CD438}"/>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7EA4EB5B-C0B0-7C1A-36DC-FFBEEF32488A}"/>
              </a:ext>
            </a:extLst>
          </p:cNvPr>
          <p:cNvSpPr>
            <a:spLocks noGrp="1"/>
          </p:cNvSpPr>
          <p:nvPr>
            <p:ph type="sldNum" sz="quarter" idx="12"/>
          </p:nvPr>
        </p:nvSpPr>
        <p:spPr/>
        <p:txBody>
          <a:bodyPr/>
          <a:lstStyle/>
          <a:p>
            <a:fld id="{B46A638E-9364-49F4-887A-4058905A5636}" type="slidenum">
              <a:rPr lang="en-GB" smtClean="0"/>
              <a:t>‹#›</a:t>
            </a:fld>
            <a:endParaRPr lang="en-GB"/>
          </a:p>
        </p:txBody>
      </p:sp>
    </p:spTree>
    <p:extLst>
      <p:ext uri="{BB962C8B-B14F-4D97-AF65-F5344CB8AC3E}">
        <p14:creationId xmlns:p14="http://schemas.microsoft.com/office/powerpoint/2010/main" val="179377678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9E64A6-C5B1-096C-F283-B775C9EAD8F4}"/>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C13BC243-504F-4A5D-2FB5-1C6DC3AD6987}"/>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8A4EE9DB-321C-AFEF-90F4-6BD17FA0F10E}"/>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578FBCDD-C39E-5A39-503E-51ED1D8B9152}"/>
              </a:ext>
            </a:extLst>
          </p:cNvPr>
          <p:cNvSpPr>
            <a:spLocks noGrp="1"/>
          </p:cNvSpPr>
          <p:nvPr>
            <p:ph type="dt" sz="half" idx="10"/>
          </p:nvPr>
        </p:nvSpPr>
        <p:spPr/>
        <p:txBody>
          <a:bodyPr/>
          <a:lstStyle/>
          <a:p>
            <a:fld id="{98EE09E8-38BA-44EE-A756-D92CF857C982}" type="datetimeFigureOut">
              <a:rPr lang="en-GB" smtClean="0"/>
              <a:t>13/04/2024</a:t>
            </a:fld>
            <a:endParaRPr lang="en-GB"/>
          </a:p>
        </p:txBody>
      </p:sp>
      <p:sp>
        <p:nvSpPr>
          <p:cNvPr id="6" name="Footer Placeholder 5">
            <a:extLst>
              <a:ext uri="{FF2B5EF4-FFF2-40B4-BE49-F238E27FC236}">
                <a16:creationId xmlns:a16="http://schemas.microsoft.com/office/drawing/2014/main" id="{3A09B4EA-839C-679E-3090-58DBE85F4D88}"/>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5F297A55-247B-BC5F-6AD6-0087660D8D2C}"/>
              </a:ext>
            </a:extLst>
          </p:cNvPr>
          <p:cNvSpPr>
            <a:spLocks noGrp="1"/>
          </p:cNvSpPr>
          <p:nvPr>
            <p:ph type="sldNum" sz="quarter" idx="12"/>
          </p:nvPr>
        </p:nvSpPr>
        <p:spPr/>
        <p:txBody>
          <a:bodyPr/>
          <a:lstStyle/>
          <a:p>
            <a:fld id="{B46A638E-9364-49F4-887A-4058905A5636}" type="slidenum">
              <a:rPr lang="en-GB" smtClean="0"/>
              <a:t>‹#›</a:t>
            </a:fld>
            <a:endParaRPr lang="en-GB"/>
          </a:p>
        </p:txBody>
      </p:sp>
    </p:spTree>
    <p:extLst>
      <p:ext uri="{BB962C8B-B14F-4D97-AF65-F5344CB8AC3E}">
        <p14:creationId xmlns:p14="http://schemas.microsoft.com/office/powerpoint/2010/main" val="35669346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578906-759F-3BD0-526C-46D4E1638069}"/>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F009953A-0C95-F63C-2AEA-0F138BDF70F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BD1586D7-A8B0-71AC-568A-AC636921C061}"/>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30CA6161-FA66-2C75-483D-7F3DAE20208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35359CD4-3699-21F7-226D-1F490DB3D61E}"/>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544C4520-9CEB-D2ED-C54F-44452153646D}"/>
              </a:ext>
            </a:extLst>
          </p:cNvPr>
          <p:cNvSpPr>
            <a:spLocks noGrp="1"/>
          </p:cNvSpPr>
          <p:nvPr>
            <p:ph type="dt" sz="half" idx="10"/>
          </p:nvPr>
        </p:nvSpPr>
        <p:spPr/>
        <p:txBody>
          <a:bodyPr/>
          <a:lstStyle/>
          <a:p>
            <a:fld id="{98EE09E8-38BA-44EE-A756-D92CF857C982}" type="datetimeFigureOut">
              <a:rPr lang="en-GB" smtClean="0"/>
              <a:t>13/04/2024</a:t>
            </a:fld>
            <a:endParaRPr lang="en-GB"/>
          </a:p>
        </p:txBody>
      </p:sp>
      <p:sp>
        <p:nvSpPr>
          <p:cNvPr id="8" name="Footer Placeholder 7">
            <a:extLst>
              <a:ext uri="{FF2B5EF4-FFF2-40B4-BE49-F238E27FC236}">
                <a16:creationId xmlns:a16="http://schemas.microsoft.com/office/drawing/2014/main" id="{43B142AE-A8A1-3D9B-CDEE-E66D4480948F}"/>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ECBF4A4F-4D12-713E-EB30-2277B410C7A5}"/>
              </a:ext>
            </a:extLst>
          </p:cNvPr>
          <p:cNvSpPr>
            <a:spLocks noGrp="1"/>
          </p:cNvSpPr>
          <p:nvPr>
            <p:ph type="sldNum" sz="quarter" idx="12"/>
          </p:nvPr>
        </p:nvSpPr>
        <p:spPr/>
        <p:txBody>
          <a:bodyPr/>
          <a:lstStyle/>
          <a:p>
            <a:fld id="{B46A638E-9364-49F4-887A-4058905A5636}" type="slidenum">
              <a:rPr lang="en-GB" smtClean="0"/>
              <a:t>‹#›</a:t>
            </a:fld>
            <a:endParaRPr lang="en-GB"/>
          </a:p>
        </p:txBody>
      </p:sp>
    </p:spTree>
    <p:extLst>
      <p:ext uri="{BB962C8B-B14F-4D97-AF65-F5344CB8AC3E}">
        <p14:creationId xmlns:p14="http://schemas.microsoft.com/office/powerpoint/2010/main" val="148701968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8DFB36-0E0C-4CC9-B1DC-696C7FC7F5F7}"/>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95B1544B-2BA6-5FC5-48EA-92C499E3DE16}"/>
              </a:ext>
            </a:extLst>
          </p:cNvPr>
          <p:cNvSpPr>
            <a:spLocks noGrp="1"/>
          </p:cNvSpPr>
          <p:nvPr>
            <p:ph type="dt" sz="half" idx="10"/>
          </p:nvPr>
        </p:nvSpPr>
        <p:spPr/>
        <p:txBody>
          <a:bodyPr/>
          <a:lstStyle/>
          <a:p>
            <a:fld id="{98EE09E8-38BA-44EE-A756-D92CF857C982}" type="datetimeFigureOut">
              <a:rPr lang="en-GB" smtClean="0"/>
              <a:t>13/04/2024</a:t>
            </a:fld>
            <a:endParaRPr lang="en-GB"/>
          </a:p>
        </p:txBody>
      </p:sp>
      <p:sp>
        <p:nvSpPr>
          <p:cNvPr id="4" name="Footer Placeholder 3">
            <a:extLst>
              <a:ext uri="{FF2B5EF4-FFF2-40B4-BE49-F238E27FC236}">
                <a16:creationId xmlns:a16="http://schemas.microsoft.com/office/drawing/2014/main" id="{AAABBC8A-E38D-D66F-5F39-5BEAD7DF890B}"/>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D1BEFF59-8D4E-B9A3-59C5-D294A875CF7A}"/>
              </a:ext>
            </a:extLst>
          </p:cNvPr>
          <p:cNvSpPr>
            <a:spLocks noGrp="1"/>
          </p:cNvSpPr>
          <p:nvPr>
            <p:ph type="sldNum" sz="quarter" idx="12"/>
          </p:nvPr>
        </p:nvSpPr>
        <p:spPr/>
        <p:txBody>
          <a:bodyPr/>
          <a:lstStyle/>
          <a:p>
            <a:fld id="{B46A638E-9364-49F4-887A-4058905A5636}" type="slidenum">
              <a:rPr lang="en-GB" smtClean="0"/>
              <a:t>‹#›</a:t>
            </a:fld>
            <a:endParaRPr lang="en-GB"/>
          </a:p>
        </p:txBody>
      </p:sp>
    </p:spTree>
    <p:extLst>
      <p:ext uri="{BB962C8B-B14F-4D97-AF65-F5344CB8AC3E}">
        <p14:creationId xmlns:p14="http://schemas.microsoft.com/office/powerpoint/2010/main" val="133617602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BC41B65-9A70-C4D3-F3D3-6EB978A0E978}"/>
              </a:ext>
            </a:extLst>
          </p:cNvPr>
          <p:cNvSpPr>
            <a:spLocks noGrp="1"/>
          </p:cNvSpPr>
          <p:nvPr>
            <p:ph type="dt" sz="half" idx="10"/>
          </p:nvPr>
        </p:nvSpPr>
        <p:spPr/>
        <p:txBody>
          <a:bodyPr/>
          <a:lstStyle/>
          <a:p>
            <a:fld id="{98EE09E8-38BA-44EE-A756-D92CF857C982}" type="datetimeFigureOut">
              <a:rPr lang="en-GB" smtClean="0"/>
              <a:t>13/04/2024</a:t>
            </a:fld>
            <a:endParaRPr lang="en-GB"/>
          </a:p>
        </p:txBody>
      </p:sp>
      <p:sp>
        <p:nvSpPr>
          <p:cNvPr id="3" name="Footer Placeholder 2">
            <a:extLst>
              <a:ext uri="{FF2B5EF4-FFF2-40B4-BE49-F238E27FC236}">
                <a16:creationId xmlns:a16="http://schemas.microsoft.com/office/drawing/2014/main" id="{7B79341D-D865-2E5A-3635-22A652F191B9}"/>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8483B380-B1E3-C75D-F78B-E5D8703B283E}"/>
              </a:ext>
            </a:extLst>
          </p:cNvPr>
          <p:cNvSpPr>
            <a:spLocks noGrp="1"/>
          </p:cNvSpPr>
          <p:nvPr>
            <p:ph type="sldNum" sz="quarter" idx="12"/>
          </p:nvPr>
        </p:nvSpPr>
        <p:spPr/>
        <p:txBody>
          <a:bodyPr/>
          <a:lstStyle/>
          <a:p>
            <a:fld id="{B46A638E-9364-49F4-887A-4058905A5636}" type="slidenum">
              <a:rPr lang="en-GB" smtClean="0"/>
              <a:t>‹#›</a:t>
            </a:fld>
            <a:endParaRPr lang="en-GB"/>
          </a:p>
        </p:txBody>
      </p:sp>
    </p:spTree>
    <p:extLst>
      <p:ext uri="{BB962C8B-B14F-4D97-AF65-F5344CB8AC3E}">
        <p14:creationId xmlns:p14="http://schemas.microsoft.com/office/powerpoint/2010/main" val="33769985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63D9D3-6822-BF10-AD74-A3559E5C682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05942499-3248-8EA7-5D89-445EC941E0A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7D6CFC08-5B1A-689A-7376-92D079C4CFD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B975BA7-172A-8D71-2A45-33E415BCA56C}"/>
              </a:ext>
            </a:extLst>
          </p:cNvPr>
          <p:cNvSpPr>
            <a:spLocks noGrp="1"/>
          </p:cNvSpPr>
          <p:nvPr>
            <p:ph type="dt" sz="half" idx="10"/>
          </p:nvPr>
        </p:nvSpPr>
        <p:spPr/>
        <p:txBody>
          <a:bodyPr/>
          <a:lstStyle/>
          <a:p>
            <a:fld id="{98EE09E8-38BA-44EE-A756-D92CF857C982}" type="datetimeFigureOut">
              <a:rPr lang="en-GB" smtClean="0"/>
              <a:t>13/04/2024</a:t>
            </a:fld>
            <a:endParaRPr lang="en-GB"/>
          </a:p>
        </p:txBody>
      </p:sp>
      <p:sp>
        <p:nvSpPr>
          <p:cNvPr id="6" name="Footer Placeholder 5">
            <a:extLst>
              <a:ext uri="{FF2B5EF4-FFF2-40B4-BE49-F238E27FC236}">
                <a16:creationId xmlns:a16="http://schemas.microsoft.com/office/drawing/2014/main" id="{4447EF1B-8BB3-1B2E-851B-444D6B179958}"/>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7D337E2C-6B76-9C15-2F0C-08CD650E1EB3}"/>
              </a:ext>
            </a:extLst>
          </p:cNvPr>
          <p:cNvSpPr>
            <a:spLocks noGrp="1"/>
          </p:cNvSpPr>
          <p:nvPr>
            <p:ph type="sldNum" sz="quarter" idx="12"/>
          </p:nvPr>
        </p:nvSpPr>
        <p:spPr/>
        <p:txBody>
          <a:bodyPr/>
          <a:lstStyle/>
          <a:p>
            <a:fld id="{B46A638E-9364-49F4-887A-4058905A5636}" type="slidenum">
              <a:rPr lang="en-GB" smtClean="0"/>
              <a:t>‹#›</a:t>
            </a:fld>
            <a:endParaRPr lang="en-GB"/>
          </a:p>
        </p:txBody>
      </p:sp>
    </p:spTree>
    <p:extLst>
      <p:ext uri="{BB962C8B-B14F-4D97-AF65-F5344CB8AC3E}">
        <p14:creationId xmlns:p14="http://schemas.microsoft.com/office/powerpoint/2010/main" val="14580703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651482-4E9E-D571-6A64-14A3645C451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CE8613B2-D064-BD48-A44C-1A426968A2D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96708AD4-54DE-AC76-38FC-9E377B98A83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37DD352-8B4C-EA98-F5D2-9BA51173687F}"/>
              </a:ext>
            </a:extLst>
          </p:cNvPr>
          <p:cNvSpPr>
            <a:spLocks noGrp="1"/>
          </p:cNvSpPr>
          <p:nvPr>
            <p:ph type="dt" sz="half" idx="10"/>
          </p:nvPr>
        </p:nvSpPr>
        <p:spPr/>
        <p:txBody>
          <a:bodyPr/>
          <a:lstStyle/>
          <a:p>
            <a:fld id="{98EE09E8-38BA-44EE-A756-D92CF857C982}" type="datetimeFigureOut">
              <a:rPr lang="en-GB" smtClean="0"/>
              <a:t>13/04/2024</a:t>
            </a:fld>
            <a:endParaRPr lang="en-GB"/>
          </a:p>
        </p:txBody>
      </p:sp>
      <p:sp>
        <p:nvSpPr>
          <p:cNvPr id="6" name="Footer Placeholder 5">
            <a:extLst>
              <a:ext uri="{FF2B5EF4-FFF2-40B4-BE49-F238E27FC236}">
                <a16:creationId xmlns:a16="http://schemas.microsoft.com/office/drawing/2014/main" id="{24DF5604-8190-D91E-C241-3ED66A849760}"/>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B2C7FD42-8FE1-F268-A536-AA0285377033}"/>
              </a:ext>
            </a:extLst>
          </p:cNvPr>
          <p:cNvSpPr>
            <a:spLocks noGrp="1"/>
          </p:cNvSpPr>
          <p:nvPr>
            <p:ph type="sldNum" sz="quarter" idx="12"/>
          </p:nvPr>
        </p:nvSpPr>
        <p:spPr/>
        <p:txBody>
          <a:bodyPr/>
          <a:lstStyle/>
          <a:p>
            <a:fld id="{B46A638E-9364-49F4-887A-4058905A5636}" type="slidenum">
              <a:rPr lang="en-GB" smtClean="0"/>
              <a:t>‹#›</a:t>
            </a:fld>
            <a:endParaRPr lang="en-GB"/>
          </a:p>
        </p:txBody>
      </p:sp>
    </p:spTree>
    <p:extLst>
      <p:ext uri="{BB962C8B-B14F-4D97-AF65-F5344CB8AC3E}">
        <p14:creationId xmlns:p14="http://schemas.microsoft.com/office/powerpoint/2010/main" val="331373209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7061734-A4ED-11A0-4022-F73907699E4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0F1E8F50-1152-CC1C-469C-B1D5DE6F667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97559A1E-3874-9153-D461-CF170BA2FFB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8EE09E8-38BA-44EE-A756-D92CF857C982}" type="datetimeFigureOut">
              <a:rPr lang="en-GB" smtClean="0"/>
              <a:t>13/04/2024</a:t>
            </a:fld>
            <a:endParaRPr lang="en-GB"/>
          </a:p>
        </p:txBody>
      </p:sp>
      <p:sp>
        <p:nvSpPr>
          <p:cNvPr id="5" name="Footer Placeholder 4">
            <a:extLst>
              <a:ext uri="{FF2B5EF4-FFF2-40B4-BE49-F238E27FC236}">
                <a16:creationId xmlns:a16="http://schemas.microsoft.com/office/drawing/2014/main" id="{91007A33-BD50-ACA4-22DC-479C9F9FA00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9B376AC0-DC21-1389-1D39-10D70897A99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46A638E-9364-49F4-887A-4058905A5636}" type="slidenum">
              <a:rPr lang="en-GB" smtClean="0"/>
              <a:t>‹#›</a:t>
            </a:fld>
            <a:endParaRPr lang="en-GB"/>
          </a:p>
        </p:txBody>
      </p:sp>
    </p:spTree>
    <p:extLst>
      <p:ext uri="{BB962C8B-B14F-4D97-AF65-F5344CB8AC3E}">
        <p14:creationId xmlns:p14="http://schemas.microsoft.com/office/powerpoint/2010/main" val="343636525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Two people standing in a field&#10;&#10;Description automatically generated with low confidence">
            <a:extLst>
              <a:ext uri="{FF2B5EF4-FFF2-40B4-BE49-F238E27FC236}">
                <a16:creationId xmlns:a16="http://schemas.microsoft.com/office/drawing/2014/main" id="{A5B8B838-CD56-0C4E-2E0B-3EFF89DA63CA}"/>
              </a:ext>
            </a:extLst>
          </p:cNvPr>
          <p:cNvPicPr>
            <a:picLocks noChangeAspect="1"/>
          </p:cNvPicPr>
          <p:nvPr/>
        </p:nvPicPr>
        <p:blipFill rotWithShape="1">
          <a:blip r:embed="rId2">
            <a:extLst>
              <a:ext uri="{28A0092B-C50C-407E-A947-70E740481C1C}">
                <a14:useLocalDpi xmlns:a14="http://schemas.microsoft.com/office/drawing/2010/main" val="0"/>
              </a:ext>
            </a:extLst>
          </a:blip>
          <a:srcRect t="3433"/>
          <a:stretch/>
        </p:blipFill>
        <p:spPr>
          <a:xfrm>
            <a:off x="-59821" y="10"/>
            <a:ext cx="12251801" cy="6857990"/>
          </a:xfrm>
          <a:prstGeom prst="rect">
            <a:avLst/>
          </a:prstGeom>
        </p:spPr>
      </p:pic>
      <p:sp>
        <p:nvSpPr>
          <p:cNvPr id="2" name="TextBox 1">
            <a:extLst>
              <a:ext uri="{FF2B5EF4-FFF2-40B4-BE49-F238E27FC236}">
                <a16:creationId xmlns:a16="http://schemas.microsoft.com/office/drawing/2014/main" id="{9A41EF38-E43B-4A1F-E276-3E56607D6CE1}"/>
              </a:ext>
            </a:extLst>
          </p:cNvPr>
          <p:cNvSpPr txBox="1"/>
          <p:nvPr/>
        </p:nvSpPr>
        <p:spPr>
          <a:xfrm>
            <a:off x="6096000" y="98451"/>
            <a:ext cx="7389090" cy="1692771"/>
          </a:xfrm>
          <a:prstGeom prst="rect">
            <a:avLst/>
          </a:prstGeom>
          <a:noFill/>
        </p:spPr>
        <p:txBody>
          <a:bodyPr wrap="square" rtlCol="0">
            <a:spAutoFit/>
          </a:bodyPr>
          <a:lstStyle/>
          <a:p>
            <a:r>
              <a:rPr lang="en-GB" sz="10400" dirty="0">
                <a:solidFill>
                  <a:srgbClr val="663300"/>
                </a:solidFill>
                <a:latin typeface="Impact" panose="020B0806030902050204" pitchFamily="34" charset="0"/>
              </a:rPr>
              <a:t>Ephesians</a:t>
            </a:r>
          </a:p>
        </p:txBody>
      </p:sp>
      <p:sp>
        <p:nvSpPr>
          <p:cNvPr id="5" name="TextBox 4">
            <a:extLst>
              <a:ext uri="{FF2B5EF4-FFF2-40B4-BE49-F238E27FC236}">
                <a16:creationId xmlns:a16="http://schemas.microsoft.com/office/drawing/2014/main" id="{D096F7B5-A30A-27CC-C822-2677A8ACE3F8}"/>
              </a:ext>
            </a:extLst>
          </p:cNvPr>
          <p:cNvSpPr txBox="1"/>
          <p:nvPr/>
        </p:nvSpPr>
        <p:spPr>
          <a:xfrm>
            <a:off x="5783863" y="1633832"/>
            <a:ext cx="6613236" cy="707886"/>
          </a:xfrm>
          <a:prstGeom prst="rect">
            <a:avLst/>
          </a:prstGeom>
          <a:noFill/>
        </p:spPr>
        <p:txBody>
          <a:bodyPr wrap="square">
            <a:spAutoFit/>
          </a:bodyPr>
          <a:lstStyle/>
          <a:p>
            <a:r>
              <a:rPr lang="en-GB" sz="4000" b="1" dirty="0">
                <a:solidFill>
                  <a:srgbClr val="663300"/>
                </a:solidFill>
                <a:latin typeface="Arial" panose="020B0604020202020204" pitchFamily="34" charset="0"/>
                <a:cs typeface="Arial" panose="020B0604020202020204" pitchFamily="34" charset="0"/>
              </a:rPr>
              <a:t>Walking humbly with God</a:t>
            </a:r>
          </a:p>
        </p:txBody>
      </p:sp>
      <p:pic>
        <p:nvPicPr>
          <p:cNvPr id="10" name="Picture 9">
            <a:extLst>
              <a:ext uri="{FF2B5EF4-FFF2-40B4-BE49-F238E27FC236}">
                <a16:creationId xmlns:a16="http://schemas.microsoft.com/office/drawing/2014/main" id="{B6DBB1F1-DE64-5283-4898-D1AB967B6AF2}"/>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70916" y="171714"/>
            <a:ext cx="1204159" cy="1204159"/>
          </a:xfrm>
          <a:prstGeom prst="rect">
            <a:avLst/>
          </a:prstGeom>
        </p:spPr>
      </p:pic>
    </p:spTree>
    <p:extLst>
      <p:ext uri="{BB962C8B-B14F-4D97-AF65-F5344CB8AC3E}">
        <p14:creationId xmlns:p14="http://schemas.microsoft.com/office/powerpoint/2010/main" val="40059126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A7F9E42-6CC5-5AF8-9891-80658D71CE79}"/>
            </a:ext>
          </a:extLst>
        </p:cNvPr>
        <p:cNvGrpSpPr/>
        <p:nvPr/>
      </p:nvGrpSpPr>
      <p:grpSpPr>
        <a:xfrm>
          <a:off x="0" y="0"/>
          <a:ext cx="0" cy="0"/>
          <a:chOff x="0" y="0"/>
          <a:chExt cx="0" cy="0"/>
        </a:xfrm>
      </p:grpSpPr>
      <p:pic>
        <p:nvPicPr>
          <p:cNvPr id="3" name="Picture 2" descr="Shape&#10;&#10;Description automatically generated with low confidence">
            <a:extLst>
              <a:ext uri="{FF2B5EF4-FFF2-40B4-BE49-F238E27FC236}">
                <a16:creationId xmlns:a16="http://schemas.microsoft.com/office/drawing/2014/main" id="{C7BD7014-04D3-F24C-69CB-ED7E390CD09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7" name="TextBox 16">
            <a:extLst>
              <a:ext uri="{FF2B5EF4-FFF2-40B4-BE49-F238E27FC236}">
                <a16:creationId xmlns:a16="http://schemas.microsoft.com/office/drawing/2014/main" id="{8600359A-2D8F-FAA9-952E-55467BC3CFC1}"/>
              </a:ext>
            </a:extLst>
          </p:cNvPr>
          <p:cNvSpPr txBox="1"/>
          <p:nvPr/>
        </p:nvSpPr>
        <p:spPr>
          <a:xfrm>
            <a:off x="1708727" y="0"/>
            <a:ext cx="10483273" cy="900246"/>
          </a:xfrm>
          <a:prstGeom prst="rect">
            <a:avLst/>
          </a:prstGeom>
          <a:solidFill>
            <a:srgbClr val="361B00"/>
          </a:solidFill>
        </p:spPr>
        <p:txBody>
          <a:bodyPr wrap="square" rtlCol="0">
            <a:spAutoFit/>
          </a:bodyPr>
          <a:lstStyle/>
          <a:p>
            <a:pPr algn="ctr"/>
            <a:r>
              <a:rPr lang="en-GB" sz="5250" b="1" dirty="0">
                <a:solidFill>
                  <a:srgbClr val="FFE8D1"/>
                </a:solidFill>
                <a:latin typeface="Calibri Light" panose="020F0302020204030204" pitchFamily="34" charset="0"/>
                <a:cs typeface="Calibri Light" panose="020F0302020204030204" pitchFamily="34" charset="0"/>
              </a:rPr>
              <a:t>Christian unity comes from our God </a:t>
            </a:r>
            <a:r>
              <a:rPr lang="en-GB" sz="4000" b="1" dirty="0">
                <a:solidFill>
                  <a:srgbClr val="FFE8D1"/>
                </a:solidFill>
                <a:latin typeface="Calibri Light" panose="020F0302020204030204" pitchFamily="34" charset="0"/>
                <a:cs typeface="Calibri Light" panose="020F0302020204030204" pitchFamily="34" charset="0"/>
              </a:rPr>
              <a:t>(3)</a:t>
            </a:r>
          </a:p>
        </p:txBody>
      </p:sp>
      <p:sp>
        <p:nvSpPr>
          <p:cNvPr id="4" name="TextBox 3">
            <a:extLst>
              <a:ext uri="{FF2B5EF4-FFF2-40B4-BE49-F238E27FC236}">
                <a16:creationId xmlns:a16="http://schemas.microsoft.com/office/drawing/2014/main" id="{553BC2C1-D44B-964A-E450-51B81C87F54C}"/>
              </a:ext>
            </a:extLst>
          </p:cNvPr>
          <p:cNvSpPr txBox="1"/>
          <p:nvPr/>
        </p:nvSpPr>
        <p:spPr>
          <a:xfrm>
            <a:off x="-78509" y="86186"/>
            <a:ext cx="1787236" cy="2492990"/>
          </a:xfrm>
          <a:prstGeom prst="rect">
            <a:avLst/>
          </a:prstGeom>
          <a:noFill/>
        </p:spPr>
        <p:txBody>
          <a:bodyPr wrap="square">
            <a:spAutoFit/>
          </a:bodyPr>
          <a:lstStyle/>
          <a:p>
            <a:pPr algn="ctr"/>
            <a:r>
              <a:rPr lang="en-GB" sz="2400" b="1" dirty="0">
                <a:solidFill>
                  <a:srgbClr val="462300"/>
                </a:solidFill>
                <a:latin typeface="Arial" panose="020B0604020202020204" pitchFamily="34" charset="0"/>
                <a:cs typeface="Arial" panose="020B0604020202020204" pitchFamily="34" charset="0"/>
              </a:rPr>
              <a:t>The Walk </a:t>
            </a:r>
          </a:p>
          <a:p>
            <a:pPr algn="ctr"/>
            <a:r>
              <a:rPr lang="en-GB" sz="2400" b="1" dirty="0">
                <a:solidFill>
                  <a:srgbClr val="462300"/>
                </a:solidFill>
                <a:latin typeface="Arial" panose="020B0604020202020204" pitchFamily="34" charset="0"/>
                <a:cs typeface="Arial" panose="020B0604020202020204" pitchFamily="34" charset="0"/>
              </a:rPr>
              <a:t> of the Christian</a:t>
            </a:r>
          </a:p>
          <a:p>
            <a:pPr algn="ctr"/>
            <a:r>
              <a:rPr lang="en-GB" sz="2400" b="1" dirty="0">
                <a:solidFill>
                  <a:srgbClr val="462300"/>
                </a:solidFill>
                <a:latin typeface="Arial" panose="020B0604020202020204" pitchFamily="34" charset="0"/>
                <a:cs typeface="Arial" panose="020B0604020202020204" pitchFamily="34" charset="0"/>
              </a:rPr>
              <a:t>(Part 5)</a:t>
            </a:r>
          </a:p>
          <a:p>
            <a:pPr algn="ctr"/>
            <a:endParaRPr lang="en-GB" sz="1200" b="1" dirty="0">
              <a:solidFill>
                <a:srgbClr val="462300"/>
              </a:solidFill>
              <a:latin typeface="Arial" panose="020B0604020202020204" pitchFamily="34" charset="0"/>
              <a:cs typeface="Arial" panose="020B0604020202020204" pitchFamily="34" charset="0"/>
            </a:endParaRPr>
          </a:p>
          <a:p>
            <a:pPr algn="ctr"/>
            <a:r>
              <a:rPr lang="en-GB" sz="2400" b="1" dirty="0">
                <a:solidFill>
                  <a:srgbClr val="462300"/>
                </a:solidFill>
                <a:latin typeface="Arial" panose="020B0604020202020204" pitchFamily="34" charset="0"/>
                <a:cs typeface="Arial" panose="020B0604020202020204" pitchFamily="34" charset="0"/>
              </a:rPr>
              <a:t>Ephesians</a:t>
            </a:r>
          </a:p>
          <a:p>
            <a:pPr algn="ctr"/>
            <a:r>
              <a:rPr lang="en-GB" sz="2400" b="1" dirty="0">
                <a:solidFill>
                  <a:srgbClr val="462300"/>
                </a:solidFill>
                <a:latin typeface="Arial" panose="020B0604020202020204" pitchFamily="34" charset="0"/>
                <a:cs typeface="Arial" panose="020B0604020202020204" pitchFamily="34" charset="0"/>
              </a:rPr>
              <a:t>4:3-6</a:t>
            </a:r>
          </a:p>
        </p:txBody>
      </p:sp>
      <p:sp>
        <p:nvSpPr>
          <p:cNvPr id="2" name="TextBox 1">
            <a:extLst>
              <a:ext uri="{FF2B5EF4-FFF2-40B4-BE49-F238E27FC236}">
                <a16:creationId xmlns:a16="http://schemas.microsoft.com/office/drawing/2014/main" id="{98ABDB19-462C-3567-F85B-DF3E1E6B45B3}"/>
              </a:ext>
            </a:extLst>
          </p:cNvPr>
          <p:cNvSpPr txBox="1"/>
          <p:nvPr/>
        </p:nvSpPr>
        <p:spPr>
          <a:xfrm>
            <a:off x="1787236" y="938719"/>
            <a:ext cx="10304359" cy="2708434"/>
          </a:xfrm>
          <a:prstGeom prst="rect">
            <a:avLst/>
          </a:prstGeom>
          <a:noFill/>
        </p:spPr>
        <p:txBody>
          <a:bodyPr wrap="square">
            <a:spAutoFit/>
          </a:bodyPr>
          <a:lstStyle/>
          <a:p>
            <a:pPr marL="685800" indent="-685800">
              <a:buFont typeface="Wingdings" panose="05000000000000000000" pitchFamily="2" charset="2"/>
              <a:buChar char="Ø"/>
            </a:pPr>
            <a:r>
              <a:rPr lang="en-GB" sz="4000" b="1" dirty="0">
                <a:solidFill>
                  <a:srgbClr val="462300"/>
                </a:solidFill>
                <a:latin typeface="Arial" panose="020B0604020202020204" pitchFamily="34" charset="0"/>
                <a:cs typeface="Arial" panose="020B0604020202020204" pitchFamily="34" charset="0"/>
              </a:rPr>
              <a:t>There is one Christian family (‘all’)…               </a:t>
            </a:r>
            <a:r>
              <a:rPr lang="en-GB" sz="4000" dirty="0">
                <a:solidFill>
                  <a:srgbClr val="462300"/>
                </a:solidFill>
                <a:latin typeface="Arial" panose="020B0604020202020204" pitchFamily="34" charset="0"/>
                <a:cs typeface="Arial" panose="020B0604020202020204" pitchFamily="34" charset="0"/>
              </a:rPr>
              <a:t>Because there is one God &amp; Father (vs.6)</a:t>
            </a:r>
          </a:p>
          <a:p>
            <a:endParaRPr lang="en-GB" sz="1000" dirty="0">
              <a:solidFill>
                <a:srgbClr val="462300"/>
              </a:solidFill>
              <a:latin typeface="Arial" panose="020B0604020202020204" pitchFamily="34" charset="0"/>
              <a:cs typeface="Arial" panose="020B0604020202020204" pitchFamily="34" charset="0"/>
            </a:endParaRPr>
          </a:p>
          <a:p>
            <a:pPr marL="1028700" lvl="1" indent="-571500">
              <a:buFont typeface="Wingdings" panose="05000000000000000000" pitchFamily="2" charset="2"/>
              <a:buChar char="Ø"/>
            </a:pPr>
            <a:r>
              <a:rPr lang="en-GB" sz="4000" b="1" dirty="0">
                <a:solidFill>
                  <a:srgbClr val="462300"/>
                </a:solidFill>
                <a:latin typeface="Arial" panose="020B0604020202020204" pitchFamily="34" charset="0"/>
                <a:cs typeface="Arial" panose="020B0604020202020204" pitchFamily="34" charset="0"/>
              </a:rPr>
              <a:t>One God</a:t>
            </a:r>
          </a:p>
          <a:p>
            <a:pPr marL="1028700" lvl="1" indent="-571500">
              <a:buFont typeface="Wingdings" panose="05000000000000000000" pitchFamily="2" charset="2"/>
              <a:buChar char="Ø"/>
            </a:pPr>
            <a:r>
              <a:rPr lang="en-GB" sz="4000" b="1" dirty="0">
                <a:solidFill>
                  <a:srgbClr val="462300"/>
                </a:solidFill>
                <a:latin typeface="Arial" panose="020B0604020202020204" pitchFamily="34" charset="0"/>
                <a:cs typeface="Arial" panose="020B0604020202020204" pitchFamily="34" charset="0"/>
              </a:rPr>
              <a:t>And Father</a:t>
            </a:r>
          </a:p>
        </p:txBody>
      </p:sp>
      <p:sp>
        <p:nvSpPr>
          <p:cNvPr id="5" name="TextBox 4">
            <a:extLst>
              <a:ext uri="{FF2B5EF4-FFF2-40B4-BE49-F238E27FC236}">
                <a16:creationId xmlns:a16="http://schemas.microsoft.com/office/drawing/2014/main" id="{22E49DDF-2B0F-D66E-9FB5-9AFBBB244DE0}"/>
              </a:ext>
            </a:extLst>
          </p:cNvPr>
          <p:cNvSpPr txBox="1"/>
          <p:nvPr/>
        </p:nvSpPr>
        <p:spPr>
          <a:xfrm>
            <a:off x="1787236" y="3615899"/>
            <a:ext cx="10225849" cy="3231654"/>
          </a:xfrm>
          <a:prstGeom prst="rect">
            <a:avLst/>
          </a:prstGeom>
          <a:noFill/>
        </p:spPr>
        <p:txBody>
          <a:bodyPr wrap="square">
            <a:spAutoFit/>
          </a:bodyPr>
          <a:lstStyle/>
          <a:p>
            <a:pPr algn="ctr"/>
            <a:r>
              <a:rPr lang="en-GB" sz="3400" dirty="0">
                <a:solidFill>
                  <a:srgbClr val="462300"/>
                </a:solidFill>
                <a:latin typeface="Arial" panose="020B0604020202020204" pitchFamily="34" charset="0"/>
                <a:cs typeface="Arial" panose="020B0604020202020204" pitchFamily="34" charset="0"/>
              </a:rPr>
              <a:t>‘</a:t>
            </a:r>
            <a:r>
              <a:rPr lang="en-GB" sz="3400" dirty="0">
                <a:solidFill>
                  <a:srgbClr val="462300"/>
                </a:solidFill>
                <a:effectLst>
                  <a:glow rad="139700">
                    <a:schemeClr val="accent4">
                      <a:satMod val="175000"/>
                      <a:alpha val="40000"/>
                    </a:schemeClr>
                  </a:glow>
                </a:effectLst>
                <a:latin typeface="Arial" panose="020B0604020202020204" pitchFamily="34" charset="0"/>
                <a:cs typeface="Arial" panose="020B0604020202020204" pitchFamily="34" charset="0"/>
              </a:rPr>
              <a:t>Our Father in heaven, hallowed be your name</a:t>
            </a:r>
            <a:r>
              <a:rPr lang="en-GB" sz="3400" dirty="0">
                <a:solidFill>
                  <a:srgbClr val="462300"/>
                </a:solidFill>
                <a:latin typeface="Arial" panose="020B0604020202020204" pitchFamily="34" charset="0"/>
                <a:cs typeface="Arial" panose="020B0604020202020204" pitchFamily="34" charset="0"/>
              </a:rPr>
              <a:t>, your kingdom come, your will be done, on earth as it is in heaven. Give us today our daily bread. And forgive us our debts, as we also have forgiven our debtors. And lead us not into temptation, but deliver us from the evil one.’  </a:t>
            </a:r>
            <a:r>
              <a:rPr lang="en-GB" sz="3200" b="1" dirty="0">
                <a:solidFill>
                  <a:srgbClr val="462300"/>
                </a:solidFill>
                <a:latin typeface="Arial" panose="020B0604020202020204" pitchFamily="34" charset="0"/>
                <a:cs typeface="Arial" panose="020B0604020202020204" pitchFamily="34" charset="0"/>
              </a:rPr>
              <a:t>Matthew 6:9-13</a:t>
            </a:r>
          </a:p>
        </p:txBody>
      </p:sp>
    </p:spTree>
    <p:extLst>
      <p:ext uri="{BB962C8B-B14F-4D97-AF65-F5344CB8AC3E}">
        <p14:creationId xmlns:p14="http://schemas.microsoft.com/office/powerpoint/2010/main" val="243643991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A7F9E42-6CC5-5AF8-9891-80658D71CE79}"/>
            </a:ext>
          </a:extLst>
        </p:cNvPr>
        <p:cNvGrpSpPr/>
        <p:nvPr/>
      </p:nvGrpSpPr>
      <p:grpSpPr>
        <a:xfrm>
          <a:off x="0" y="0"/>
          <a:ext cx="0" cy="0"/>
          <a:chOff x="0" y="0"/>
          <a:chExt cx="0" cy="0"/>
        </a:xfrm>
      </p:grpSpPr>
      <p:pic>
        <p:nvPicPr>
          <p:cNvPr id="3" name="Picture 2" descr="Shape&#10;&#10;Description automatically generated with low confidence">
            <a:extLst>
              <a:ext uri="{FF2B5EF4-FFF2-40B4-BE49-F238E27FC236}">
                <a16:creationId xmlns:a16="http://schemas.microsoft.com/office/drawing/2014/main" id="{C7BD7014-04D3-F24C-69CB-ED7E390CD09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7" name="TextBox 16">
            <a:extLst>
              <a:ext uri="{FF2B5EF4-FFF2-40B4-BE49-F238E27FC236}">
                <a16:creationId xmlns:a16="http://schemas.microsoft.com/office/drawing/2014/main" id="{8600359A-2D8F-FAA9-952E-55467BC3CFC1}"/>
              </a:ext>
            </a:extLst>
          </p:cNvPr>
          <p:cNvSpPr txBox="1"/>
          <p:nvPr/>
        </p:nvSpPr>
        <p:spPr>
          <a:xfrm>
            <a:off x="1708727" y="0"/>
            <a:ext cx="10483273" cy="900246"/>
          </a:xfrm>
          <a:prstGeom prst="rect">
            <a:avLst/>
          </a:prstGeom>
          <a:solidFill>
            <a:srgbClr val="361B00"/>
          </a:solidFill>
        </p:spPr>
        <p:txBody>
          <a:bodyPr wrap="square" rtlCol="0">
            <a:spAutoFit/>
          </a:bodyPr>
          <a:lstStyle/>
          <a:p>
            <a:pPr algn="ctr"/>
            <a:r>
              <a:rPr lang="en-GB" sz="5250" b="1" dirty="0">
                <a:solidFill>
                  <a:srgbClr val="FFE8D1"/>
                </a:solidFill>
                <a:latin typeface="Calibri Light" panose="020F0302020204030204" pitchFamily="34" charset="0"/>
                <a:cs typeface="Calibri Light" panose="020F0302020204030204" pitchFamily="34" charset="0"/>
              </a:rPr>
              <a:t>Christian unity comes from our God </a:t>
            </a:r>
            <a:r>
              <a:rPr lang="en-GB" sz="4000" b="1" dirty="0">
                <a:solidFill>
                  <a:srgbClr val="FFE8D1"/>
                </a:solidFill>
                <a:latin typeface="Calibri Light" panose="020F0302020204030204" pitchFamily="34" charset="0"/>
                <a:cs typeface="Calibri Light" panose="020F0302020204030204" pitchFamily="34" charset="0"/>
              </a:rPr>
              <a:t>(3)</a:t>
            </a:r>
          </a:p>
        </p:txBody>
      </p:sp>
      <p:sp>
        <p:nvSpPr>
          <p:cNvPr id="4" name="TextBox 3">
            <a:extLst>
              <a:ext uri="{FF2B5EF4-FFF2-40B4-BE49-F238E27FC236}">
                <a16:creationId xmlns:a16="http://schemas.microsoft.com/office/drawing/2014/main" id="{553BC2C1-D44B-964A-E450-51B81C87F54C}"/>
              </a:ext>
            </a:extLst>
          </p:cNvPr>
          <p:cNvSpPr txBox="1"/>
          <p:nvPr/>
        </p:nvSpPr>
        <p:spPr>
          <a:xfrm>
            <a:off x="-78509" y="86186"/>
            <a:ext cx="1787236" cy="2492990"/>
          </a:xfrm>
          <a:prstGeom prst="rect">
            <a:avLst/>
          </a:prstGeom>
          <a:noFill/>
        </p:spPr>
        <p:txBody>
          <a:bodyPr wrap="square">
            <a:spAutoFit/>
          </a:bodyPr>
          <a:lstStyle/>
          <a:p>
            <a:pPr algn="ctr"/>
            <a:r>
              <a:rPr lang="en-GB" sz="2400" b="1" dirty="0">
                <a:solidFill>
                  <a:srgbClr val="462300"/>
                </a:solidFill>
                <a:latin typeface="Arial" panose="020B0604020202020204" pitchFamily="34" charset="0"/>
                <a:cs typeface="Arial" panose="020B0604020202020204" pitchFamily="34" charset="0"/>
              </a:rPr>
              <a:t>The Walk </a:t>
            </a:r>
          </a:p>
          <a:p>
            <a:pPr algn="ctr"/>
            <a:r>
              <a:rPr lang="en-GB" sz="2400" b="1" dirty="0">
                <a:solidFill>
                  <a:srgbClr val="462300"/>
                </a:solidFill>
                <a:latin typeface="Arial" panose="020B0604020202020204" pitchFamily="34" charset="0"/>
                <a:cs typeface="Arial" panose="020B0604020202020204" pitchFamily="34" charset="0"/>
              </a:rPr>
              <a:t> of the Christian</a:t>
            </a:r>
          </a:p>
          <a:p>
            <a:pPr algn="ctr"/>
            <a:r>
              <a:rPr lang="en-GB" sz="2400" b="1" dirty="0">
                <a:solidFill>
                  <a:srgbClr val="462300"/>
                </a:solidFill>
                <a:latin typeface="Arial" panose="020B0604020202020204" pitchFamily="34" charset="0"/>
                <a:cs typeface="Arial" panose="020B0604020202020204" pitchFamily="34" charset="0"/>
              </a:rPr>
              <a:t>(Part 5)</a:t>
            </a:r>
          </a:p>
          <a:p>
            <a:pPr algn="ctr"/>
            <a:endParaRPr lang="en-GB" sz="1200" b="1" dirty="0">
              <a:solidFill>
                <a:srgbClr val="462300"/>
              </a:solidFill>
              <a:latin typeface="Arial" panose="020B0604020202020204" pitchFamily="34" charset="0"/>
              <a:cs typeface="Arial" panose="020B0604020202020204" pitchFamily="34" charset="0"/>
            </a:endParaRPr>
          </a:p>
          <a:p>
            <a:pPr algn="ctr"/>
            <a:r>
              <a:rPr lang="en-GB" sz="2400" b="1" dirty="0">
                <a:solidFill>
                  <a:srgbClr val="462300"/>
                </a:solidFill>
                <a:latin typeface="Arial" panose="020B0604020202020204" pitchFamily="34" charset="0"/>
                <a:cs typeface="Arial" panose="020B0604020202020204" pitchFamily="34" charset="0"/>
              </a:rPr>
              <a:t>Ephesians</a:t>
            </a:r>
          </a:p>
          <a:p>
            <a:pPr algn="ctr"/>
            <a:r>
              <a:rPr lang="en-GB" sz="2400" b="1" dirty="0">
                <a:solidFill>
                  <a:srgbClr val="462300"/>
                </a:solidFill>
                <a:latin typeface="Arial" panose="020B0604020202020204" pitchFamily="34" charset="0"/>
                <a:cs typeface="Arial" panose="020B0604020202020204" pitchFamily="34" charset="0"/>
              </a:rPr>
              <a:t>4:3-6</a:t>
            </a:r>
          </a:p>
        </p:txBody>
      </p:sp>
      <p:sp>
        <p:nvSpPr>
          <p:cNvPr id="2" name="TextBox 1">
            <a:extLst>
              <a:ext uri="{FF2B5EF4-FFF2-40B4-BE49-F238E27FC236}">
                <a16:creationId xmlns:a16="http://schemas.microsoft.com/office/drawing/2014/main" id="{98ABDB19-462C-3567-F85B-DF3E1E6B45B3}"/>
              </a:ext>
            </a:extLst>
          </p:cNvPr>
          <p:cNvSpPr txBox="1"/>
          <p:nvPr/>
        </p:nvSpPr>
        <p:spPr>
          <a:xfrm>
            <a:off x="1787236" y="938719"/>
            <a:ext cx="10304359" cy="2708434"/>
          </a:xfrm>
          <a:prstGeom prst="rect">
            <a:avLst/>
          </a:prstGeom>
          <a:noFill/>
        </p:spPr>
        <p:txBody>
          <a:bodyPr wrap="square">
            <a:spAutoFit/>
          </a:bodyPr>
          <a:lstStyle/>
          <a:p>
            <a:pPr marL="685800" indent="-685800">
              <a:buFont typeface="Wingdings" panose="05000000000000000000" pitchFamily="2" charset="2"/>
              <a:buChar char="Ø"/>
            </a:pPr>
            <a:r>
              <a:rPr lang="en-GB" sz="4000" b="1" dirty="0">
                <a:solidFill>
                  <a:srgbClr val="462300"/>
                </a:solidFill>
                <a:latin typeface="Arial" panose="020B0604020202020204" pitchFamily="34" charset="0"/>
                <a:cs typeface="Arial" panose="020B0604020202020204" pitchFamily="34" charset="0"/>
              </a:rPr>
              <a:t>There is one Christian family (‘all’)…               </a:t>
            </a:r>
            <a:r>
              <a:rPr lang="en-GB" sz="4000" dirty="0">
                <a:solidFill>
                  <a:srgbClr val="462300"/>
                </a:solidFill>
                <a:latin typeface="Arial" panose="020B0604020202020204" pitchFamily="34" charset="0"/>
                <a:cs typeface="Arial" panose="020B0604020202020204" pitchFamily="34" charset="0"/>
              </a:rPr>
              <a:t>Because there is one God &amp; Father (vs.6)</a:t>
            </a:r>
          </a:p>
          <a:p>
            <a:endParaRPr lang="en-GB" sz="1000" dirty="0">
              <a:solidFill>
                <a:srgbClr val="462300"/>
              </a:solidFill>
              <a:latin typeface="Arial" panose="020B0604020202020204" pitchFamily="34" charset="0"/>
              <a:cs typeface="Arial" panose="020B0604020202020204" pitchFamily="34" charset="0"/>
            </a:endParaRPr>
          </a:p>
          <a:p>
            <a:pPr marL="1028700" lvl="1" indent="-571500">
              <a:buFont typeface="Wingdings" panose="05000000000000000000" pitchFamily="2" charset="2"/>
              <a:buChar char="Ø"/>
            </a:pPr>
            <a:r>
              <a:rPr lang="en-GB" sz="4000" b="1" dirty="0">
                <a:solidFill>
                  <a:srgbClr val="462300"/>
                </a:solidFill>
                <a:latin typeface="Arial" panose="020B0604020202020204" pitchFamily="34" charset="0"/>
                <a:cs typeface="Arial" panose="020B0604020202020204" pitchFamily="34" charset="0"/>
              </a:rPr>
              <a:t>One God</a:t>
            </a:r>
          </a:p>
          <a:p>
            <a:pPr marL="1028700" lvl="1" indent="-571500">
              <a:buFont typeface="Wingdings" panose="05000000000000000000" pitchFamily="2" charset="2"/>
              <a:buChar char="Ø"/>
            </a:pPr>
            <a:r>
              <a:rPr lang="en-GB" sz="4000" b="1" dirty="0">
                <a:solidFill>
                  <a:srgbClr val="462300"/>
                </a:solidFill>
                <a:latin typeface="Arial" panose="020B0604020202020204" pitchFamily="34" charset="0"/>
                <a:cs typeface="Arial" panose="020B0604020202020204" pitchFamily="34" charset="0"/>
              </a:rPr>
              <a:t>And Father</a:t>
            </a:r>
          </a:p>
        </p:txBody>
      </p:sp>
      <p:sp>
        <p:nvSpPr>
          <p:cNvPr id="5" name="TextBox 4">
            <a:extLst>
              <a:ext uri="{FF2B5EF4-FFF2-40B4-BE49-F238E27FC236}">
                <a16:creationId xmlns:a16="http://schemas.microsoft.com/office/drawing/2014/main" id="{22E49DDF-2B0F-D66E-9FB5-9AFBBB244DE0}"/>
              </a:ext>
            </a:extLst>
          </p:cNvPr>
          <p:cNvSpPr txBox="1"/>
          <p:nvPr/>
        </p:nvSpPr>
        <p:spPr>
          <a:xfrm>
            <a:off x="1787236" y="3615899"/>
            <a:ext cx="10225849" cy="3231654"/>
          </a:xfrm>
          <a:prstGeom prst="rect">
            <a:avLst/>
          </a:prstGeom>
          <a:noFill/>
        </p:spPr>
        <p:txBody>
          <a:bodyPr wrap="square">
            <a:spAutoFit/>
          </a:bodyPr>
          <a:lstStyle/>
          <a:p>
            <a:pPr algn="ctr"/>
            <a:r>
              <a:rPr lang="en-GB" sz="3400" dirty="0">
                <a:solidFill>
                  <a:srgbClr val="462300"/>
                </a:solidFill>
                <a:latin typeface="Arial" panose="020B0604020202020204" pitchFamily="34" charset="0"/>
                <a:cs typeface="Arial" panose="020B0604020202020204" pitchFamily="34" charset="0"/>
              </a:rPr>
              <a:t>‘Our Father in heaven, hallowed be your name, </a:t>
            </a:r>
            <a:r>
              <a:rPr lang="en-GB" sz="3400" dirty="0">
                <a:solidFill>
                  <a:srgbClr val="462300"/>
                </a:solidFill>
                <a:effectLst>
                  <a:glow rad="139700">
                    <a:schemeClr val="accent4">
                      <a:satMod val="175000"/>
                      <a:alpha val="40000"/>
                    </a:schemeClr>
                  </a:glow>
                </a:effectLst>
                <a:latin typeface="Arial" panose="020B0604020202020204" pitchFamily="34" charset="0"/>
                <a:cs typeface="Arial" panose="020B0604020202020204" pitchFamily="34" charset="0"/>
              </a:rPr>
              <a:t>your kingdom come, your will be done, on earth as it is in heaven. </a:t>
            </a:r>
            <a:r>
              <a:rPr lang="en-GB" sz="3400" dirty="0">
                <a:solidFill>
                  <a:srgbClr val="462300"/>
                </a:solidFill>
                <a:latin typeface="Arial" panose="020B0604020202020204" pitchFamily="34" charset="0"/>
                <a:cs typeface="Arial" panose="020B0604020202020204" pitchFamily="34" charset="0"/>
              </a:rPr>
              <a:t>Give us today our daily bread. And forgive us our debts, as we also have forgiven our debtors. And lead us not into temptation, but deliver us from the evil one.’  </a:t>
            </a:r>
            <a:r>
              <a:rPr lang="en-GB" sz="3200" b="1" dirty="0">
                <a:solidFill>
                  <a:srgbClr val="462300"/>
                </a:solidFill>
                <a:latin typeface="Arial" panose="020B0604020202020204" pitchFamily="34" charset="0"/>
                <a:cs typeface="Arial" panose="020B0604020202020204" pitchFamily="34" charset="0"/>
              </a:rPr>
              <a:t>Matthew 6:9-13</a:t>
            </a:r>
          </a:p>
        </p:txBody>
      </p:sp>
    </p:spTree>
    <p:extLst>
      <p:ext uri="{BB962C8B-B14F-4D97-AF65-F5344CB8AC3E}">
        <p14:creationId xmlns:p14="http://schemas.microsoft.com/office/powerpoint/2010/main" val="54120256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A7F9E42-6CC5-5AF8-9891-80658D71CE79}"/>
            </a:ext>
          </a:extLst>
        </p:cNvPr>
        <p:cNvGrpSpPr/>
        <p:nvPr/>
      </p:nvGrpSpPr>
      <p:grpSpPr>
        <a:xfrm>
          <a:off x="0" y="0"/>
          <a:ext cx="0" cy="0"/>
          <a:chOff x="0" y="0"/>
          <a:chExt cx="0" cy="0"/>
        </a:xfrm>
      </p:grpSpPr>
      <p:pic>
        <p:nvPicPr>
          <p:cNvPr id="3" name="Picture 2" descr="Shape&#10;&#10;Description automatically generated with low confidence">
            <a:extLst>
              <a:ext uri="{FF2B5EF4-FFF2-40B4-BE49-F238E27FC236}">
                <a16:creationId xmlns:a16="http://schemas.microsoft.com/office/drawing/2014/main" id="{C7BD7014-04D3-F24C-69CB-ED7E390CD09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7" name="TextBox 16">
            <a:extLst>
              <a:ext uri="{FF2B5EF4-FFF2-40B4-BE49-F238E27FC236}">
                <a16:creationId xmlns:a16="http://schemas.microsoft.com/office/drawing/2014/main" id="{8600359A-2D8F-FAA9-952E-55467BC3CFC1}"/>
              </a:ext>
            </a:extLst>
          </p:cNvPr>
          <p:cNvSpPr txBox="1"/>
          <p:nvPr/>
        </p:nvSpPr>
        <p:spPr>
          <a:xfrm>
            <a:off x="1708727" y="0"/>
            <a:ext cx="10483273" cy="900246"/>
          </a:xfrm>
          <a:prstGeom prst="rect">
            <a:avLst/>
          </a:prstGeom>
          <a:solidFill>
            <a:srgbClr val="361B00"/>
          </a:solidFill>
        </p:spPr>
        <p:txBody>
          <a:bodyPr wrap="square" rtlCol="0">
            <a:spAutoFit/>
          </a:bodyPr>
          <a:lstStyle/>
          <a:p>
            <a:pPr algn="ctr"/>
            <a:r>
              <a:rPr lang="en-GB" sz="5250" b="1" dirty="0">
                <a:solidFill>
                  <a:srgbClr val="FFE8D1"/>
                </a:solidFill>
                <a:latin typeface="Calibri Light" panose="020F0302020204030204" pitchFamily="34" charset="0"/>
                <a:cs typeface="Calibri Light" panose="020F0302020204030204" pitchFamily="34" charset="0"/>
              </a:rPr>
              <a:t>Christian unity comes from our God </a:t>
            </a:r>
            <a:r>
              <a:rPr lang="en-GB" sz="4000" b="1" dirty="0">
                <a:solidFill>
                  <a:srgbClr val="FFE8D1"/>
                </a:solidFill>
                <a:latin typeface="Calibri Light" panose="020F0302020204030204" pitchFamily="34" charset="0"/>
                <a:cs typeface="Calibri Light" panose="020F0302020204030204" pitchFamily="34" charset="0"/>
              </a:rPr>
              <a:t>(3)</a:t>
            </a:r>
          </a:p>
        </p:txBody>
      </p:sp>
      <p:sp>
        <p:nvSpPr>
          <p:cNvPr id="4" name="TextBox 3">
            <a:extLst>
              <a:ext uri="{FF2B5EF4-FFF2-40B4-BE49-F238E27FC236}">
                <a16:creationId xmlns:a16="http://schemas.microsoft.com/office/drawing/2014/main" id="{553BC2C1-D44B-964A-E450-51B81C87F54C}"/>
              </a:ext>
            </a:extLst>
          </p:cNvPr>
          <p:cNvSpPr txBox="1"/>
          <p:nvPr/>
        </p:nvSpPr>
        <p:spPr>
          <a:xfrm>
            <a:off x="-78509" y="86186"/>
            <a:ext cx="1787236" cy="2492990"/>
          </a:xfrm>
          <a:prstGeom prst="rect">
            <a:avLst/>
          </a:prstGeom>
          <a:noFill/>
        </p:spPr>
        <p:txBody>
          <a:bodyPr wrap="square">
            <a:spAutoFit/>
          </a:bodyPr>
          <a:lstStyle/>
          <a:p>
            <a:pPr algn="ctr"/>
            <a:r>
              <a:rPr lang="en-GB" sz="2400" b="1" dirty="0">
                <a:solidFill>
                  <a:srgbClr val="462300"/>
                </a:solidFill>
                <a:latin typeface="Arial" panose="020B0604020202020204" pitchFamily="34" charset="0"/>
                <a:cs typeface="Arial" panose="020B0604020202020204" pitchFamily="34" charset="0"/>
              </a:rPr>
              <a:t>The Walk </a:t>
            </a:r>
          </a:p>
          <a:p>
            <a:pPr algn="ctr"/>
            <a:r>
              <a:rPr lang="en-GB" sz="2400" b="1" dirty="0">
                <a:solidFill>
                  <a:srgbClr val="462300"/>
                </a:solidFill>
                <a:latin typeface="Arial" panose="020B0604020202020204" pitchFamily="34" charset="0"/>
                <a:cs typeface="Arial" panose="020B0604020202020204" pitchFamily="34" charset="0"/>
              </a:rPr>
              <a:t> of the Christian</a:t>
            </a:r>
          </a:p>
          <a:p>
            <a:pPr algn="ctr"/>
            <a:r>
              <a:rPr lang="en-GB" sz="2400" b="1" dirty="0">
                <a:solidFill>
                  <a:srgbClr val="462300"/>
                </a:solidFill>
                <a:latin typeface="Arial" panose="020B0604020202020204" pitchFamily="34" charset="0"/>
                <a:cs typeface="Arial" panose="020B0604020202020204" pitchFamily="34" charset="0"/>
              </a:rPr>
              <a:t>(Part 5)</a:t>
            </a:r>
          </a:p>
          <a:p>
            <a:pPr algn="ctr"/>
            <a:endParaRPr lang="en-GB" sz="1200" b="1" dirty="0">
              <a:solidFill>
                <a:srgbClr val="462300"/>
              </a:solidFill>
              <a:latin typeface="Arial" panose="020B0604020202020204" pitchFamily="34" charset="0"/>
              <a:cs typeface="Arial" panose="020B0604020202020204" pitchFamily="34" charset="0"/>
            </a:endParaRPr>
          </a:p>
          <a:p>
            <a:pPr algn="ctr"/>
            <a:r>
              <a:rPr lang="en-GB" sz="2400" b="1" dirty="0">
                <a:solidFill>
                  <a:srgbClr val="462300"/>
                </a:solidFill>
                <a:latin typeface="Arial" panose="020B0604020202020204" pitchFamily="34" charset="0"/>
                <a:cs typeface="Arial" panose="020B0604020202020204" pitchFamily="34" charset="0"/>
              </a:rPr>
              <a:t>Ephesians</a:t>
            </a:r>
          </a:p>
          <a:p>
            <a:pPr algn="ctr"/>
            <a:r>
              <a:rPr lang="en-GB" sz="2400" b="1" dirty="0">
                <a:solidFill>
                  <a:srgbClr val="462300"/>
                </a:solidFill>
                <a:latin typeface="Arial" panose="020B0604020202020204" pitchFamily="34" charset="0"/>
                <a:cs typeface="Arial" panose="020B0604020202020204" pitchFamily="34" charset="0"/>
              </a:rPr>
              <a:t>4:3-6</a:t>
            </a:r>
          </a:p>
        </p:txBody>
      </p:sp>
      <p:sp>
        <p:nvSpPr>
          <p:cNvPr id="2" name="TextBox 1">
            <a:extLst>
              <a:ext uri="{FF2B5EF4-FFF2-40B4-BE49-F238E27FC236}">
                <a16:creationId xmlns:a16="http://schemas.microsoft.com/office/drawing/2014/main" id="{98ABDB19-462C-3567-F85B-DF3E1E6B45B3}"/>
              </a:ext>
            </a:extLst>
          </p:cNvPr>
          <p:cNvSpPr txBox="1"/>
          <p:nvPr/>
        </p:nvSpPr>
        <p:spPr>
          <a:xfrm>
            <a:off x="1787236" y="938719"/>
            <a:ext cx="10304359" cy="2708434"/>
          </a:xfrm>
          <a:prstGeom prst="rect">
            <a:avLst/>
          </a:prstGeom>
          <a:noFill/>
        </p:spPr>
        <p:txBody>
          <a:bodyPr wrap="square">
            <a:spAutoFit/>
          </a:bodyPr>
          <a:lstStyle/>
          <a:p>
            <a:pPr marL="685800" indent="-685800">
              <a:buFont typeface="Wingdings" panose="05000000000000000000" pitchFamily="2" charset="2"/>
              <a:buChar char="Ø"/>
            </a:pPr>
            <a:r>
              <a:rPr lang="en-GB" sz="4000" b="1" dirty="0">
                <a:solidFill>
                  <a:srgbClr val="462300"/>
                </a:solidFill>
                <a:latin typeface="Arial" panose="020B0604020202020204" pitchFamily="34" charset="0"/>
                <a:cs typeface="Arial" panose="020B0604020202020204" pitchFamily="34" charset="0"/>
              </a:rPr>
              <a:t>There is one Christian family (‘all’)…               </a:t>
            </a:r>
            <a:r>
              <a:rPr lang="en-GB" sz="4000" dirty="0">
                <a:solidFill>
                  <a:srgbClr val="462300"/>
                </a:solidFill>
                <a:latin typeface="Arial" panose="020B0604020202020204" pitchFamily="34" charset="0"/>
                <a:cs typeface="Arial" panose="020B0604020202020204" pitchFamily="34" charset="0"/>
              </a:rPr>
              <a:t>Because there is one God &amp; Father (vs.6)</a:t>
            </a:r>
          </a:p>
          <a:p>
            <a:endParaRPr lang="en-GB" sz="1000" dirty="0">
              <a:solidFill>
                <a:srgbClr val="462300"/>
              </a:solidFill>
              <a:latin typeface="Arial" panose="020B0604020202020204" pitchFamily="34" charset="0"/>
              <a:cs typeface="Arial" panose="020B0604020202020204" pitchFamily="34" charset="0"/>
            </a:endParaRPr>
          </a:p>
          <a:p>
            <a:pPr marL="1028700" lvl="1" indent="-571500">
              <a:buFont typeface="Wingdings" panose="05000000000000000000" pitchFamily="2" charset="2"/>
              <a:buChar char="Ø"/>
            </a:pPr>
            <a:r>
              <a:rPr lang="en-GB" sz="4000" b="1" dirty="0">
                <a:solidFill>
                  <a:srgbClr val="462300"/>
                </a:solidFill>
                <a:latin typeface="Arial" panose="020B0604020202020204" pitchFamily="34" charset="0"/>
                <a:cs typeface="Arial" panose="020B0604020202020204" pitchFamily="34" charset="0"/>
              </a:rPr>
              <a:t>One God</a:t>
            </a:r>
          </a:p>
          <a:p>
            <a:pPr marL="1028700" lvl="1" indent="-571500">
              <a:buFont typeface="Wingdings" panose="05000000000000000000" pitchFamily="2" charset="2"/>
              <a:buChar char="Ø"/>
            </a:pPr>
            <a:r>
              <a:rPr lang="en-GB" sz="4000" b="1" dirty="0">
                <a:solidFill>
                  <a:srgbClr val="462300"/>
                </a:solidFill>
                <a:latin typeface="Arial" panose="020B0604020202020204" pitchFamily="34" charset="0"/>
                <a:cs typeface="Arial" panose="020B0604020202020204" pitchFamily="34" charset="0"/>
              </a:rPr>
              <a:t>And Father</a:t>
            </a:r>
          </a:p>
        </p:txBody>
      </p:sp>
      <p:sp>
        <p:nvSpPr>
          <p:cNvPr id="5" name="TextBox 4">
            <a:extLst>
              <a:ext uri="{FF2B5EF4-FFF2-40B4-BE49-F238E27FC236}">
                <a16:creationId xmlns:a16="http://schemas.microsoft.com/office/drawing/2014/main" id="{22E49DDF-2B0F-D66E-9FB5-9AFBBB244DE0}"/>
              </a:ext>
            </a:extLst>
          </p:cNvPr>
          <p:cNvSpPr txBox="1"/>
          <p:nvPr/>
        </p:nvSpPr>
        <p:spPr>
          <a:xfrm>
            <a:off x="1787236" y="3615899"/>
            <a:ext cx="10225849" cy="3231654"/>
          </a:xfrm>
          <a:prstGeom prst="rect">
            <a:avLst/>
          </a:prstGeom>
          <a:noFill/>
        </p:spPr>
        <p:txBody>
          <a:bodyPr wrap="square">
            <a:spAutoFit/>
          </a:bodyPr>
          <a:lstStyle/>
          <a:p>
            <a:pPr algn="ctr"/>
            <a:r>
              <a:rPr lang="en-GB" sz="3400" dirty="0">
                <a:solidFill>
                  <a:srgbClr val="462300"/>
                </a:solidFill>
                <a:latin typeface="Arial" panose="020B0604020202020204" pitchFamily="34" charset="0"/>
                <a:cs typeface="Arial" panose="020B0604020202020204" pitchFamily="34" charset="0"/>
              </a:rPr>
              <a:t>‘Our Father in heaven, hallowed be your name, your kingdom come, your will be done, on earth as it is in heaven. </a:t>
            </a:r>
            <a:r>
              <a:rPr lang="en-GB" sz="3400" dirty="0">
                <a:solidFill>
                  <a:srgbClr val="462300"/>
                </a:solidFill>
                <a:effectLst>
                  <a:glow rad="139700">
                    <a:schemeClr val="accent4">
                      <a:satMod val="175000"/>
                      <a:alpha val="40000"/>
                    </a:schemeClr>
                  </a:glow>
                </a:effectLst>
                <a:latin typeface="Arial" panose="020B0604020202020204" pitchFamily="34" charset="0"/>
                <a:cs typeface="Arial" panose="020B0604020202020204" pitchFamily="34" charset="0"/>
              </a:rPr>
              <a:t>Give us today our daily bread. </a:t>
            </a:r>
            <a:r>
              <a:rPr lang="en-GB" sz="3400" dirty="0">
                <a:solidFill>
                  <a:srgbClr val="462300"/>
                </a:solidFill>
                <a:latin typeface="Arial" panose="020B0604020202020204" pitchFamily="34" charset="0"/>
                <a:cs typeface="Arial" panose="020B0604020202020204" pitchFamily="34" charset="0"/>
              </a:rPr>
              <a:t>And forgive us our debts, as we also have forgiven our debtors. And lead us not into temptation, but deliver us from the evil one.’  </a:t>
            </a:r>
            <a:r>
              <a:rPr lang="en-GB" sz="3200" b="1" dirty="0">
                <a:solidFill>
                  <a:srgbClr val="462300"/>
                </a:solidFill>
                <a:latin typeface="Arial" panose="020B0604020202020204" pitchFamily="34" charset="0"/>
                <a:cs typeface="Arial" panose="020B0604020202020204" pitchFamily="34" charset="0"/>
              </a:rPr>
              <a:t>Matthew 6:9-13</a:t>
            </a:r>
          </a:p>
        </p:txBody>
      </p:sp>
    </p:spTree>
    <p:extLst>
      <p:ext uri="{BB962C8B-B14F-4D97-AF65-F5344CB8AC3E}">
        <p14:creationId xmlns:p14="http://schemas.microsoft.com/office/powerpoint/2010/main" val="1368372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A7F9E42-6CC5-5AF8-9891-80658D71CE79}"/>
            </a:ext>
          </a:extLst>
        </p:cNvPr>
        <p:cNvGrpSpPr/>
        <p:nvPr/>
      </p:nvGrpSpPr>
      <p:grpSpPr>
        <a:xfrm>
          <a:off x="0" y="0"/>
          <a:ext cx="0" cy="0"/>
          <a:chOff x="0" y="0"/>
          <a:chExt cx="0" cy="0"/>
        </a:xfrm>
      </p:grpSpPr>
      <p:pic>
        <p:nvPicPr>
          <p:cNvPr id="3" name="Picture 2" descr="Shape&#10;&#10;Description automatically generated with low confidence">
            <a:extLst>
              <a:ext uri="{FF2B5EF4-FFF2-40B4-BE49-F238E27FC236}">
                <a16:creationId xmlns:a16="http://schemas.microsoft.com/office/drawing/2014/main" id="{C7BD7014-04D3-F24C-69CB-ED7E390CD09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7" name="TextBox 16">
            <a:extLst>
              <a:ext uri="{FF2B5EF4-FFF2-40B4-BE49-F238E27FC236}">
                <a16:creationId xmlns:a16="http://schemas.microsoft.com/office/drawing/2014/main" id="{8600359A-2D8F-FAA9-952E-55467BC3CFC1}"/>
              </a:ext>
            </a:extLst>
          </p:cNvPr>
          <p:cNvSpPr txBox="1"/>
          <p:nvPr/>
        </p:nvSpPr>
        <p:spPr>
          <a:xfrm>
            <a:off x="1708727" y="0"/>
            <a:ext cx="10483273" cy="900246"/>
          </a:xfrm>
          <a:prstGeom prst="rect">
            <a:avLst/>
          </a:prstGeom>
          <a:solidFill>
            <a:srgbClr val="361B00"/>
          </a:solidFill>
        </p:spPr>
        <p:txBody>
          <a:bodyPr wrap="square" rtlCol="0">
            <a:spAutoFit/>
          </a:bodyPr>
          <a:lstStyle/>
          <a:p>
            <a:pPr algn="ctr"/>
            <a:r>
              <a:rPr lang="en-GB" sz="5250" b="1" dirty="0">
                <a:solidFill>
                  <a:srgbClr val="FFE8D1"/>
                </a:solidFill>
                <a:latin typeface="Calibri Light" panose="020F0302020204030204" pitchFamily="34" charset="0"/>
                <a:cs typeface="Calibri Light" panose="020F0302020204030204" pitchFamily="34" charset="0"/>
              </a:rPr>
              <a:t>Christian unity comes from our God </a:t>
            </a:r>
            <a:r>
              <a:rPr lang="en-GB" sz="4000" b="1" dirty="0">
                <a:solidFill>
                  <a:srgbClr val="FFE8D1"/>
                </a:solidFill>
                <a:latin typeface="Calibri Light" panose="020F0302020204030204" pitchFamily="34" charset="0"/>
                <a:cs typeface="Calibri Light" panose="020F0302020204030204" pitchFamily="34" charset="0"/>
              </a:rPr>
              <a:t>(3)</a:t>
            </a:r>
          </a:p>
        </p:txBody>
      </p:sp>
      <p:sp>
        <p:nvSpPr>
          <p:cNvPr id="4" name="TextBox 3">
            <a:extLst>
              <a:ext uri="{FF2B5EF4-FFF2-40B4-BE49-F238E27FC236}">
                <a16:creationId xmlns:a16="http://schemas.microsoft.com/office/drawing/2014/main" id="{553BC2C1-D44B-964A-E450-51B81C87F54C}"/>
              </a:ext>
            </a:extLst>
          </p:cNvPr>
          <p:cNvSpPr txBox="1"/>
          <p:nvPr/>
        </p:nvSpPr>
        <p:spPr>
          <a:xfrm>
            <a:off x="-78509" y="86186"/>
            <a:ext cx="1787236" cy="2492990"/>
          </a:xfrm>
          <a:prstGeom prst="rect">
            <a:avLst/>
          </a:prstGeom>
          <a:noFill/>
        </p:spPr>
        <p:txBody>
          <a:bodyPr wrap="square">
            <a:spAutoFit/>
          </a:bodyPr>
          <a:lstStyle/>
          <a:p>
            <a:pPr algn="ctr"/>
            <a:r>
              <a:rPr lang="en-GB" sz="2400" b="1" dirty="0">
                <a:solidFill>
                  <a:srgbClr val="462300"/>
                </a:solidFill>
                <a:latin typeface="Arial" panose="020B0604020202020204" pitchFamily="34" charset="0"/>
                <a:cs typeface="Arial" panose="020B0604020202020204" pitchFamily="34" charset="0"/>
              </a:rPr>
              <a:t>The Walk </a:t>
            </a:r>
          </a:p>
          <a:p>
            <a:pPr algn="ctr"/>
            <a:r>
              <a:rPr lang="en-GB" sz="2400" b="1" dirty="0">
                <a:solidFill>
                  <a:srgbClr val="462300"/>
                </a:solidFill>
                <a:latin typeface="Arial" panose="020B0604020202020204" pitchFamily="34" charset="0"/>
                <a:cs typeface="Arial" panose="020B0604020202020204" pitchFamily="34" charset="0"/>
              </a:rPr>
              <a:t> of the Christian</a:t>
            </a:r>
          </a:p>
          <a:p>
            <a:pPr algn="ctr"/>
            <a:r>
              <a:rPr lang="en-GB" sz="2400" b="1" dirty="0">
                <a:solidFill>
                  <a:srgbClr val="462300"/>
                </a:solidFill>
                <a:latin typeface="Arial" panose="020B0604020202020204" pitchFamily="34" charset="0"/>
                <a:cs typeface="Arial" panose="020B0604020202020204" pitchFamily="34" charset="0"/>
              </a:rPr>
              <a:t>(Part 5)</a:t>
            </a:r>
          </a:p>
          <a:p>
            <a:pPr algn="ctr"/>
            <a:endParaRPr lang="en-GB" sz="1200" b="1" dirty="0">
              <a:solidFill>
                <a:srgbClr val="462300"/>
              </a:solidFill>
              <a:latin typeface="Arial" panose="020B0604020202020204" pitchFamily="34" charset="0"/>
              <a:cs typeface="Arial" panose="020B0604020202020204" pitchFamily="34" charset="0"/>
            </a:endParaRPr>
          </a:p>
          <a:p>
            <a:pPr algn="ctr"/>
            <a:r>
              <a:rPr lang="en-GB" sz="2400" b="1" dirty="0">
                <a:solidFill>
                  <a:srgbClr val="462300"/>
                </a:solidFill>
                <a:latin typeface="Arial" panose="020B0604020202020204" pitchFamily="34" charset="0"/>
                <a:cs typeface="Arial" panose="020B0604020202020204" pitchFamily="34" charset="0"/>
              </a:rPr>
              <a:t>Ephesians</a:t>
            </a:r>
          </a:p>
          <a:p>
            <a:pPr algn="ctr"/>
            <a:r>
              <a:rPr lang="en-GB" sz="2400" b="1" dirty="0">
                <a:solidFill>
                  <a:srgbClr val="462300"/>
                </a:solidFill>
                <a:latin typeface="Arial" panose="020B0604020202020204" pitchFamily="34" charset="0"/>
                <a:cs typeface="Arial" panose="020B0604020202020204" pitchFamily="34" charset="0"/>
              </a:rPr>
              <a:t>4:3-6</a:t>
            </a:r>
          </a:p>
        </p:txBody>
      </p:sp>
      <p:sp>
        <p:nvSpPr>
          <p:cNvPr id="2" name="TextBox 1">
            <a:extLst>
              <a:ext uri="{FF2B5EF4-FFF2-40B4-BE49-F238E27FC236}">
                <a16:creationId xmlns:a16="http://schemas.microsoft.com/office/drawing/2014/main" id="{98ABDB19-462C-3567-F85B-DF3E1E6B45B3}"/>
              </a:ext>
            </a:extLst>
          </p:cNvPr>
          <p:cNvSpPr txBox="1"/>
          <p:nvPr/>
        </p:nvSpPr>
        <p:spPr>
          <a:xfrm>
            <a:off x="1787236" y="938719"/>
            <a:ext cx="10304359" cy="2708434"/>
          </a:xfrm>
          <a:prstGeom prst="rect">
            <a:avLst/>
          </a:prstGeom>
          <a:noFill/>
        </p:spPr>
        <p:txBody>
          <a:bodyPr wrap="square">
            <a:spAutoFit/>
          </a:bodyPr>
          <a:lstStyle/>
          <a:p>
            <a:pPr marL="685800" indent="-685800">
              <a:buFont typeface="Wingdings" panose="05000000000000000000" pitchFamily="2" charset="2"/>
              <a:buChar char="Ø"/>
            </a:pPr>
            <a:r>
              <a:rPr lang="en-GB" sz="4000" b="1" dirty="0">
                <a:solidFill>
                  <a:srgbClr val="462300"/>
                </a:solidFill>
                <a:latin typeface="Arial" panose="020B0604020202020204" pitchFamily="34" charset="0"/>
                <a:cs typeface="Arial" panose="020B0604020202020204" pitchFamily="34" charset="0"/>
              </a:rPr>
              <a:t>There is one Christian family (‘all’)…               </a:t>
            </a:r>
            <a:r>
              <a:rPr lang="en-GB" sz="4000" dirty="0">
                <a:solidFill>
                  <a:srgbClr val="462300"/>
                </a:solidFill>
                <a:latin typeface="Arial" panose="020B0604020202020204" pitchFamily="34" charset="0"/>
                <a:cs typeface="Arial" panose="020B0604020202020204" pitchFamily="34" charset="0"/>
              </a:rPr>
              <a:t>Because there is one God &amp; Father (vs.6)</a:t>
            </a:r>
          </a:p>
          <a:p>
            <a:endParaRPr lang="en-GB" sz="1000" dirty="0">
              <a:solidFill>
                <a:srgbClr val="462300"/>
              </a:solidFill>
              <a:latin typeface="Arial" panose="020B0604020202020204" pitchFamily="34" charset="0"/>
              <a:cs typeface="Arial" panose="020B0604020202020204" pitchFamily="34" charset="0"/>
            </a:endParaRPr>
          </a:p>
          <a:p>
            <a:pPr marL="1028700" lvl="1" indent="-571500">
              <a:buFont typeface="Wingdings" panose="05000000000000000000" pitchFamily="2" charset="2"/>
              <a:buChar char="Ø"/>
            </a:pPr>
            <a:r>
              <a:rPr lang="en-GB" sz="4000" b="1" dirty="0">
                <a:solidFill>
                  <a:srgbClr val="462300"/>
                </a:solidFill>
                <a:latin typeface="Arial" panose="020B0604020202020204" pitchFamily="34" charset="0"/>
                <a:cs typeface="Arial" panose="020B0604020202020204" pitchFamily="34" charset="0"/>
              </a:rPr>
              <a:t>One God</a:t>
            </a:r>
          </a:p>
          <a:p>
            <a:pPr marL="1028700" lvl="1" indent="-571500">
              <a:buFont typeface="Wingdings" panose="05000000000000000000" pitchFamily="2" charset="2"/>
              <a:buChar char="Ø"/>
            </a:pPr>
            <a:r>
              <a:rPr lang="en-GB" sz="4000" b="1" dirty="0">
                <a:solidFill>
                  <a:srgbClr val="462300"/>
                </a:solidFill>
                <a:latin typeface="Arial" panose="020B0604020202020204" pitchFamily="34" charset="0"/>
                <a:cs typeface="Arial" panose="020B0604020202020204" pitchFamily="34" charset="0"/>
              </a:rPr>
              <a:t>And Father</a:t>
            </a:r>
          </a:p>
        </p:txBody>
      </p:sp>
      <p:sp>
        <p:nvSpPr>
          <p:cNvPr id="5" name="TextBox 4">
            <a:extLst>
              <a:ext uri="{FF2B5EF4-FFF2-40B4-BE49-F238E27FC236}">
                <a16:creationId xmlns:a16="http://schemas.microsoft.com/office/drawing/2014/main" id="{22E49DDF-2B0F-D66E-9FB5-9AFBBB244DE0}"/>
              </a:ext>
            </a:extLst>
          </p:cNvPr>
          <p:cNvSpPr txBox="1"/>
          <p:nvPr/>
        </p:nvSpPr>
        <p:spPr>
          <a:xfrm>
            <a:off x="1787236" y="3615899"/>
            <a:ext cx="10225849" cy="3231654"/>
          </a:xfrm>
          <a:prstGeom prst="rect">
            <a:avLst/>
          </a:prstGeom>
          <a:noFill/>
        </p:spPr>
        <p:txBody>
          <a:bodyPr wrap="square">
            <a:spAutoFit/>
          </a:bodyPr>
          <a:lstStyle/>
          <a:p>
            <a:pPr algn="ctr"/>
            <a:r>
              <a:rPr lang="en-GB" sz="3400" dirty="0">
                <a:solidFill>
                  <a:srgbClr val="462300"/>
                </a:solidFill>
                <a:latin typeface="Arial" panose="020B0604020202020204" pitchFamily="34" charset="0"/>
                <a:cs typeface="Arial" panose="020B0604020202020204" pitchFamily="34" charset="0"/>
              </a:rPr>
              <a:t>‘Our Father in heaven, hallowed be your name, your kingdom come, your will be done, on earth as it is in heaven. Give us today our daily bread. </a:t>
            </a:r>
            <a:r>
              <a:rPr lang="en-GB" sz="3400" dirty="0">
                <a:solidFill>
                  <a:srgbClr val="462300"/>
                </a:solidFill>
                <a:effectLst>
                  <a:glow rad="139700">
                    <a:schemeClr val="accent4">
                      <a:satMod val="175000"/>
                      <a:alpha val="40000"/>
                    </a:schemeClr>
                  </a:glow>
                </a:effectLst>
                <a:latin typeface="Arial" panose="020B0604020202020204" pitchFamily="34" charset="0"/>
                <a:cs typeface="Arial" panose="020B0604020202020204" pitchFamily="34" charset="0"/>
              </a:rPr>
              <a:t>And forgive us our debts, as we also have forgiven our debtors.</a:t>
            </a:r>
            <a:r>
              <a:rPr lang="en-GB" sz="3400" dirty="0">
                <a:solidFill>
                  <a:srgbClr val="462300"/>
                </a:solidFill>
                <a:latin typeface="Arial" panose="020B0604020202020204" pitchFamily="34" charset="0"/>
                <a:cs typeface="Arial" panose="020B0604020202020204" pitchFamily="34" charset="0"/>
              </a:rPr>
              <a:t> And lead us not into temptation, but deliver us from the evil one.’  </a:t>
            </a:r>
            <a:r>
              <a:rPr lang="en-GB" sz="3200" b="1" dirty="0">
                <a:solidFill>
                  <a:srgbClr val="462300"/>
                </a:solidFill>
                <a:latin typeface="Arial" panose="020B0604020202020204" pitchFamily="34" charset="0"/>
                <a:cs typeface="Arial" panose="020B0604020202020204" pitchFamily="34" charset="0"/>
              </a:rPr>
              <a:t>Matthew 6:9-13</a:t>
            </a:r>
          </a:p>
        </p:txBody>
      </p:sp>
    </p:spTree>
    <p:extLst>
      <p:ext uri="{BB962C8B-B14F-4D97-AF65-F5344CB8AC3E}">
        <p14:creationId xmlns:p14="http://schemas.microsoft.com/office/powerpoint/2010/main" val="286314696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A7F9E42-6CC5-5AF8-9891-80658D71CE79}"/>
            </a:ext>
          </a:extLst>
        </p:cNvPr>
        <p:cNvGrpSpPr/>
        <p:nvPr/>
      </p:nvGrpSpPr>
      <p:grpSpPr>
        <a:xfrm>
          <a:off x="0" y="0"/>
          <a:ext cx="0" cy="0"/>
          <a:chOff x="0" y="0"/>
          <a:chExt cx="0" cy="0"/>
        </a:xfrm>
      </p:grpSpPr>
      <p:pic>
        <p:nvPicPr>
          <p:cNvPr id="3" name="Picture 2" descr="Shape&#10;&#10;Description automatically generated with low confidence">
            <a:extLst>
              <a:ext uri="{FF2B5EF4-FFF2-40B4-BE49-F238E27FC236}">
                <a16:creationId xmlns:a16="http://schemas.microsoft.com/office/drawing/2014/main" id="{C7BD7014-04D3-F24C-69CB-ED7E390CD09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7" name="TextBox 16">
            <a:extLst>
              <a:ext uri="{FF2B5EF4-FFF2-40B4-BE49-F238E27FC236}">
                <a16:creationId xmlns:a16="http://schemas.microsoft.com/office/drawing/2014/main" id="{8600359A-2D8F-FAA9-952E-55467BC3CFC1}"/>
              </a:ext>
            </a:extLst>
          </p:cNvPr>
          <p:cNvSpPr txBox="1"/>
          <p:nvPr/>
        </p:nvSpPr>
        <p:spPr>
          <a:xfrm>
            <a:off x="1708727" y="0"/>
            <a:ext cx="10483273" cy="900246"/>
          </a:xfrm>
          <a:prstGeom prst="rect">
            <a:avLst/>
          </a:prstGeom>
          <a:solidFill>
            <a:srgbClr val="361B00"/>
          </a:solidFill>
        </p:spPr>
        <p:txBody>
          <a:bodyPr wrap="square" rtlCol="0">
            <a:spAutoFit/>
          </a:bodyPr>
          <a:lstStyle/>
          <a:p>
            <a:pPr algn="ctr"/>
            <a:r>
              <a:rPr lang="en-GB" sz="5250" b="1" dirty="0">
                <a:solidFill>
                  <a:srgbClr val="FFE8D1"/>
                </a:solidFill>
                <a:latin typeface="Calibri Light" panose="020F0302020204030204" pitchFamily="34" charset="0"/>
                <a:cs typeface="Calibri Light" panose="020F0302020204030204" pitchFamily="34" charset="0"/>
              </a:rPr>
              <a:t>Christian unity comes from our God </a:t>
            </a:r>
            <a:r>
              <a:rPr lang="en-GB" sz="4000" b="1" dirty="0">
                <a:solidFill>
                  <a:srgbClr val="FFE8D1"/>
                </a:solidFill>
                <a:latin typeface="Calibri Light" panose="020F0302020204030204" pitchFamily="34" charset="0"/>
                <a:cs typeface="Calibri Light" panose="020F0302020204030204" pitchFamily="34" charset="0"/>
              </a:rPr>
              <a:t>(3)</a:t>
            </a:r>
          </a:p>
        </p:txBody>
      </p:sp>
      <p:sp>
        <p:nvSpPr>
          <p:cNvPr id="4" name="TextBox 3">
            <a:extLst>
              <a:ext uri="{FF2B5EF4-FFF2-40B4-BE49-F238E27FC236}">
                <a16:creationId xmlns:a16="http://schemas.microsoft.com/office/drawing/2014/main" id="{553BC2C1-D44B-964A-E450-51B81C87F54C}"/>
              </a:ext>
            </a:extLst>
          </p:cNvPr>
          <p:cNvSpPr txBox="1"/>
          <p:nvPr/>
        </p:nvSpPr>
        <p:spPr>
          <a:xfrm>
            <a:off x="-78509" y="86186"/>
            <a:ext cx="1787236" cy="2492990"/>
          </a:xfrm>
          <a:prstGeom prst="rect">
            <a:avLst/>
          </a:prstGeom>
          <a:noFill/>
        </p:spPr>
        <p:txBody>
          <a:bodyPr wrap="square">
            <a:spAutoFit/>
          </a:bodyPr>
          <a:lstStyle/>
          <a:p>
            <a:pPr algn="ctr"/>
            <a:r>
              <a:rPr lang="en-GB" sz="2400" b="1" dirty="0">
                <a:solidFill>
                  <a:srgbClr val="462300"/>
                </a:solidFill>
                <a:latin typeface="Arial" panose="020B0604020202020204" pitchFamily="34" charset="0"/>
                <a:cs typeface="Arial" panose="020B0604020202020204" pitchFamily="34" charset="0"/>
              </a:rPr>
              <a:t>The Walk </a:t>
            </a:r>
          </a:p>
          <a:p>
            <a:pPr algn="ctr"/>
            <a:r>
              <a:rPr lang="en-GB" sz="2400" b="1" dirty="0">
                <a:solidFill>
                  <a:srgbClr val="462300"/>
                </a:solidFill>
                <a:latin typeface="Arial" panose="020B0604020202020204" pitchFamily="34" charset="0"/>
                <a:cs typeface="Arial" panose="020B0604020202020204" pitchFamily="34" charset="0"/>
              </a:rPr>
              <a:t> of the Christian</a:t>
            </a:r>
          </a:p>
          <a:p>
            <a:pPr algn="ctr"/>
            <a:r>
              <a:rPr lang="en-GB" sz="2400" b="1" dirty="0">
                <a:solidFill>
                  <a:srgbClr val="462300"/>
                </a:solidFill>
                <a:latin typeface="Arial" panose="020B0604020202020204" pitchFamily="34" charset="0"/>
                <a:cs typeface="Arial" panose="020B0604020202020204" pitchFamily="34" charset="0"/>
              </a:rPr>
              <a:t>(Part 5)</a:t>
            </a:r>
          </a:p>
          <a:p>
            <a:pPr algn="ctr"/>
            <a:endParaRPr lang="en-GB" sz="1200" b="1" dirty="0">
              <a:solidFill>
                <a:srgbClr val="462300"/>
              </a:solidFill>
              <a:latin typeface="Arial" panose="020B0604020202020204" pitchFamily="34" charset="0"/>
              <a:cs typeface="Arial" panose="020B0604020202020204" pitchFamily="34" charset="0"/>
            </a:endParaRPr>
          </a:p>
          <a:p>
            <a:pPr algn="ctr"/>
            <a:r>
              <a:rPr lang="en-GB" sz="2400" b="1" dirty="0">
                <a:solidFill>
                  <a:srgbClr val="462300"/>
                </a:solidFill>
                <a:latin typeface="Arial" panose="020B0604020202020204" pitchFamily="34" charset="0"/>
                <a:cs typeface="Arial" panose="020B0604020202020204" pitchFamily="34" charset="0"/>
              </a:rPr>
              <a:t>Ephesians</a:t>
            </a:r>
          </a:p>
          <a:p>
            <a:pPr algn="ctr"/>
            <a:r>
              <a:rPr lang="en-GB" sz="2400" b="1" dirty="0">
                <a:solidFill>
                  <a:srgbClr val="462300"/>
                </a:solidFill>
                <a:latin typeface="Arial" panose="020B0604020202020204" pitchFamily="34" charset="0"/>
                <a:cs typeface="Arial" panose="020B0604020202020204" pitchFamily="34" charset="0"/>
              </a:rPr>
              <a:t>4:3-6</a:t>
            </a:r>
          </a:p>
        </p:txBody>
      </p:sp>
      <p:sp>
        <p:nvSpPr>
          <p:cNvPr id="2" name="TextBox 1">
            <a:extLst>
              <a:ext uri="{FF2B5EF4-FFF2-40B4-BE49-F238E27FC236}">
                <a16:creationId xmlns:a16="http://schemas.microsoft.com/office/drawing/2014/main" id="{98ABDB19-462C-3567-F85B-DF3E1E6B45B3}"/>
              </a:ext>
            </a:extLst>
          </p:cNvPr>
          <p:cNvSpPr txBox="1"/>
          <p:nvPr/>
        </p:nvSpPr>
        <p:spPr>
          <a:xfrm>
            <a:off x="1787236" y="938719"/>
            <a:ext cx="10304359" cy="2708434"/>
          </a:xfrm>
          <a:prstGeom prst="rect">
            <a:avLst/>
          </a:prstGeom>
          <a:noFill/>
        </p:spPr>
        <p:txBody>
          <a:bodyPr wrap="square">
            <a:spAutoFit/>
          </a:bodyPr>
          <a:lstStyle/>
          <a:p>
            <a:pPr marL="685800" indent="-685800">
              <a:buFont typeface="Wingdings" panose="05000000000000000000" pitchFamily="2" charset="2"/>
              <a:buChar char="Ø"/>
            </a:pPr>
            <a:r>
              <a:rPr lang="en-GB" sz="4000" b="1" dirty="0">
                <a:solidFill>
                  <a:srgbClr val="462300"/>
                </a:solidFill>
                <a:latin typeface="Arial" panose="020B0604020202020204" pitchFamily="34" charset="0"/>
                <a:cs typeface="Arial" panose="020B0604020202020204" pitchFamily="34" charset="0"/>
              </a:rPr>
              <a:t>There is one Christian family (‘all’)…               </a:t>
            </a:r>
            <a:r>
              <a:rPr lang="en-GB" sz="4000" dirty="0">
                <a:solidFill>
                  <a:srgbClr val="462300"/>
                </a:solidFill>
                <a:latin typeface="Arial" panose="020B0604020202020204" pitchFamily="34" charset="0"/>
                <a:cs typeface="Arial" panose="020B0604020202020204" pitchFamily="34" charset="0"/>
              </a:rPr>
              <a:t>Because there is one God &amp; Father (vs.6)</a:t>
            </a:r>
          </a:p>
          <a:p>
            <a:endParaRPr lang="en-GB" sz="1000" dirty="0">
              <a:solidFill>
                <a:srgbClr val="462300"/>
              </a:solidFill>
              <a:latin typeface="Arial" panose="020B0604020202020204" pitchFamily="34" charset="0"/>
              <a:cs typeface="Arial" panose="020B0604020202020204" pitchFamily="34" charset="0"/>
            </a:endParaRPr>
          </a:p>
          <a:p>
            <a:pPr marL="1028700" lvl="1" indent="-571500">
              <a:buFont typeface="Wingdings" panose="05000000000000000000" pitchFamily="2" charset="2"/>
              <a:buChar char="Ø"/>
            </a:pPr>
            <a:r>
              <a:rPr lang="en-GB" sz="4000" b="1" dirty="0">
                <a:solidFill>
                  <a:srgbClr val="462300"/>
                </a:solidFill>
                <a:latin typeface="Arial" panose="020B0604020202020204" pitchFamily="34" charset="0"/>
                <a:cs typeface="Arial" panose="020B0604020202020204" pitchFamily="34" charset="0"/>
              </a:rPr>
              <a:t>One God</a:t>
            </a:r>
          </a:p>
          <a:p>
            <a:pPr marL="1028700" lvl="1" indent="-571500">
              <a:buFont typeface="Wingdings" panose="05000000000000000000" pitchFamily="2" charset="2"/>
              <a:buChar char="Ø"/>
            </a:pPr>
            <a:r>
              <a:rPr lang="en-GB" sz="4000" b="1" dirty="0">
                <a:solidFill>
                  <a:srgbClr val="462300"/>
                </a:solidFill>
                <a:latin typeface="Arial" panose="020B0604020202020204" pitchFamily="34" charset="0"/>
                <a:cs typeface="Arial" panose="020B0604020202020204" pitchFamily="34" charset="0"/>
              </a:rPr>
              <a:t>And Father</a:t>
            </a:r>
          </a:p>
        </p:txBody>
      </p:sp>
      <p:sp>
        <p:nvSpPr>
          <p:cNvPr id="5" name="TextBox 4">
            <a:extLst>
              <a:ext uri="{FF2B5EF4-FFF2-40B4-BE49-F238E27FC236}">
                <a16:creationId xmlns:a16="http://schemas.microsoft.com/office/drawing/2014/main" id="{22E49DDF-2B0F-D66E-9FB5-9AFBBB244DE0}"/>
              </a:ext>
            </a:extLst>
          </p:cNvPr>
          <p:cNvSpPr txBox="1"/>
          <p:nvPr/>
        </p:nvSpPr>
        <p:spPr>
          <a:xfrm>
            <a:off x="1787236" y="3615899"/>
            <a:ext cx="10225849" cy="3231654"/>
          </a:xfrm>
          <a:prstGeom prst="rect">
            <a:avLst/>
          </a:prstGeom>
          <a:noFill/>
        </p:spPr>
        <p:txBody>
          <a:bodyPr wrap="square">
            <a:spAutoFit/>
          </a:bodyPr>
          <a:lstStyle/>
          <a:p>
            <a:pPr algn="ctr"/>
            <a:r>
              <a:rPr lang="en-GB" sz="3400" dirty="0">
                <a:solidFill>
                  <a:srgbClr val="462300"/>
                </a:solidFill>
                <a:latin typeface="Arial" panose="020B0604020202020204" pitchFamily="34" charset="0"/>
                <a:cs typeface="Arial" panose="020B0604020202020204" pitchFamily="34" charset="0"/>
              </a:rPr>
              <a:t>‘Our Father in heaven, hallowed be your name, your kingdom come, your will be done, on earth as it is in heaven. Give us today our daily bread. And forgive us our debts, as we also have forgiven our debtors. </a:t>
            </a:r>
            <a:r>
              <a:rPr lang="en-GB" sz="3400" dirty="0">
                <a:solidFill>
                  <a:srgbClr val="462300"/>
                </a:solidFill>
                <a:effectLst>
                  <a:glow rad="139700">
                    <a:schemeClr val="accent4">
                      <a:satMod val="175000"/>
                      <a:alpha val="40000"/>
                    </a:schemeClr>
                  </a:glow>
                </a:effectLst>
                <a:latin typeface="Arial" panose="020B0604020202020204" pitchFamily="34" charset="0"/>
                <a:cs typeface="Arial" panose="020B0604020202020204" pitchFamily="34" charset="0"/>
              </a:rPr>
              <a:t>And lead us not into temptation, but deliver us from the evil one.’</a:t>
            </a:r>
            <a:r>
              <a:rPr lang="en-GB" sz="3400" dirty="0">
                <a:solidFill>
                  <a:srgbClr val="462300"/>
                </a:solidFill>
                <a:latin typeface="Arial" panose="020B0604020202020204" pitchFamily="34" charset="0"/>
                <a:cs typeface="Arial" panose="020B0604020202020204" pitchFamily="34" charset="0"/>
              </a:rPr>
              <a:t>  </a:t>
            </a:r>
            <a:r>
              <a:rPr lang="en-GB" sz="3200" b="1" dirty="0">
                <a:solidFill>
                  <a:srgbClr val="462300"/>
                </a:solidFill>
                <a:latin typeface="Arial" panose="020B0604020202020204" pitchFamily="34" charset="0"/>
                <a:cs typeface="Arial" panose="020B0604020202020204" pitchFamily="34" charset="0"/>
              </a:rPr>
              <a:t>Matthew 6:9-13</a:t>
            </a:r>
          </a:p>
        </p:txBody>
      </p:sp>
    </p:spTree>
    <p:extLst>
      <p:ext uri="{BB962C8B-B14F-4D97-AF65-F5344CB8AC3E}">
        <p14:creationId xmlns:p14="http://schemas.microsoft.com/office/powerpoint/2010/main" val="2115173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A7F9E42-6CC5-5AF8-9891-80658D71CE79}"/>
            </a:ext>
          </a:extLst>
        </p:cNvPr>
        <p:cNvGrpSpPr/>
        <p:nvPr/>
      </p:nvGrpSpPr>
      <p:grpSpPr>
        <a:xfrm>
          <a:off x="0" y="0"/>
          <a:ext cx="0" cy="0"/>
          <a:chOff x="0" y="0"/>
          <a:chExt cx="0" cy="0"/>
        </a:xfrm>
      </p:grpSpPr>
      <p:pic>
        <p:nvPicPr>
          <p:cNvPr id="3" name="Picture 2" descr="Shape&#10;&#10;Description automatically generated with low confidence">
            <a:extLst>
              <a:ext uri="{FF2B5EF4-FFF2-40B4-BE49-F238E27FC236}">
                <a16:creationId xmlns:a16="http://schemas.microsoft.com/office/drawing/2014/main" id="{C7BD7014-04D3-F24C-69CB-ED7E390CD09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7" name="TextBox 16">
            <a:extLst>
              <a:ext uri="{FF2B5EF4-FFF2-40B4-BE49-F238E27FC236}">
                <a16:creationId xmlns:a16="http://schemas.microsoft.com/office/drawing/2014/main" id="{8600359A-2D8F-FAA9-952E-55467BC3CFC1}"/>
              </a:ext>
            </a:extLst>
          </p:cNvPr>
          <p:cNvSpPr txBox="1"/>
          <p:nvPr/>
        </p:nvSpPr>
        <p:spPr>
          <a:xfrm>
            <a:off x="1708727" y="0"/>
            <a:ext cx="10483273" cy="900246"/>
          </a:xfrm>
          <a:prstGeom prst="rect">
            <a:avLst/>
          </a:prstGeom>
          <a:solidFill>
            <a:srgbClr val="361B00"/>
          </a:solidFill>
        </p:spPr>
        <p:txBody>
          <a:bodyPr wrap="square" rtlCol="0">
            <a:spAutoFit/>
          </a:bodyPr>
          <a:lstStyle/>
          <a:p>
            <a:pPr algn="ctr"/>
            <a:r>
              <a:rPr lang="en-GB" sz="5250" b="1" dirty="0">
                <a:solidFill>
                  <a:srgbClr val="FFE8D1"/>
                </a:solidFill>
                <a:latin typeface="Calibri Light" panose="020F0302020204030204" pitchFamily="34" charset="0"/>
                <a:cs typeface="Calibri Light" panose="020F0302020204030204" pitchFamily="34" charset="0"/>
              </a:rPr>
              <a:t>Christian unity comes from our God </a:t>
            </a:r>
            <a:r>
              <a:rPr lang="en-GB" sz="4000" b="1" dirty="0">
                <a:solidFill>
                  <a:srgbClr val="FFE8D1"/>
                </a:solidFill>
                <a:latin typeface="Calibri Light" panose="020F0302020204030204" pitchFamily="34" charset="0"/>
                <a:cs typeface="Calibri Light" panose="020F0302020204030204" pitchFamily="34" charset="0"/>
              </a:rPr>
              <a:t>(3)</a:t>
            </a:r>
          </a:p>
        </p:txBody>
      </p:sp>
      <p:sp>
        <p:nvSpPr>
          <p:cNvPr id="4" name="TextBox 3">
            <a:extLst>
              <a:ext uri="{FF2B5EF4-FFF2-40B4-BE49-F238E27FC236}">
                <a16:creationId xmlns:a16="http://schemas.microsoft.com/office/drawing/2014/main" id="{553BC2C1-D44B-964A-E450-51B81C87F54C}"/>
              </a:ext>
            </a:extLst>
          </p:cNvPr>
          <p:cNvSpPr txBox="1"/>
          <p:nvPr/>
        </p:nvSpPr>
        <p:spPr>
          <a:xfrm>
            <a:off x="-78509" y="86186"/>
            <a:ext cx="1787236" cy="2492990"/>
          </a:xfrm>
          <a:prstGeom prst="rect">
            <a:avLst/>
          </a:prstGeom>
          <a:noFill/>
        </p:spPr>
        <p:txBody>
          <a:bodyPr wrap="square">
            <a:spAutoFit/>
          </a:bodyPr>
          <a:lstStyle/>
          <a:p>
            <a:pPr algn="ctr"/>
            <a:r>
              <a:rPr lang="en-GB" sz="2400" b="1" dirty="0">
                <a:solidFill>
                  <a:srgbClr val="462300"/>
                </a:solidFill>
                <a:latin typeface="Arial" panose="020B0604020202020204" pitchFamily="34" charset="0"/>
                <a:cs typeface="Arial" panose="020B0604020202020204" pitchFamily="34" charset="0"/>
              </a:rPr>
              <a:t>The Walk </a:t>
            </a:r>
          </a:p>
          <a:p>
            <a:pPr algn="ctr"/>
            <a:r>
              <a:rPr lang="en-GB" sz="2400" b="1" dirty="0">
                <a:solidFill>
                  <a:srgbClr val="462300"/>
                </a:solidFill>
                <a:latin typeface="Arial" panose="020B0604020202020204" pitchFamily="34" charset="0"/>
                <a:cs typeface="Arial" panose="020B0604020202020204" pitchFamily="34" charset="0"/>
              </a:rPr>
              <a:t> of the Christian</a:t>
            </a:r>
          </a:p>
          <a:p>
            <a:pPr algn="ctr"/>
            <a:r>
              <a:rPr lang="en-GB" sz="2400" b="1" dirty="0">
                <a:solidFill>
                  <a:srgbClr val="462300"/>
                </a:solidFill>
                <a:latin typeface="Arial" panose="020B0604020202020204" pitchFamily="34" charset="0"/>
                <a:cs typeface="Arial" panose="020B0604020202020204" pitchFamily="34" charset="0"/>
              </a:rPr>
              <a:t>(Part 5)</a:t>
            </a:r>
          </a:p>
          <a:p>
            <a:pPr algn="ctr"/>
            <a:endParaRPr lang="en-GB" sz="1200" b="1" dirty="0">
              <a:solidFill>
                <a:srgbClr val="462300"/>
              </a:solidFill>
              <a:latin typeface="Arial" panose="020B0604020202020204" pitchFamily="34" charset="0"/>
              <a:cs typeface="Arial" panose="020B0604020202020204" pitchFamily="34" charset="0"/>
            </a:endParaRPr>
          </a:p>
          <a:p>
            <a:pPr algn="ctr"/>
            <a:r>
              <a:rPr lang="en-GB" sz="2400" b="1" dirty="0">
                <a:solidFill>
                  <a:srgbClr val="462300"/>
                </a:solidFill>
                <a:latin typeface="Arial" panose="020B0604020202020204" pitchFamily="34" charset="0"/>
                <a:cs typeface="Arial" panose="020B0604020202020204" pitchFamily="34" charset="0"/>
              </a:rPr>
              <a:t>Ephesians</a:t>
            </a:r>
          </a:p>
          <a:p>
            <a:pPr algn="ctr"/>
            <a:r>
              <a:rPr lang="en-GB" sz="2400" b="1" dirty="0">
                <a:solidFill>
                  <a:srgbClr val="462300"/>
                </a:solidFill>
                <a:latin typeface="Arial" panose="020B0604020202020204" pitchFamily="34" charset="0"/>
                <a:cs typeface="Arial" panose="020B0604020202020204" pitchFamily="34" charset="0"/>
              </a:rPr>
              <a:t>4:3-6</a:t>
            </a:r>
          </a:p>
        </p:txBody>
      </p:sp>
      <p:sp>
        <p:nvSpPr>
          <p:cNvPr id="2" name="TextBox 1">
            <a:extLst>
              <a:ext uri="{FF2B5EF4-FFF2-40B4-BE49-F238E27FC236}">
                <a16:creationId xmlns:a16="http://schemas.microsoft.com/office/drawing/2014/main" id="{98ABDB19-462C-3567-F85B-DF3E1E6B45B3}"/>
              </a:ext>
            </a:extLst>
          </p:cNvPr>
          <p:cNvSpPr txBox="1"/>
          <p:nvPr/>
        </p:nvSpPr>
        <p:spPr>
          <a:xfrm>
            <a:off x="1787236" y="938719"/>
            <a:ext cx="10304359" cy="2708434"/>
          </a:xfrm>
          <a:prstGeom prst="rect">
            <a:avLst/>
          </a:prstGeom>
          <a:noFill/>
        </p:spPr>
        <p:txBody>
          <a:bodyPr wrap="square">
            <a:spAutoFit/>
          </a:bodyPr>
          <a:lstStyle/>
          <a:p>
            <a:pPr marL="685800" indent="-685800">
              <a:buFont typeface="Wingdings" panose="05000000000000000000" pitchFamily="2" charset="2"/>
              <a:buChar char="Ø"/>
            </a:pPr>
            <a:r>
              <a:rPr lang="en-GB" sz="4000" b="1" dirty="0">
                <a:solidFill>
                  <a:srgbClr val="462300"/>
                </a:solidFill>
                <a:latin typeface="Arial" panose="020B0604020202020204" pitchFamily="34" charset="0"/>
                <a:cs typeface="Arial" panose="020B0604020202020204" pitchFamily="34" charset="0"/>
              </a:rPr>
              <a:t>There is one Christian family (‘all’)…               </a:t>
            </a:r>
            <a:r>
              <a:rPr lang="en-GB" sz="4000" dirty="0">
                <a:solidFill>
                  <a:srgbClr val="462300"/>
                </a:solidFill>
                <a:latin typeface="Arial" panose="020B0604020202020204" pitchFamily="34" charset="0"/>
                <a:cs typeface="Arial" panose="020B0604020202020204" pitchFamily="34" charset="0"/>
              </a:rPr>
              <a:t>Because there is one God &amp; Father (vs.6)</a:t>
            </a:r>
          </a:p>
          <a:p>
            <a:endParaRPr lang="en-GB" sz="1000" dirty="0">
              <a:solidFill>
                <a:srgbClr val="462300"/>
              </a:solidFill>
              <a:latin typeface="Arial" panose="020B0604020202020204" pitchFamily="34" charset="0"/>
              <a:cs typeface="Arial" panose="020B0604020202020204" pitchFamily="34" charset="0"/>
            </a:endParaRPr>
          </a:p>
          <a:p>
            <a:pPr marL="1028700" lvl="1" indent="-571500">
              <a:buFont typeface="Wingdings" panose="05000000000000000000" pitchFamily="2" charset="2"/>
              <a:buChar char="Ø"/>
            </a:pPr>
            <a:r>
              <a:rPr lang="en-GB" sz="4000" b="1" dirty="0">
                <a:solidFill>
                  <a:srgbClr val="462300"/>
                </a:solidFill>
                <a:latin typeface="Arial" panose="020B0604020202020204" pitchFamily="34" charset="0"/>
                <a:cs typeface="Arial" panose="020B0604020202020204" pitchFamily="34" charset="0"/>
              </a:rPr>
              <a:t>One God</a:t>
            </a:r>
          </a:p>
          <a:p>
            <a:pPr marL="1028700" lvl="1" indent="-571500">
              <a:buFont typeface="Wingdings" panose="05000000000000000000" pitchFamily="2" charset="2"/>
              <a:buChar char="Ø"/>
            </a:pPr>
            <a:r>
              <a:rPr lang="en-GB" sz="4000" b="1" dirty="0">
                <a:solidFill>
                  <a:srgbClr val="462300"/>
                </a:solidFill>
                <a:latin typeface="Arial" panose="020B0604020202020204" pitchFamily="34" charset="0"/>
                <a:cs typeface="Arial" panose="020B0604020202020204" pitchFamily="34" charset="0"/>
              </a:rPr>
              <a:t>And Father</a:t>
            </a:r>
          </a:p>
        </p:txBody>
      </p:sp>
      <p:sp>
        <p:nvSpPr>
          <p:cNvPr id="5" name="TextBox 4">
            <a:extLst>
              <a:ext uri="{FF2B5EF4-FFF2-40B4-BE49-F238E27FC236}">
                <a16:creationId xmlns:a16="http://schemas.microsoft.com/office/drawing/2014/main" id="{22E49DDF-2B0F-D66E-9FB5-9AFBBB244DE0}"/>
              </a:ext>
            </a:extLst>
          </p:cNvPr>
          <p:cNvSpPr txBox="1"/>
          <p:nvPr/>
        </p:nvSpPr>
        <p:spPr>
          <a:xfrm>
            <a:off x="1787236" y="3615899"/>
            <a:ext cx="10225849" cy="3231654"/>
          </a:xfrm>
          <a:prstGeom prst="rect">
            <a:avLst/>
          </a:prstGeom>
          <a:noFill/>
        </p:spPr>
        <p:txBody>
          <a:bodyPr wrap="square">
            <a:spAutoFit/>
          </a:bodyPr>
          <a:lstStyle/>
          <a:p>
            <a:pPr algn="ctr"/>
            <a:r>
              <a:rPr lang="en-GB" sz="3400" dirty="0">
                <a:solidFill>
                  <a:srgbClr val="462300"/>
                </a:solidFill>
                <a:latin typeface="Arial" panose="020B0604020202020204" pitchFamily="34" charset="0"/>
                <a:cs typeface="Arial" panose="020B0604020202020204" pitchFamily="34" charset="0"/>
              </a:rPr>
              <a:t>‘Our Father in heaven, hallowed be your name, your kingdom come, your will be done, on earth as it is in heaven. Give us today our daily bread. And forgive us our debts, as we also have forgiven our debtors. </a:t>
            </a:r>
            <a:r>
              <a:rPr lang="en-GB" sz="3400" dirty="0">
                <a:solidFill>
                  <a:srgbClr val="462300"/>
                </a:solidFill>
                <a:effectLst/>
                <a:latin typeface="Arial" panose="020B0604020202020204" pitchFamily="34" charset="0"/>
                <a:cs typeface="Arial" panose="020B0604020202020204" pitchFamily="34" charset="0"/>
              </a:rPr>
              <a:t>And lead us not into temptation, but deliver us from the evil one.’  </a:t>
            </a:r>
            <a:r>
              <a:rPr lang="en-GB" sz="3200" b="1" dirty="0">
                <a:solidFill>
                  <a:srgbClr val="462300"/>
                </a:solidFill>
                <a:latin typeface="Arial" panose="020B0604020202020204" pitchFamily="34" charset="0"/>
                <a:cs typeface="Arial" panose="020B0604020202020204" pitchFamily="34" charset="0"/>
              </a:rPr>
              <a:t>Matthew 6:9-13</a:t>
            </a:r>
          </a:p>
        </p:txBody>
      </p:sp>
    </p:spTree>
    <p:extLst>
      <p:ext uri="{BB962C8B-B14F-4D97-AF65-F5344CB8AC3E}">
        <p14:creationId xmlns:p14="http://schemas.microsoft.com/office/powerpoint/2010/main" val="360372818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A7F9E42-6CC5-5AF8-9891-80658D71CE79}"/>
            </a:ext>
          </a:extLst>
        </p:cNvPr>
        <p:cNvGrpSpPr/>
        <p:nvPr/>
      </p:nvGrpSpPr>
      <p:grpSpPr>
        <a:xfrm>
          <a:off x="0" y="0"/>
          <a:ext cx="0" cy="0"/>
          <a:chOff x="0" y="0"/>
          <a:chExt cx="0" cy="0"/>
        </a:xfrm>
      </p:grpSpPr>
      <p:pic>
        <p:nvPicPr>
          <p:cNvPr id="3" name="Picture 2" descr="Shape&#10;&#10;Description automatically generated with low confidence">
            <a:extLst>
              <a:ext uri="{FF2B5EF4-FFF2-40B4-BE49-F238E27FC236}">
                <a16:creationId xmlns:a16="http://schemas.microsoft.com/office/drawing/2014/main" id="{C7BD7014-04D3-F24C-69CB-ED7E390CD09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7" name="TextBox 16">
            <a:extLst>
              <a:ext uri="{FF2B5EF4-FFF2-40B4-BE49-F238E27FC236}">
                <a16:creationId xmlns:a16="http://schemas.microsoft.com/office/drawing/2014/main" id="{8600359A-2D8F-FAA9-952E-55467BC3CFC1}"/>
              </a:ext>
            </a:extLst>
          </p:cNvPr>
          <p:cNvSpPr txBox="1"/>
          <p:nvPr/>
        </p:nvSpPr>
        <p:spPr>
          <a:xfrm>
            <a:off x="1708727" y="0"/>
            <a:ext cx="10483273" cy="900246"/>
          </a:xfrm>
          <a:prstGeom prst="rect">
            <a:avLst/>
          </a:prstGeom>
          <a:solidFill>
            <a:srgbClr val="361B00"/>
          </a:solidFill>
        </p:spPr>
        <p:txBody>
          <a:bodyPr wrap="square" rtlCol="0">
            <a:spAutoFit/>
          </a:bodyPr>
          <a:lstStyle/>
          <a:p>
            <a:pPr algn="ctr"/>
            <a:r>
              <a:rPr lang="en-GB" sz="5250" b="1" dirty="0">
                <a:solidFill>
                  <a:srgbClr val="FFE8D1"/>
                </a:solidFill>
                <a:latin typeface="Calibri Light" panose="020F0302020204030204" pitchFamily="34" charset="0"/>
                <a:cs typeface="Calibri Light" panose="020F0302020204030204" pitchFamily="34" charset="0"/>
              </a:rPr>
              <a:t>Christian unity comes from our God </a:t>
            </a:r>
            <a:r>
              <a:rPr lang="en-GB" sz="4000" b="1" dirty="0">
                <a:solidFill>
                  <a:srgbClr val="FFE8D1"/>
                </a:solidFill>
                <a:latin typeface="Calibri Light" panose="020F0302020204030204" pitchFamily="34" charset="0"/>
                <a:cs typeface="Calibri Light" panose="020F0302020204030204" pitchFamily="34" charset="0"/>
              </a:rPr>
              <a:t>(3)</a:t>
            </a:r>
          </a:p>
        </p:txBody>
      </p:sp>
      <p:sp>
        <p:nvSpPr>
          <p:cNvPr id="4" name="TextBox 3">
            <a:extLst>
              <a:ext uri="{FF2B5EF4-FFF2-40B4-BE49-F238E27FC236}">
                <a16:creationId xmlns:a16="http://schemas.microsoft.com/office/drawing/2014/main" id="{553BC2C1-D44B-964A-E450-51B81C87F54C}"/>
              </a:ext>
            </a:extLst>
          </p:cNvPr>
          <p:cNvSpPr txBox="1"/>
          <p:nvPr/>
        </p:nvSpPr>
        <p:spPr>
          <a:xfrm>
            <a:off x="-78509" y="86186"/>
            <a:ext cx="1787236" cy="2492990"/>
          </a:xfrm>
          <a:prstGeom prst="rect">
            <a:avLst/>
          </a:prstGeom>
          <a:noFill/>
        </p:spPr>
        <p:txBody>
          <a:bodyPr wrap="square">
            <a:spAutoFit/>
          </a:bodyPr>
          <a:lstStyle/>
          <a:p>
            <a:pPr algn="ctr"/>
            <a:r>
              <a:rPr lang="en-GB" sz="2400" b="1" dirty="0">
                <a:solidFill>
                  <a:srgbClr val="462300"/>
                </a:solidFill>
                <a:latin typeface="Arial" panose="020B0604020202020204" pitchFamily="34" charset="0"/>
                <a:cs typeface="Arial" panose="020B0604020202020204" pitchFamily="34" charset="0"/>
              </a:rPr>
              <a:t>The Walk </a:t>
            </a:r>
          </a:p>
          <a:p>
            <a:pPr algn="ctr"/>
            <a:r>
              <a:rPr lang="en-GB" sz="2400" b="1" dirty="0">
                <a:solidFill>
                  <a:srgbClr val="462300"/>
                </a:solidFill>
                <a:latin typeface="Arial" panose="020B0604020202020204" pitchFamily="34" charset="0"/>
                <a:cs typeface="Arial" panose="020B0604020202020204" pitchFamily="34" charset="0"/>
              </a:rPr>
              <a:t> of the Christian</a:t>
            </a:r>
          </a:p>
          <a:p>
            <a:pPr algn="ctr"/>
            <a:r>
              <a:rPr lang="en-GB" sz="2400" b="1" dirty="0">
                <a:solidFill>
                  <a:srgbClr val="462300"/>
                </a:solidFill>
                <a:latin typeface="Arial" panose="020B0604020202020204" pitchFamily="34" charset="0"/>
                <a:cs typeface="Arial" panose="020B0604020202020204" pitchFamily="34" charset="0"/>
              </a:rPr>
              <a:t>(Part 5)</a:t>
            </a:r>
          </a:p>
          <a:p>
            <a:pPr algn="ctr"/>
            <a:endParaRPr lang="en-GB" sz="1200" b="1" dirty="0">
              <a:solidFill>
                <a:srgbClr val="462300"/>
              </a:solidFill>
              <a:latin typeface="Arial" panose="020B0604020202020204" pitchFamily="34" charset="0"/>
              <a:cs typeface="Arial" panose="020B0604020202020204" pitchFamily="34" charset="0"/>
            </a:endParaRPr>
          </a:p>
          <a:p>
            <a:pPr algn="ctr"/>
            <a:r>
              <a:rPr lang="en-GB" sz="2400" b="1" dirty="0">
                <a:solidFill>
                  <a:srgbClr val="462300"/>
                </a:solidFill>
                <a:latin typeface="Arial" panose="020B0604020202020204" pitchFamily="34" charset="0"/>
                <a:cs typeface="Arial" panose="020B0604020202020204" pitchFamily="34" charset="0"/>
              </a:rPr>
              <a:t>Ephesians</a:t>
            </a:r>
          </a:p>
          <a:p>
            <a:pPr algn="ctr"/>
            <a:r>
              <a:rPr lang="en-GB" sz="2400" b="1" dirty="0">
                <a:solidFill>
                  <a:srgbClr val="462300"/>
                </a:solidFill>
                <a:latin typeface="Arial" panose="020B0604020202020204" pitchFamily="34" charset="0"/>
                <a:cs typeface="Arial" panose="020B0604020202020204" pitchFamily="34" charset="0"/>
              </a:rPr>
              <a:t>4:3-6</a:t>
            </a:r>
          </a:p>
        </p:txBody>
      </p:sp>
      <p:sp>
        <p:nvSpPr>
          <p:cNvPr id="2" name="TextBox 1">
            <a:extLst>
              <a:ext uri="{FF2B5EF4-FFF2-40B4-BE49-F238E27FC236}">
                <a16:creationId xmlns:a16="http://schemas.microsoft.com/office/drawing/2014/main" id="{98ABDB19-462C-3567-F85B-DF3E1E6B45B3}"/>
              </a:ext>
            </a:extLst>
          </p:cNvPr>
          <p:cNvSpPr txBox="1"/>
          <p:nvPr/>
        </p:nvSpPr>
        <p:spPr>
          <a:xfrm>
            <a:off x="1787236" y="938719"/>
            <a:ext cx="10304359" cy="5324535"/>
          </a:xfrm>
          <a:prstGeom prst="rect">
            <a:avLst/>
          </a:prstGeom>
          <a:noFill/>
        </p:spPr>
        <p:txBody>
          <a:bodyPr wrap="square">
            <a:spAutoFit/>
          </a:bodyPr>
          <a:lstStyle/>
          <a:p>
            <a:pPr marL="685800" indent="-685800">
              <a:buFont typeface="Wingdings" panose="05000000000000000000" pitchFamily="2" charset="2"/>
              <a:buChar char="Ø"/>
            </a:pPr>
            <a:r>
              <a:rPr lang="en-GB" sz="4000" b="1" dirty="0">
                <a:solidFill>
                  <a:srgbClr val="462300"/>
                </a:solidFill>
                <a:latin typeface="Arial" panose="020B0604020202020204" pitchFamily="34" charset="0"/>
                <a:cs typeface="Arial" panose="020B0604020202020204" pitchFamily="34" charset="0"/>
              </a:rPr>
              <a:t>There is one Christian family (‘all’)…               </a:t>
            </a:r>
            <a:r>
              <a:rPr lang="en-GB" sz="4000" dirty="0">
                <a:solidFill>
                  <a:srgbClr val="462300"/>
                </a:solidFill>
                <a:latin typeface="Arial" panose="020B0604020202020204" pitchFamily="34" charset="0"/>
                <a:cs typeface="Arial" panose="020B0604020202020204" pitchFamily="34" charset="0"/>
              </a:rPr>
              <a:t>Because there is one God &amp; Father (vs.6)</a:t>
            </a:r>
          </a:p>
          <a:p>
            <a:endParaRPr lang="en-GB" sz="1000" dirty="0">
              <a:solidFill>
                <a:srgbClr val="462300"/>
              </a:solidFill>
              <a:latin typeface="Arial" panose="020B0604020202020204" pitchFamily="34" charset="0"/>
              <a:cs typeface="Arial" panose="020B0604020202020204" pitchFamily="34" charset="0"/>
            </a:endParaRPr>
          </a:p>
          <a:p>
            <a:pPr marL="1028700" lvl="1" indent="-571500">
              <a:buFont typeface="Wingdings" panose="05000000000000000000" pitchFamily="2" charset="2"/>
              <a:buChar char="Ø"/>
            </a:pPr>
            <a:r>
              <a:rPr lang="en-GB" sz="4000" b="1" dirty="0">
                <a:solidFill>
                  <a:srgbClr val="462300"/>
                </a:solidFill>
                <a:latin typeface="Arial" panose="020B0604020202020204" pitchFamily="34" charset="0"/>
                <a:cs typeface="Arial" panose="020B0604020202020204" pitchFamily="34" charset="0"/>
              </a:rPr>
              <a:t>One God</a:t>
            </a:r>
          </a:p>
          <a:p>
            <a:pPr marL="1028700" lvl="1" indent="-571500">
              <a:buFont typeface="Wingdings" panose="05000000000000000000" pitchFamily="2" charset="2"/>
              <a:buChar char="Ø"/>
            </a:pPr>
            <a:r>
              <a:rPr lang="en-GB" sz="4000" b="1" dirty="0">
                <a:solidFill>
                  <a:srgbClr val="462300"/>
                </a:solidFill>
                <a:latin typeface="Arial" panose="020B0604020202020204" pitchFamily="34" charset="0"/>
                <a:cs typeface="Arial" panose="020B0604020202020204" pitchFamily="34" charset="0"/>
              </a:rPr>
              <a:t>And Father</a:t>
            </a:r>
          </a:p>
          <a:p>
            <a:pPr marL="1028700" lvl="1" indent="-571500">
              <a:buFont typeface="Wingdings" panose="05000000000000000000" pitchFamily="2" charset="2"/>
              <a:buChar char="Ø"/>
            </a:pPr>
            <a:r>
              <a:rPr lang="en-GB" sz="4000" b="1" dirty="0">
                <a:solidFill>
                  <a:srgbClr val="462300"/>
                </a:solidFill>
                <a:latin typeface="Arial" panose="020B0604020202020204" pitchFamily="34" charset="0"/>
                <a:cs typeface="Arial" panose="020B0604020202020204" pitchFamily="34" charset="0"/>
              </a:rPr>
              <a:t>Of All = Christians!</a:t>
            </a:r>
          </a:p>
          <a:p>
            <a:pPr marL="1028700" lvl="1" indent="-571500">
              <a:buFont typeface="Wingdings" panose="05000000000000000000" pitchFamily="2" charset="2"/>
              <a:buChar char="Ø"/>
            </a:pPr>
            <a:endParaRPr lang="en-GB" sz="1000" b="1" dirty="0">
              <a:solidFill>
                <a:srgbClr val="462300"/>
              </a:solidFill>
              <a:latin typeface="Arial" panose="020B0604020202020204" pitchFamily="34" charset="0"/>
              <a:cs typeface="Arial" panose="020B0604020202020204" pitchFamily="34" charset="0"/>
            </a:endParaRPr>
          </a:p>
          <a:p>
            <a:pPr lvl="2"/>
            <a:r>
              <a:rPr lang="en-GB" sz="4000" b="1" dirty="0">
                <a:solidFill>
                  <a:srgbClr val="462300"/>
                </a:solidFill>
                <a:latin typeface="Arial" panose="020B0604020202020204" pitchFamily="34" charset="0"/>
                <a:cs typeface="Arial" panose="020B0604020202020204" pitchFamily="34" charset="0"/>
              </a:rPr>
              <a:t>     ‘</a:t>
            </a:r>
            <a:r>
              <a:rPr lang="en-GB" sz="4000" dirty="0">
                <a:solidFill>
                  <a:srgbClr val="462300"/>
                </a:solidFill>
                <a:latin typeface="Arial" panose="020B0604020202020204" pitchFamily="34" charset="0"/>
                <a:cs typeface="Arial" panose="020B0604020202020204" pitchFamily="34" charset="0"/>
              </a:rPr>
              <a:t>over all’ - God’s </a:t>
            </a:r>
            <a:r>
              <a:rPr lang="en-GB" sz="4000" b="1" dirty="0">
                <a:solidFill>
                  <a:srgbClr val="462300"/>
                </a:solidFill>
                <a:latin typeface="Arial" panose="020B0604020202020204" pitchFamily="34" charset="0"/>
                <a:cs typeface="Arial" panose="020B0604020202020204" pitchFamily="34" charset="0"/>
              </a:rPr>
              <a:t>Place</a:t>
            </a:r>
          </a:p>
          <a:p>
            <a:pPr lvl="2"/>
            <a:r>
              <a:rPr lang="en-GB" sz="4000" dirty="0">
                <a:solidFill>
                  <a:srgbClr val="462300"/>
                </a:solidFill>
                <a:latin typeface="Arial" panose="020B0604020202020204" pitchFamily="34" charset="0"/>
                <a:cs typeface="Arial" panose="020B0604020202020204" pitchFamily="34" charset="0"/>
              </a:rPr>
              <a:t>     ‘through all’ – God’s </a:t>
            </a:r>
            <a:r>
              <a:rPr lang="en-GB" sz="4000" b="1" dirty="0">
                <a:solidFill>
                  <a:srgbClr val="462300"/>
                </a:solidFill>
                <a:latin typeface="Arial" panose="020B0604020202020204" pitchFamily="34" charset="0"/>
                <a:cs typeface="Arial" panose="020B0604020202020204" pitchFamily="34" charset="0"/>
              </a:rPr>
              <a:t>Power</a:t>
            </a:r>
          </a:p>
          <a:p>
            <a:pPr lvl="2"/>
            <a:r>
              <a:rPr lang="en-GB" sz="4000" dirty="0">
                <a:solidFill>
                  <a:srgbClr val="462300"/>
                </a:solidFill>
                <a:latin typeface="Arial" panose="020B0604020202020204" pitchFamily="34" charset="0"/>
                <a:cs typeface="Arial" panose="020B0604020202020204" pitchFamily="34" charset="0"/>
              </a:rPr>
              <a:t>     ‘in all’ – God’s </a:t>
            </a:r>
            <a:r>
              <a:rPr lang="en-GB" sz="4000" b="1" dirty="0">
                <a:solidFill>
                  <a:srgbClr val="462300"/>
                </a:solidFill>
                <a:latin typeface="Arial" panose="020B0604020202020204" pitchFamily="34" charset="0"/>
                <a:cs typeface="Arial" panose="020B0604020202020204" pitchFamily="34" charset="0"/>
              </a:rPr>
              <a:t>Presence</a:t>
            </a:r>
          </a:p>
        </p:txBody>
      </p:sp>
      <p:sp>
        <p:nvSpPr>
          <p:cNvPr id="6" name="TextBox 5">
            <a:extLst>
              <a:ext uri="{FF2B5EF4-FFF2-40B4-BE49-F238E27FC236}">
                <a16:creationId xmlns:a16="http://schemas.microsoft.com/office/drawing/2014/main" id="{3AA547E8-F018-2F28-2DA9-400DE0638D2D}"/>
              </a:ext>
            </a:extLst>
          </p:cNvPr>
          <p:cNvSpPr txBox="1"/>
          <p:nvPr/>
        </p:nvSpPr>
        <p:spPr>
          <a:xfrm>
            <a:off x="6571129" y="3525180"/>
            <a:ext cx="6956612" cy="707886"/>
          </a:xfrm>
          <a:prstGeom prst="rect">
            <a:avLst/>
          </a:prstGeom>
          <a:noFill/>
        </p:spPr>
        <p:txBody>
          <a:bodyPr wrap="square">
            <a:spAutoFit/>
          </a:bodyPr>
          <a:lstStyle/>
          <a:p>
            <a:pPr marL="1028700" lvl="1" indent="-571500">
              <a:buFont typeface="Wingdings" panose="05000000000000000000" pitchFamily="2" charset="2"/>
              <a:buChar char="Ø"/>
            </a:pPr>
            <a:r>
              <a:rPr lang="en-GB" sz="4000" b="1" dirty="0">
                <a:solidFill>
                  <a:srgbClr val="462300"/>
                </a:solidFill>
                <a:latin typeface="Arial" panose="020B0604020202020204" pitchFamily="34" charset="0"/>
                <a:cs typeface="Arial" panose="020B0604020202020204" pitchFamily="34" charset="0"/>
              </a:rPr>
              <a:t>(Ephesians 2:18)</a:t>
            </a:r>
          </a:p>
        </p:txBody>
      </p:sp>
      <p:sp>
        <p:nvSpPr>
          <p:cNvPr id="7" name="TextBox 6">
            <a:extLst>
              <a:ext uri="{FF2B5EF4-FFF2-40B4-BE49-F238E27FC236}">
                <a16:creationId xmlns:a16="http://schemas.microsoft.com/office/drawing/2014/main" id="{FB44AFCA-FC03-74F8-71E8-6CD3D40B1945}"/>
              </a:ext>
            </a:extLst>
          </p:cNvPr>
          <p:cNvSpPr txBox="1"/>
          <p:nvPr/>
        </p:nvSpPr>
        <p:spPr>
          <a:xfrm>
            <a:off x="2921625" y="4385817"/>
            <a:ext cx="8057476" cy="1877437"/>
          </a:xfrm>
          <a:prstGeom prst="rect">
            <a:avLst/>
          </a:prstGeom>
          <a:noFill/>
        </p:spPr>
        <p:txBody>
          <a:bodyPr wrap="square">
            <a:spAutoFit/>
          </a:bodyPr>
          <a:lstStyle/>
          <a:p>
            <a:pPr algn="ctr"/>
            <a:r>
              <a:rPr lang="en-GB" sz="4000" dirty="0">
                <a:solidFill>
                  <a:srgbClr val="462300"/>
                </a:solidFill>
                <a:latin typeface="Arial" panose="020B0604020202020204" pitchFamily="34" charset="0"/>
                <a:cs typeface="Arial" panose="020B0604020202020204" pitchFamily="34" charset="0"/>
              </a:rPr>
              <a:t>‘Through Him we have access to the Father by one Spirit.’</a:t>
            </a:r>
          </a:p>
          <a:p>
            <a:pPr algn="ctr"/>
            <a:r>
              <a:rPr lang="en-GB" sz="3600" b="1" dirty="0">
                <a:solidFill>
                  <a:srgbClr val="462300"/>
                </a:solidFill>
                <a:latin typeface="Arial" panose="020B0604020202020204" pitchFamily="34" charset="0"/>
                <a:cs typeface="Arial" panose="020B0604020202020204" pitchFamily="34" charset="0"/>
              </a:rPr>
              <a:t>Ephesians 2:18</a:t>
            </a:r>
          </a:p>
        </p:txBody>
      </p:sp>
    </p:spTree>
    <p:extLst>
      <p:ext uri="{BB962C8B-B14F-4D97-AF65-F5344CB8AC3E}">
        <p14:creationId xmlns:p14="http://schemas.microsoft.com/office/powerpoint/2010/main" val="20582217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xit" presetSubtype="0" fill="hold" grpId="1" nodeType="clickEffect">
                                  <p:stCondLst>
                                    <p:cond delay="0"/>
                                  </p:stCondLst>
                                  <p:childTnLst>
                                    <p:set>
                                      <p:cBhvr>
                                        <p:cTn id="10" dur="1" fill="hold">
                                          <p:stCondLst>
                                            <p:cond delay="0"/>
                                          </p:stCondLst>
                                        </p:cTn>
                                        <p:tgtEl>
                                          <p:spTgt spid="7"/>
                                        </p:tgtEl>
                                        <p:attrNameLst>
                                          <p:attrName>style.visibility</p:attrName>
                                        </p:attrNameLst>
                                      </p:cBhvr>
                                      <p:to>
                                        <p:strVal val="hidden"/>
                                      </p:to>
                                    </p:set>
                                  </p:childTnLst>
                                </p:cTn>
                              </p:par>
                              <p:par>
                                <p:cTn id="11" presetID="1" presetClass="entr" presetSubtype="0" fill="hold" grpId="0" nodeType="withEffect">
                                  <p:stCondLst>
                                    <p:cond delay="0"/>
                                  </p:stCondLst>
                                  <p:childTnLst>
                                    <p:set>
                                      <p:cBhvr>
                                        <p:cTn id="12" dur="1" fill="hold">
                                          <p:stCondLst>
                                            <p:cond delay="0"/>
                                          </p:stCondLst>
                                        </p:cTn>
                                        <p:tgtEl>
                                          <p:spTgt spid="6"/>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2">
                                            <p:txEl>
                                              <p:pRg st="6" end="6"/>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
                                            <p:txEl>
                                              <p:pRg st="7" end="7"/>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P spid="7" grpId="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A7F9E42-6CC5-5AF8-9891-80658D71CE79}"/>
            </a:ext>
          </a:extLst>
        </p:cNvPr>
        <p:cNvGrpSpPr/>
        <p:nvPr/>
      </p:nvGrpSpPr>
      <p:grpSpPr>
        <a:xfrm>
          <a:off x="0" y="0"/>
          <a:ext cx="0" cy="0"/>
          <a:chOff x="0" y="0"/>
          <a:chExt cx="0" cy="0"/>
        </a:xfrm>
      </p:grpSpPr>
      <p:pic>
        <p:nvPicPr>
          <p:cNvPr id="3" name="Picture 2" descr="Shape&#10;&#10;Description automatically generated with low confidence">
            <a:extLst>
              <a:ext uri="{FF2B5EF4-FFF2-40B4-BE49-F238E27FC236}">
                <a16:creationId xmlns:a16="http://schemas.microsoft.com/office/drawing/2014/main" id="{C7BD7014-04D3-F24C-69CB-ED7E390CD09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7" name="TextBox 16">
            <a:extLst>
              <a:ext uri="{FF2B5EF4-FFF2-40B4-BE49-F238E27FC236}">
                <a16:creationId xmlns:a16="http://schemas.microsoft.com/office/drawing/2014/main" id="{8600359A-2D8F-FAA9-952E-55467BC3CFC1}"/>
              </a:ext>
            </a:extLst>
          </p:cNvPr>
          <p:cNvSpPr txBox="1"/>
          <p:nvPr/>
        </p:nvSpPr>
        <p:spPr>
          <a:xfrm>
            <a:off x="1708727" y="0"/>
            <a:ext cx="10483273" cy="900246"/>
          </a:xfrm>
          <a:prstGeom prst="rect">
            <a:avLst/>
          </a:prstGeom>
          <a:solidFill>
            <a:srgbClr val="361B00"/>
          </a:solidFill>
        </p:spPr>
        <p:txBody>
          <a:bodyPr wrap="square" rtlCol="0">
            <a:spAutoFit/>
          </a:bodyPr>
          <a:lstStyle/>
          <a:p>
            <a:pPr algn="ctr"/>
            <a:r>
              <a:rPr lang="en-GB" sz="5250" b="1" dirty="0">
                <a:solidFill>
                  <a:srgbClr val="FFE8D1"/>
                </a:solidFill>
                <a:latin typeface="Calibri Light" panose="020F0302020204030204" pitchFamily="34" charset="0"/>
                <a:cs typeface="Calibri Light" panose="020F0302020204030204" pitchFamily="34" charset="0"/>
              </a:rPr>
              <a:t>Christian unity comes from our God </a:t>
            </a:r>
            <a:r>
              <a:rPr lang="en-GB" sz="4000" b="1" dirty="0">
                <a:solidFill>
                  <a:srgbClr val="FFE8D1"/>
                </a:solidFill>
                <a:latin typeface="Calibri Light" panose="020F0302020204030204" pitchFamily="34" charset="0"/>
                <a:cs typeface="Calibri Light" panose="020F0302020204030204" pitchFamily="34" charset="0"/>
              </a:rPr>
              <a:t>(3)</a:t>
            </a:r>
          </a:p>
        </p:txBody>
      </p:sp>
      <p:sp>
        <p:nvSpPr>
          <p:cNvPr id="4" name="TextBox 3">
            <a:extLst>
              <a:ext uri="{FF2B5EF4-FFF2-40B4-BE49-F238E27FC236}">
                <a16:creationId xmlns:a16="http://schemas.microsoft.com/office/drawing/2014/main" id="{553BC2C1-D44B-964A-E450-51B81C87F54C}"/>
              </a:ext>
            </a:extLst>
          </p:cNvPr>
          <p:cNvSpPr txBox="1"/>
          <p:nvPr/>
        </p:nvSpPr>
        <p:spPr>
          <a:xfrm>
            <a:off x="-78509" y="86186"/>
            <a:ext cx="1787236" cy="2492990"/>
          </a:xfrm>
          <a:prstGeom prst="rect">
            <a:avLst/>
          </a:prstGeom>
          <a:noFill/>
        </p:spPr>
        <p:txBody>
          <a:bodyPr wrap="square">
            <a:spAutoFit/>
          </a:bodyPr>
          <a:lstStyle/>
          <a:p>
            <a:pPr algn="ctr"/>
            <a:r>
              <a:rPr lang="en-GB" sz="2400" b="1" dirty="0">
                <a:solidFill>
                  <a:srgbClr val="462300"/>
                </a:solidFill>
                <a:latin typeface="Arial" panose="020B0604020202020204" pitchFamily="34" charset="0"/>
                <a:cs typeface="Arial" panose="020B0604020202020204" pitchFamily="34" charset="0"/>
              </a:rPr>
              <a:t>The Walk </a:t>
            </a:r>
          </a:p>
          <a:p>
            <a:pPr algn="ctr"/>
            <a:r>
              <a:rPr lang="en-GB" sz="2400" b="1" dirty="0">
                <a:solidFill>
                  <a:srgbClr val="462300"/>
                </a:solidFill>
                <a:latin typeface="Arial" panose="020B0604020202020204" pitchFamily="34" charset="0"/>
                <a:cs typeface="Arial" panose="020B0604020202020204" pitchFamily="34" charset="0"/>
              </a:rPr>
              <a:t> of the Christian</a:t>
            </a:r>
          </a:p>
          <a:p>
            <a:pPr algn="ctr"/>
            <a:r>
              <a:rPr lang="en-GB" sz="2400" b="1" dirty="0">
                <a:solidFill>
                  <a:srgbClr val="462300"/>
                </a:solidFill>
                <a:latin typeface="Arial" panose="020B0604020202020204" pitchFamily="34" charset="0"/>
                <a:cs typeface="Arial" panose="020B0604020202020204" pitchFamily="34" charset="0"/>
              </a:rPr>
              <a:t>(Part 5)</a:t>
            </a:r>
          </a:p>
          <a:p>
            <a:pPr algn="ctr"/>
            <a:endParaRPr lang="en-GB" sz="1200" b="1" dirty="0">
              <a:solidFill>
                <a:srgbClr val="462300"/>
              </a:solidFill>
              <a:latin typeface="Arial" panose="020B0604020202020204" pitchFamily="34" charset="0"/>
              <a:cs typeface="Arial" panose="020B0604020202020204" pitchFamily="34" charset="0"/>
            </a:endParaRPr>
          </a:p>
          <a:p>
            <a:pPr algn="ctr"/>
            <a:r>
              <a:rPr lang="en-GB" sz="2400" b="1" dirty="0">
                <a:solidFill>
                  <a:srgbClr val="462300"/>
                </a:solidFill>
                <a:latin typeface="Arial" panose="020B0604020202020204" pitchFamily="34" charset="0"/>
                <a:cs typeface="Arial" panose="020B0604020202020204" pitchFamily="34" charset="0"/>
              </a:rPr>
              <a:t>Ephesians</a:t>
            </a:r>
          </a:p>
          <a:p>
            <a:pPr algn="ctr"/>
            <a:r>
              <a:rPr lang="en-GB" sz="2400" b="1" dirty="0">
                <a:solidFill>
                  <a:srgbClr val="462300"/>
                </a:solidFill>
                <a:latin typeface="Arial" panose="020B0604020202020204" pitchFamily="34" charset="0"/>
                <a:cs typeface="Arial" panose="020B0604020202020204" pitchFamily="34" charset="0"/>
              </a:rPr>
              <a:t>4:3-6</a:t>
            </a:r>
          </a:p>
        </p:txBody>
      </p:sp>
      <p:sp>
        <p:nvSpPr>
          <p:cNvPr id="2" name="TextBox 1">
            <a:extLst>
              <a:ext uri="{FF2B5EF4-FFF2-40B4-BE49-F238E27FC236}">
                <a16:creationId xmlns:a16="http://schemas.microsoft.com/office/drawing/2014/main" id="{98ABDB19-462C-3567-F85B-DF3E1E6B45B3}"/>
              </a:ext>
            </a:extLst>
          </p:cNvPr>
          <p:cNvSpPr txBox="1"/>
          <p:nvPr/>
        </p:nvSpPr>
        <p:spPr>
          <a:xfrm>
            <a:off x="1787236" y="938719"/>
            <a:ext cx="10320400" cy="4785926"/>
          </a:xfrm>
          <a:prstGeom prst="rect">
            <a:avLst/>
          </a:prstGeom>
          <a:noFill/>
        </p:spPr>
        <p:txBody>
          <a:bodyPr wrap="square">
            <a:spAutoFit/>
          </a:bodyPr>
          <a:lstStyle/>
          <a:p>
            <a:pPr marL="685800" indent="-685800">
              <a:buFont typeface="Wingdings" panose="05000000000000000000" pitchFamily="2" charset="2"/>
              <a:buChar char="Ø"/>
            </a:pPr>
            <a:r>
              <a:rPr lang="en-GB" sz="4000" b="1" dirty="0">
                <a:solidFill>
                  <a:srgbClr val="462300"/>
                </a:solidFill>
                <a:latin typeface="Arial" panose="020B0604020202020204" pitchFamily="34" charset="0"/>
                <a:cs typeface="Arial" panose="020B0604020202020204" pitchFamily="34" charset="0"/>
              </a:rPr>
              <a:t>There is one body…</a:t>
            </a:r>
            <a:r>
              <a:rPr lang="en-GB" sz="4000" dirty="0">
                <a:solidFill>
                  <a:srgbClr val="462300"/>
                </a:solidFill>
                <a:latin typeface="Arial" panose="020B0604020202020204" pitchFamily="34" charset="0"/>
                <a:cs typeface="Arial" panose="020B0604020202020204" pitchFamily="34" charset="0"/>
              </a:rPr>
              <a:t>                                 Because there is one Spirit (vs.4)</a:t>
            </a:r>
          </a:p>
          <a:p>
            <a:endParaRPr lang="en-GB" sz="1000" b="1" dirty="0">
              <a:solidFill>
                <a:srgbClr val="462300"/>
              </a:solidFill>
              <a:latin typeface="Arial" panose="020B0604020202020204" pitchFamily="34" charset="0"/>
              <a:cs typeface="Arial" panose="020B0604020202020204" pitchFamily="34" charset="0"/>
            </a:endParaRPr>
          </a:p>
          <a:p>
            <a:pPr marL="685800" indent="-685800">
              <a:buFont typeface="Wingdings" panose="05000000000000000000" pitchFamily="2" charset="2"/>
              <a:buChar char="Ø"/>
            </a:pPr>
            <a:r>
              <a:rPr lang="en-GB" sz="4000" b="1" dirty="0">
                <a:solidFill>
                  <a:srgbClr val="462300"/>
                </a:solidFill>
                <a:latin typeface="Arial" panose="020B0604020202020204" pitchFamily="34" charset="0"/>
                <a:cs typeface="Arial" panose="020B0604020202020204" pitchFamily="34" charset="0"/>
              </a:rPr>
              <a:t>There is one hope, faith and baptism… </a:t>
            </a:r>
            <a:r>
              <a:rPr lang="en-GB" sz="4000" dirty="0">
                <a:solidFill>
                  <a:srgbClr val="462300"/>
                </a:solidFill>
                <a:latin typeface="Arial" panose="020B0604020202020204" pitchFamily="34" charset="0"/>
                <a:cs typeface="Arial" panose="020B0604020202020204" pitchFamily="34" charset="0"/>
              </a:rPr>
              <a:t>Because there is one Lord (vs.4-5)</a:t>
            </a:r>
          </a:p>
          <a:p>
            <a:endParaRPr lang="en-GB" sz="1000" b="1" dirty="0">
              <a:solidFill>
                <a:srgbClr val="462300"/>
              </a:solidFill>
              <a:latin typeface="Arial" panose="020B0604020202020204" pitchFamily="34" charset="0"/>
              <a:cs typeface="Arial" panose="020B0604020202020204" pitchFamily="34" charset="0"/>
            </a:endParaRPr>
          </a:p>
          <a:p>
            <a:pPr marL="685800" indent="-685800">
              <a:buFont typeface="Wingdings" panose="05000000000000000000" pitchFamily="2" charset="2"/>
              <a:buChar char="Ø"/>
            </a:pPr>
            <a:r>
              <a:rPr lang="en-GB" sz="4000" b="1" dirty="0">
                <a:solidFill>
                  <a:srgbClr val="462300"/>
                </a:solidFill>
                <a:latin typeface="Arial" panose="020B0604020202020204" pitchFamily="34" charset="0"/>
                <a:cs typeface="Arial" panose="020B0604020202020204" pitchFamily="34" charset="0"/>
              </a:rPr>
              <a:t>There is one Christian family (‘all’)…               </a:t>
            </a:r>
            <a:r>
              <a:rPr lang="en-GB" sz="4000" dirty="0">
                <a:solidFill>
                  <a:srgbClr val="462300"/>
                </a:solidFill>
                <a:latin typeface="Arial" panose="020B0604020202020204" pitchFamily="34" charset="0"/>
                <a:cs typeface="Arial" panose="020B0604020202020204" pitchFamily="34" charset="0"/>
              </a:rPr>
              <a:t>Because there is one God &amp; Father (vs.6) </a:t>
            </a:r>
          </a:p>
          <a:p>
            <a:endParaRPr lang="en-GB" sz="4500" dirty="0">
              <a:solidFill>
                <a:srgbClr val="4623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1973627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Two people standing in a field&#10;&#10;Description automatically generated with low confidence">
            <a:extLst>
              <a:ext uri="{FF2B5EF4-FFF2-40B4-BE49-F238E27FC236}">
                <a16:creationId xmlns:a16="http://schemas.microsoft.com/office/drawing/2014/main" id="{A5B8B838-CD56-0C4E-2E0B-3EFF89DA63CA}"/>
              </a:ext>
            </a:extLst>
          </p:cNvPr>
          <p:cNvPicPr>
            <a:picLocks noChangeAspect="1"/>
          </p:cNvPicPr>
          <p:nvPr/>
        </p:nvPicPr>
        <p:blipFill rotWithShape="1">
          <a:blip r:embed="rId2">
            <a:extLst>
              <a:ext uri="{28A0092B-C50C-407E-A947-70E740481C1C}">
                <a14:useLocalDpi xmlns:a14="http://schemas.microsoft.com/office/drawing/2010/main" val="0"/>
              </a:ext>
            </a:extLst>
          </a:blip>
          <a:srcRect t="3433"/>
          <a:stretch/>
        </p:blipFill>
        <p:spPr>
          <a:xfrm>
            <a:off x="-59821" y="10"/>
            <a:ext cx="12251801" cy="6857990"/>
          </a:xfrm>
          <a:prstGeom prst="rect">
            <a:avLst/>
          </a:prstGeom>
        </p:spPr>
      </p:pic>
      <p:sp>
        <p:nvSpPr>
          <p:cNvPr id="2" name="TextBox 1">
            <a:extLst>
              <a:ext uri="{FF2B5EF4-FFF2-40B4-BE49-F238E27FC236}">
                <a16:creationId xmlns:a16="http://schemas.microsoft.com/office/drawing/2014/main" id="{9A41EF38-E43B-4A1F-E276-3E56607D6CE1}"/>
              </a:ext>
            </a:extLst>
          </p:cNvPr>
          <p:cNvSpPr txBox="1"/>
          <p:nvPr/>
        </p:nvSpPr>
        <p:spPr>
          <a:xfrm>
            <a:off x="6096000" y="98451"/>
            <a:ext cx="7389090" cy="1692771"/>
          </a:xfrm>
          <a:prstGeom prst="rect">
            <a:avLst/>
          </a:prstGeom>
          <a:noFill/>
        </p:spPr>
        <p:txBody>
          <a:bodyPr wrap="square" rtlCol="0">
            <a:spAutoFit/>
          </a:bodyPr>
          <a:lstStyle/>
          <a:p>
            <a:r>
              <a:rPr lang="en-GB" sz="10400" dirty="0">
                <a:solidFill>
                  <a:srgbClr val="663300"/>
                </a:solidFill>
                <a:latin typeface="Impact" panose="020B0806030902050204" pitchFamily="34" charset="0"/>
              </a:rPr>
              <a:t>Ephesians</a:t>
            </a:r>
          </a:p>
        </p:txBody>
      </p:sp>
      <p:sp>
        <p:nvSpPr>
          <p:cNvPr id="5" name="TextBox 4">
            <a:extLst>
              <a:ext uri="{FF2B5EF4-FFF2-40B4-BE49-F238E27FC236}">
                <a16:creationId xmlns:a16="http://schemas.microsoft.com/office/drawing/2014/main" id="{D096F7B5-A30A-27CC-C822-2677A8ACE3F8}"/>
              </a:ext>
            </a:extLst>
          </p:cNvPr>
          <p:cNvSpPr txBox="1"/>
          <p:nvPr/>
        </p:nvSpPr>
        <p:spPr>
          <a:xfrm>
            <a:off x="5783863" y="1633832"/>
            <a:ext cx="6613236" cy="707886"/>
          </a:xfrm>
          <a:prstGeom prst="rect">
            <a:avLst/>
          </a:prstGeom>
          <a:noFill/>
        </p:spPr>
        <p:txBody>
          <a:bodyPr wrap="square">
            <a:spAutoFit/>
          </a:bodyPr>
          <a:lstStyle/>
          <a:p>
            <a:r>
              <a:rPr lang="en-GB" sz="4000" b="1" dirty="0">
                <a:solidFill>
                  <a:srgbClr val="663300"/>
                </a:solidFill>
                <a:latin typeface="Arial" panose="020B0604020202020204" pitchFamily="34" charset="0"/>
                <a:cs typeface="Arial" panose="020B0604020202020204" pitchFamily="34" charset="0"/>
              </a:rPr>
              <a:t>Walking humbly with God</a:t>
            </a:r>
          </a:p>
        </p:txBody>
      </p:sp>
      <p:pic>
        <p:nvPicPr>
          <p:cNvPr id="10" name="Picture 9">
            <a:extLst>
              <a:ext uri="{FF2B5EF4-FFF2-40B4-BE49-F238E27FC236}">
                <a16:creationId xmlns:a16="http://schemas.microsoft.com/office/drawing/2014/main" id="{B6DBB1F1-DE64-5283-4898-D1AB967B6AF2}"/>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70916" y="171714"/>
            <a:ext cx="1204159" cy="1204159"/>
          </a:xfrm>
          <a:prstGeom prst="rect">
            <a:avLst/>
          </a:prstGeom>
        </p:spPr>
      </p:pic>
    </p:spTree>
    <p:extLst>
      <p:ext uri="{BB962C8B-B14F-4D97-AF65-F5344CB8AC3E}">
        <p14:creationId xmlns:p14="http://schemas.microsoft.com/office/powerpoint/2010/main" val="25023420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A7F9E42-6CC5-5AF8-9891-80658D71CE79}"/>
            </a:ext>
          </a:extLst>
        </p:cNvPr>
        <p:cNvGrpSpPr/>
        <p:nvPr/>
      </p:nvGrpSpPr>
      <p:grpSpPr>
        <a:xfrm>
          <a:off x="0" y="0"/>
          <a:ext cx="0" cy="0"/>
          <a:chOff x="0" y="0"/>
          <a:chExt cx="0" cy="0"/>
        </a:xfrm>
      </p:grpSpPr>
      <p:pic>
        <p:nvPicPr>
          <p:cNvPr id="3" name="Picture 2" descr="Shape&#10;&#10;Description automatically generated with low confidence">
            <a:extLst>
              <a:ext uri="{FF2B5EF4-FFF2-40B4-BE49-F238E27FC236}">
                <a16:creationId xmlns:a16="http://schemas.microsoft.com/office/drawing/2014/main" id="{C7BD7014-04D3-F24C-69CB-ED7E390CD09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7" name="TextBox 16">
            <a:extLst>
              <a:ext uri="{FF2B5EF4-FFF2-40B4-BE49-F238E27FC236}">
                <a16:creationId xmlns:a16="http://schemas.microsoft.com/office/drawing/2014/main" id="{8600359A-2D8F-FAA9-952E-55467BC3CFC1}"/>
              </a:ext>
            </a:extLst>
          </p:cNvPr>
          <p:cNvSpPr txBox="1"/>
          <p:nvPr/>
        </p:nvSpPr>
        <p:spPr>
          <a:xfrm>
            <a:off x="1708727" y="0"/>
            <a:ext cx="10483273" cy="900246"/>
          </a:xfrm>
          <a:prstGeom prst="rect">
            <a:avLst/>
          </a:prstGeom>
          <a:solidFill>
            <a:srgbClr val="361B00"/>
          </a:solidFill>
        </p:spPr>
        <p:txBody>
          <a:bodyPr wrap="square" rtlCol="0">
            <a:spAutoFit/>
          </a:bodyPr>
          <a:lstStyle/>
          <a:p>
            <a:pPr algn="ctr"/>
            <a:r>
              <a:rPr lang="en-GB" sz="5250" b="1" dirty="0">
                <a:solidFill>
                  <a:srgbClr val="FFE8D1"/>
                </a:solidFill>
                <a:latin typeface="Calibri Light" panose="020F0302020204030204" pitchFamily="34" charset="0"/>
                <a:cs typeface="Calibri Light" panose="020F0302020204030204" pitchFamily="34" charset="0"/>
              </a:rPr>
              <a:t>Christian unity comes from our God </a:t>
            </a:r>
            <a:r>
              <a:rPr lang="en-GB" sz="4000" b="1" dirty="0">
                <a:solidFill>
                  <a:srgbClr val="FFE8D1"/>
                </a:solidFill>
                <a:latin typeface="Calibri Light" panose="020F0302020204030204" pitchFamily="34" charset="0"/>
                <a:cs typeface="Calibri Light" panose="020F0302020204030204" pitchFamily="34" charset="0"/>
              </a:rPr>
              <a:t>(3)</a:t>
            </a:r>
          </a:p>
        </p:txBody>
      </p:sp>
      <p:sp>
        <p:nvSpPr>
          <p:cNvPr id="4" name="TextBox 3">
            <a:extLst>
              <a:ext uri="{FF2B5EF4-FFF2-40B4-BE49-F238E27FC236}">
                <a16:creationId xmlns:a16="http://schemas.microsoft.com/office/drawing/2014/main" id="{553BC2C1-D44B-964A-E450-51B81C87F54C}"/>
              </a:ext>
            </a:extLst>
          </p:cNvPr>
          <p:cNvSpPr txBox="1"/>
          <p:nvPr/>
        </p:nvSpPr>
        <p:spPr>
          <a:xfrm>
            <a:off x="-78509" y="86186"/>
            <a:ext cx="1787236" cy="2492990"/>
          </a:xfrm>
          <a:prstGeom prst="rect">
            <a:avLst/>
          </a:prstGeom>
          <a:noFill/>
        </p:spPr>
        <p:txBody>
          <a:bodyPr wrap="square">
            <a:spAutoFit/>
          </a:bodyPr>
          <a:lstStyle/>
          <a:p>
            <a:pPr algn="ctr"/>
            <a:r>
              <a:rPr lang="en-GB" sz="2400" b="1" dirty="0">
                <a:solidFill>
                  <a:srgbClr val="462300"/>
                </a:solidFill>
                <a:latin typeface="Arial" panose="020B0604020202020204" pitchFamily="34" charset="0"/>
                <a:cs typeface="Arial" panose="020B0604020202020204" pitchFamily="34" charset="0"/>
              </a:rPr>
              <a:t>The Walk </a:t>
            </a:r>
          </a:p>
          <a:p>
            <a:pPr algn="ctr"/>
            <a:r>
              <a:rPr lang="en-GB" sz="2400" b="1" dirty="0">
                <a:solidFill>
                  <a:srgbClr val="462300"/>
                </a:solidFill>
                <a:latin typeface="Arial" panose="020B0604020202020204" pitchFamily="34" charset="0"/>
                <a:cs typeface="Arial" panose="020B0604020202020204" pitchFamily="34" charset="0"/>
              </a:rPr>
              <a:t> of the Christian</a:t>
            </a:r>
          </a:p>
          <a:p>
            <a:pPr algn="ctr"/>
            <a:r>
              <a:rPr lang="en-GB" sz="2400" b="1" dirty="0">
                <a:solidFill>
                  <a:srgbClr val="462300"/>
                </a:solidFill>
                <a:latin typeface="Arial" panose="020B0604020202020204" pitchFamily="34" charset="0"/>
                <a:cs typeface="Arial" panose="020B0604020202020204" pitchFamily="34" charset="0"/>
              </a:rPr>
              <a:t>(Part 5)</a:t>
            </a:r>
          </a:p>
          <a:p>
            <a:pPr algn="ctr"/>
            <a:endParaRPr lang="en-GB" sz="1200" b="1" dirty="0">
              <a:solidFill>
                <a:srgbClr val="462300"/>
              </a:solidFill>
              <a:latin typeface="Arial" panose="020B0604020202020204" pitchFamily="34" charset="0"/>
              <a:cs typeface="Arial" panose="020B0604020202020204" pitchFamily="34" charset="0"/>
            </a:endParaRPr>
          </a:p>
          <a:p>
            <a:pPr algn="ctr"/>
            <a:r>
              <a:rPr lang="en-GB" sz="2400" b="1" dirty="0">
                <a:solidFill>
                  <a:srgbClr val="462300"/>
                </a:solidFill>
                <a:latin typeface="Arial" panose="020B0604020202020204" pitchFamily="34" charset="0"/>
                <a:cs typeface="Arial" panose="020B0604020202020204" pitchFamily="34" charset="0"/>
              </a:rPr>
              <a:t>Ephesians</a:t>
            </a:r>
          </a:p>
          <a:p>
            <a:pPr algn="ctr"/>
            <a:r>
              <a:rPr lang="en-GB" sz="2400" b="1" dirty="0">
                <a:solidFill>
                  <a:srgbClr val="462300"/>
                </a:solidFill>
                <a:latin typeface="Arial" panose="020B0604020202020204" pitchFamily="34" charset="0"/>
                <a:cs typeface="Arial" panose="020B0604020202020204" pitchFamily="34" charset="0"/>
              </a:rPr>
              <a:t>4:3-6</a:t>
            </a:r>
          </a:p>
        </p:txBody>
      </p:sp>
      <p:cxnSp>
        <p:nvCxnSpPr>
          <p:cNvPr id="5" name="Straight Arrow Connector 4">
            <a:extLst>
              <a:ext uri="{FF2B5EF4-FFF2-40B4-BE49-F238E27FC236}">
                <a16:creationId xmlns:a16="http://schemas.microsoft.com/office/drawing/2014/main" id="{4D9B78CF-1287-6B6E-EB06-8BC5C6585CA4}"/>
              </a:ext>
            </a:extLst>
          </p:cNvPr>
          <p:cNvCxnSpPr>
            <a:cxnSpLocks/>
          </p:cNvCxnSpPr>
          <p:nvPr/>
        </p:nvCxnSpPr>
        <p:spPr>
          <a:xfrm>
            <a:off x="5047364" y="3572453"/>
            <a:ext cx="966" cy="1885143"/>
          </a:xfrm>
          <a:prstGeom prst="straightConnector1">
            <a:avLst/>
          </a:prstGeom>
          <a:ln w="31750">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6" name="TextBox 5">
            <a:extLst>
              <a:ext uri="{FF2B5EF4-FFF2-40B4-BE49-F238E27FC236}">
                <a16:creationId xmlns:a16="http://schemas.microsoft.com/office/drawing/2014/main" id="{44D7A620-B5E9-367C-BAB5-55F09CF337E4}"/>
              </a:ext>
            </a:extLst>
          </p:cNvPr>
          <p:cNvSpPr txBox="1"/>
          <p:nvPr/>
        </p:nvSpPr>
        <p:spPr>
          <a:xfrm>
            <a:off x="4387062" y="5457596"/>
            <a:ext cx="1362489" cy="477054"/>
          </a:xfrm>
          <a:prstGeom prst="rect">
            <a:avLst/>
          </a:prstGeom>
          <a:noFill/>
        </p:spPr>
        <p:txBody>
          <a:bodyPr wrap="none" rtlCol="0">
            <a:spAutoFit/>
          </a:bodyPr>
          <a:lstStyle/>
          <a:p>
            <a:r>
              <a:rPr lang="en-GB" sz="2500" b="1" dirty="0"/>
              <a:t>Christian</a:t>
            </a:r>
          </a:p>
        </p:txBody>
      </p:sp>
      <p:sp>
        <p:nvSpPr>
          <p:cNvPr id="7" name="TextBox 6">
            <a:extLst>
              <a:ext uri="{FF2B5EF4-FFF2-40B4-BE49-F238E27FC236}">
                <a16:creationId xmlns:a16="http://schemas.microsoft.com/office/drawing/2014/main" id="{3DCCE139-D56D-9807-9524-B84FED1E9548}"/>
              </a:ext>
            </a:extLst>
          </p:cNvPr>
          <p:cNvSpPr txBox="1"/>
          <p:nvPr/>
        </p:nvSpPr>
        <p:spPr>
          <a:xfrm>
            <a:off x="4600627" y="2656568"/>
            <a:ext cx="864914" cy="553998"/>
          </a:xfrm>
          <a:prstGeom prst="rect">
            <a:avLst/>
          </a:prstGeom>
          <a:noFill/>
        </p:spPr>
        <p:txBody>
          <a:bodyPr wrap="square" rtlCol="0">
            <a:spAutoFit/>
          </a:bodyPr>
          <a:lstStyle/>
          <a:p>
            <a:r>
              <a:rPr lang="en-GB" sz="3000" b="1" dirty="0"/>
              <a:t>God</a:t>
            </a:r>
          </a:p>
        </p:txBody>
      </p:sp>
      <p:sp>
        <p:nvSpPr>
          <p:cNvPr id="8" name="TextBox 7">
            <a:extLst>
              <a:ext uri="{FF2B5EF4-FFF2-40B4-BE49-F238E27FC236}">
                <a16:creationId xmlns:a16="http://schemas.microsoft.com/office/drawing/2014/main" id="{30DF7A14-87C7-2813-FCC0-E8C90C6460EC}"/>
              </a:ext>
            </a:extLst>
          </p:cNvPr>
          <p:cNvSpPr txBox="1"/>
          <p:nvPr/>
        </p:nvSpPr>
        <p:spPr>
          <a:xfrm>
            <a:off x="4449392" y="1982925"/>
            <a:ext cx="1256664" cy="507831"/>
          </a:xfrm>
          <a:prstGeom prst="rect">
            <a:avLst/>
          </a:prstGeom>
          <a:noFill/>
        </p:spPr>
        <p:txBody>
          <a:bodyPr wrap="square" rtlCol="0">
            <a:spAutoFit/>
          </a:bodyPr>
          <a:lstStyle/>
          <a:p>
            <a:r>
              <a:rPr lang="en-GB" sz="2700" b="1" dirty="0"/>
              <a:t>Father</a:t>
            </a:r>
          </a:p>
        </p:txBody>
      </p:sp>
      <p:sp>
        <p:nvSpPr>
          <p:cNvPr id="9" name="TextBox 8">
            <a:extLst>
              <a:ext uri="{FF2B5EF4-FFF2-40B4-BE49-F238E27FC236}">
                <a16:creationId xmlns:a16="http://schemas.microsoft.com/office/drawing/2014/main" id="{52F85519-FA5C-ECFF-FFEC-F5CF7110EC79}"/>
              </a:ext>
            </a:extLst>
          </p:cNvPr>
          <p:cNvSpPr txBox="1"/>
          <p:nvPr/>
        </p:nvSpPr>
        <p:spPr>
          <a:xfrm>
            <a:off x="5541099" y="3284572"/>
            <a:ext cx="809877" cy="507831"/>
          </a:xfrm>
          <a:prstGeom prst="rect">
            <a:avLst/>
          </a:prstGeom>
          <a:noFill/>
        </p:spPr>
        <p:txBody>
          <a:bodyPr wrap="square" rtlCol="0">
            <a:spAutoFit/>
          </a:bodyPr>
          <a:lstStyle/>
          <a:p>
            <a:r>
              <a:rPr lang="en-GB" sz="2700" b="1" dirty="0"/>
              <a:t>Son</a:t>
            </a:r>
          </a:p>
        </p:txBody>
      </p:sp>
      <p:sp>
        <p:nvSpPr>
          <p:cNvPr id="10" name="TextBox 9">
            <a:extLst>
              <a:ext uri="{FF2B5EF4-FFF2-40B4-BE49-F238E27FC236}">
                <a16:creationId xmlns:a16="http://schemas.microsoft.com/office/drawing/2014/main" id="{4EED0AF4-4261-6D82-32A5-6D9B29DE324C}"/>
              </a:ext>
            </a:extLst>
          </p:cNvPr>
          <p:cNvSpPr txBox="1"/>
          <p:nvPr/>
        </p:nvSpPr>
        <p:spPr>
          <a:xfrm>
            <a:off x="3618600" y="3284572"/>
            <a:ext cx="949635" cy="507831"/>
          </a:xfrm>
          <a:prstGeom prst="rect">
            <a:avLst/>
          </a:prstGeom>
          <a:noFill/>
        </p:spPr>
        <p:txBody>
          <a:bodyPr wrap="square" rtlCol="0">
            <a:spAutoFit/>
          </a:bodyPr>
          <a:lstStyle/>
          <a:p>
            <a:r>
              <a:rPr lang="en-GB" sz="2700" b="1" dirty="0"/>
              <a:t>Spirit</a:t>
            </a:r>
          </a:p>
        </p:txBody>
      </p:sp>
      <p:cxnSp>
        <p:nvCxnSpPr>
          <p:cNvPr id="11" name="Straight Connector 10">
            <a:extLst>
              <a:ext uri="{FF2B5EF4-FFF2-40B4-BE49-F238E27FC236}">
                <a16:creationId xmlns:a16="http://schemas.microsoft.com/office/drawing/2014/main" id="{ECD472BC-5561-8356-2723-3C9B0D5F1BA1}"/>
              </a:ext>
            </a:extLst>
          </p:cNvPr>
          <p:cNvCxnSpPr>
            <a:cxnSpLocks/>
          </p:cNvCxnSpPr>
          <p:nvPr/>
        </p:nvCxnSpPr>
        <p:spPr>
          <a:xfrm flipV="1">
            <a:off x="4337558" y="2490756"/>
            <a:ext cx="469584" cy="807887"/>
          </a:xfrm>
          <a:prstGeom prst="line">
            <a:avLst/>
          </a:prstGeom>
          <a:ln w="53975">
            <a:solidFill>
              <a:srgbClr val="663300"/>
            </a:solidFill>
          </a:ln>
        </p:spPr>
        <p:style>
          <a:lnRef idx="1">
            <a:schemeClr val="accent1"/>
          </a:lnRef>
          <a:fillRef idx="0">
            <a:schemeClr val="accent1"/>
          </a:fillRef>
          <a:effectRef idx="0">
            <a:schemeClr val="accent1"/>
          </a:effectRef>
          <a:fontRef idx="minor">
            <a:schemeClr val="tx1"/>
          </a:fontRef>
        </p:style>
      </p:cxnSp>
      <p:cxnSp>
        <p:nvCxnSpPr>
          <p:cNvPr id="12" name="Straight Connector 11">
            <a:extLst>
              <a:ext uri="{FF2B5EF4-FFF2-40B4-BE49-F238E27FC236}">
                <a16:creationId xmlns:a16="http://schemas.microsoft.com/office/drawing/2014/main" id="{F052F29C-060B-8D41-45FD-2D0DBFC57864}"/>
              </a:ext>
            </a:extLst>
          </p:cNvPr>
          <p:cNvCxnSpPr>
            <a:cxnSpLocks/>
          </p:cNvCxnSpPr>
          <p:nvPr/>
        </p:nvCxnSpPr>
        <p:spPr>
          <a:xfrm flipH="1" flipV="1">
            <a:off x="5239838" y="2478985"/>
            <a:ext cx="514821" cy="819658"/>
          </a:xfrm>
          <a:prstGeom prst="line">
            <a:avLst/>
          </a:prstGeom>
          <a:ln w="53975">
            <a:solidFill>
              <a:srgbClr val="663300"/>
            </a:solidFill>
          </a:ln>
        </p:spPr>
        <p:style>
          <a:lnRef idx="1">
            <a:schemeClr val="accent1"/>
          </a:lnRef>
          <a:fillRef idx="0">
            <a:schemeClr val="accent1"/>
          </a:fillRef>
          <a:effectRef idx="0">
            <a:schemeClr val="accent1"/>
          </a:effectRef>
          <a:fontRef idx="minor">
            <a:schemeClr val="tx1"/>
          </a:fontRef>
        </p:style>
      </p:cxnSp>
      <p:cxnSp>
        <p:nvCxnSpPr>
          <p:cNvPr id="13" name="Straight Connector 12">
            <a:extLst>
              <a:ext uri="{FF2B5EF4-FFF2-40B4-BE49-F238E27FC236}">
                <a16:creationId xmlns:a16="http://schemas.microsoft.com/office/drawing/2014/main" id="{A7E03611-5134-CFD9-7529-2CF002506816}"/>
              </a:ext>
            </a:extLst>
          </p:cNvPr>
          <p:cNvCxnSpPr>
            <a:cxnSpLocks/>
          </p:cNvCxnSpPr>
          <p:nvPr/>
        </p:nvCxnSpPr>
        <p:spPr>
          <a:xfrm flipH="1">
            <a:off x="4568235" y="3572453"/>
            <a:ext cx="960190" cy="0"/>
          </a:xfrm>
          <a:prstGeom prst="line">
            <a:avLst/>
          </a:prstGeom>
          <a:ln w="53975">
            <a:solidFill>
              <a:srgbClr val="663300"/>
            </a:solidFill>
          </a:ln>
        </p:spPr>
        <p:style>
          <a:lnRef idx="1">
            <a:schemeClr val="accent1"/>
          </a:lnRef>
          <a:fillRef idx="0">
            <a:schemeClr val="accent1"/>
          </a:fillRef>
          <a:effectRef idx="0">
            <a:schemeClr val="accent1"/>
          </a:effectRef>
          <a:fontRef idx="minor">
            <a:schemeClr val="tx1"/>
          </a:fontRef>
        </p:style>
      </p:cxnSp>
      <p:cxnSp>
        <p:nvCxnSpPr>
          <p:cNvPr id="14" name="Straight Arrow Connector 13">
            <a:extLst>
              <a:ext uri="{FF2B5EF4-FFF2-40B4-BE49-F238E27FC236}">
                <a16:creationId xmlns:a16="http://schemas.microsoft.com/office/drawing/2014/main" id="{3EEB9BFC-8F05-02A6-0774-B5EB4C3FB38F}"/>
              </a:ext>
            </a:extLst>
          </p:cNvPr>
          <p:cNvCxnSpPr>
            <a:cxnSpLocks/>
          </p:cNvCxnSpPr>
          <p:nvPr/>
        </p:nvCxnSpPr>
        <p:spPr>
          <a:xfrm>
            <a:off x="5398221" y="2549467"/>
            <a:ext cx="457340" cy="699272"/>
          </a:xfrm>
          <a:prstGeom prst="straightConnector1">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15" name="Straight Arrow Connector 14">
            <a:extLst>
              <a:ext uri="{FF2B5EF4-FFF2-40B4-BE49-F238E27FC236}">
                <a16:creationId xmlns:a16="http://schemas.microsoft.com/office/drawing/2014/main" id="{96A304EB-B303-B4BB-DC5E-1A4C9F210768}"/>
              </a:ext>
            </a:extLst>
          </p:cNvPr>
          <p:cNvCxnSpPr>
            <a:cxnSpLocks/>
          </p:cNvCxnSpPr>
          <p:nvPr/>
        </p:nvCxnSpPr>
        <p:spPr>
          <a:xfrm flipH="1" flipV="1">
            <a:off x="5484725" y="2452845"/>
            <a:ext cx="442662" cy="695183"/>
          </a:xfrm>
          <a:prstGeom prst="straightConnector1">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16" name="Straight Arrow Connector 15">
            <a:extLst>
              <a:ext uri="{FF2B5EF4-FFF2-40B4-BE49-F238E27FC236}">
                <a16:creationId xmlns:a16="http://schemas.microsoft.com/office/drawing/2014/main" id="{D28B3F2B-C843-DC12-DCFB-03DB3E6DE17C}"/>
              </a:ext>
            </a:extLst>
          </p:cNvPr>
          <p:cNvCxnSpPr>
            <a:cxnSpLocks/>
          </p:cNvCxnSpPr>
          <p:nvPr/>
        </p:nvCxnSpPr>
        <p:spPr>
          <a:xfrm flipV="1">
            <a:off x="4100464" y="2441834"/>
            <a:ext cx="455004" cy="742396"/>
          </a:xfrm>
          <a:prstGeom prst="straightConnector1">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18" name="Straight Arrow Connector 17">
            <a:extLst>
              <a:ext uri="{FF2B5EF4-FFF2-40B4-BE49-F238E27FC236}">
                <a16:creationId xmlns:a16="http://schemas.microsoft.com/office/drawing/2014/main" id="{406995DC-C63A-DFE9-9D23-F2282EB04F14}"/>
              </a:ext>
            </a:extLst>
          </p:cNvPr>
          <p:cNvCxnSpPr>
            <a:cxnSpLocks/>
          </p:cNvCxnSpPr>
          <p:nvPr/>
        </p:nvCxnSpPr>
        <p:spPr>
          <a:xfrm flipH="1">
            <a:off x="4200535" y="2510395"/>
            <a:ext cx="442986" cy="765865"/>
          </a:xfrm>
          <a:prstGeom prst="straightConnector1">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19" name="Straight Arrow Connector 18">
            <a:extLst>
              <a:ext uri="{FF2B5EF4-FFF2-40B4-BE49-F238E27FC236}">
                <a16:creationId xmlns:a16="http://schemas.microsoft.com/office/drawing/2014/main" id="{298AFC64-5F11-B43A-C147-EE2604C7FAB7}"/>
              </a:ext>
            </a:extLst>
          </p:cNvPr>
          <p:cNvCxnSpPr>
            <a:cxnSpLocks/>
          </p:cNvCxnSpPr>
          <p:nvPr/>
        </p:nvCxnSpPr>
        <p:spPr>
          <a:xfrm>
            <a:off x="4643521" y="3347565"/>
            <a:ext cx="841204" cy="0"/>
          </a:xfrm>
          <a:prstGeom prst="straightConnector1">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20" name="Straight Arrow Connector 19">
            <a:extLst>
              <a:ext uri="{FF2B5EF4-FFF2-40B4-BE49-F238E27FC236}">
                <a16:creationId xmlns:a16="http://schemas.microsoft.com/office/drawing/2014/main" id="{69A5AA36-7673-98A5-E5EB-1A3CC0940469}"/>
              </a:ext>
            </a:extLst>
          </p:cNvPr>
          <p:cNvCxnSpPr>
            <a:cxnSpLocks/>
          </p:cNvCxnSpPr>
          <p:nvPr/>
        </p:nvCxnSpPr>
        <p:spPr>
          <a:xfrm flipH="1">
            <a:off x="4600627" y="3432630"/>
            <a:ext cx="884098" cy="0"/>
          </a:xfrm>
          <a:prstGeom prst="straightConnector1">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21" name="TextBox 20">
            <a:extLst>
              <a:ext uri="{FF2B5EF4-FFF2-40B4-BE49-F238E27FC236}">
                <a16:creationId xmlns:a16="http://schemas.microsoft.com/office/drawing/2014/main" id="{16EE2245-125B-9144-2A2C-48E2627C75CB}"/>
              </a:ext>
            </a:extLst>
          </p:cNvPr>
          <p:cNvSpPr txBox="1"/>
          <p:nvPr/>
        </p:nvSpPr>
        <p:spPr>
          <a:xfrm>
            <a:off x="5694461" y="2404883"/>
            <a:ext cx="680058" cy="400110"/>
          </a:xfrm>
          <a:prstGeom prst="rect">
            <a:avLst/>
          </a:prstGeom>
          <a:noFill/>
        </p:spPr>
        <p:txBody>
          <a:bodyPr wrap="none" rtlCol="0">
            <a:spAutoFit/>
          </a:bodyPr>
          <a:lstStyle/>
          <a:p>
            <a:r>
              <a:rPr lang="en-GB" sz="2000" b="1" dirty="0">
                <a:solidFill>
                  <a:srgbClr val="FF0000"/>
                </a:solidFill>
              </a:rPr>
              <a:t>Love</a:t>
            </a:r>
          </a:p>
        </p:txBody>
      </p:sp>
      <p:sp>
        <p:nvSpPr>
          <p:cNvPr id="22" name="TextBox 21">
            <a:extLst>
              <a:ext uri="{FF2B5EF4-FFF2-40B4-BE49-F238E27FC236}">
                <a16:creationId xmlns:a16="http://schemas.microsoft.com/office/drawing/2014/main" id="{C9980E28-6576-1EC3-D3D2-FE1FF31AA766}"/>
              </a:ext>
            </a:extLst>
          </p:cNvPr>
          <p:cNvSpPr txBox="1"/>
          <p:nvPr/>
        </p:nvSpPr>
        <p:spPr>
          <a:xfrm>
            <a:off x="3647908" y="2394907"/>
            <a:ext cx="680058" cy="400110"/>
          </a:xfrm>
          <a:prstGeom prst="rect">
            <a:avLst/>
          </a:prstGeom>
          <a:noFill/>
        </p:spPr>
        <p:txBody>
          <a:bodyPr wrap="none" rtlCol="0">
            <a:spAutoFit/>
          </a:bodyPr>
          <a:lstStyle/>
          <a:p>
            <a:r>
              <a:rPr lang="en-GB" sz="2000" b="1" dirty="0">
                <a:solidFill>
                  <a:srgbClr val="FF0000"/>
                </a:solidFill>
              </a:rPr>
              <a:t>Love</a:t>
            </a:r>
          </a:p>
        </p:txBody>
      </p:sp>
      <p:sp>
        <p:nvSpPr>
          <p:cNvPr id="23" name="TextBox 22">
            <a:extLst>
              <a:ext uri="{FF2B5EF4-FFF2-40B4-BE49-F238E27FC236}">
                <a16:creationId xmlns:a16="http://schemas.microsoft.com/office/drawing/2014/main" id="{A83F099F-7D2C-B6C8-0DC1-C77D0DAA130E}"/>
              </a:ext>
            </a:extLst>
          </p:cNvPr>
          <p:cNvSpPr txBox="1"/>
          <p:nvPr/>
        </p:nvSpPr>
        <p:spPr>
          <a:xfrm>
            <a:off x="4702475" y="3022163"/>
            <a:ext cx="627479" cy="369332"/>
          </a:xfrm>
          <a:prstGeom prst="rect">
            <a:avLst/>
          </a:prstGeom>
          <a:noFill/>
        </p:spPr>
        <p:txBody>
          <a:bodyPr wrap="none" rtlCol="0">
            <a:spAutoFit/>
          </a:bodyPr>
          <a:lstStyle/>
          <a:p>
            <a:r>
              <a:rPr lang="en-GB" b="1" dirty="0">
                <a:solidFill>
                  <a:srgbClr val="FF0000"/>
                </a:solidFill>
              </a:rPr>
              <a:t>Love</a:t>
            </a:r>
          </a:p>
        </p:txBody>
      </p:sp>
      <p:sp>
        <p:nvSpPr>
          <p:cNvPr id="24" name="TextBox 23">
            <a:extLst>
              <a:ext uri="{FF2B5EF4-FFF2-40B4-BE49-F238E27FC236}">
                <a16:creationId xmlns:a16="http://schemas.microsoft.com/office/drawing/2014/main" id="{D85DB479-1D68-F1B1-A388-0920683EFBD1}"/>
              </a:ext>
            </a:extLst>
          </p:cNvPr>
          <p:cNvSpPr txBox="1"/>
          <p:nvPr/>
        </p:nvSpPr>
        <p:spPr>
          <a:xfrm>
            <a:off x="5047364" y="4171985"/>
            <a:ext cx="804323" cy="477054"/>
          </a:xfrm>
          <a:prstGeom prst="rect">
            <a:avLst/>
          </a:prstGeom>
          <a:noFill/>
        </p:spPr>
        <p:txBody>
          <a:bodyPr wrap="none" rtlCol="0">
            <a:spAutoFit/>
          </a:bodyPr>
          <a:lstStyle/>
          <a:p>
            <a:r>
              <a:rPr lang="en-GB" sz="2500" b="1" dirty="0">
                <a:solidFill>
                  <a:srgbClr val="FF0000"/>
                </a:solidFill>
              </a:rPr>
              <a:t>Love</a:t>
            </a:r>
          </a:p>
        </p:txBody>
      </p:sp>
      <p:sp>
        <p:nvSpPr>
          <p:cNvPr id="30" name="Isosceles Triangle 29">
            <a:extLst>
              <a:ext uri="{FF2B5EF4-FFF2-40B4-BE49-F238E27FC236}">
                <a16:creationId xmlns:a16="http://schemas.microsoft.com/office/drawing/2014/main" id="{E5A3444F-CE1D-2597-0D1C-09C3DBE123DC}"/>
              </a:ext>
            </a:extLst>
          </p:cNvPr>
          <p:cNvSpPr/>
          <p:nvPr/>
        </p:nvSpPr>
        <p:spPr>
          <a:xfrm>
            <a:off x="8641487" y="2373598"/>
            <a:ext cx="1348031" cy="1248578"/>
          </a:xfrm>
          <a:prstGeom prst="triangle">
            <a:avLst/>
          </a:prstGeom>
          <a:noFill/>
          <a:ln w="50800">
            <a:solidFill>
              <a:srgbClr val="B68F5A"/>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dirty="0"/>
          </a:p>
        </p:txBody>
      </p:sp>
      <p:cxnSp>
        <p:nvCxnSpPr>
          <p:cNvPr id="31" name="Straight Arrow Connector 30">
            <a:extLst>
              <a:ext uri="{FF2B5EF4-FFF2-40B4-BE49-F238E27FC236}">
                <a16:creationId xmlns:a16="http://schemas.microsoft.com/office/drawing/2014/main" id="{C879CD0B-4474-EC2F-5BBB-5A212803AAB9}"/>
              </a:ext>
            </a:extLst>
          </p:cNvPr>
          <p:cNvCxnSpPr>
            <a:cxnSpLocks/>
            <a:endCxn id="33" idx="0"/>
          </p:cNvCxnSpPr>
          <p:nvPr/>
        </p:nvCxnSpPr>
        <p:spPr>
          <a:xfrm>
            <a:off x="9315503" y="3622176"/>
            <a:ext cx="16787" cy="1822509"/>
          </a:xfrm>
          <a:prstGeom prst="straightConnector1">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32" name="TextBox 31">
            <a:extLst>
              <a:ext uri="{FF2B5EF4-FFF2-40B4-BE49-F238E27FC236}">
                <a16:creationId xmlns:a16="http://schemas.microsoft.com/office/drawing/2014/main" id="{001BDC93-ECD1-7C64-820B-071519406615}"/>
              </a:ext>
            </a:extLst>
          </p:cNvPr>
          <p:cNvSpPr txBox="1"/>
          <p:nvPr/>
        </p:nvSpPr>
        <p:spPr>
          <a:xfrm>
            <a:off x="8814215" y="3011770"/>
            <a:ext cx="1017044" cy="553998"/>
          </a:xfrm>
          <a:prstGeom prst="rect">
            <a:avLst/>
          </a:prstGeom>
          <a:noFill/>
        </p:spPr>
        <p:txBody>
          <a:bodyPr wrap="square" rtlCol="0">
            <a:spAutoFit/>
          </a:bodyPr>
          <a:lstStyle/>
          <a:p>
            <a:r>
              <a:rPr lang="en-GB" sz="3000" b="1" dirty="0"/>
              <a:t>Allah</a:t>
            </a:r>
          </a:p>
        </p:txBody>
      </p:sp>
      <p:sp>
        <p:nvSpPr>
          <p:cNvPr id="33" name="TextBox 32">
            <a:extLst>
              <a:ext uri="{FF2B5EF4-FFF2-40B4-BE49-F238E27FC236}">
                <a16:creationId xmlns:a16="http://schemas.microsoft.com/office/drawing/2014/main" id="{26708DA0-87E1-416F-1471-9E389450BC61}"/>
              </a:ext>
            </a:extLst>
          </p:cNvPr>
          <p:cNvSpPr txBox="1"/>
          <p:nvPr/>
        </p:nvSpPr>
        <p:spPr>
          <a:xfrm>
            <a:off x="8740621" y="5444685"/>
            <a:ext cx="1183337" cy="477054"/>
          </a:xfrm>
          <a:prstGeom prst="rect">
            <a:avLst/>
          </a:prstGeom>
          <a:noFill/>
        </p:spPr>
        <p:txBody>
          <a:bodyPr wrap="square" rtlCol="0">
            <a:spAutoFit/>
          </a:bodyPr>
          <a:lstStyle/>
          <a:p>
            <a:r>
              <a:rPr lang="en-GB" sz="2500" b="1" dirty="0"/>
              <a:t>Muslim</a:t>
            </a:r>
          </a:p>
        </p:txBody>
      </p:sp>
      <p:sp>
        <p:nvSpPr>
          <p:cNvPr id="34" name="TextBox 33">
            <a:extLst>
              <a:ext uri="{FF2B5EF4-FFF2-40B4-BE49-F238E27FC236}">
                <a16:creationId xmlns:a16="http://schemas.microsoft.com/office/drawing/2014/main" id="{5A160398-22DF-63BA-20C6-9923F427884D}"/>
              </a:ext>
            </a:extLst>
          </p:cNvPr>
          <p:cNvSpPr txBox="1"/>
          <p:nvPr/>
        </p:nvSpPr>
        <p:spPr>
          <a:xfrm>
            <a:off x="9332290" y="4102854"/>
            <a:ext cx="804323" cy="477054"/>
          </a:xfrm>
          <a:prstGeom prst="rect">
            <a:avLst/>
          </a:prstGeom>
          <a:noFill/>
        </p:spPr>
        <p:txBody>
          <a:bodyPr wrap="square" rtlCol="0">
            <a:spAutoFit/>
          </a:bodyPr>
          <a:lstStyle/>
          <a:p>
            <a:r>
              <a:rPr lang="en-GB" sz="2500" b="1" dirty="0">
                <a:solidFill>
                  <a:srgbClr val="FF0000"/>
                </a:solidFill>
              </a:rPr>
              <a:t>Love</a:t>
            </a:r>
          </a:p>
        </p:txBody>
      </p:sp>
      <p:sp>
        <p:nvSpPr>
          <p:cNvPr id="28" name="TextBox 27">
            <a:extLst>
              <a:ext uri="{FF2B5EF4-FFF2-40B4-BE49-F238E27FC236}">
                <a16:creationId xmlns:a16="http://schemas.microsoft.com/office/drawing/2014/main" id="{5A9D92CB-EE8E-4962-594B-69853B81FA41}"/>
              </a:ext>
            </a:extLst>
          </p:cNvPr>
          <p:cNvSpPr txBox="1"/>
          <p:nvPr/>
        </p:nvSpPr>
        <p:spPr>
          <a:xfrm>
            <a:off x="4445806" y="6354173"/>
            <a:ext cx="7895559" cy="369332"/>
          </a:xfrm>
          <a:prstGeom prst="rect">
            <a:avLst/>
          </a:prstGeom>
          <a:noFill/>
        </p:spPr>
        <p:txBody>
          <a:bodyPr wrap="none" rtlCol="0">
            <a:spAutoFit/>
          </a:bodyPr>
          <a:lstStyle/>
          <a:p>
            <a:r>
              <a:rPr lang="en-GB" dirty="0"/>
              <a:t>Diagrams from ‘Preparing for Christmas’ 17</a:t>
            </a:r>
            <a:r>
              <a:rPr lang="en-GB" baseline="30000" dirty="0"/>
              <a:t>th</a:t>
            </a:r>
            <a:r>
              <a:rPr lang="en-GB" dirty="0"/>
              <a:t> December 2023 – Grace Fellowship</a:t>
            </a:r>
          </a:p>
        </p:txBody>
      </p:sp>
      <p:sp>
        <p:nvSpPr>
          <p:cNvPr id="35" name="TextBox 34">
            <a:extLst>
              <a:ext uri="{FF2B5EF4-FFF2-40B4-BE49-F238E27FC236}">
                <a16:creationId xmlns:a16="http://schemas.microsoft.com/office/drawing/2014/main" id="{F5015E07-4499-3F76-DE9D-694F7C558912}"/>
              </a:ext>
            </a:extLst>
          </p:cNvPr>
          <p:cNvSpPr txBox="1"/>
          <p:nvPr/>
        </p:nvSpPr>
        <p:spPr>
          <a:xfrm>
            <a:off x="8255685" y="1233093"/>
            <a:ext cx="1990753" cy="707886"/>
          </a:xfrm>
          <a:prstGeom prst="rect">
            <a:avLst/>
          </a:prstGeom>
          <a:noFill/>
        </p:spPr>
        <p:txBody>
          <a:bodyPr wrap="square">
            <a:spAutoFit/>
          </a:bodyPr>
          <a:lstStyle/>
          <a:p>
            <a:pPr algn="ctr"/>
            <a:r>
              <a:rPr lang="en-GB" sz="4000" b="1" u="sng" dirty="0">
                <a:solidFill>
                  <a:srgbClr val="462300"/>
                </a:solidFill>
                <a:latin typeface="Arial" panose="020B0604020202020204" pitchFamily="34" charset="0"/>
                <a:cs typeface="Arial" panose="020B0604020202020204" pitchFamily="34" charset="0"/>
              </a:rPr>
              <a:t>Islam</a:t>
            </a:r>
          </a:p>
        </p:txBody>
      </p:sp>
      <p:sp>
        <p:nvSpPr>
          <p:cNvPr id="36" name="TextBox 35">
            <a:extLst>
              <a:ext uri="{FF2B5EF4-FFF2-40B4-BE49-F238E27FC236}">
                <a16:creationId xmlns:a16="http://schemas.microsoft.com/office/drawing/2014/main" id="{21FD0582-4BB6-3B83-14F1-BE1ED17FCC8D}"/>
              </a:ext>
            </a:extLst>
          </p:cNvPr>
          <p:cNvSpPr txBox="1"/>
          <p:nvPr/>
        </p:nvSpPr>
        <p:spPr>
          <a:xfrm>
            <a:off x="3473350" y="1195606"/>
            <a:ext cx="3066051" cy="707886"/>
          </a:xfrm>
          <a:prstGeom prst="rect">
            <a:avLst/>
          </a:prstGeom>
          <a:noFill/>
        </p:spPr>
        <p:txBody>
          <a:bodyPr wrap="square">
            <a:spAutoFit/>
          </a:bodyPr>
          <a:lstStyle/>
          <a:p>
            <a:pPr algn="ctr"/>
            <a:r>
              <a:rPr lang="en-GB" sz="4000" b="1" u="sng" dirty="0">
                <a:solidFill>
                  <a:srgbClr val="462300"/>
                </a:solidFill>
                <a:latin typeface="Arial" panose="020B0604020202020204" pitchFamily="34" charset="0"/>
                <a:cs typeface="Arial" panose="020B0604020202020204" pitchFamily="34" charset="0"/>
              </a:rPr>
              <a:t>Christianity </a:t>
            </a:r>
          </a:p>
        </p:txBody>
      </p:sp>
    </p:spTree>
    <p:extLst>
      <p:ext uri="{BB962C8B-B14F-4D97-AF65-F5344CB8AC3E}">
        <p14:creationId xmlns:p14="http://schemas.microsoft.com/office/powerpoint/2010/main" val="12104908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0"/>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9"/>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13"/>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9"/>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0"/>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1"/>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18"/>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6"/>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22"/>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8"/>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7"/>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23"/>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21"/>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14"/>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15"/>
                                        </p:tgtEl>
                                        <p:attrNameLst>
                                          <p:attrName>style.visibility</p:attrName>
                                        </p:attrNameLst>
                                      </p:cBhvr>
                                      <p:to>
                                        <p:strVal val="visible"/>
                                      </p:to>
                                    </p:set>
                                  </p:childTnLst>
                                </p:cTn>
                              </p:par>
                              <p:par>
                                <p:cTn id="35" presetID="1" presetClass="entr" presetSubtype="0" fill="hold" nodeType="withEffect">
                                  <p:stCondLst>
                                    <p:cond delay="0"/>
                                  </p:stCondLst>
                                  <p:childTnLst>
                                    <p:set>
                                      <p:cBhvr>
                                        <p:cTn id="36" dur="1" fill="hold">
                                          <p:stCondLst>
                                            <p:cond delay="0"/>
                                          </p:stCondLst>
                                        </p:cTn>
                                        <p:tgtEl>
                                          <p:spTgt spid="12"/>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36"/>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5"/>
                                        </p:tgtEl>
                                        <p:attrNameLst>
                                          <p:attrName>style.visibility</p:attrName>
                                        </p:attrNameLst>
                                      </p:cBhvr>
                                      <p:to>
                                        <p:strVal val="visible"/>
                                      </p:to>
                                    </p:set>
                                  </p:childTnLst>
                                </p:cTn>
                              </p:par>
                              <p:par>
                                <p:cTn id="43" presetID="1" presetClass="entr" presetSubtype="0" fill="hold" grpId="0" nodeType="withEffect">
                                  <p:stCondLst>
                                    <p:cond delay="0"/>
                                  </p:stCondLst>
                                  <p:childTnLst>
                                    <p:set>
                                      <p:cBhvr>
                                        <p:cTn id="44" dur="1" fill="hold">
                                          <p:stCondLst>
                                            <p:cond delay="0"/>
                                          </p:stCondLst>
                                        </p:cTn>
                                        <p:tgtEl>
                                          <p:spTgt spid="24"/>
                                        </p:tgtEl>
                                        <p:attrNameLst>
                                          <p:attrName>style.visibility</p:attrName>
                                        </p:attrNameLst>
                                      </p:cBhvr>
                                      <p:to>
                                        <p:strVal val="visible"/>
                                      </p:to>
                                    </p:set>
                                  </p:childTnLst>
                                </p:cTn>
                              </p:par>
                              <p:par>
                                <p:cTn id="45" presetID="1" presetClass="entr" presetSubtype="0" fill="hold" grpId="0" nodeType="withEffect">
                                  <p:stCondLst>
                                    <p:cond delay="0"/>
                                  </p:stCondLst>
                                  <p:childTnLst>
                                    <p:set>
                                      <p:cBhvr>
                                        <p:cTn id="46" dur="1" fill="hold">
                                          <p:stCondLst>
                                            <p:cond delay="0"/>
                                          </p:stCondLst>
                                        </p:cTn>
                                        <p:tgtEl>
                                          <p:spTgt spid="6"/>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35"/>
                                        </p:tgtEl>
                                        <p:attrNameLst>
                                          <p:attrName>style.visibility</p:attrName>
                                        </p:attrNameLst>
                                      </p:cBhvr>
                                      <p:to>
                                        <p:strVal val="visible"/>
                                      </p:to>
                                    </p:set>
                                  </p:childTnLst>
                                </p:cTn>
                              </p:par>
                              <p:par>
                                <p:cTn id="51" presetID="1" presetClass="entr" presetSubtype="0" fill="hold" grpId="0" nodeType="withEffect">
                                  <p:stCondLst>
                                    <p:cond delay="0"/>
                                  </p:stCondLst>
                                  <p:childTnLst>
                                    <p:set>
                                      <p:cBhvr>
                                        <p:cTn id="52" dur="1" fill="hold">
                                          <p:stCondLst>
                                            <p:cond delay="0"/>
                                          </p:stCondLst>
                                        </p:cTn>
                                        <p:tgtEl>
                                          <p:spTgt spid="30"/>
                                        </p:tgtEl>
                                        <p:attrNameLst>
                                          <p:attrName>style.visibility</p:attrName>
                                        </p:attrNameLst>
                                      </p:cBhvr>
                                      <p:to>
                                        <p:strVal val="visible"/>
                                      </p:to>
                                    </p:set>
                                  </p:childTnLst>
                                </p:cTn>
                              </p:par>
                              <p:par>
                                <p:cTn id="53" presetID="1" presetClass="entr" presetSubtype="0" fill="hold" grpId="0" nodeType="withEffect">
                                  <p:stCondLst>
                                    <p:cond delay="0"/>
                                  </p:stCondLst>
                                  <p:childTnLst>
                                    <p:set>
                                      <p:cBhvr>
                                        <p:cTn id="54" dur="1" fill="hold">
                                          <p:stCondLst>
                                            <p:cond delay="0"/>
                                          </p:stCondLst>
                                        </p:cTn>
                                        <p:tgtEl>
                                          <p:spTgt spid="32"/>
                                        </p:tgtEl>
                                        <p:attrNameLst>
                                          <p:attrName>style.visibility</p:attrName>
                                        </p:attrNameLst>
                                      </p:cBhvr>
                                      <p:to>
                                        <p:strVal val="visible"/>
                                      </p:to>
                                    </p:set>
                                  </p:childTnLst>
                                </p:cTn>
                              </p:par>
                              <p:par>
                                <p:cTn id="55" presetID="1" presetClass="entr" presetSubtype="0" fill="hold" grpId="0" nodeType="withEffect">
                                  <p:stCondLst>
                                    <p:cond delay="0"/>
                                  </p:stCondLst>
                                  <p:childTnLst>
                                    <p:set>
                                      <p:cBhvr>
                                        <p:cTn id="56" dur="1" fill="hold">
                                          <p:stCondLst>
                                            <p:cond delay="0"/>
                                          </p:stCondLst>
                                        </p:cTn>
                                        <p:tgtEl>
                                          <p:spTgt spid="34"/>
                                        </p:tgtEl>
                                        <p:attrNameLst>
                                          <p:attrName>style.visibility</p:attrName>
                                        </p:attrNameLst>
                                      </p:cBhvr>
                                      <p:to>
                                        <p:strVal val="visible"/>
                                      </p:to>
                                    </p:set>
                                  </p:childTnLst>
                                </p:cTn>
                              </p:par>
                              <p:par>
                                <p:cTn id="57" presetID="1" presetClass="entr" presetSubtype="0" fill="hold" nodeType="withEffect">
                                  <p:stCondLst>
                                    <p:cond delay="0"/>
                                  </p:stCondLst>
                                  <p:childTnLst>
                                    <p:set>
                                      <p:cBhvr>
                                        <p:cTn id="58" dur="1" fill="hold">
                                          <p:stCondLst>
                                            <p:cond delay="0"/>
                                          </p:stCondLst>
                                        </p:cTn>
                                        <p:tgtEl>
                                          <p:spTgt spid="31"/>
                                        </p:tgtEl>
                                        <p:attrNameLst>
                                          <p:attrName>style.visibility</p:attrName>
                                        </p:attrNameLst>
                                      </p:cBhvr>
                                      <p:to>
                                        <p:strVal val="visible"/>
                                      </p:to>
                                    </p:set>
                                  </p:childTnLst>
                                </p:cTn>
                              </p:par>
                              <p:par>
                                <p:cTn id="59" presetID="1" presetClass="entr" presetSubtype="0" fill="hold" grpId="0" nodeType="withEffect">
                                  <p:stCondLst>
                                    <p:cond delay="0"/>
                                  </p:stCondLst>
                                  <p:childTnLst>
                                    <p:set>
                                      <p:cBhvr>
                                        <p:cTn id="60" dur="1" fill="hold">
                                          <p:stCondLst>
                                            <p:cond delay="0"/>
                                          </p:stCondLst>
                                        </p:cTn>
                                        <p:tgtEl>
                                          <p:spTgt spid="33"/>
                                        </p:tgtEl>
                                        <p:attrNameLst>
                                          <p:attrName>style.visibility</p:attrName>
                                        </p:attrNameLst>
                                      </p:cBhvr>
                                      <p:to>
                                        <p:strVal val="visible"/>
                                      </p:to>
                                    </p:set>
                                  </p:childTnLst>
                                </p:cTn>
                              </p:par>
                              <p:par>
                                <p:cTn id="61" presetID="1" presetClass="entr" presetSubtype="0" fill="hold" grpId="0" nodeType="withEffect">
                                  <p:stCondLst>
                                    <p:cond delay="0"/>
                                  </p:stCondLst>
                                  <p:childTnLst>
                                    <p:set>
                                      <p:cBhvr>
                                        <p:cTn id="62" dur="1" fill="hold">
                                          <p:stCondLst>
                                            <p:cond delay="0"/>
                                          </p:stCondLst>
                                        </p:cTn>
                                        <p:tgtEl>
                                          <p:spTgt spid="2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P spid="8" grpId="0"/>
      <p:bldP spid="9" grpId="0"/>
      <p:bldP spid="10" grpId="0"/>
      <p:bldP spid="21" grpId="0"/>
      <p:bldP spid="22" grpId="0"/>
      <p:bldP spid="23" grpId="0"/>
      <p:bldP spid="24" grpId="0"/>
      <p:bldP spid="30" grpId="0" animBg="1"/>
      <p:bldP spid="32" grpId="0"/>
      <p:bldP spid="33" grpId="0"/>
      <p:bldP spid="34" grpId="0"/>
      <p:bldP spid="28" grpId="0"/>
      <p:bldP spid="35" grpId="0"/>
      <p:bldP spid="36"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A7F9E42-6CC5-5AF8-9891-80658D71CE79}"/>
            </a:ext>
          </a:extLst>
        </p:cNvPr>
        <p:cNvGrpSpPr/>
        <p:nvPr/>
      </p:nvGrpSpPr>
      <p:grpSpPr>
        <a:xfrm>
          <a:off x="0" y="0"/>
          <a:ext cx="0" cy="0"/>
          <a:chOff x="0" y="0"/>
          <a:chExt cx="0" cy="0"/>
        </a:xfrm>
      </p:grpSpPr>
      <p:pic>
        <p:nvPicPr>
          <p:cNvPr id="3" name="Picture 2" descr="Shape&#10;&#10;Description automatically generated with low confidence">
            <a:extLst>
              <a:ext uri="{FF2B5EF4-FFF2-40B4-BE49-F238E27FC236}">
                <a16:creationId xmlns:a16="http://schemas.microsoft.com/office/drawing/2014/main" id="{C7BD7014-04D3-F24C-69CB-ED7E390CD09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a:noFill/>
        </p:spPr>
      </p:pic>
      <p:sp>
        <p:nvSpPr>
          <p:cNvPr id="17" name="TextBox 16">
            <a:extLst>
              <a:ext uri="{FF2B5EF4-FFF2-40B4-BE49-F238E27FC236}">
                <a16:creationId xmlns:a16="http://schemas.microsoft.com/office/drawing/2014/main" id="{8600359A-2D8F-FAA9-952E-55467BC3CFC1}"/>
              </a:ext>
            </a:extLst>
          </p:cNvPr>
          <p:cNvSpPr txBox="1"/>
          <p:nvPr/>
        </p:nvSpPr>
        <p:spPr>
          <a:xfrm>
            <a:off x="1708727" y="0"/>
            <a:ext cx="10483273" cy="900246"/>
          </a:xfrm>
          <a:prstGeom prst="rect">
            <a:avLst/>
          </a:prstGeom>
          <a:solidFill>
            <a:srgbClr val="361B00"/>
          </a:solidFill>
        </p:spPr>
        <p:txBody>
          <a:bodyPr wrap="square" rtlCol="0">
            <a:spAutoFit/>
          </a:bodyPr>
          <a:lstStyle/>
          <a:p>
            <a:pPr algn="ctr"/>
            <a:r>
              <a:rPr lang="en-GB" sz="5250" b="1" dirty="0">
                <a:solidFill>
                  <a:srgbClr val="FFE8D1"/>
                </a:solidFill>
                <a:latin typeface="Calibri Light" panose="020F0302020204030204" pitchFamily="34" charset="0"/>
                <a:cs typeface="Calibri Light" panose="020F0302020204030204" pitchFamily="34" charset="0"/>
              </a:rPr>
              <a:t>Christian unity comes from our God </a:t>
            </a:r>
            <a:r>
              <a:rPr lang="en-GB" sz="4000" b="1" dirty="0">
                <a:solidFill>
                  <a:srgbClr val="FFE8D1"/>
                </a:solidFill>
                <a:latin typeface="Calibri Light" panose="020F0302020204030204" pitchFamily="34" charset="0"/>
                <a:cs typeface="Calibri Light" panose="020F0302020204030204" pitchFamily="34" charset="0"/>
              </a:rPr>
              <a:t>(3)</a:t>
            </a:r>
          </a:p>
        </p:txBody>
      </p:sp>
      <p:sp>
        <p:nvSpPr>
          <p:cNvPr id="4" name="TextBox 3">
            <a:extLst>
              <a:ext uri="{FF2B5EF4-FFF2-40B4-BE49-F238E27FC236}">
                <a16:creationId xmlns:a16="http://schemas.microsoft.com/office/drawing/2014/main" id="{553BC2C1-D44B-964A-E450-51B81C87F54C}"/>
              </a:ext>
            </a:extLst>
          </p:cNvPr>
          <p:cNvSpPr txBox="1"/>
          <p:nvPr/>
        </p:nvSpPr>
        <p:spPr>
          <a:xfrm>
            <a:off x="-78509" y="86186"/>
            <a:ext cx="1787236" cy="2492990"/>
          </a:xfrm>
          <a:prstGeom prst="rect">
            <a:avLst/>
          </a:prstGeom>
          <a:noFill/>
        </p:spPr>
        <p:txBody>
          <a:bodyPr wrap="square">
            <a:spAutoFit/>
          </a:bodyPr>
          <a:lstStyle/>
          <a:p>
            <a:pPr algn="ctr"/>
            <a:r>
              <a:rPr lang="en-GB" sz="2400" b="1" dirty="0">
                <a:solidFill>
                  <a:srgbClr val="462300"/>
                </a:solidFill>
                <a:latin typeface="Arial" panose="020B0604020202020204" pitchFamily="34" charset="0"/>
                <a:cs typeface="Arial" panose="020B0604020202020204" pitchFamily="34" charset="0"/>
              </a:rPr>
              <a:t>The Walk </a:t>
            </a:r>
          </a:p>
          <a:p>
            <a:pPr algn="ctr"/>
            <a:r>
              <a:rPr lang="en-GB" sz="2400" b="1" dirty="0">
                <a:solidFill>
                  <a:srgbClr val="462300"/>
                </a:solidFill>
                <a:latin typeface="Arial" panose="020B0604020202020204" pitchFamily="34" charset="0"/>
                <a:cs typeface="Arial" panose="020B0604020202020204" pitchFamily="34" charset="0"/>
              </a:rPr>
              <a:t> of the Christian</a:t>
            </a:r>
          </a:p>
          <a:p>
            <a:pPr algn="ctr"/>
            <a:r>
              <a:rPr lang="en-GB" sz="2400" b="1" dirty="0">
                <a:solidFill>
                  <a:srgbClr val="462300"/>
                </a:solidFill>
                <a:latin typeface="Arial" panose="020B0604020202020204" pitchFamily="34" charset="0"/>
                <a:cs typeface="Arial" panose="020B0604020202020204" pitchFamily="34" charset="0"/>
              </a:rPr>
              <a:t>(Part 5)</a:t>
            </a:r>
          </a:p>
          <a:p>
            <a:pPr algn="ctr"/>
            <a:endParaRPr lang="en-GB" sz="1200" b="1" dirty="0">
              <a:solidFill>
                <a:srgbClr val="462300"/>
              </a:solidFill>
              <a:latin typeface="Arial" panose="020B0604020202020204" pitchFamily="34" charset="0"/>
              <a:cs typeface="Arial" panose="020B0604020202020204" pitchFamily="34" charset="0"/>
            </a:endParaRPr>
          </a:p>
          <a:p>
            <a:pPr algn="ctr"/>
            <a:r>
              <a:rPr lang="en-GB" sz="2400" b="1" dirty="0">
                <a:solidFill>
                  <a:srgbClr val="462300"/>
                </a:solidFill>
                <a:latin typeface="Arial" panose="020B0604020202020204" pitchFamily="34" charset="0"/>
                <a:cs typeface="Arial" panose="020B0604020202020204" pitchFamily="34" charset="0"/>
              </a:rPr>
              <a:t>Ephesians</a:t>
            </a:r>
          </a:p>
          <a:p>
            <a:pPr algn="ctr"/>
            <a:r>
              <a:rPr lang="en-GB" sz="2400" b="1" dirty="0">
                <a:solidFill>
                  <a:srgbClr val="462300"/>
                </a:solidFill>
                <a:latin typeface="Arial" panose="020B0604020202020204" pitchFamily="34" charset="0"/>
                <a:cs typeface="Arial" panose="020B0604020202020204" pitchFamily="34" charset="0"/>
              </a:rPr>
              <a:t>4:3-6</a:t>
            </a:r>
          </a:p>
        </p:txBody>
      </p:sp>
      <p:cxnSp>
        <p:nvCxnSpPr>
          <p:cNvPr id="5" name="Straight Arrow Connector 4">
            <a:extLst>
              <a:ext uri="{FF2B5EF4-FFF2-40B4-BE49-F238E27FC236}">
                <a16:creationId xmlns:a16="http://schemas.microsoft.com/office/drawing/2014/main" id="{4D9B78CF-1287-6B6E-EB06-8BC5C6585CA4}"/>
              </a:ext>
            </a:extLst>
          </p:cNvPr>
          <p:cNvCxnSpPr>
            <a:cxnSpLocks/>
          </p:cNvCxnSpPr>
          <p:nvPr/>
        </p:nvCxnSpPr>
        <p:spPr>
          <a:xfrm flipH="1">
            <a:off x="3823847" y="2937766"/>
            <a:ext cx="22075" cy="1944807"/>
          </a:xfrm>
          <a:prstGeom prst="straightConnector1">
            <a:avLst/>
          </a:prstGeom>
          <a:ln w="31750">
            <a:solidFill>
              <a:schemeClr val="accent1"/>
            </a:solidFill>
            <a:tailEnd type="triangle"/>
          </a:ln>
        </p:spPr>
        <p:style>
          <a:lnRef idx="1">
            <a:schemeClr val="accent1"/>
          </a:lnRef>
          <a:fillRef idx="0">
            <a:schemeClr val="accent1"/>
          </a:fillRef>
          <a:effectRef idx="0">
            <a:schemeClr val="accent1"/>
          </a:effectRef>
          <a:fontRef idx="minor">
            <a:schemeClr val="tx1"/>
          </a:fontRef>
        </p:style>
      </p:cxnSp>
      <p:sp>
        <p:nvSpPr>
          <p:cNvPr id="6" name="TextBox 5">
            <a:extLst>
              <a:ext uri="{FF2B5EF4-FFF2-40B4-BE49-F238E27FC236}">
                <a16:creationId xmlns:a16="http://schemas.microsoft.com/office/drawing/2014/main" id="{44D7A620-B5E9-367C-BAB5-55F09CF337E4}"/>
              </a:ext>
            </a:extLst>
          </p:cNvPr>
          <p:cNvSpPr txBox="1"/>
          <p:nvPr/>
        </p:nvSpPr>
        <p:spPr>
          <a:xfrm>
            <a:off x="3206370" y="5932874"/>
            <a:ext cx="1362489" cy="477054"/>
          </a:xfrm>
          <a:prstGeom prst="rect">
            <a:avLst/>
          </a:prstGeom>
          <a:noFill/>
        </p:spPr>
        <p:txBody>
          <a:bodyPr wrap="none" rtlCol="0">
            <a:spAutoFit/>
          </a:bodyPr>
          <a:lstStyle/>
          <a:p>
            <a:r>
              <a:rPr lang="en-GB" sz="2500" b="1" dirty="0"/>
              <a:t>Christian</a:t>
            </a:r>
          </a:p>
        </p:txBody>
      </p:sp>
      <p:sp>
        <p:nvSpPr>
          <p:cNvPr id="7" name="TextBox 6">
            <a:extLst>
              <a:ext uri="{FF2B5EF4-FFF2-40B4-BE49-F238E27FC236}">
                <a16:creationId xmlns:a16="http://schemas.microsoft.com/office/drawing/2014/main" id="{3DCCE139-D56D-9807-9524-B84FED1E9548}"/>
              </a:ext>
            </a:extLst>
          </p:cNvPr>
          <p:cNvSpPr txBox="1"/>
          <p:nvPr/>
        </p:nvSpPr>
        <p:spPr>
          <a:xfrm>
            <a:off x="3399185" y="2021881"/>
            <a:ext cx="864914" cy="553998"/>
          </a:xfrm>
          <a:prstGeom prst="rect">
            <a:avLst/>
          </a:prstGeom>
          <a:noFill/>
        </p:spPr>
        <p:txBody>
          <a:bodyPr wrap="square" rtlCol="0">
            <a:spAutoFit/>
          </a:bodyPr>
          <a:lstStyle/>
          <a:p>
            <a:r>
              <a:rPr lang="en-GB" sz="3000" b="1" dirty="0"/>
              <a:t>God</a:t>
            </a:r>
          </a:p>
        </p:txBody>
      </p:sp>
      <p:sp>
        <p:nvSpPr>
          <p:cNvPr id="8" name="TextBox 7">
            <a:extLst>
              <a:ext uri="{FF2B5EF4-FFF2-40B4-BE49-F238E27FC236}">
                <a16:creationId xmlns:a16="http://schemas.microsoft.com/office/drawing/2014/main" id="{30DF7A14-87C7-2813-FCC0-E8C90C6460EC}"/>
              </a:ext>
            </a:extLst>
          </p:cNvPr>
          <p:cNvSpPr txBox="1"/>
          <p:nvPr/>
        </p:nvSpPr>
        <p:spPr>
          <a:xfrm>
            <a:off x="3247950" y="1348238"/>
            <a:ext cx="1256664" cy="507831"/>
          </a:xfrm>
          <a:prstGeom prst="rect">
            <a:avLst/>
          </a:prstGeom>
          <a:noFill/>
        </p:spPr>
        <p:txBody>
          <a:bodyPr wrap="square" rtlCol="0">
            <a:spAutoFit/>
          </a:bodyPr>
          <a:lstStyle/>
          <a:p>
            <a:r>
              <a:rPr lang="en-GB" sz="2700" b="1" dirty="0"/>
              <a:t>Father</a:t>
            </a:r>
          </a:p>
        </p:txBody>
      </p:sp>
      <p:sp>
        <p:nvSpPr>
          <p:cNvPr id="9" name="TextBox 8">
            <a:extLst>
              <a:ext uri="{FF2B5EF4-FFF2-40B4-BE49-F238E27FC236}">
                <a16:creationId xmlns:a16="http://schemas.microsoft.com/office/drawing/2014/main" id="{52F85519-FA5C-ECFF-FFEC-F5CF7110EC79}"/>
              </a:ext>
            </a:extLst>
          </p:cNvPr>
          <p:cNvSpPr txBox="1"/>
          <p:nvPr/>
        </p:nvSpPr>
        <p:spPr>
          <a:xfrm>
            <a:off x="4339657" y="2649885"/>
            <a:ext cx="809877" cy="507831"/>
          </a:xfrm>
          <a:prstGeom prst="rect">
            <a:avLst/>
          </a:prstGeom>
          <a:noFill/>
        </p:spPr>
        <p:txBody>
          <a:bodyPr wrap="square" rtlCol="0">
            <a:spAutoFit/>
          </a:bodyPr>
          <a:lstStyle/>
          <a:p>
            <a:r>
              <a:rPr lang="en-GB" sz="2700" b="1" dirty="0"/>
              <a:t>Son</a:t>
            </a:r>
          </a:p>
        </p:txBody>
      </p:sp>
      <p:sp>
        <p:nvSpPr>
          <p:cNvPr id="10" name="TextBox 9">
            <a:extLst>
              <a:ext uri="{FF2B5EF4-FFF2-40B4-BE49-F238E27FC236}">
                <a16:creationId xmlns:a16="http://schemas.microsoft.com/office/drawing/2014/main" id="{4EED0AF4-4261-6D82-32A5-6D9B29DE324C}"/>
              </a:ext>
            </a:extLst>
          </p:cNvPr>
          <p:cNvSpPr txBox="1"/>
          <p:nvPr/>
        </p:nvSpPr>
        <p:spPr>
          <a:xfrm>
            <a:off x="2417158" y="2649885"/>
            <a:ext cx="949635" cy="507831"/>
          </a:xfrm>
          <a:prstGeom prst="rect">
            <a:avLst/>
          </a:prstGeom>
          <a:noFill/>
        </p:spPr>
        <p:txBody>
          <a:bodyPr wrap="square" rtlCol="0">
            <a:spAutoFit/>
          </a:bodyPr>
          <a:lstStyle/>
          <a:p>
            <a:r>
              <a:rPr lang="en-GB" sz="2700" b="1" dirty="0"/>
              <a:t>Spirit</a:t>
            </a:r>
          </a:p>
        </p:txBody>
      </p:sp>
      <p:cxnSp>
        <p:nvCxnSpPr>
          <p:cNvPr id="11" name="Straight Connector 10">
            <a:extLst>
              <a:ext uri="{FF2B5EF4-FFF2-40B4-BE49-F238E27FC236}">
                <a16:creationId xmlns:a16="http://schemas.microsoft.com/office/drawing/2014/main" id="{ECD472BC-5561-8356-2723-3C9B0D5F1BA1}"/>
              </a:ext>
            </a:extLst>
          </p:cNvPr>
          <p:cNvCxnSpPr>
            <a:cxnSpLocks/>
          </p:cNvCxnSpPr>
          <p:nvPr/>
        </p:nvCxnSpPr>
        <p:spPr>
          <a:xfrm flipV="1">
            <a:off x="3136116" y="1856069"/>
            <a:ext cx="469584" cy="807887"/>
          </a:xfrm>
          <a:prstGeom prst="line">
            <a:avLst/>
          </a:prstGeom>
          <a:ln w="53975">
            <a:solidFill>
              <a:srgbClr val="663300"/>
            </a:solidFill>
          </a:ln>
        </p:spPr>
        <p:style>
          <a:lnRef idx="1">
            <a:schemeClr val="accent1"/>
          </a:lnRef>
          <a:fillRef idx="0">
            <a:schemeClr val="accent1"/>
          </a:fillRef>
          <a:effectRef idx="0">
            <a:schemeClr val="accent1"/>
          </a:effectRef>
          <a:fontRef idx="minor">
            <a:schemeClr val="tx1"/>
          </a:fontRef>
        </p:style>
      </p:cxnSp>
      <p:cxnSp>
        <p:nvCxnSpPr>
          <p:cNvPr id="12" name="Straight Connector 11">
            <a:extLst>
              <a:ext uri="{FF2B5EF4-FFF2-40B4-BE49-F238E27FC236}">
                <a16:creationId xmlns:a16="http://schemas.microsoft.com/office/drawing/2014/main" id="{F052F29C-060B-8D41-45FD-2D0DBFC57864}"/>
              </a:ext>
            </a:extLst>
          </p:cNvPr>
          <p:cNvCxnSpPr>
            <a:cxnSpLocks/>
          </p:cNvCxnSpPr>
          <p:nvPr/>
        </p:nvCxnSpPr>
        <p:spPr>
          <a:xfrm flipH="1" flipV="1">
            <a:off x="4038396" y="1844298"/>
            <a:ext cx="514821" cy="819658"/>
          </a:xfrm>
          <a:prstGeom prst="line">
            <a:avLst/>
          </a:prstGeom>
          <a:ln w="53975">
            <a:solidFill>
              <a:srgbClr val="663300"/>
            </a:solidFill>
          </a:ln>
        </p:spPr>
        <p:style>
          <a:lnRef idx="1">
            <a:schemeClr val="accent1"/>
          </a:lnRef>
          <a:fillRef idx="0">
            <a:schemeClr val="accent1"/>
          </a:fillRef>
          <a:effectRef idx="0">
            <a:schemeClr val="accent1"/>
          </a:effectRef>
          <a:fontRef idx="minor">
            <a:schemeClr val="tx1"/>
          </a:fontRef>
        </p:style>
      </p:cxnSp>
      <p:cxnSp>
        <p:nvCxnSpPr>
          <p:cNvPr id="13" name="Straight Connector 12">
            <a:extLst>
              <a:ext uri="{FF2B5EF4-FFF2-40B4-BE49-F238E27FC236}">
                <a16:creationId xmlns:a16="http://schemas.microsoft.com/office/drawing/2014/main" id="{A7E03611-5134-CFD9-7529-2CF002506816}"/>
              </a:ext>
            </a:extLst>
          </p:cNvPr>
          <p:cNvCxnSpPr>
            <a:cxnSpLocks/>
          </p:cNvCxnSpPr>
          <p:nvPr/>
        </p:nvCxnSpPr>
        <p:spPr>
          <a:xfrm flipH="1">
            <a:off x="3366793" y="2937766"/>
            <a:ext cx="960190" cy="0"/>
          </a:xfrm>
          <a:prstGeom prst="line">
            <a:avLst/>
          </a:prstGeom>
          <a:ln w="53975">
            <a:solidFill>
              <a:srgbClr val="663300"/>
            </a:solidFill>
          </a:ln>
        </p:spPr>
        <p:style>
          <a:lnRef idx="1">
            <a:schemeClr val="accent1"/>
          </a:lnRef>
          <a:fillRef idx="0">
            <a:schemeClr val="accent1"/>
          </a:fillRef>
          <a:effectRef idx="0">
            <a:schemeClr val="accent1"/>
          </a:effectRef>
          <a:fontRef idx="minor">
            <a:schemeClr val="tx1"/>
          </a:fontRef>
        </p:style>
      </p:cxnSp>
      <p:cxnSp>
        <p:nvCxnSpPr>
          <p:cNvPr id="14" name="Straight Arrow Connector 13">
            <a:extLst>
              <a:ext uri="{FF2B5EF4-FFF2-40B4-BE49-F238E27FC236}">
                <a16:creationId xmlns:a16="http://schemas.microsoft.com/office/drawing/2014/main" id="{3EEB9BFC-8F05-02A6-0774-B5EB4C3FB38F}"/>
              </a:ext>
            </a:extLst>
          </p:cNvPr>
          <p:cNvCxnSpPr>
            <a:cxnSpLocks/>
          </p:cNvCxnSpPr>
          <p:nvPr/>
        </p:nvCxnSpPr>
        <p:spPr>
          <a:xfrm>
            <a:off x="4196779" y="1914780"/>
            <a:ext cx="457340" cy="699272"/>
          </a:xfrm>
          <a:prstGeom prst="straightConnector1">
            <a:avLst/>
          </a:prstGeom>
          <a:ln w="28575">
            <a:solidFill>
              <a:schemeClr val="accent1"/>
            </a:solidFill>
            <a:tailEnd type="triangle"/>
          </a:ln>
        </p:spPr>
        <p:style>
          <a:lnRef idx="1">
            <a:schemeClr val="accent1"/>
          </a:lnRef>
          <a:fillRef idx="0">
            <a:schemeClr val="accent1"/>
          </a:fillRef>
          <a:effectRef idx="0">
            <a:schemeClr val="accent1"/>
          </a:effectRef>
          <a:fontRef idx="minor">
            <a:schemeClr val="tx1"/>
          </a:fontRef>
        </p:style>
      </p:cxnSp>
      <p:cxnSp>
        <p:nvCxnSpPr>
          <p:cNvPr id="15" name="Straight Arrow Connector 14">
            <a:extLst>
              <a:ext uri="{FF2B5EF4-FFF2-40B4-BE49-F238E27FC236}">
                <a16:creationId xmlns:a16="http://schemas.microsoft.com/office/drawing/2014/main" id="{96A304EB-B303-B4BB-DC5E-1A4C9F210768}"/>
              </a:ext>
            </a:extLst>
          </p:cNvPr>
          <p:cNvCxnSpPr>
            <a:cxnSpLocks/>
          </p:cNvCxnSpPr>
          <p:nvPr/>
        </p:nvCxnSpPr>
        <p:spPr>
          <a:xfrm flipH="1" flipV="1">
            <a:off x="4290070" y="1847176"/>
            <a:ext cx="442662" cy="695183"/>
          </a:xfrm>
          <a:prstGeom prst="straightConnector1">
            <a:avLst/>
          </a:prstGeom>
          <a:ln w="28575">
            <a:solidFill>
              <a:schemeClr val="accent1"/>
            </a:solidFill>
            <a:tailEnd type="triangle"/>
          </a:ln>
        </p:spPr>
        <p:style>
          <a:lnRef idx="1">
            <a:schemeClr val="accent1"/>
          </a:lnRef>
          <a:fillRef idx="0">
            <a:schemeClr val="accent1"/>
          </a:fillRef>
          <a:effectRef idx="0">
            <a:schemeClr val="accent1"/>
          </a:effectRef>
          <a:fontRef idx="minor">
            <a:schemeClr val="tx1"/>
          </a:fontRef>
        </p:style>
      </p:cxnSp>
      <p:cxnSp>
        <p:nvCxnSpPr>
          <p:cNvPr id="16" name="Straight Arrow Connector 15">
            <a:extLst>
              <a:ext uri="{FF2B5EF4-FFF2-40B4-BE49-F238E27FC236}">
                <a16:creationId xmlns:a16="http://schemas.microsoft.com/office/drawing/2014/main" id="{D28B3F2B-C843-DC12-DCFB-03DB3E6DE17C}"/>
              </a:ext>
            </a:extLst>
          </p:cNvPr>
          <p:cNvCxnSpPr>
            <a:cxnSpLocks/>
          </p:cNvCxnSpPr>
          <p:nvPr/>
        </p:nvCxnSpPr>
        <p:spPr>
          <a:xfrm flipV="1">
            <a:off x="2899022" y="1807147"/>
            <a:ext cx="455004" cy="742396"/>
          </a:xfrm>
          <a:prstGeom prst="straightConnector1">
            <a:avLst/>
          </a:prstGeom>
          <a:ln w="28575">
            <a:solidFill>
              <a:schemeClr val="accent1"/>
            </a:solidFill>
            <a:tailEnd type="triangle"/>
          </a:ln>
        </p:spPr>
        <p:style>
          <a:lnRef idx="1">
            <a:schemeClr val="accent1"/>
          </a:lnRef>
          <a:fillRef idx="0">
            <a:schemeClr val="accent1"/>
          </a:fillRef>
          <a:effectRef idx="0">
            <a:schemeClr val="accent1"/>
          </a:effectRef>
          <a:fontRef idx="minor">
            <a:schemeClr val="tx1"/>
          </a:fontRef>
        </p:style>
      </p:cxnSp>
      <p:cxnSp>
        <p:nvCxnSpPr>
          <p:cNvPr id="18" name="Straight Arrow Connector 17">
            <a:extLst>
              <a:ext uri="{FF2B5EF4-FFF2-40B4-BE49-F238E27FC236}">
                <a16:creationId xmlns:a16="http://schemas.microsoft.com/office/drawing/2014/main" id="{406995DC-C63A-DFE9-9D23-F2282EB04F14}"/>
              </a:ext>
            </a:extLst>
          </p:cNvPr>
          <p:cNvCxnSpPr>
            <a:cxnSpLocks/>
          </p:cNvCxnSpPr>
          <p:nvPr/>
        </p:nvCxnSpPr>
        <p:spPr>
          <a:xfrm flipH="1">
            <a:off x="2999093" y="1875708"/>
            <a:ext cx="442986" cy="765865"/>
          </a:xfrm>
          <a:prstGeom prst="straightConnector1">
            <a:avLst/>
          </a:prstGeom>
          <a:ln w="28575">
            <a:solidFill>
              <a:schemeClr val="accent1"/>
            </a:solidFill>
            <a:tailEnd type="triangle"/>
          </a:ln>
        </p:spPr>
        <p:style>
          <a:lnRef idx="1">
            <a:schemeClr val="accent1"/>
          </a:lnRef>
          <a:fillRef idx="0">
            <a:schemeClr val="accent1"/>
          </a:fillRef>
          <a:effectRef idx="0">
            <a:schemeClr val="accent1"/>
          </a:effectRef>
          <a:fontRef idx="minor">
            <a:schemeClr val="tx1"/>
          </a:fontRef>
        </p:style>
      </p:cxnSp>
      <p:cxnSp>
        <p:nvCxnSpPr>
          <p:cNvPr id="19" name="Straight Arrow Connector 18">
            <a:extLst>
              <a:ext uri="{FF2B5EF4-FFF2-40B4-BE49-F238E27FC236}">
                <a16:creationId xmlns:a16="http://schemas.microsoft.com/office/drawing/2014/main" id="{298AFC64-5F11-B43A-C147-EE2604C7FAB7}"/>
              </a:ext>
            </a:extLst>
          </p:cNvPr>
          <p:cNvCxnSpPr>
            <a:cxnSpLocks/>
          </p:cNvCxnSpPr>
          <p:nvPr/>
        </p:nvCxnSpPr>
        <p:spPr>
          <a:xfrm>
            <a:off x="3442079" y="2712878"/>
            <a:ext cx="841204" cy="0"/>
          </a:xfrm>
          <a:prstGeom prst="straightConnector1">
            <a:avLst/>
          </a:prstGeom>
          <a:ln w="28575">
            <a:solidFill>
              <a:schemeClr val="accent1"/>
            </a:solidFill>
            <a:tailEnd type="triangle"/>
          </a:ln>
        </p:spPr>
        <p:style>
          <a:lnRef idx="1">
            <a:schemeClr val="accent1"/>
          </a:lnRef>
          <a:fillRef idx="0">
            <a:schemeClr val="accent1"/>
          </a:fillRef>
          <a:effectRef idx="0">
            <a:schemeClr val="accent1"/>
          </a:effectRef>
          <a:fontRef idx="minor">
            <a:schemeClr val="tx1"/>
          </a:fontRef>
        </p:style>
      </p:cxnSp>
      <p:cxnSp>
        <p:nvCxnSpPr>
          <p:cNvPr id="20" name="Straight Arrow Connector 19">
            <a:extLst>
              <a:ext uri="{FF2B5EF4-FFF2-40B4-BE49-F238E27FC236}">
                <a16:creationId xmlns:a16="http://schemas.microsoft.com/office/drawing/2014/main" id="{69A5AA36-7673-98A5-E5EB-1A3CC0940469}"/>
              </a:ext>
            </a:extLst>
          </p:cNvPr>
          <p:cNvCxnSpPr>
            <a:cxnSpLocks/>
          </p:cNvCxnSpPr>
          <p:nvPr/>
        </p:nvCxnSpPr>
        <p:spPr>
          <a:xfrm flipH="1">
            <a:off x="3399185" y="2797943"/>
            <a:ext cx="884098" cy="0"/>
          </a:xfrm>
          <a:prstGeom prst="straightConnector1">
            <a:avLst/>
          </a:prstGeom>
          <a:ln w="28575">
            <a:solidFill>
              <a:schemeClr val="accent1"/>
            </a:solidFill>
            <a:tailEnd type="triangle"/>
          </a:ln>
        </p:spPr>
        <p:style>
          <a:lnRef idx="1">
            <a:schemeClr val="accent1"/>
          </a:lnRef>
          <a:fillRef idx="0">
            <a:schemeClr val="accent1"/>
          </a:fillRef>
          <a:effectRef idx="0">
            <a:schemeClr val="accent1"/>
          </a:effectRef>
          <a:fontRef idx="minor">
            <a:schemeClr val="tx1"/>
          </a:fontRef>
        </p:style>
      </p:cxnSp>
      <p:sp>
        <p:nvSpPr>
          <p:cNvPr id="21" name="TextBox 20">
            <a:extLst>
              <a:ext uri="{FF2B5EF4-FFF2-40B4-BE49-F238E27FC236}">
                <a16:creationId xmlns:a16="http://schemas.microsoft.com/office/drawing/2014/main" id="{16EE2245-125B-9144-2A2C-48E2627C75CB}"/>
              </a:ext>
            </a:extLst>
          </p:cNvPr>
          <p:cNvSpPr txBox="1"/>
          <p:nvPr/>
        </p:nvSpPr>
        <p:spPr>
          <a:xfrm>
            <a:off x="4493019" y="1770196"/>
            <a:ext cx="761747" cy="400110"/>
          </a:xfrm>
          <a:prstGeom prst="rect">
            <a:avLst/>
          </a:prstGeom>
          <a:noFill/>
        </p:spPr>
        <p:txBody>
          <a:bodyPr wrap="none" rtlCol="0">
            <a:spAutoFit/>
          </a:bodyPr>
          <a:lstStyle/>
          <a:p>
            <a:r>
              <a:rPr lang="en-GB" sz="2000" b="1" dirty="0">
                <a:solidFill>
                  <a:schemeClr val="tx2"/>
                </a:solidFill>
              </a:rPr>
              <a:t>Unity</a:t>
            </a:r>
          </a:p>
        </p:txBody>
      </p:sp>
      <p:sp>
        <p:nvSpPr>
          <p:cNvPr id="22" name="TextBox 21">
            <a:extLst>
              <a:ext uri="{FF2B5EF4-FFF2-40B4-BE49-F238E27FC236}">
                <a16:creationId xmlns:a16="http://schemas.microsoft.com/office/drawing/2014/main" id="{C9980E28-6576-1EC3-D3D2-FE1FF31AA766}"/>
              </a:ext>
            </a:extLst>
          </p:cNvPr>
          <p:cNvSpPr txBox="1"/>
          <p:nvPr/>
        </p:nvSpPr>
        <p:spPr>
          <a:xfrm>
            <a:off x="2381967" y="1742779"/>
            <a:ext cx="761747" cy="400110"/>
          </a:xfrm>
          <a:prstGeom prst="rect">
            <a:avLst/>
          </a:prstGeom>
          <a:noFill/>
        </p:spPr>
        <p:txBody>
          <a:bodyPr wrap="none" rtlCol="0">
            <a:spAutoFit/>
          </a:bodyPr>
          <a:lstStyle/>
          <a:p>
            <a:r>
              <a:rPr lang="en-GB" sz="2000" b="1" dirty="0">
                <a:solidFill>
                  <a:schemeClr val="tx2"/>
                </a:solidFill>
              </a:rPr>
              <a:t>Unity</a:t>
            </a:r>
          </a:p>
        </p:txBody>
      </p:sp>
      <p:sp>
        <p:nvSpPr>
          <p:cNvPr id="23" name="TextBox 22">
            <a:extLst>
              <a:ext uri="{FF2B5EF4-FFF2-40B4-BE49-F238E27FC236}">
                <a16:creationId xmlns:a16="http://schemas.microsoft.com/office/drawing/2014/main" id="{A83F099F-7D2C-B6C8-0DC1-C77D0DAA130E}"/>
              </a:ext>
            </a:extLst>
          </p:cNvPr>
          <p:cNvSpPr txBox="1"/>
          <p:nvPr/>
        </p:nvSpPr>
        <p:spPr>
          <a:xfrm>
            <a:off x="3501033" y="2387476"/>
            <a:ext cx="704039" cy="369332"/>
          </a:xfrm>
          <a:prstGeom prst="rect">
            <a:avLst/>
          </a:prstGeom>
          <a:noFill/>
        </p:spPr>
        <p:txBody>
          <a:bodyPr wrap="none" rtlCol="0">
            <a:spAutoFit/>
          </a:bodyPr>
          <a:lstStyle/>
          <a:p>
            <a:r>
              <a:rPr lang="en-GB" b="1" dirty="0">
                <a:solidFill>
                  <a:schemeClr val="tx2"/>
                </a:solidFill>
              </a:rPr>
              <a:t>Unity</a:t>
            </a:r>
          </a:p>
        </p:txBody>
      </p:sp>
      <p:sp>
        <p:nvSpPr>
          <p:cNvPr id="24" name="TextBox 23">
            <a:extLst>
              <a:ext uri="{FF2B5EF4-FFF2-40B4-BE49-F238E27FC236}">
                <a16:creationId xmlns:a16="http://schemas.microsoft.com/office/drawing/2014/main" id="{D85DB479-1D68-F1B1-A388-0920683EFBD1}"/>
              </a:ext>
            </a:extLst>
          </p:cNvPr>
          <p:cNvSpPr txBox="1"/>
          <p:nvPr/>
        </p:nvSpPr>
        <p:spPr>
          <a:xfrm>
            <a:off x="3845922" y="3537298"/>
            <a:ext cx="947695" cy="507831"/>
          </a:xfrm>
          <a:prstGeom prst="rect">
            <a:avLst/>
          </a:prstGeom>
          <a:noFill/>
        </p:spPr>
        <p:txBody>
          <a:bodyPr wrap="none" rtlCol="0">
            <a:spAutoFit/>
          </a:bodyPr>
          <a:lstStyle/>
          <a:p>
            <a:r>
              <a:rPr lang="en-GB" sz="2700" b="1" dirty="0"/>
              <a:t>Spirit</a:t>
            </a:r>
          </a:p>
        </p:txBody>
      </p:sp>
      <p:cxnSp>
        <p:nvCxnSpPr>
          <p:cNvPr id="25" name="Straight Connector 24">
            <a:extLst>
              <a:ext uri="{FF2B5EF4-FFF2-40B4-BE49-F238E27FC236}">
                <a16:creationId xmlns:a16="http://schemas.microsoft.com/office/drawing/2014/main" id="{11809BB7-82CD-BD95-9FAE-176DE4A5186F}"/>
              </a:ext>
            </a:extLst>
          </p:cNvPr>
          <p:cNvCxnSpPr>
            <a:cxnSpLocks/>
          </p:cNvCxnSpPr>
          <p:nvPr/>
        </p:nvCxnSpPr>
        <p:spPr>
          <a:xfrm flipV="1">
            <a:off x="4014022" y="5230583"/>
            <a:ext cx="453615" cy="749319"/>
          </a:xfrm>
          <a:prstGeom prst="line">
            <a:avLst/>
          </a:prstGeom>
          <a:ln w="53975">
            <a:solidFill>
              <a:srgbClr val="663300"/>
            </a:solidFill>
          </a:ln>
        </p:spPr>
        <p:style>
          <a:lnRef idx="1">
            <a:schemeClr val="accent1"/>
          </a:lnRef>
          <a:fillRef idx="0">
            <a:schemeClr val="accent1"/>
          </a:fillRef>
          <a:effectRef idx="0">
            <a:schemeClr val="accent1"/>
          </a:effectRef>
          <a:fontRef idx="minor">
            <a:schemeClr val="tx1"/>
          </a:fontRef>
        </p:style>
      </p:cxnSp>
      <p:cxnSp>
        <p:nvCxnSpPr>
          <p:cNvPr id="26" name="Straight Connector 25">
            <a:extLst>
              <a:ext uri="{FF2B5EF4-FFF2-40B4-BE49-F238E27FC236}">
                <a16:creationId xmlns:a16="http://schemas.microsoft.com/office/drawing/2014/main" id="{5224131C-4423-AD2F-ACF8-EDB8AAC4FC22}"/>
              </a:ext>
            </a:extLst>
          </p:cNvPr>
          <p:cNvCxnSpPr>
            <a:cxnSpLocks/>
          </p:cNvCxnSpPr>
          <p:nvPr/>
        </p:nvCxnSpPr>
        <p:spPr>
          <a:xfrm flipH="1" flipV="1">
            <a:off x="3166023" y="5207375"/>
            <a:ext cx="468812" cy="772527"/>
          </a:xfrm>
          <a:prstGeom prst="line">
            <a:avLst/>
          </a:prstGeom>
          <a:ln w="53975">
            <a:solidFill>
              <a:srgbClr val="663300"/>
            </a:solidFill>
          </a:ln>
        </p:spPr>
        <p:style>
          <a:lnRef idx="1">
            <a:schemeClr val="accent1"/>
          </a:lnRef>
          <a:fillRef idx="0">
            <a:schemeClr val="accent1"/>
          </a:fillRef>
          <a:effectRef idx="0">
            <a:schemeClr val="accent1"/>
          </a:effectRef>
          <a:fontRef idx="minor">
            <a:schemeClr val="tx1"/>
          </a:fontRef>
        </p:style>
      </p:cxnSp>
      <p:cxnSp>
        <p:nvCxnSpPr>
          <p:cNvPr id="27" name="Straight Connector 26">
            <a:extLst>
              <a:ext uri="{FF2B5EF4-FFF2-40B4-BE49-F238E27FC236}">
                <a16:creationId xmlns:a16="http://schemas.microsoft.com/office/drawing/2014/main" id="{30763117-4933-FAD6-CE3A-14E5505296EB}"/>
              </a:ext>
            </a:extLst>
          </p:cNvPr>
          <p:cNvCxnSpPr>
            <a:cxnSpLocks/>
          </p:cNvCxnSpPr>
          <p:nvPr/>
        </p:nvCxnSpPr>
        <p:spPr>
          <a:xfrm flipH="1">
            <a:off x="3266287" y="4885597"/>
            <a:ext cx="960190" cy="0"/>
          </a:xfrm>
          <a:prstGeom prst="line">
            <a:avLst/>
          </a:prstGeom>
          <a:ln w="53975">
            <a:solidFill>
              <a:srgbClr val="663300"/>
            </a:solidFill>
          </a:ln>
        </p:spPr>
        <p:style>
          <a:lnRef idx="1">
            <a:schemeClr val="accent1"/>
          </a:lnRef>
          <a:fillRef idx="0">
            <a:schemeClr val="accent1"/>
          </a:fillRef>
          <a:effectRef idx="0">
            <a:schemeClr val="accent1"/>
          </a:effectRef>
          <a:fontRef idx="minor">
            <a:schemeClr val="tx1"/>
          </a:fontRef>
        </p:style>
      </p:cxnSp>
      <p:sp>
        <p:nvSpPr>
          <p:cNvPr id="28" name="TextBox 27">
            <a:extLst>
              <a:ext uri="{FF2B5EF4-FFF2-40B4-BE49-F238E27FC236}">
                <a16:creationId xmlns:a16="http://schemas.microsoft.com/office/drawing/2014/main" id="{E50CDB26-E543-AA9D-5142-EB3C5C5A023E}"/>
              </a:ext>
            </a:extLst>
          </p:cNvPr>
          <p:cNvSpPr txBox="1"/>
          <p:nvPr/>
        </p:nvSpPr>
        <p:spPr>
          <a:xfrm>
            <a:off x="1975478" y="4761228"/>
            <a:ext cx="1362489" cy="477054"/>
          </a:xfrm>
          <a:prstGeom prst="rect">
            <a:avLst/>
          </a:prstGeom>
          <a:noFill/>
        </p:spPr>
        <p:txBody>
          <a:bodyPr wrap="none" rtlCol="0">
            <a:spAutoFit/>
          </a:bodyPr>
          <a:lstStyle/>
          <a:p>
            <a:r>
              <a:rPr lang="en-GB" sz="2500" b="1" dirty="0"/>
              <a:t>Christian</a:t>
            </a:r>
          </a:p>
        </p:txBody>
      </p:sp>
      <p:sp>
        <p:nvSpPr>
          <p:cNvPr id="29" name="TextBox 28">
            <a:extLst>
              <a:ext uri="{FF2B5EF4-FFF2-40B4-BE49-F238E27FC236}">
                <a16:creationId xmlns:a16="http://schemas.microsoft.com/office/drawing/2014/main" id="{3B7DED31-6B18-C71C-330A-CBC34E2CDFFA}"/>
              </a:ext>
            </a:extLst>
          </p:cNvPr>
          <p:cNvSpPr txBox="1"/>
          <p:nvPr/>
        </p:nvSpPr>
        <p:spPr>
          <a:xfrm>
            <a:off x="4205072" y="4778772"/>
            <a:ext cx="1362489" cy="477054"/>
          </a:xfrm>
          <a:prstGeom prst="rect">
            <a:avLst/>
          </a:prstGeom>
          <a:noFill/>
        </p:spPr>
        <p:txBody>
          <a:bodyPr wrap="none" rtlCol="0">
            <a:spAutoFit/>
          </a:bodyPr>
          <a:lstStyle/>
          <a:p>
            <a:r>
              <a:rPr lang="en-GB" sz="2500" b="1" dirty="0"/>
              <a:t>Christian</a:t>
            </a:r>
          </a:p>
        </p:txBody>
      </p:sp>
      <p:cxnSp>
        <p:nvCxnSpPr>
          <p:cNvPr id="2" name="Straight Arrow Connector 1">
            <a:extLst>
              <a:ext uri="{FF2B5EF4-FFF2-40B4-BE49-F238E27FC236}">
                <a16:creationId xmlns:a16="http://schemas.microsoft.com/office/drawing/2014/main" id="{2E6C7637-1EC7-BE3B-D99F-F7449D929FBD}"/>
              </a:ext>
            </a:extLst>
          </p:cNvPr>
          <p:cNvCxnSpPr>
            <a:cxnSpLocks/>
          </p:cNvCxnSpPr>
          <p:nvPr/>
        </p:nvCxnSpPr>
        <p:spPr>
          <a:xfrm>
            <a:off x="3074517" y="5269189"/>
            <a:ext cx="435670" cy="686233"/>
          </a:xfrm>
          <a:prstGeom prst="straightConnector1">
            <a:avLst/>
          </a:prstGeom>
          <a:ln w="28575">
            <a:solidFill>
              <a:schemeClr val="accent1"/>
            </a:solidFill>
            <a:tailEnd type="triangle"/>
          </a:ln>
        </p:spPr>
        <p:style>
          <a:lnRef idx="1">
            <a:schemeClr val="accent1"/>
          </a:lnRef>
          <a:fillRef idx="0">
            <a:schemeClr val="accent1"/>
          </a:fillRef>
          <a:effectRef idx="0">
            <a:schemeClr val="accent1"/>
          </a:effectRef>
          <a:fontRef idx="minor">
            <a:schemeClr val="tx1"/>
          </a:fontRef>
        </p:style>
      </p:cxnSp>
      <p:cxnSp>
        <p:nvCxnSpPr>
          <p:cNvPr id="35" name="Straight Arrow Connector 34">
            <a:extLst>
              <a:ext uri="{FF2B5EF4-FFF2-40B4-BE49-F238E27FC236}">
                <a16:creationId xmlns:a16="http://schemas.microsoft.com/office/drawing/2014/main" id="{2834F5F9-8FAE-A683-A359-7ADF6278A972}"/>
              </a:ext>
            </a:extLst>
          </p:cNvPr>
          <p:cNvCxnSpPr>
            <a:cxnSpLocks/>
          </p:cNvCxnSpPr>
          <p:nvPr/>
        </p:nvCxnSpPr>
        <p:spPr>
          <a:xfrm flipH="1" flipV="1">
            <a:off x="2989187" y="5318363"/>
            <a:ext cx="435197" cy="661539"/>
          </a:xfrm>
          <a:prstGeom prst="straightConnector1">
            <a:avLst/>
          </a:prstGeom>
          <a:ln w="28575">
            <a:solidFill>
              <a:schemeClr val="accent1"/>
            </a:solidFill>
            <a:tailEnd type="triangle"/>
          </a:ln>
        </p:spPr>
        <p:style>
          <a:lnRef idx="1">
            <a:schemeClr val="accent1"/>
          </a:lnRef>
          <a:fillRef idx="0">
            <a:schemeClr val="accent1"/>
          </a:fillRef>
          <a:effectRef idx="0">
            <a:schemeClr val="accent1"/>
          </a:effectRef>
          <a:fontRef idx="minor">
            <a:schemeClr val="tx1"/>
          </a:fontRef>
        </p:style>
      </p:cxnSp>
      <p:cxnSp>
        <p:nvCxnSpPr>
          <p:cNvPr id="36" name="Straight Arrow Connector 35">
            <a:extLst>
              <a:ext uri="{FF2B5EF4-FFF2-40B4-BE49-F238E27FC236}">
                <a16:creationId xmlns:a16="http://schemas.microsoft.com/office/drawing/2014/main" id="{3FBFBF31-4D2D-F4AE-E322-D8BCC8011737}"/>
              </a:ext>
            </a:extLst>
          </p:cNvPr>
          <p:cNvCxnSpPr>
            <a:cxnSpLocks/>
          </p:cNvCxnSpPr>
          <p:nvPr/>
        </p:nvCxnSpPr>
        <p:spPr>
          <a:xfrm flipV="1">
            <a:off x="4155679" y="5269526"/>
            <a:ext cx="415825" cy="688015"/>
          </a:xfrm>
          <a:prstGeom prst="straightConnector1">
            <a:avLst/>
          </a:prstGeom>
          <a:ln w="28575">
            <a:solidFill>
              <a:schemeClr val="accent1"/>
            </a:solidFill>
            <a:tailEnd type="triangle"/>
          </a:ln>
        </p:spPr>
        <p:style>
          <a:lnRef idx="1">
            <a:schemeClr val="accent1"/>
          </a:lnRef>
          <a:fillRef idx="0">
            <a:schemeClr val="accent1"/>
          </a:fillRef>
          <a:effectRef idx="0">
            <a:schemeClr val="accent1"/>
          </a:effectRef>
          <a:fontRef idx="minor">
            <a:schemeClr val="tx1"/>
          </a:fontRef>
        </p:style>
      </p:cxnSp>
      <p:cxnSp>
        <p:nvCxnSpPr>
          <p:cNvPr id="37" name="Straight Arrow Connector 36">
            <a:extLst>
              <a:ext uri="{FF2B5EF4-FFF2-40B4-BE49-F238E27FC236}">
                <a16:creationId xmlns:a16="http://schemas.microsoft.com/office/drawing/2014/main" id="{F9223B17-23F3-46B8-0F38-598BC1CC253B}"/>
              </a:ext>
            </a:extLst>
          </p:cNvPr>
          <p:cNvCxnSpPr>
            <a:cxnSpLocks/>
          </p:cNvCxnSpPr>
          <p:nvPr/>
        </p:nvCxnSpPr>
        <p:spPr>
          <a:xfrm flipH="1">
            <a:off x="4228592" y="5306345"/>
            <a:ext cx="442439" cy="718697"/>
          </a:xfrm>
          <a:prstGeom prst="straightConnector1">
            <a:avLst/>
          </a:prstGeom>
          <a:ln w="28575">
            <a:solidFill>
              <a:schemeClr val="accent1"/>
            </a:solidFill>
            <a:tailEnd type="triangle"/>
          </a:ln>
        </p:spPr>
        <p:style>
          <a:lnRef idx="1">
            <a:schemeClr val="accent1"/>
          </a:lnRef>
          <a:fillRef idx="0">
            <a:schemeClr val="accent1"/>
          </a:fillRef>
          <a:effectRef idx="0">
            <a:schemeClr val="accent1"/>
          </a:effectRef>
          <a:fontRef idx="minor">
            <a:schemeClr val="tx1"/>
          </a:fontRef>
        </p:style>
      </p:cxnSp>
      <p:cxnSp>
        <p:nvCxnSpPr>
          <p:cNvPr id="38" name="Straight Arrow Connector 37">
            <a:extLst>
              <a:ext uri="{FF2B5EF4-FFF2-40B4-BE49-F238E27FC236}">
                <a16:creationId xmlns:a16="http://schemas.microsoft.com/office/drawing/2014/main" id="{C971DA4C-4D7C-3CD9-BAD0-B5AE91546085}"/>
              </a:ext>
            </a:extLst>
          </p:cNvPr>
          <p:cNvCxnSpPr>
            <a:cxnSpLocks/>
          </p:cNvCxnSpPr>
          <p:nvPr/>
        </p:nvCxnSpPr>
        <p:spPr>
          <a:xfrm>
            <a:off x="3337967" y="5121550"/>
            <a:ext cx="898646" cy="0"/>
          </a:xfrm>
          <a:prstGeom prst="straightConnector1">
            <a:avLst/>
          </a:prstGeom>
          <a:ln w="28575">
            <a:solidFill>
              <a:schemeClr val="accent1"/>
            </a:solidFill>
            <a:tailEnd type="triangle"/>
          </a:ln>
        </p:spPr>
        <p:style>
          <a:lnRef idx="1">
            <a:schemeClr val="accent1"/>
          </a:lnRef>
          <a:fillRef idx="0">
            <a:schemeClr val="accent1"/>
          </a:fillRef>
          <a:effectRef idx="0">
            <a:schemeClr val="accent1"/>
          </a:effectRef>
          <a:fontRef idx="minor">
            <a:schemeClr val="tx1"/>
          </a:fontRef>
        </p:style>
      </p:cxnSp>
      <p:cxnSp>
        <p:nvCxnSpPr>
          <p:cNvPr id="39" name="Straight Arrow Connector 38">
            <a:extLst>
              <a:ext uri="{FF2B5EF4-FFF2-40B4-BE49-F238E27FC236}">
                <a16:creationId xmlns:a16="http://schemas.microsoft.com/office/drawing/2014/main" id="{F5BEA9AF-3174-897A-1A9D-0E2ACCFDA8AC}"/>
              </a:ext>
            </a:extLst>
          </p:cNvPr>
          <p:cNvCxnSpPr>
            <a:cxnSpLocks/>
          </p:cNvCxnSpPr>
          <p:nvPr/>
        </p:nvCxnSpPr>
        <p:spPr>
          <a:xfrm flipH="1">
            <a:off x="3320974" y="5001981"/>
            <a:ext cx="884098" cy="0"/>
          </a:xfrm>
          <a:prstGeom prst="straightConnector1">
            <a:avLst/>
          </a:prstGeom>
          <a:ln w="28575">
            <a:solidFill>
              <a:schemeClr val="accent1"/>
            </a:solidFill>
            <a:tailEnd type="triangle"/>
          </a:ln>
        </p:spPr>
        <p:style>
          <a:lnRef idx="1">
            <a:schemeClr val="accent1"/>
          </a:lnRef>
          <a:fillRef idx="0">
            <a:schemeClr val="accent1"/>
          </a:fillRef>
          <a:effectRef idx="0">
            <a:schemeClr val="accent1"/>
          </a:effectRef>
          <a:fontRef idx="minor">
            <a:schemeClr val="tx1"/>
          </a:fontRef>
        </p:style>
      </p:cxnSp>
      <p:sp>
        <p:nvSpPr>
          <p:cNvPr id="40" name="TextBox 39">
            <a:extLst>
              <a:ext uri="{FF2B5EF4-FFF2-40B4-BE49-F238E27FC236}">
                <a16:creationId xmlns:a16="http://schemas.microsoft.com/office/drawing/2014/main" id="{3EDE7D1E-A8DF-DE20-4BBD-FB761FCF7715}"/>
              </a:ext>
            </a:extLst>
          </p:cNvPr>
          <p:cNvSpPr txBox="1"/>
          <p:nvPr/>
        </p:nvSpPr>
        <p:spPr>
          <a:xfrm>
            <a:off x="4549560" y="5548584"/>
            <a:ext cx="761747" cy="400110"/>
          </a:xfrm>
          <a:prstGeom prst="rect">
            <a:avLst/>
          </a:prstGeom>
          <a:noFill/>
        </p:spPr>
        <p:txBody>
          <a:bodyPr wrap="none" rtlCol="0">
            <a:spAutoFit/>
          </a:bodyPr>
          <a:lstStyle/>
          <a:p>
            <a:r>
              <a:rPr lang="en-GB" sz="2000" b="1" dirty="0">
                <a:solidFill>
                  <a:schemeClr val="tx2"/>
                </a:solidFill>
              </a:rPr>
              <a:t>Unity</a:t>
            </a:r>
          </a:p>
        </p:txBody>
      </p:sp>
      <p:sp>
        <p:nvSpPr>
          <p:cNvPr id="41" name="TextBox 40">
            <a:extLst>
              <a:ext uri="{FF2B5EF4-FFF2-40B4-BE49-F238E27FC236}">
                <a16:creationId xmlns:a16="http://schemas.microsoft.com/office/drawing/2014/main" id="{96D30032-BF89-9A04-F98C-09A1D2B1A6F6}"/>
              </a:ext>
            </a:extLst>
          </p:cNvPr>
          <p:cNvSpPr txBox="1"/>
          <p:nvPr/>
        </p:nvSpPr>
        <p:spPr>
          <a:xfrm>
            <a:off x="2396921" y="5518414"/>
            <a:ext cx="761747" cy="400110"/>
          </a:xfrm>
          <a:prstGeom prst="rect">
            <a:avLst/>
          </a:prstGeom>
          <a:noFill/>
        </p:spPr>
        <p:txBody>
          <a:bodyPr wrap="none" rtlCol="0">
            <a:spAutoFit/>
          </a:bodyPr>
          <a:lstStyle/>
          <a:p>
            <a:r>
              <a:rPr lang="en-GB" sz="2000" b="1" dirty="0">
                <a:solidFill>
                  <a:schemeClr val="tx2"/>
                </a:solidFill>
              </a:rPr>
              <a:t>Unity</a:t>
            </a:r>
          </a:p>
        </p:txBody>
      </p:sp>
      <p:sp>
        <p:nvSpPr>
          <p:cNvPr id="42" name="TextBox 41">
            <a:extLst>
              <a:ext uri="{FF2B5EF4-FFF2-40B4-BE49-F238E27FC236}">
                <a16:creationId xmlns:a16="http://schemas.microsoft.com/office/drawing/2014/main" id="{8534A2F0-CA55-20F9-9517-8A5D70719AE4}"/>
              </a:ext>
            </a:extLst>
          </p:cNvPr>
          <p:cNvSpPr txBox="1"/>
          <p:nvPr/>
        </p:nvSpPr>
        <p:spPr>
          <a:xfrm>
            <a:off x="3451640" y="5084523"/>
            <a:ext cx="704039" cy="369332"/>
          </a:xfrm>
          <a:prstGeom prst="rect">
            <a:avLst/>
          </a:prstGeom>
          <a:noFill/>
        </p:spPr>
        <p:txBody>
          <a:bodyPr wrap="none" rtlCol="0">
            <a:spAutoFit/>
          </a:bodyPr>
          <a:lstStyle/>
          <a:p>
            <a:r>
              <a:rPr lang="en-GB" b="1" dirty="0">
                <a:solidFill>
                  <a:schemeClr val="tx2"/>
                </a:solidFill>
              </a:rPr>
              <a:t>Unity</a:t>
            </a:r>
          </a:p>
        </p:txBody>
      </p:sp>
      <p:sp>
        <p:nvSpPr>
          <p:cNvPr id="43" name="TextBox 42">
            <a:extLst>
              <a:ext uri="{FF2B5EF4-FFF2-40B4-BE49-F238E27FC236}">
                <a16:creationId xmlns:a16="http://schemas.microsoft.com/office/drawing/2014/main" id="{1B06274C-6A38-B49C-D3C7-6AB7E10C3CAD}"/>
              </a:ext>
            </a:extLst>
          </p:cNvPr>
          <p:cNvSpPr txBox="1"/>
          <p:nvPr/>
        </p:nvSpPr>
        <p:spPr>
          <a:xfrm>
            <a:off x="3340607" y="4856087"/>
            <a:ext cx="959702" cy="892552"/>
          </a:xfrm>
          <a:prstGeom prst="rect">
            <a:avLst/>
          </a:prstGeom>
          <a:noFill/>
        </p:spPr>
        <p:txBody>
          <a:bodyPr wrap="square" rtlCol="0">
            <a:spAutoFit/>
          </a:bodyPr>
          <a:lstStyle/>
          <a:p>
            <a:pPr algn="ctr"/>
            <a:r>
              <a:rPr lang="en-GB" sz="2600" b="1" dirty="0"/>
              <a:t>1</a:t>
            </a:r>
          </a:p>
          <a:p>
            <a:pPr algn="ctr"/>
            <a:r>
              <a:rPr lang="en-GB" sz="2600" b="1" dirty="0"/>
              <a:t>Body</a:t>
            </a:r>
          </a:p>
        </p:txBody>
      </p:sp>
      <p:sp>
        <p:nvSpPr>
          <p:cNvPr id="47" name="TextBox 46">
            <a:extLst>
              <a:ext uri="{FF2B5EF4-FFF2-40B4-BE49-F238E27FC236}">
                <a16:creationId xmlns:a16="http://schemas.microsoft.com/office/drawing/2014/main" id="{09A18C1D-D57C-149C-A72C-B9BC893D8FE0}"/>
              </a:ext>
            </a:extLst>
          </p:cNvPr>
          <p:cNvSpPr txBox="1"/>
          <p:nvPr/>
        </p:nvSpPr>
        <p:spPr>
          <a:xfrm>
            <a:off x="5932610" y="1332681"/>
            <a:ext cx="5658780" cy="2308324"/>
          </a:xfrm>
          <a:prstGeom prst="rect">
            <a:avLst/>
          </a:prstGeom>
          <a:noFill/>
        </p:spPr>
        <p:txBody>
          <a:bodyPr wrap="square">
            <a:spAutoFit/>
          </a:bodyPr>
          <a:lstStyle/>
          <a:p>
            <a:pPr algn="ctr"/>
            <a:r>
              <a:rPr lang="en-GB" sz="3600" dirty="0">
                <a:solidFill>
                  <a:srgbClr val="462300"/>
                </a:solidFill>
                <a:latin typeface="Arial" panose="020B0604020202020204" pitchFamily="34" charset="0"/>
                <a:cs typeface="Arial" panose="020B0604020202020204" pitchFamily="34" charset="0"/>
              </a:rPr>
              <a:t>“Believe me when I say that I am in the Father and the Father is in me…” </a:t>
            </a:r>
            <a:r>
              <a:rPr lang="en-GB" sz="3600" b="1" dirty="0">
                <a:solidFill>
                  <a:srgbClr val="462300"/>
                </a:solidFill>
                <a:latin typeface="Arial" panose="020B0604020202020204" pitchFamily="34" charset="0"/>
                <a:cs typeface="Arial" panose="020B0604020202020204" pitchFamily="34" charset="0"/>
              </a:rPr>
              <a:t>John 14:11</a:t>
            </a:r>
            <a:endParaRPr lang="en-GB" sz="3600" b="1" dirty="0"/>
          </a:p>
        </p:txBody>
      </p:sp>
      <p:sp>
        <p:nvSpPr>
          <p:cNvPr id="48" name="TextBox 47">
            <a:extLst>
              <a:ext uri="{FF2B5EF4-FFF2-40B4-BE49-F238E27FC236}">
                <a16:creationId xmlns:a16="http://schemas.microsoft.com/office/drawing/2014/main" id="{2DB828EE-75BB-48DC-2C0D-BCEAE9DD66AF}"/>
              </a:ext>
            </a:extLst>
          </p:cNvPr>
          <p:cNvSpPr txBox="1"/>
          <p:nvPr/>
        </p:nvSpPr>
        <p:spPr>
          <a:xfrm>
            <a:off x="5899188" y="1361967"/>
            <a:ext cx="5836400" cy="3970318"/>
          </a:xfrm>
          <a:prstGeom prst="rect">
            <a:avLst/>
          </a:prstGeom>
          <a:noFill/>
        </p:spPr>
        <p:txBody>
          <a:bodyPr wrap="square">
            <a:spAutoFit/>
          </a:bodyPr>
          <a:lstStyle/>
          <a:p>
            <a:pPr algn="ctr"/>
            <a:r>
              <a:rPr lang="en-GB" sz="3600" dirty="0">
                <a:solidFill>
                  <a:srgbClr val="462300"/>
                </a:solidFill>
                <a:latin typeface="Arial" panose="020B0604020202020204" pitchFamily="34" charset="0"/>
                <a:cs typeface="Arial" panose="020B0604020202020204" pitchFamily="34" charset="0"/>
              </a:rPr>
              <a:t>“But the Advocate, the Holy Spirit, whom the Father will send in my Name, will teach you all things and will remind you of everything I have said to you.”</a:t>
            </a:r>
          </a:p>
          <a:p>
            <a:pPr algn="ctr"/>
            <a:r>
              <a:rPr lang="en-GB" sz="3600" b="1" dirty="0">
                <a:solidFill>
                  <a:srgbClr val="462300"/>
                </a:solidFill>
                <a:latin typeface="Arial" panose="020B0604020202020204" pitchFamily="34" charset="0"/>
                <a:cs typeface="Arial" panose="020B0604020202020204" pitchFamily="34" charset="0"/>
              </a:rPr>
              <a:t>John 14:26</a:t>
            </a:r>
            <a:endParaRPr lang="en-GB" sz="3600" b="1" dirty="0"/>
          </a:p>
        </p:txBody>
      </p:sp>
      <p:sp>
        <p:nvSpPr>
          <p:cNvPr id="49" name="TextBox 48">
            <a:extLst>
              <a:ext uri="{FF2B5EF4-FFF2-40B4-BE49-F238E27FC236}">
                <a16:creationId xmlns:a16="http://schemas.microsoft.com/office/drawing/2014/main" id="{D95AABE0-A98E-4B8C-3C62-6246C73AF4C0}"/>
              </a:ext>
            </a:extLst>
          </p:cNvPr>
          <p:cNvSpPr txBox="1"/>
          <p:nvPr/>
        </p:nvSpPr>
        <p:spPr>
          <a:xfrm>
            <a:off x="5787162" y="1170957"/>
            <a:ext cx="5941672" cy="5478423"/>
          </a:xfrm>
          <a:prstGeom prst="rect">
            <a:avLst/>
          </a:prstGeom>
          <a:noFill/>
        </p:spPr>
        <p:txBody>
          <a:bodyPr wrap="square">
            <a:spAutoFit/>
          </a:bodyPr>
          <a:lstStyle/>
          <a:p>
            <a:pPr algn="ctr"/>
            <a:r>
              <a:rPr lang="en-GB" sz="3500" dirty="0">
                <a:solidFill>
                  <a:srgbClr val="462300"/>
                </a:solidFill>
                <a:latin typeface="Arial" panose="020B0604020202020204" pitchFamily="34" charset="0"/>
                <a:cs typeface="Arial" panose="020B0604020202020204" pitchFamily="34" charset="0"/>
              </a:rPr>
              <a:t>“I have given them the glory that you gave me, that they may be one as we are one - I in them and you in me - so that they may be brought to complete unity. Then the world will know that you sent me and have loved them even as you have loved me.”</a:t>
            </a:r>
          </a:p>
          <a:p>
            <a:pPr algn="ctr"/>
            <a:r>
              <a:rPr lang="en-GB" sz="3500" b="1" dirty="0">
                <a:solidFill>
                  <a:srgbClr val="462300"/>
                </a:solidFill>
                <a:latin typeface="Arial" panose="020B0604020202020204" pitchFamily="34" charset="0"/>
                <a:cs typeface="Arial" panose="020B0604020202020204" pitchFamily="34" charset="0"/>
              </a:rPr>
              <a:t>John 17:22-23</a:t>
            </a:r>
            <a:endParaRPr lang="en-GB" sz="3500" b="1" dirty="0"/>
          </a:p>
        </p:txBody>
      </p:sp>
    </p:spTree>
    <p:extLst>
      <p:ext uri="{BB962C8B-B14F-4D97-AF65-F5344CB8AC3E}">
        <p14:creationId xmlns:p14="http://schemas.microsoft.com/office/powerpoint/2010/main" val="28758726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3"/>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0"/>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20"/>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4"/>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5"/>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12"/>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8"/>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16"/>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18"/>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11"/>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19"/>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23"/>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7"/>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22"/>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21"/>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grpId="0" nodeType="clickEffect">
                                  <p:stCondLst>
                                    <p:cond delay="0"/>
                                  </p:stCondLst>
                                  <p:childTnLst>
                                    <p:set>
                                      <p:cBhvr>
                                        <p:cTn id="40" dur="1" fill="hold">
                                          <p:stCondLst>
                                            <p:cond delay="0"/>
                                          </p:stCondLst>
                                        </p:cTn>
                                        <p:tgtEl>
                                          <p:spTgt spid="47"/>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xit" presetSubtype="0" fill="hold" grpId="1" nodeType="clickEffect">
                                  <p:stCondLst>
                                    <p:cond delay="0"/>
                                  </p:stCondLst>
                                  <p:childTnLst>
                                    <p:set>
                                      <p:cBhvr>
                                        <p:cTn id="44" dur="1" fill="hold">
                                          <p:stCondLst>
                                            <p:cond delay="0"/>
                                          </p:stCondLst>
                                        </p:cTn>
                                        <p:tgtEl>
                                          <p:spTgt spid="47"/>
                                        </p:tgtEl>
                                        <p:attrNameLst>
                                          <p:attrName>style.visibility</p:attrName>
                                        </p:attrNameLst>
                                      </p:cBhvr>
                                      <p:to>
                                        <p:strVal val="hidden"/>
                                      </p:to>
                                    </p:set>
                                  </p:childTnLst>
                                </p:cTn>
                              </p:par>
                              <p:par>
                                <p:cTn id="45" presetID="1" presetClass="entr" presetSubtype="0" fill="hold" grpId="0" nodeType="withEffect">
                                  <p:stCondLst>
                                    <p:cond delay="0"/>
                                  </p:stCondLst>
                                  <p:childTnLst>
                                    <p:set>
                                      <p:cBhvr>
                                        <p:cTn id="46" dur="1" fill="hold">
                                          <p:stCondLst>
                                            <p:cond delay="0"/>
                                          </p:stCondLst>
                                        </p:cTn>
                                        <p:tgtEl>
                                          <p:spTgt spid="48"/>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xit" presetSubtype="0" fill="hold" grpId="1" nodeType="clickEffect">
                                  <p:stCondLst>
                                    <p:cond delay="0"/>
                                  </p:stCondLst>
                                  <p:childTnLst>
                                    <p:set>
                                      <p:cBhvr>
                                        <p:cTn id="50" dur="1" fill="hold">
                                          <p:stCondLst>
                                            <p:cond delay="0"/>
                                          </p:stCondLst>
                                        </p:cTn>
                                        <p:tgtEl>
                                          <p:spTgt spid="48"/>
                                        </p:tgtEl>
                                        <p:attrNameLst>
                                          <p:attrName>style.visibility</p:attrName>
                                        </p:attrNameLst>
                                      </p:cBhvr>
                                      <p:to>
                                        <p:strVal val="hidden"/>
                                      </p:to>
                                    </p:set>
                                  </p:childTnLst>
                                </p:cTn>
                              </p:par>
                              <p:par>
                                <p:cTn id="51" presetID="1" presetClass="entr" presetSubtype="0" fill="hold" grpId="0" nodeType="withEffect">
                                  <p:stCondLst>
                                    <p:cond delay="0"/>
                                  </p:stCondLst>
                                  <p:childTnLst>
                                    <p:set>
                                      <p:cBhvr>
                                        <p:cTn id="52" dur="1" fill="hold">
                                          <p:stCondLst>
                                            <p:cond delay="0"/>
                                          </p:stCondLst>
                                        </p:cTn>
                                        <p:tgtEl>
                                          <p:spTgt spid="49"/>
                                        </p:tgtEl>
                                        <p:attrNameLst>
                                          <p:attrName>style.visibility</p:attrName>
                                        </p:attrNameLst>
                                      </p:cBhvr>
                                      <p:to>
                                        <p:strVal val="visible"/>
                                      </p:to>
                                    </p:set>
                                  </p:childTnLst>
                                </p:cTn>
                              </p:par>
                            </p:childTnLst>
                          </p:cTn>
                        </p:par>
                      </p:childTnLst>
                    </p:cTn>
                  </p:par>
                  <p:par>
                    <p:cTn id="53" fill="hold">
                      <p:stCondLst>
                        <p:cond delay="indefinite"/>
                      </p:stCondLst>
                      <p:childTnLst>
                        <p:par>
                          <p:cTn id="54" fill="hold">
                            <p:stCondLst>
                              <p:cond delay="0"/>
                            </p:stCondLst>
                            <p:childTnLst>
                              <p:par>
                                <p:cTn id="55" presetID="1" presetClass="entr" presetSubtype="0" fill="hold" nodeType="clickEffect">
                                  <p:stCondLst>
                                    <p:cond delay="0"/>
                                  </p:stCondLst>
                                  <p:childTnLst>
                                    <p:set>
                                      <p:cBhvr>
                                        <p:cTn id="56" dur="1" fill="hold">
                                          <p:stCondLst>
                                            <p:cond delay="0"/>
                                          </p:stCondLst>
                                        </p:cTn>
                                        <p:tgtEl>
                                          <p:spTgt spid="5"/>
                                        </p:tgtEl>
                                        <p:attrNameLst>
                                          <p:attrName>style.visibility</p:attrName>
                                        </p:attrNameLst>
                                      </p:cBhvr>
                                      <p:to>
                                        <p:strVal val="visible"/>
                                      </p:to>
                                    </p:set>
                                  </p:childTnLst>
                                </p:cTn>
                              </p:par>
                              <p:par>
                                <p:cTn id="57" presetID="1" presetClass="entr" presetSubtype="0" fill="hold" grpId="0" nodeType="withEffect">
                                  <p:stCondLst>
                                    <p:cond delay="0"/>
                                  </p:stCondLst>
                                  <p:childTnLst>
                                    <p:set>
                                      <p:cBhvr>
                                        <p:cTn id="58" dur="1" fill="hold">
                                          <p:stCondLst>
                                            <p:cond delay="0"/>
                                          </p:stCondLst>
                                        </p:cTn>
                                        <p:tgtEl>
                                          <p:spTgt spid="24"/>
                                        </p:tgtEl>
                                        <p:attrNameLst>
                                          <p:attrName>style.visibility</p:attrName>
                                        </p:attrNameLst>
                                      </p:cBhvr>
                                      <p:to>
                                        <p:strVal val="visible"/>
                                      </p:to>
                                    </p:set>
                                  </p:childTnLst>
                                </p:cTn>
                              </p:par>
                              <p:par>
                                <p:cTn id="59" presetID="1" presetClass="entr" presetSubtype="0" fill="hold" grpId="0" nodeType="withEffect">
                                  <p:stCondLst>
                                    <p:cond delay="0"/>
                                  </p:stCondLst>
                                  <p:childTnLst>
                                    <p:set>
                                      <p:cBhvr>
                                        <p:cTn id="60" dur="1" fill="hold">
                                          <p:stCondLst>
                                            <p:cond delay="0"/>
                                          </p:stCondLst>
                                        </p:cTn>
                                        <p:tgtEl>
                                          <p:spTgt spid="29"/>
                                        </p:tgtEl>
                                        <p:attrNameLst>
                                          <p:attrName>style.visibility</p:attrName>
                                        </p:attrNameLst>
                                      </p:cBhvr>
                                      <p:to>
                                        <p:strVal val="visible"/>
                                      </p:to>
                                    </p:set>
                                  </p:childTnLst>
                                </p:cTn>
                              </p:par>
                              <p:par>
                                <p:cTn id="61" presetID="1" presetClass="entr" presetSubtype="0" fill="hold" grpId="0" nodeType="withEffect">
                                  <p:stCondLst>
                                    <p:cond delay="0"/>
                                  </p:stCondLst>
                                  <p:childTnLst>
                                    <p:set>
                                      <p:cBhvr>
                                        <p:cTn id="62" dur="1" fill="hold">
                                          <p:stCondLst>
                                            <p:cond delay="0"/>
                                          </p:stCondLst>
                                        </p:cTn>
                                        <p:tgtEl>
                                          <p:spTgt spid="28"/>
                                        </p:tgtEl>
                                        <p:attrNameLst>
                                          <p:attrName>style.visibility</p:attrName>
                                        </p:attrNameLst>
                                      </p:cBhvr>
                                      <p:to>
                                        <p:strVal val="visible"/>
                                      </p:to>
                                    </p:set>
                                  </p:childTnLst>
                                </p:cTn>
                              </p:par>
                              <p:par>
                                <p:cTn id="63" presetID="1" presetClass="entr" presetSubtype="0" fill="hold" nodeType="withEffect">
                                  <p:stCondLst>
                                    <p:cond delay="0"/>
                                  </p:stCondLst>
                                  <p:childTnLst>
                                    <p:set>
                                      <p:cBhvr>
                                        <p:cTn id="64" dur="1" fill="hold">
                                          <p:stCondLst>
                                            <p:cond delay="0"/>
                                          </p:stCondLst>
                                        </p:cTn>
                                        <p:tgtEl>
                                          <p:spTgt spid="27"/>
                                        </p:tgtEl>
                                        <p:attrNameLst>
                                          <p:attrName>style.visibility</p:attrName>
                                        </p:attrNameLst>
                                      </p:cBhvr>
                                      <p:to>
                                        <p:strVal val="visible"/>
                                      </p:to>
                                    </p:set>
                                  </p:childTnLst>
                                </p:cTn>
                              </p:par>
                              <p:par>
                                <p:cTn id="65" presetID="1" presetClass="entr" presetSubtype="0" fill="hold" grpId="0" nodeType="withEffect">
                                  <p:stCondLst>
                                    <p:cond delay="0"/>
                                  </p:stCondLst>
                                  <p:childTnLst>
                                    <p:set>
                                      <p:cBhvr>
                                        <p:cTn id="66" dur="1" fill="hold">
                                          <p:stCondLst>
                                            <p:cond delay="0"/>
                                          </p:stCondLst>
                                        </p:cTn>
                                        <p:tgtEl>
                                          <p:spTgt spid="43"/>
                                        </p:tgtEl>
                                        <p:attrNameLst>
                                          <p:attrName>style.visibility</p:attrName>
                                        </p:attrNameLst>
                                      </p:cBhvr>
                                      <p:to>
                                        <p:strVal val="visible"/>
                                      </p:to>
                                    </p:set>
                                  </p:childTnLst>
                                </p:cTn>
                              </p:par>
                              <p:par>
                                <p:cTn id="67" presetID="1" presetClass="entr" presetSubtype="0" fill="hold" nodeType="withEffect">
                                  <p:stCondLst>
                                    <p:cond delay="0"/>
                                  </p:stCondLst>
                                  <p:childTnLst>
                                    <p:set>
                                      <p:cBhvr>
                                        <p:cTn id="68" dur="1" fill="hold">
                                          <p:stCondLst>
                                            <p:cond delay="0"/>
                                          </p:stCondLst>
                                        </p:cTn>
                                        <p:tgtEl>
                                          <p:spTgt spid="26"/>
                                        </p:tgtEl>
                                        <p:attrNameLst>
                                          <p:attrName>style.visibility</p:attrName>
                                        </p:attrNameLst>
                                      </p:cBhvr>
                                      <p:to>
                                        <p:strVal val="visible"/>
                                      </p:to>
                                    </p:set>
                                  </p:childTnLst>
                                </p:cTn>
                              </p:par>
                              <p:par>
                                <p:cTn id="69" presetID="1" presetClass="entr" presetSubtype="0" fill="hold" grpId="0" nodeType="withEffect">
                                  <p:stCondLst>
                                    <p:cond delay="0"/>
                                  </p:stCondLst>
                                  <p:childTnLst>
                                    <p:set>
                                      <p:cBhvr>
                                        <p:cTn id="70" dur="1" fill="hold">
                                          <p:stCondLst>
                                            <p:cond delay="0"/>
                                          </p:stCondLst>
                                        </p:cTn>
                                        <p:tgtEl>
                                          <p:spTgt spid="6"/>
                                        </p:tgtEl>
                                        <p:attrNameLst>
                                          <p:attrName>style.visibility</p:attrName>
                                        </p:attrNameLst>
                                      </p:cBhvr>
                                      <p:to>
                                        <p:strVal val="visible"/>
                                      </p:to>
                                    </p:set>
                                  </p:childTnLst>
                                </p:cTn>
                              </p:par>
                              <p:par>
                                <p:cTn id="71" presetID="1" presetClass="entr" presetSubtype="0" fill="hold" nodeType="withEffect">
                                  <p:stCondLst>
                                    <p:cond delay="0"/>
                                  </p:stCondLst>
                                  <p:childTnLst>
                                    <p:set>
                                      <p:cBhvr>
                                        <p:cTn id="72" dur="1" fill="hold">
                                          <p:stCondLst>
                                            <p:cond delay="0"/>
                                          </p:stCondLst>
                                        </p:cTn>
                                        <p:tgtEl>
                                          <p:spTgt spid="25"/>
                                        </p:tgtEl>
                                        <p:attrNameLst>
                                          <p:attrName>style.visibility</p:attrName>
                                        </p:attrNameLst>
                                      </p:cBhvr>
                                      <p:to>
                                        <p:strVal val="visible"/>
                                      </p:to>
                                    </p:set>
                                  </p:childTnLst>
                                </p:cTn>
                              </p:par>
                            </p:childTnLst>
                          </p:cTn>
                        </p:par>
                      </p:childTnLst>
                    </p:cTn>
                  </p:par>
                  <p:par>
                    <p:cTn id="73" fill="hold">
                      <p:stCondLst>
                        <p:cond delay="indefinite"/>
                      </p:stCondLst>
                      <p:childTnLst>
                        <p:par>
                          <p:cTn id="74" fill="hold">
                            <p:stCondLst>
                              <p:cond delay="0"/>
                            </p:stCondLst>
                            <p:childTnLst>
                              <p:par>
                                <p:cTn id="75" presetID="1" presetClass="entr" presetSubtype="0" fill="hold" grpId="0" nodeType="clickEffect">
                                  <p:stCondLst>
                                    <p:cond delay="0"/>
                                  </p:stCondLst>
                                  <p:childTnLst>
                                    <p:set>
                                      <p:cBhvr>
                                        <p:cTn id="76" dur="1" fill="hold">
                                          <p:stCondLst>
                                            <p:cond delay="0"/>
                                          </p:stCondLst>
                                        </p:cTn>
                                        <p:tgtEl>
                                          <p:spTgt spid="40"/>
                                        </p:tgtEl>
                                        <p:attrNameLst>
                                          <p:attrName>style.visibility</p:attrName>
                                        </p:attrNameLst>
                                      </p:cBhvr>
                                      <p:to>
                                        <p:strVal val="visible"/>
                                      </p:to>
                                    </p:set>
                                  </p:childTnLst>
                                </p:cTn>
                              </p:par>
                              <p:par>
                                <p:cTn id="77" presetID="1" presetClass="entr" presetSubtype="0" fill="hold" nodeType="withEffect">
                                  <p:stCondLst>
                                    <p:cond delay="0"/>
                                  </p:stCondLst>
                                  <p:childTnLst>
                                    <p:set>
                                      <p:cBhvr>
                                        <p:cTn id="78" dur="1" fill="hold">
                                          <p:stCondLst>
                                            <p:cond delay="0"/>
                                          </p:stCondLst>
                                        </p:cTn>
                                        <p:tgtEl>
                                          <p:spTgt spid="37"/>
                                        </p:tgtEl>
                                        <p:attrNameLst>
                                          <p:attrName>style.visibility</p:attrName>
                                        </p:attrNameLst>
                                      </p:cBhvr>
                                      <p:to>
                                        <p:strVal val="visible"/>
                                      </p:to>
                                    </p:set>
                                  </p:childTnLst>
                                </p:cTn>
                              </p:par>
                              <p:par>
                                <p:cTn id="79" presetID="1" presetClass="entr" presetSubtype="0" fill="hold" nodeType="withEffect">
                                  <p:stCondLst>
                                    <p:cond delay="0"/>
                                  </p:stCondLst>
                                  <p:childTnLst>
                                    <p:set>
                                      <p:cBhvr>
                                        <p:cTn id="80" dur="1" fill="hold">
                                          <p:stCondLst>
                                            <p:cond delay="0"/>
                                          </p:stCondLst>
                                        </p:cTn>
                                        <p:tgtEl>
                                          <p:spTgt spid="36"/>
                                        </p:tgtEl>
                                        <p:attrNameLst>
                                          <p:attrName>style.visibility</p:attrName>
                                        </p:attrNameLst>
                                      </p:cBhvr>
                                      <p:to>
                                        <p:strVal val="visible"/>
                                      </p:to>
                                    </p:set>
                                  </p:childTnLst>
                                </p:cTn>
                              </p:par>
                              <p:par>
                                <p:cTn id="81" presetID="1" presetClass="entr" presetSubtype="0" fill="hold" grpId="0" nodeType="withEffect">
                                  <p:stCondLst>
                                    <p:cond delay="0"/>
                                  </p:stCondLst>
                                  <p:childTnLst>
                                    <p:set>
                                      <p:cBhvr>
                                        <p:cTn id="82" dur="1" fill="hold">
                                          <p:stCondLst>
                                            <p:cond delay="0"/>
                                          </p:stCondLst>
                                        </p:cTn>
                                        <p:tgtEl>
                                          <p:spTgt spid="42"/>
                                        </p:tgtEl>
                                        <p:attrNameLst>
                                          <p:attrName>style.visibility</p:attrName>
                                        </p:attrNameLst>
                                      </p:cBhvr>
                                      <p:to>
                                        <p:strVal val="visible"/>
                                      </p:to>
                                    </p:set>
                                  </p:childTnLst>
                                </p:cTn>
                              </p:par>
                              <p:par>
                                <p:cTn id="83" presetID="1" presetClass="entr" presetSubtype="0" fill="hold" nodeType="withEffect">
                                  <p:stCondLst>
                                    <p:cond delay="0"/>
                                  </p:stCondLst>
                                  <p:childTnLst>
                                    <p:set>
                                      <p:cBhvr>
                                        <p:cTn id="84" dur="1" fill="hold">
                                          <p:stCondLst>
                                            <p:cond delay="0"/>
                                          </p:stCondLst>
                                        </p:cTn>
                                        <p:tgtEl>
                                          <p:spTgt spid="38"/>
                                        </p:tgtEl>
                                        <p:attrNameLst>
                                          <p:attrName>style.visibility</p:attrName>
                                        </p:attrNameLst>
                                      </p:cBhvr>
                                      <p:to>
                                        <p:strVal val="visible"/>
                                      </p:to>
                                    </p:set>
                                  </p:childTnLst>
                                </p:cTn>
                              </p:par>
                              <p:par>
                                <p:cTn id="85" presetID="1" presetClass="entr" presetSubtype="0" fill="hold" nodeType="withEffect">
                                  <p:stCondLst>
                                    <p:cond delay="0"/>
                                  </p:stCondLst>
                                  <p:childTnLst>
                                    <p:set>
                                      <p:cBhvr>
                                        <p:cTn id="86" dur="1" fill="hold">
                                          <p:stCondLst>
                                            <p:cond delay="0"/>
                                          </p:stCondLst>
                                        </p:cTn>
                                        <p:tgtEl>
                                          <p:spTgt spid="39"/>
                                        </p:tgtEl>
                                        <p:attrNameLst>
                                          <p:attrName>style.visibility</p:attrName>
                                        </p:attrNameLst>
                                      </p:cBhvr>
                                      <p:to>
                                        <p:strVal val="visible"/>
                                      </p:to>
                                    </p:set>
                                  </p:childTnLst>
                                </p:cTn>
                              </p:par>
                              <p:par>
                                <p:cTn id="87" presetID="1" presetClass="entr" presetSubtype="0" fill="hold" nodeType="withEffect">
                                  <p:stCondLst>
                                    <p:cond delay="0"/>
                                  </p:stCondLst>
                                  <p:childTnLst>
                                    <p:set>
                                      <p:cBhvr>
                                        <p:cTn id="88" dur="1" fill="hold">
                                          <p:stCondLst>
                                            <p:cond delay="0"/>
                                          </p:stCondLst>
                                        </p:cTn>
                                        <p:tgtEl>
                                          <p:spTgt spid="2"/>
                                        </p:tgtEl>
                                        <p:attrNameLst>
                                          <p:attrName>style.visibility</p:attrName>
                                        </p:attrNameLst>
                                      </p:cBhvr>
                                      <p:to>
                                        <p:strVal val="visible"/>
                                      </p:to>
                                    </p:set>
                                  </p:childTnLst>
                                </p:cTn>
                              </p:par>
                              <p:par>
                                <p:cTn id="89" presetID="1" presetClass="entr" presetSubtype="0" fill="hold" grpId="0" nodeType="withEffect">
                                  <p:stCondLst>
                                    <p:cond delay="0"/>
                                  </p:stCondLst>
                                  <p:childTnLst>
                                    <p:set>
                                      <p:cBhvr>
                                        <p:cTn id="90" dur="1" fill="hold">
                                          <p:stCondLst>
                                            <p:cond delay="0"/>
                                          </p:stCondLst>
                                        </p:cTn>
                                        <p:tgtEl>
                                          <p:spTgt spid="41"/>
                                        </p:tgtEl>
                                        <p:attrNameLst>
                                          <p:attrName>style.visibility</p:attrName>
                                        </p:attrNameLst>
                                      </p:cBhvr>
                                      <p:to>
                                        <p:strVal val="visible"/>
                                      </p:to>
                                    </p:set>
                                  </p:childTnLst>
                                </p:cTn>
                              </p:par>
                              <p:par>
                                <p:cTn id="91" presetID="1" presetClass="entr" presetSubtype="0" fill="hold" nodeType="withEffect">
                                  <p:stCondLst>
                                    <p:cond delay="0"/>
                                  </p:stCondLst>
                                  <p:childTnLst>
                                    <p:set>
                                      <p:cBhvr>
                                        <p:cTn id="92" dur="1" fill="hold">
                                          <p:stCondLst>
                                            <p:cond delay="0"/>
                                          </p:stCondLst>
                                        </p:cTn>
                                        <p:tgtEl>
                                          <p:spTgt spid="35"/>
                                        </p:tgtEl>
                                        <p:attrNameLst>
                                          <p:attrName>style.visibility</p:attrName>
                                        </p:attrNameLst>
                                      </p:cBhvr>
                                      <p:to>
                                        <p:strVal val="visible"/>
                                      </p:to>
                                    </p:set>
                                  </p:childTnLst>
                                </p:cTn>
                              </p:par>
                              <p:par>
                                <p:cTn id="93" presetID="1" presetClass="exit" presetSubtype="0" fill="hold" grpId="1" nodeType="withEffect">
                                  <p:stCondLst>
                                    <p:cond delay="0"/>
                                  </p:stCondLst>
                                  <p:childTnLst>
                                    <p:set>
                                      <p:cBhvr>
                                        <p:cTn id="94" dur="1" fill="hold">
                                          <p:stCondLst>
                                            <p:cond delay="0"/>
                                          </p:stCondLst>
                                        </p:cTn>
                                        <p:tgtEl>
                                          <p:spTgt spid="43"/>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P spid="8" grpId="0"/>
      <p:bldP spid="9" grpId="0"/>
      <p:bldP spid="10" grpId="0"/>
      <p:bldP spid="21" grpId="0"/>
      <p:bldP spid="22" grpId="0"/>
      <p:bldP spid="23" grpId="0"/>
      <p:bldP spid="24" grpId="0"/>
      <p:bldP spid="28" grpId="0"/>
      <p:bldP spid="29" grpId="0"/>
      <p:bldP spid="40" grpId="0"/>
      <p:bldP spid="41" grpId="0"/>
      <p:bldP spid="42" grpId="0"/>
      <p:bldP spid="43" grpId="0"/>
      <p:bldP spid="43" grpId="1"/>
      <p:bldP spid="47" grpId="0"/>
      <p:bldP spid="47" grpId="1"/>
      <p:bldP spid="48" grpId="0"/>
      <p:bldP spid="48" grpId="1"/>
      <p:bldP spid="49"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A7F9E42-6CC5-5AF8-9891-80658D71CE79}"/>
            </a:ext>
          </a:extLst>
        </p:cNvPr>
        <p:cNvGrpSpPr/>
        <p:nvPr/>
      </p:nvGrpSpPr>
      <p:grpSpPr>
        <a:xfrm>
          <a:off x="0" y="0"/>
          <a:ext cx="0" cy="0"/>
          <a:chOff x="0" y="0"/>
          <a:chExt cx="0" cy="0"/>
        </a:xfrm>
      </p:grpSpPr>
      <p:pic>
        <p:nvPicPr>
          <p:cNvPr id="3" name="Picture 2" descr="Shape&#10;&#10;Description automatically generated with low confidence">
            <a:extLst>
              <a:ext uri="{FF2B5EF4-FFF2-40B4-BE49-F238E27FC236}">
                <a16:creationId xmlns:a16="http://schemas.microsoft.com/office/drawing/2014/main" id="{C7BD7014-04D3-F24C-69CB-ED7E390CD09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7" name="TextBox 16">
            <a:extLst>
              <a:ext uri="{FF2B5EF4-FFF2-40B4-BE49-F238E27FC236}">
                <a16:creationId xmlns:a16="http://schemas.microsoft.com/office/drawing/2014/main" id="{8600359A-2D8F-FAA9-952E-55467BC3CFC1}"/>
              </a:ext>
            </a:extLst>
          </p:cNvPr>
          <p:cNvSpPr txBox="1"/>
          <p:nvPr/>
        </p:nvSpPr>
        <p:spPr>
          <a:xfrm>
            <a:off x="1708727" y="0"/>
            <a:ext cx="10483273" cy="900246"/>
          </a:xfrm>
          <a:prstGeom prst="rect">
            <a:avLst/>
          </a:prstGeom>
          <a:solidFill>
            <a:srgbClr val="361B00"/>
          </a:solidFill>
        </p:spPr>
        <p:txBody>
          <a:bodyPr wrap="square" rtlCol="0">
            <a:spAutoFit/>
          </a:bodyPr>
          <a:lstStyle/>
          <a:p>
            <a:pPr algn="ctr"/>
            <a:r>
              <a:rPr lang="en-GB" sz="5250" b="1" dirty="0">
                <a:solidFill>
                  <a:srgbClr val="FFE8D1"/>
                </a:solidFill>
                <a:latin typeface="Calibri Light" panose="020F0302020204030204" pitchFamily="34" charset="0"/>
                <a:cs typeface="Calibri Light" panose="020F0302020204030204" pitchFamily="34" charset="0"/>
              </a:rPr>
              <a:t>Christian unity comes from our God </a:t>
            </a:r>
            <a:r>
              <a:rPr lang="en-GB" sz="4000" b="1" dirty="0">
                <a:solidFill>
                  <a:srgbClr val="FFE8D1"/>
                </a:solidFill>
                <a:latin typeface="Calibri Light" panose="020F0302020204030204" pitchFamily="34" charset="0"/>
                <a:cs typeface="Calibri Light" panose="020F0302020204030204" pitchFamily="34" charset="0"/>
              </a:rPr>
              <a:t>(3)</a:t>
            </a:r>
          </a:p>
        </p:txBody>
      </p:sp>
      <p:sp>
        <p:nvSpPr>
          <p:cNvPr id="4" name="TextBox 3">
            <a:extLst>
              <a:ext uri="{FF2B5EF4-FFF2-40B4-BE49-F238E27FC236}">
                <a16:creationId xmlns:a16="http://schemas.microsoft.com/office/drawing/2014/main" id="{553BC2C1-D44B-964A-E450-51B81C87F54C}"/>
              </a:ext>
            </a:extLst>
          </p:cNvPr>
          <p:cNvSpPr txBox="1"/>
          <p:nvPr/>
        </p:nvSpPr>
        <p:spPr>
          <a:xfrm>
            <a:off x="-78509" y="86186"/>
            <a:ext cx="1787236" cy="2492990"/>
          </a:xfrm>
          <a:prstGeom prst="rect">
            <a:avLst/>
          </a:prstGeom>
          <a:noFill/>
        </p:spPr>
        <p:txBody>
          <a:bodyPr wrap="square">
            <a:spAutoFit/>
          </a:bodyPr>
          <a:lstStyle/>
          <a:p>
            <a:pPr algn="ctr"/>
            <a:r>
              <a:rPr lang="en-GB" sz="2400" b="1" dirty="0">
                <a:solidFill>
                  <a:srgbClr val="462300"/>
                </a:solidFill>
                <a:latin typeface="Arial" panose="020B0604020202020204" pitchFamily="34" charset="0"/>
                <a:cs typeface="Arial" panose="020B0604020202020204" pitchFamily="34" charset="0"/>
              </a:rPr>
              <a:t>The Walk </a:t>
            </a:r>
          </a:p>
          <a:p>
            <a:pPr algn="ctr"/>
            <a:r>
              <a:rPr lang="en-GB" sz="2400" b="1" dirty="0">
                <a:solidFill>
                  <a:srgbClr val="462300"/>
                </a:solidFill>
                <a:latin typeface="Arial" panose="020B0604020202020204" pitchFamily="34" charset="0"/>
                <a:cs typeface="Arial" panose="020B0604020202020204" pitchFamily="34" charset="0"/>
              </a:rPr>
              <a:t> of the Christian</a:t>
            </a:r>
          </a:p>
          <a:p>
            <a:pPr algn="ctr"/>
            <a:r>
              <a:rPr lang="en-GB" sz="2400" b="1" dirty="0">
                <a:solidFill>
                  <a:srgbClr val="462300"/>
                </a:solidFill>
                <a:latin typeface="Arial" panose="020B0604020202020204" pitchFamily="34" charset="0"/>
                <a:cs typeface="Arial" panose="020B0604020202020204" pitchFamily="34" charset="0"/>
              </a:rPr>
              <a:t>(Part 5)</a:t>
            </a:r>
          </a:p>
          <a:p>
            <a:pPr algn="ctr"/>
            <a:endParaRPr lang="en-GB" sz="1200" b="1" dirty="0">
              <a:solidFill>
                <a:srgbClr val="462300"/>
              </a:solidFill>
              <a:latin typeface="Arial" panose="020B0604020202020204" pitchFamily="34" charset="0"/>
              <a:cs typeface="Arial" panose="020B0604020202020204" pitchFamily="34" charset="0"/>
            </a:endParaRPr>
          </a:p>
          <a:p>
            <a:pPr algn="ctr"/>
            <a:r>
              <a:rPr lang="en-GB" sz="2400" b="1" dirty="0">
                <a:solidFill>
                  <a:srgbClr val="462300"/>
                </a:solidFill>
                <a:latin typeface="Arial" panose="020B0604020202020204" pitchFamily="34" charset="0"/>
                <a:cs typeface="Arial" panose="020B0604020202020204" pitchFamily="34" charset="0"/>
              </a:rPr>
              <a:t>Ephesians</a:t>
            </a:r>
          </a:p>
          <a:p>
            <a:pPr algn="ctr"/>
            <a:r>
              <a:rPr lang="en-GB" sz="2400" b="1" dirty="0">
                <a:solidFill>
                  <a:srgbClr val="462300"/>
                </a:solidFill>
                <a:latin typeface="Arial" panose="020B0604020202020204" pitchFamily="34" charset="0"/>
                <a:cs typeface="Arial" panose="020B0604020202020204" pitchFamily="34" charset="0"/>
              </a:rPr>
              <a:t>4:3-6</a:t>
            </a:r>
          </a:p>
        </p:txBody>
      </p:sp>
      <p:sp>
        <p:nvSpPr>
          <p:cNvPr id="2" name="TextBox 1">
            <a:extLst>
              <a:ext uri="{FF2B5EF4-FFF2-40B4-BE49-F238E27FC236}">
                <a16:creationId xmlns:a16="http://schemas.microsoft.com/office/drawing/2014/main" id="{98ABDB19-462C-3567-F85B-DF3E1E6B45B3}"/>
              </a:ext>
            </a:extLst>
          </p:cNvPr>
          <p:cNvSpPr txBox="1"/>
          <p:nvPr/>
        </p:nvSpPr>
        <p:spPr>
          <a:xfrm>
            <a:off x="1787236" y="938719"/>
            <a:ext cx="10320400" cy="4785926"/>
          </a:xfrm>
          <a:prstGeom prst="rect">
            <a:avLst/>
          </a:prstGeom>
          <a:noFill/>
        </p:spPr>
        <p:txBody>
          <a:bodyPr wrap="square">
            <a:spAutoFit/>
          </a:bodyPr>
          <a:lstStyle/>
          <a:p>
            <a:pPr marL="685800" indent="-685800">
              <a:buFont typeface="Wingdings" panose="05000000000000000000" pitchFamily="2" charset="2"/>
              <a:buChar char="Ø"/>
            </a:pPr>
            <a:r>
              <a:rPr lang="en-GB" sz="4000" b="1" dirty="0">
                <a:solidFill>
                  <a:srgbClr val="462300"/>
                </a:solidFill>
                <a:latin typeface="Arial" panose="020B0604020202020204" pitchFamily="34" charset="0"/>
                <a:cs typeface="Arial" panose="020B0604020202020204" pitchFamily="34" charset="0"/>
              </a:rPr>
              <a:t>There is one body…</a:t>
            </a:r>
            <a:r>
              <a:rPr lang="en-GB" sz="4000" dirty="0">
                <a:solidFill>
                  <a:srgbClr val="462300"/>
                </a:solidFill>
                <a:latin typeface="Arial" panose="020B0604020202020204" pitchFamily="34" charset="0"/>
                <a:cs typeface="Arial" panose="020B0604020202020204" pitchFamily="34" charset="0"/>
              </a:rPr>
              <a:t>                                 Because there is one Spirit (vs.4)</a:t>
            </a:r>
          </a:p>
          <a:p>
            <a:endParaRPr lang="en-GB" sz="1000" b="1" dirty="0">
              <a:solidFill>
                <a:srgbClr val="462300"/>
              </a:solidFill>
              <a:latin typeface="Arial" panose="020B0604020202020204" pitchFamily="34" charset="0"/>
              <a:cs typeface="Arial" panose="020B0604020202020204" pitchFamily="34" charset="0"/>
            </a:endParaRPr>
          </a:p>
          <a:p>
            <a:pPr marL="685800" indent="-685800">
              <a:buFont typeface="Wingdings" panose="05000000000000000000" pitchFamily="2" charset="2"/>
              <a:buChar char="Ø"/>
            </a:pPr>
            <a:r>
              <a:rPr lang="en-GB" sz="4000" b="1" dirty="0">
                <a:solidFill>
                  <a:srgbClr val="462300"/>
                </a:solidFill>
                <a:latin typeface="Arial" panose="020B0604020202020204" pitchFamily="34" charset="0"/>
                <a:cs typeface="Arial" panose="020B0604020202020204" pitchFamily="34" charset="0"/>
              </a:rPr>
              <a:t>There is one hope, faith and baptism… </a:t>
            </a:r>
            <a:r>
              <a:rPr lang="en-GB" sz="4000" dirty="0">
                <a:solidFill>
                  <a:srgbClr val="462300"/>
                </a:solidFill>
                <a:latin typeface="Arial" panose="020B0604020202020204" pitchFamily="34" charset="0"/>
                <a:cs typeface="Arial" panose="020B0604020202020204" pitchFamily="34" charset="0"/>
              </a:rPr>
              <a:t>Because there is one Lord (vs.4-5)</a:t>
            </a:r>
          </a:p>
          <a:p>
            <a:endParaRPr lang="en-GB" sz="1000" b="1" dirty="0">
              <a:solidFill>
                <a:srgbClr val="462300"/>
              </a:solidFill>
              <a:latin typeface="Arial" panose="020B0604020202020204" pitchFamily="34" charset="0"/>
              <a:cs typeface="Arial" panose="020B0604020202020204" pitchFamily="34" charset="0"/>
            </a:endParaRPr>
          </a:p>
          <a:p>
            <a:pPr marL="685800" indent="-685800">
              <a:buFont typeface="Wingdings" panose="05000000000000000000" pitchFamily="2" charset="2"/>
              <a:buChar char="Ø"/>
            </a:pPr>
            <a:r>
              <a:rPr lang="en-GB" sz="4000" b="1" dirty="0">
                <a:solidFill>
                  <a:srgbClr val="462300"/>
                </a:solidFill>
                <a:latin typeface="Arial" panose="020B0604020202020204" pitchFamily="34" charset="0"/>
                <a:cs typeface="Arial" panose="020B0604020202020204" pitchFamily="34" charset="0"/>
              </a:rPr>
              <a:t>There is one Christian family (‘all’)…</a:t>
            </a:r>
          </a:p>
          <a:p>
            <a:r>
              <a:rPr lang="en-GB" sz="4000" dirty="0">
                <a:solidFill>
                  <a:srgbClr val="462300"/>
                </a:solidFill>
                <a:latin typeface="Arial" panose="020B0604020202020204" pitchFamily="34" charset="0"/>
                <a:cs typeface="Arial" panose="020B0604020202020204" pitchFamily="34" charset="0"/>
              </a:rPr>
              <a:t>     Because there is one God &amp; Father (vs.6) </a:t>
            </a:r>
          </a:p>
          <a:p>
            <a:endParaRPr lang="en-GB" sz="4500" dirty="0">
              <a:solidFill>
                <a:srgbClr val="4623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6957863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4" end="4"/>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A7F9E42-6CC5-5AF8-9891-80658D71CE79}"/>
            </a:ext>
          </a:extLst>
        </p:cNvPr>
        <p:cNvGrpSpPr/>
        <p:nvPr/>
      </p:nvGrpSpPr>
      <p:grpSpPr>
        <a:xfrm>
          <a:off x="0" y="0"/>
          <a:ext cx="0" cy="0"/>
          <a:chOff x="0" y="0"/>
          <a:chExt cx="0" cy="0"/>
        </a:xfrm>
      </p:grpSpPr>
      <p:pic>
        <p:nvPicPr>
          <p:cNvPr id="3" name="Picture 2" descr="Shape&#10;&#10;Description automatically generated with low confidence">
            <a:extLst>
              <a:ext uri="{FF2B5EF4-FFF2-40B4-BE49-F238E27FC236}">
                <a16:creationId xmlns:a16="http://schemas.microsoft.com/office/drawing/2014/main" id="{C7BD7014-04D3-F24C-69CB-ED7E390CD09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7" name="TextBox 16">
            <a:extLst>
              <a:ext uri="{FF2B5EF4-FFF2-40B4-BE49-F238E27FC236}">
                <a16:creationId xmlns:a16="http://schemas.microsoft.com/office/drawing/2014/main" id="{8600359A-2D8F-FAA9-952E-55467BC3CFC1}"/>
              </a:ext>
            </a:extLst>
          </p:cNvPr>
          <p:cNvSpPr txBox="1"/>
          <p:nvPr/>
        </p:nvSpPr>
        <p:spPr>
          <a:xfrm>
            <a:off x="1708727" y="0"/>
            <a:ext cx="10483273" cy="900246"/>
          </a:xfrm>
          <a:prstGeom prst="rect">
            <a:avLst/>
          </a:prstGeom>
          <a:solidFill>
            <a:srgbClr val="361B00"/>
          </a:solidFill>
        </p:spPr>
        <p:txBody>
          <a:bodyPr wrap="square" rtlCol="0">
            <a:spAutoFit/>
          </a:bodyPr>
          <a:lstStyle/>
          <a:p>
            <a:pPr algn="ctr"/>
            <a:r>
              <a:rPr lang="en-GB" sz="5250" b="1" dirty="0">
                <a:solidFill>
                  <a:srgbClr val="FFE8D1"/>
                </a:solidFill>
                <a:latin typeface="Calibri Light" panose="020F0302020204030204" pitchFamily="34" charset="0"/>
                <a:cs typeface="Calibri Light" panose="020F0302020204030204" pitchFamily="34" charset="0"/>
              </a:rPr>
              <a:t>Christian unity comes from our God </a:t>
            </a:r>
            <a:r>
              <a:rPr lang="en-GB" sz="4000" b="1" dirty="0">
                <a:solidFill>
                  <a:srgbClr val="FFE8D1"/>
                </a:solidFill>
                <a:latin typeface="Calibri Light" panose="020F0302020204030204" pitchFamily="34" charset="0"/>
                <a:cs typeface="Calibri Light" panose="020F0302020204030204" pitchFamily="34" charset="0"/>
              </a:rPr>
              <a:t>(3)</a:t>
            </a:r>
          </a:p>
        </p:txBody>
      </p:sp>
      <p:sp>
        <p:nvSpPr>
          <p:cNvPr id="4" name="TextBox 3">
            <a:extLst>
              <a:ext uri="{FF2B5EF4-FFF2-40B4-BE49-F238E27FC236}">
                <a16:creationId xmlns:a16="http://schemas.microsoft.com/office/drawing/2014/main" id="{553BC2C1-D44B-964A-E450-51B81C87F54C}"/>
              </a:ext>
            </a:extLst>
          </p:cNvPr>
          <p:cNvSpPr txBox="1"/>
          <p:nvPr/>
        </p:nvSpPr>
        <p:spPr>
          <a:xfrm>
            <a:off x="-78509" y="86186"/>
            <a:ext cx="1787236" cy="2492990"/>
          </a:xfrm>
          <a:prstGeom prst="rect">
            <a:avLst/>
          </a:prstGeom>
          <a:noFill/>
        </p:spPr>
        <p:txBody>
          <a:bodyPr wrap="square">
            <a:spAutoFit/>
          </a:bodyPr>
          <a:lstStyle/>
          <a:p>
            <a:pPr algn="ctr"/>
            <a:r>
              <a:rPr lang="en-GB" sz="2400" b="1" dirty="0">
                <a:solidFill>
                  <a:srgbClr val="462300"/>
                </a:solidFill>
                <a:latin typeface="Arial" panose="020B0604020202020204" pitchFamily="34" charset="0"/>
                <a:cs typeface="Arial" panose="020B0604020202020204" pitchFamily="34" charset="0"/>
              </a:rPr>
              <a:t>The Walk </a:t>
            </a:r>
          </a:p>
          <a:p>
            <a:pPr algn="ctr"/>
            <a:r>
              <a:rPr lang="en-GB" sz="2400" b="1" dirty="0">
                <a:solidFill>
                  <a:srgbClr val="462300"/>
                </a:solidFill>
                <a:latin typeface="Arial" panose="020B0604020202020204" pitchFamily="34" charset="0"/>
                <a:cs typeface="Arial" panose="020B0604020202020204" pitchFamily="34" charset="0"/>
              </a:rPr>
              <a:t> of the Christian</a:t>
            </a:r>
          </a:p>
          <a:p>
            <a:pPr algn="ctr"/>
            <a:r>
              <a:rPr lang="en-GB" sz="2400" b="1" dirty="0">
                <a:solidFill>
                  <a:srgbClr val="462300"/>
                </a:solidFill>
                <a:latin typeface="Arial" panose="020B0604020202020204" pitchFamily="34" charset="0"/>
                <a:cs typeface="Arial" panose="020B0604020202020204" pitchFamily="34" charset="0"/>
              </a:rPr>
              <a:t>(Part 5)</a:t>
            </a:r>
          </a:p>
          <a:p>
            <a:pPr algn="ctr"/>
            <a:endParaRPr lang="en-GB" sz="1200" b="1" dirty="0">
              <a:solidFill>
                <a:srgbClr val="462300"/>
              </a:solidFill>
              <a:latin typeface="Arial" panose="020B0604020202020204" pitchFamily="34" charset="0"/>
              <a:cs typeface="Arial" panose="020B0604020202020204" pitchFamily="34" charset="0"/>
            </a:endParaRPr>
          </a:p>
          <a:p>
            <a:pPr algn="ctr"/>
            <a:r>
              <a:rPr lang="en-GB" sz="2400" b="1" dirty="0">
                <a:solidFill>
                  <a:srgbClr val="462300"/>
                </a:solidFill>
                <a:latin typeface="Arial" panose="020B0604020202020204" pitchFamily="34" charset="0"/>
                <a:cs typeface="Arial" panose="020B0604020202020204" pitchFamily="34" charset="0"/>
              </a:rPr>
              <a:t>Ephesians</a:t>
            </a:r>
          </a:p>
          <a:p>
            <a:pPr algn="ctr"/>
            <a:r>
              <a:rPr lang="en-GB" sz="2400" b="1" dirty="0">
                <a:solidFill>
                  <a:srgbClr val="462300"/>
                </a:solidFill>
                <a:latin typeface="Arial" panose="020B0604020202020204" pitchFamily="34" charset="0"/>
                <a:cs typeface="Arial" panose="020B0604020202020204" pitchFamily="34" charset="0"/>
              </a:rPr>
              <a:t>4:3-6</a:t>
            </a:r>
          </a:p>
        </p:txBody>
      </p:sp>
      <p:sp>
        <p:nvSpPr>
          <p:cNvPr id="2" name="TextBox 1">
            <a:extLst>
              <a:ext uri="{FF2B5EF4-FFF2-40B4-BE49-F238E27FC236}">
                <a16:creationId xmlns:a16="http://schemas.microsoft.com/office/drawing/2014/main" id="{98ABDB19-462C-3567-F85B-DF3E1E6B45B3}"/>
              </a:ext>
            </a:extLst>
          </p:cNvPr>
          <p:cNvSpPr txBox="1"/>
          <p:nvPr/>
        </p:nvSpPr>
        <p:spPr>
          <a:xfrm>
            <a:off x="1787236" y="938719"/>
            <a:ext cx="10320400" cy="3831818"/>
          </a:xfrm>
          <a:prstGeom prst="rect">
            <a:avLst/>
          </a:prstGeom>
          <a:noFill/>
        </p:spPr>
        <p:txBody>
          <a:bodyPr wrap="square">
            <a:spAutoFit/>
          </a:bodyPr>
          <a:lstStyle/>
          <a:p>
            <a:pPr marL="685800" indent="-685800">
              <a:buFont typeface="Wingdings" panose="05000000000000000000" pitchFamily="2" charset="2"/>
              <a:buChar char="Ø"/>
            </a:pPr>
            <a:r>
              <a:rPr lang="en-GB" sz="4000" b="1" dirty="0">
                <a:solidFill>
                  <a:srgbClr val="462300"/>
                </a:solidFill>
                <a:latin typeface="Arial" panose="020B0604020202020204" pitchFamily="34" charset="0"/>
                <a:cs typeface="Arial" panose="020B0604020202020204" pitchFamily="34" charset="0"/>
              </a:rPr>
              <a:t>There is one Christian family (‘all’)…               </a:t>
            </a:r>
            <a:r>
              <a:rPr lang="en-GB" sz="4000" dirty="0">
                <a:solidFill>
                  <a:srgbClr val="462300"/>
                </a:solidFill>
                <a:latin typeface="Arial" panose="020B0604020202020204" pitchFamily="34" charset="0"/>
                <a:cs typeface="Arial" panose="020B0604020202020204" pitchFamily="34" charset="0"/>
              </a:rPr>
              <a:t>Because there is one God &amp; Father (vs.6)</a:t>
            </a:r>
          </a:p>
          <a:p>
            <a:endParaRPr lang="en-GB" sz="1000" dirty="0">
              <a:solidFill>
                <a:srgbClr val="462300"/>
              </a:solidFill>
              <a:latin typeface="Arial" panose="020B0604020202020204" pitchFamily="34" charset="0"/>
              <a:cs typeface="Arial" panose="020B0604020202020204" pitchFamily="34" charset="0"/>
            </a:endParaRPr>
          </a:p>
          <a:p>
            <a:pPr marL="1028700" lvl="1" indent="-571500">
              <a:buFont typeface="Wingdings" panose="05000000000000000000" pitchFamily="2" charset="2"/>
              <a:buChar char="Ø"/>
            </a:pPr>
            <a:r>
              <a:rPr lang="en-GB" sz="4000" b="1" dirty="0">
                <a:solidFill>
                  <a:srgbClr val="462300"/>
                </a:solidFill>
                <a:latin typeface="Arial" panose="020B0604020202020204" pitchFamily="34" charset="0"/>
                <a:cs typeface="Arial" panose="020B0604020202020204" pitchFamily="34" charset="0"/>
              </a:rPr>
              <a:t>One God </a:t>
            </a:r>
          </a:p>
          <a:p>
            <a:pPr lvl="2" algn="ctr"/>
            <a:r>
              <a:rPr lang="en-GB" sz="3600" dirty="0">
                <a:solidFill>
                  <a:srgbClr val="462300"/>
                </a:solidFill>
                <a:latin typeface="Arial" panose="020B0604020202020204" pitchFamily="34" charset="0"/>
                <a:cs typeface="Arial" panose="020B0604020202020204" pitchFamily="34" charset="0"/>
              </a:rPr>
              <a:t>‘Hear, O Israel; The LORD our God, the LORD is one.’ </a:t>
            </a:r>
            <a:r>
              <a:rPr lang="en-GB" sz="3200" b="1" dirty="0">
                <a:solidFill>
                  <a:srgbClr val="462300"/>
                </a:solidFill>
                <a:latin typeface="Arial" panose="020B0604020202020204" pitchFamily="34" charset="0"/>
                <a:cs typeface="Arial" panose="020B0604020202020204" pitchFamily="34" charset="0"/>
              </a:rPr>
              <a:t>Deuteronomy 6:4</a:t>
            </a:r>
          </a:p>
          <a:p>
            <a:pPr lvl="2" algn="ctr"/>
            <a:endParaRPr lang="en-GB" sz="500" b="1" dirty="0">
              <a:solidFill>
                <a:srgbClr val="462300"/>
              </a:solidFill>
              <a:latin typeface="Arial" panose="020B0604020202020204" pitchFamily="34" charset="0"/>
              <a:cs typeface="Arial" panose="020B0604020202020204" pitchFamily="34" charset="0"/>
            </a:endParaRPr>
          </a:p>
          <a:p>
            <a:pPr marL="571500" indent="-571500" algn="ctr">
              <a:buFont typeface="Wingdings" panose="05000000000000000000" pitchFamily="2" charset="2"/>
              <a:buChar char="Ø"/>
            </a:pPr>
            <a:r>
              <a:rPr lang="en-GB" sz="3600" dirty="0">
                <a:solidFill>
                  <a:srgbClr val="462300"/>
                </a:solidFill>
                <a:latin typeface="Arial" panose="020B0604020202020204" pitchFamily="34" charset="0"/>
                <a:cs typeface="Arial" panose="020B0604020202020204" pitchFamily="34" charset="0"/>
              </a:rPr>
              <a:t>Christianity starts, ends &amp; is all about God!</a:t>
            </a:r>
          </a:p>
        </p:txBody>
      </p:sp>
      <p:sp>
        <p:nvSpPr>
          <p:cNvPr id="6" name="TextBox 5">
            <a:extLst>
              <a:ext uri="{FF2B5EF4-FFF2-40B4-BE49-F238E27FC236}">
                <a16:creationId xmlns:a16="http://schemas.microsoft.com/office/drawing/2014/main" id="{6EC897D2-FC09-F2EA-F564-FC516BB4C8F7}"/>
              </a:ext>
            </a:extLst>
          </p:cNvPr>
          <p:cNvSpPr txBox="1"/>
          <p:nvPr/>
        </p:nvSpPr>
        <p:spPr>
          <a:xfrm>
            <a:off x="3302599" y="4969167"/>
            <a:ext cx="8057476" cy="1200329"/>
          </a:xfrm>
          <a:prstGeom prst="rect">
            <a:avLst/>
          </a:prstGeom>
          <a:noFill/>
        </p:spPr>
        <p:txBody>
          <a:bodyPr wrap="square">
            <a:spAutoFit/>
          </a:bodyPr>
          <a:lstStyle/>
          <a:p>
            <a:pPr algn="ctr"/>
            <a:r>
              <a:rPr lang="en-GB" sz="3600" dirty="0">
                <a:solidFill>
                  <a:srgbClr val="462300"/>
                </a:solidFill>
                <a:latin typeface="Arial" panose="020B0604020202020204" pitchFamily="34" charset="0"/>
                <a:cs typeface="Arial" panose="020B0604020202020204" pitchFamily="34" charset="0"/>
              </a:rPr>
              <a:t>‘In the beginning God created the heavens and the earth.’ </a:t>
            </a:r>
            <a:r>
              <a:rPr lang="en-GB" sz="3600" b="1" dirty="0">
                <a:solidFill>
                  <a:srgbClr val="462300"/>
                </a:solidFill>
                <a:latin typeface="Arial" panose="020B0604020202020204" pitchFamily="34" charset="0"/>
                <a:cs typeface="Arial" panose="020B0604020202020204" pitchFamily="34" charset="0"/>
              </a:rPr>
              <a:t>Genesis 1:1</a:t>
            </a:r>
          </a:p>
        </p:txBody>
      </p:sp>
    </p:spTree>
    <p:extLst>
      <p:ext uri="{BB962C8B-B14F-4D97-AF65-F5344CB8AC3E}">
        <p14:creationId xmlns:p14="http://schemas.microsoft.com/office/powerpoint/2010/main" val="13977443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5" end="5"/>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A7F9E42-6CC5-5AF8-9891-80658D71CE79}"/>
            </a:ext>
          </a:extLst>
        </p:cNvPr>
        <p:cNvGrpSpPr/>
        <p:nvPr/>
      </p:nvGrpSpPr>
      <p:grpSpPr>
        <a:xfrm>
          <a:off x="0" y="0"/>
          <a:ext cx="0" cy="0"/>
          <a:chOff x="0" y="0"/>
          <a:chExt cx="0" cy="0"/>
        </a:xfrm>
      </p:grpSpPr>
      <p:pic>
        <p:nvPicPr>
          <p:cNvPr id="3" name="Picture 2" descr="Shape&#10;&#10;Description automatically generated with low confidence">
            <a:extLst>
              <a:ext uri="{FF2B5EF4-FFF2-40B4-BE49-F238E27FC236}">
                <a16:creationId xmlns:a16="http://schemas.microsoft.com/office/drawing/2014/main" id="{C7BD7014-04D3-F24C-69CB-ED7E390CD09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7" name="TextBox 16">
            <a:extLst>
              <a:ext uri="{FF2B5EF4-FFF2-40B4-BE49-F238E27FC236}">
                <a16:creationId xmlns:a16="http://schemas.microsoft.com/office/drawing/2014/main" id="{8600359A-2D8F-FAA9-952E-55467BC3CFC1}"/>
              </a:ext>
            </a:extLst>
          </p:cNvPr>
          <p:cNvSpPr txBox="1"/>
          <p:nvPr/>
        </p:nvSpPr>
        <p:spPr>
          <a:xfrm>
            <a:off x="1708727" y="0"/>
            <a:ext cx="10483273" cy="900246"/>
          </a:xfrm>
          <a:prstGeom prst="rect">
            <a:avLst/>
          </a:prstGeom>
          <a:solidFill>
            <a:srgbClr val="361B00"/>
          </a:solidFill>
        </p:spPr>
        <p:txBody>
          <a:bodyPr wrap="square" rtlCol="0">
            <a:spAutoFit/>
          </a:bodyPr>
          <a:lstStyle/>
          <a:p>
            <a:pPr algn="ctr"/>
            <a:r>
              <a:rPr lang="en-GB" sz="5250" b="1" dirty="0">
                <a:solidFill>
                  <a:srgbClr val="FFE8D1"/>
                </a:solidFill>
                <a:latin typeface="Calibri Light" panose="020F0302020204030204" pitchFamily="34" charset="0"/>
                <a:cs typeface="Calibri Light" panose="020F0302020204030204" pitchFamily="34" charset="0"/>
              </a:rPr>
              <a:t>Christian unity comes from our God </a:t>
            </a:r>
            <a:r>
              <a:rPr lang="en-GB" sz="4000" b="1" dirty="0">
                <a:solidFill>
                  <a:srgbClr val="FFE8D1"/>
                </a:solidFill>
                <a:latin typeface="Calibri Light" panose="020F0302020204030204" pitchFamily="34" charset="0"/>
                <a:cs typeface="Calibri Light" panose="020F0302020204030204" pitchFamily="34" charset="0"/>
              </a:rPr>
              <a:t>(3)</a:t>
            </a:r>
          </a:p>
        </p:txBody>
      </p:sp>
      <p:sp>
        <p:nvSpPr>
          <p:cNvPr id="4" name="TextBox 3">
            <a:extLst>
              <a:ext uri="{FF2B5EF4-FFF2-40B4-BE49-F238E27FC236}">
                <a16:creationId xmlns:a16="http://schemas.microsoft.com/office/drawing/2014/main" id="{553BC2C1-D44B-964A-E450-51B81C87F54C}"/>
              </a:ext>
            </a:extLst>
          </p:cNvPr>
          <p:cNvSpPr txBox="1"/>
          <p:nvPr/>
        </p:nvSpPr>
        <p:spPr>
          <a:xfrm>
            <a:off x="-78509" y="86186"/>
            <a:ext cx="1787236" cy="2492990"/>
          </a:xfrm>
          <a:prstGeom prst="rect">
            <a:avLst/>
          </a:prstGeom>
          <a:noFill/>
        </p:spPr>
        <p:txBody>
          <a:bodyPr wrap="square">
            <a:spAutoFit/>
          </a:bodyPr>
          <a:lstStyle/>
          <a:p>
            <a:pPr algn="ctr"/>
            <a:r>
              <a:rPr lang="en-GB" sz="2400" b="1" dirty="0">
                <a:solidFill>
                  <a:srgbClr val="462300"/>
                </a:solidFill>
                <a:latin typeface="Arial" panose="020B0604020202020204" pitchFamily="34" charset="0"/>
                <a:cs typeface="Arial" panose="020B0604020202020204" pitchFamily="34" charset="0"/>
              </a:rPr>
              <a:t>The Walk </a:t>
            </a:r>
          </a:p>
          <a:p>
            <a:pPr algn="ctr"/>
            <a:r>
              <a:rPr lang="en-GB" sz="2400" b="1" dirty="0">
                <a:solidFill>
                  <a:srgbClr val="462300"/>
                </a:solidFill>
                <a:latin typeface="Arial" panose="020B0604020202020204" pitchFamily="34" charset="0"/>
                <a:cs typeface="Arial" panose="020B0604020202020204" pitchFamily="34" charset="0"/>
              </a:rPr>
              <a:t> of the Christian</a:t>
            </a:r>
          </a:p>
          <a:p>
            <a:pPr algn="ctr"/>
            <a:r>
              <a:rPr lang="en-GB" sz="2400" b="1" dirty="0">
                <a:solidFill>
                  <a:srgbClr val="462300"/>
                </a:solidFill>
                <a:latin typeface="Arial" panose="020B0604020202020204" pitchFamily="34" charset="0"/>
                <a:cs typeface="Arial" panose="020B0604020202020204" pitchFamily="34" charset="0"/>
              </a:rPr>
              <a:t>(Part 5)</a:t>
            </a:r>
          </a:p>
          <a:p>
            <a:pPr algn="ctr"/>
            <a:endParaRPr lang="en-GB" sz="1200" b="1" dirty="0">
              <a:solidFill>
                <a:srgbClr val="462300"/>
              </a:solidFill>
              <a:latin typeface="Arial" panose="020B0604020202020204" pitchFamily="34" charset="0"/>
              <a:cs typeface="Arial" panose="020B0604020202020204" pitchFamily="34" charset="0"/>
            </a:endParaRPr>
          </a:p>
          <a:p>
            <a:pPr algn="ctr"/>
            <a:r>
              <a:rPr lang="en-GB" sz="2400" b="1" dirty="0">
                <a:solidFill>
                  <a:srgbClr val="462300"/>
                </a:solidFill>
                <a:latin typeface="Arial" panose="020B0604020202020204" pitchFamily="34" charset="0"/>
                <a:cs typeface="Arial" panose="020B0604020202020204" pitchFamily="34" charset="0"/>
              </a:rPr>
              <a:t>Ephesians</a:t>
            </a:r>
          </a:p>
          <a:p>
            <a:pPr algn="ctr"/>
            <a:r>
              <a:rPr lang="en-GB" sz="2400" b="1" dirty="0">
                <a:solidFill>
                  <a:srgbClr val="462300"/>
                </a:solidFill>
                <a:latin typeface="Arial" panose="020B0604020202020204" pitchFamily="34" charset="0"/>
                <a:cs typeface="Arial" panose="020B0604020202020204" pitchFamily="34" charset="0"/>
              </a:rPr>
              <a:t>4:3-6</a:t>
            </a:r>
          </a:p>
        </p:txBody>
      </p:sp>
      <p:sp>
        <p:nvSpPr>
          <p:cNvPr id="2" name="TextBox 1">
            <a:extLst>
              <a:ext uri="{FF2B5EF4-FFF2-40B4-BE49-F238E27FC236}">
                <a16:creationId xmlns:a16="http://schemas.microsoft.com/office/drawing/2014/main" id="{98ABDB19-462C-3567-F85B-DF3E1E6B45B3}"/>
              </a:ext>
            </a:extLst>
          </p:cNvPr>
          <p:cNvSpPr txBox="1"/>
          <p:nvPr/>
        </p:nvSpPr>
        <p:spPr>
          <a:xfrm>
            <a:off x="1787236" y="938719"/>
            <a:ext cx="10320400" cy="3831818"/>
          </a:xfrm>
          <a:prstGeom prst="rect">
            <a:avLst/>
          </a:prstGeom>
          <a:noFill/>
        </p:spPr>
        <p:txBody>
          <a:bodyPr wrap="square">
            <a:spAutoFit/>
          </a:bodyPr>
          <a:lstStyle/>
          <a:p>
            <a:pPr marL="685800" indent="-685800">
              <a:buFont typeface="Wingdings" panose="05000000000000000000" pitchFamily="2" charset="2"/>
              <a:buChar char="Ø"/>
            </a:pPr>
            <a:r>
              <a:rPr lang="en-GB" sz="4000" b="1" dirty="0">
                <a:solidFill>
                  <a:srgbClr val="462300"/>
                </a:solidFill>
                <a:latin typeface="Arial" panose="020B0604020202020204" pitchFamily="34" charset="0"/>
                <a:cs typeface="Arial" panose="020B0604020202020204" pitchFamily="34" charset="0"/>
              </a:rPr>
              <a:t>There is one Christian family (‘all’)…               </a:t>
            </a:r>
            <a:r>
              <a:rPr lang="en-GB" sz="4000" dirty="0">
                <a:solidFill>
                  <a:srgbClr val="462300"/>
                </a:solidFill>
                <a:latin typeface="Arial" panose="020B0604020202020204" pitchFamily="34" charset="0"/>
                <a:cs typeface="Arial" panose="020B0604020202020204" pitchFamily="34" charset="0"/>
              </a:rPr>
              <a:t>Because there is one God &amp; Father (vs.6)</a:t>
            </a:r>
          </a:p>
          <a:p>
            <a:endParaRPr lang="en-GB" sz="1000" dirty="0">
              <a:solidFill>
                <a:srgbClr val="462300"/>
              </a:solidFill>
              <a:latin typeface="Arial" panose="020B0604020202020204" pitchFamily="34" charset="0"/>
              <a:cs typeface="Arial" panose="020B0604020202020204" pitchFamily="34" charset="0"/>
            </a:endParaRPr>
          </a:p>
          <a:p>
            <a:pPr marL="1028700" lvl="1" indent="-571500">
              <a:buFont typeface="Wingdings" panose="05000000000000000000" pitchFamily="2" charset="2"/>
              <a:buChar char="Ø"/>
            </a:pPr>
            <a:r>
              <a:rPr lang="en-GB" sz="4000" b="1" dirty="0">
                <a:solidFill>
                  <a:srgbClr val="462300"/>
                </a:solidFill>
                <a:latin typeface="Arial" panose="020B0604020202020204" pitchFamily="34" charset="0"/>
                <a:cs typeface="Arial" panose="020B0604020202020204" pitchFamily="34" charset="0"/>
              </a:rPr>
              <a:t>One God </a:t>
            </a:r>
          </a:p>
          <a:p>
            <a:pPr lvl="2" algn="ctr"/>
            <a:r>
              <a:rPr lang="en-GB" sz="3600" dirty="0">
                <a:solidFill>
                  <a:srgbClr val="462300"/>
                </a:solidFill>
                <a:latin typeface="Arial" panose="020B0604020202020204" pitchFamily="34" charset="0"/>
                <a:cs typeface="Arial" panose="020B0604020202020204" pitchFamily="34" charset="0"/>
              </a:rPr>
              <a:t>‘Hear, O Israel; The LORD our God, the LORD is one.’ </a:t>
            </a:r>
            <a:r>
              <a:rPr lang="en-GB" sz="3200" b="1" dirty="0">
                <a:solidFill>
                  <a:srgbClr val="462300"/>
                </a:solidFill>
                <a:latin typeface="Arial" panose="020B0604020202020204" pitchFamily="34" charset="0"/>
                <a:cs typeface="Arial" panose="020B0604020202020204" pitchFamily="34" charset="0"/>
              </a:rPr>
              <a:t>Deuteronomy 6:4</a:t>
            </a:r>
          </a:p>
          <a:p>
            <a:pPr lvl="2" algn="ctr"/>
            <a:endParaRPr lang="en-GB" sz="500" b="1" dirty="0">
              <a:solidFill>
                <a:srgbClr val="462300"/>
              </a:solidFill>
              <a:latin typeface="Arial" panose="020B0604020202020204" pitchFamily="34" charset="0"/>
              <a:cs typeface="Arial" panose="020B0604020202020204" pitchFamily="34" charset="0"/>
            </a:endParaRPr>
          </a:p>
          <a:p>
            <a:pPr marL="571500" indent="-571500" algn="ctr">
              <a:buFont typeface="Wingdings" panose="05000000000000000000" pitchFamily="2" charset="2"/>
              <a:buChar char="Ø"/>
            </a:pPr>
            <a:r>
              <a:rPr lang="en-GB" sz="3600" dirty="0">
                <a:solidFill>
                  <a:srgbClr val="462300"/>
                </a:solidFill>
                <a:latin typeface="Arial" panose="020B0604020202020204" pitchFamily="34" charset="0"/>
                <a:cs typeface="Arial" panose="020B0604020202020204" pitchFamily="34" charset="0"/>
              </a:rPr>
              <a:t>Christianity starts, ends &amp; is all about God!</a:t>
            </a:r>
          </a:p>
        </p:txBody>
      </p:sp>
      <p:sp>
        <p:nvSpPr>
          <p:cNvPr id="6" name="TextBox 5">
            <a:extLst>
              <a:ext uri="{FF2B5EF4-FFF2-40B4-BE49-F238E27FC236}">
                <a16:creationId xmlns:a16="http://schemas.microsoft.com/office/drawing/2014/main" id="{6EC897D2-FC09-F2EA-F564-FC516BB4C8F7}"/>
              </a:ext>
            </a:extLst>
          </p:cNvPr>
          <p:cNvSpPr txBox="1"/>
          <p:nvPr/>
        </p:nvSpPr>
        <p:spPr>
          <a:xfrm>
            <a:off x="1724768" y="4754716"/>
            <a:ext cx="10483273" cy="2123658"/>
          </a:xfrm>
          <a:prstGeom prst="rect">
            <a:avLst/>
          </a:prstGeom>
          <a:solidFill>
            <a:srgbClr val="3E1F00"/>
          </a:solidFill>
        </p:spPr>
        <p:txBody>
          <a:bodyPr wrap="square">
            <a:spAutoFit/>
          </a:bodyPr>
          <a:lstStyle/>
          <a:p>
            <a:pPr algn="ctr"/>
            <a:r>
              <a:rPr lang="en-GB" sz="3300" dirty="0">
                <a:solidFill>
                  <a:srgbClr val="FFE8D1"/>
                </a:solidFill>
                <a:latin typeface="Arial" panose="020B0604020202020204" pitchFamily="34" charset="0"/>
                <a:cs typeface="Arial" panose="020B0604020202020204" pitchFamily="34" charset="0"/>
              </a:rPr>
              <a:t>‘Look</a:t>
            </a:r>
            <a:r>
              <a:rPr lang="en-GB" sz="3300" dirty="0">
                <a:solidFill>
                  <a:srgbClr val="FDF0E7"/>
                </a:solidFill>
                <a:latin typeface="Arial" panose="020B0604020202020204" pitchFamily="34" charset="0"/>
                <a:cs typeface="Arial" panose="020B0604020202020204" pitchFamily="34" charset="0"/>
              </a:rPr>
              <a:t>, I am coming soon! My reward is with me, and I will give to each person according to what they have done. I am the Alpha and the Omega, the First and the Last, the Beginning and the End.’ </a:t>
            </a:r>
            <a:r>
              <a:rPr lang="en-GB" sz="3000" b="1" dirty="0">
                <a:solidFill>
                  <a:srgbClr val="FDF0E7"/>
                </a:solidFill>
                <a:latin typeface="Arial" panose="020B0604020202020204" pitchFamily="34" charset="0"/>
                <a:cs typeface="Arial" panose="020B0604020202020204" pitchFamily="34" charset="0"/>
              </a:rPr>
              <a:t>Revelation 22:12-13</a:t>
            </a:r>
          </a:p>
        </p:txBody>
      </p:sp>
    </p:spTree>
    <p:extLst>
      <p:ext uri="{BB962C8B-B14F-4D97-AF65-F5344CB8AC3E}">
        <p14:creationId xmlns:p14="http://schemas.microsoft.com/office/powerpoint/2010/main" val="268646398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A7F9E42-6CC5-5AF8-9891-80658D71CE79}"/>
            </a:ext>
          </a:extLst>
        </p:cNvPr>
        <p:cNvGrpSpPr/>
        <p:nvPr/>
      </p:nvGrpSpPr>
      <p:grpSpPr>
        <a:xfrm>
          <a:off x="0" y="0"/>
          <a:ext cx="0" cy="0"/>
          <a:chOff x="0" y="0"/>
          <a:chExt cx="0" cy="0"/>
        </a:xfrm>
      </p:grpSpPr>
      <p:pic>
        <p:nvPicPr>
          <p:cNvPr id="3" name="Picture 2" descr="Shape&#10;&#10;Description automatically generated with low confidence">
            <a:extLst>
              <a:ext uri="{FF2B5EF4-FFF2-40B4-BE49-F238E27FC236}">
                <a16:creationId xmlns:a16="http://schemas.microsoft.com/office/drawing/2014/main" id="{C7BD7014-04D3-F24C-69CB-ED7E390CD09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7" name="TextBox 16">
            <a:extLst>
              <a:ext uri="{FF2B5EF4-FFF2-40B4-BE49-F238E27FC236}">
                <a16:creationId xmlns:a16="http://schemas.microsoft.com/office/drawing/2014/main" id="{8600359A-2D8F-FAA9-952E-55467BC3CFC1}"/>
              </a:ext>
            </a:extLst>
          </p:cNvPr>
          <p:cNvSpPr txBox="1"/>
          <p:nvPr/>
        </p:nvSpPr>
        <p:spPr>
          <a:xfrm>
            <a:off x="1708727" y="0"/>
            <a:ext cx="10483273" cy="900246"/>
          </a:xfrm>
          <a:prstGeom prst="rect">
            <a:avLst/>
          </a:prstGeom>
          <a:solidFill>
            <a:srgbClr val="361B00"/>
          </a:solidFill>
        </p:spPr>
        <p:txBody>
          <a:bodyPr wrap="square" rtlCol="0">
            <a:spAutoFit/>
          </a:bodyPr>
          <a:lstStyle/>
          <a:p>
            <a:pPr algn="ctr"/>
            <a:r>
              <a:rPr lang="en-GB" sz="5250" b="1" dirty="0">
                <a:solidFill>
                  <a:srgbClr val="FFE8D1"/>
                </a:solidFill>
                <a:latin typeface="Calibri Light" panose="020F0302020204030204" pitchFamily="34" charset="0"/>
                <a:cs typeface="Calibri Light" panose="020F0302020204030204" pitchFamily="34" charset="0"/>
              </a:rPr>
              <a:t>Christian unity comes from our God </a:t>
            </a:r>
            <a:r>
              <a:rPr lang="en-GB" sz="4000" b="1" dirty="0">
                <a:solidFill>
                  <a:srgbClr val="FFE8D1"/>
                </a:solidFill>
                <a:latin typeface="Calibri Light" panose="020F0302020204030204" pitchFamily="34" charset="0"/>
                <a:cs typeface="Calibri Light" panose="020F0302020204030204" pitchFamily="34" charset="0"/>
              </a:rPr>
              <a:t>(3)</a:t>
            </a:r>
          </a:p>
        </p:txBody>
      </p:sp>
      <p:sp>
        <p:nvSpPr>
          <p:cNvPr id="4" name="TextBox 3">
            <a:extLst>
              <a:ext uri="{FF2B5EF4-FFF2-40B4-BE49-F238E27FC236}">
                <a16:creationId xmlns:a16="http://schemas.microsoft.com/office/drawing/2014/main" id="{553BC2C1-D44B-964A-E450-51B81C87F54C}"/>
              </a:ext>
            </a:extLst>
          </p:cNvPr>
          <p:cNvSpPr txBox="1"/>
          <p:nvPr/>
        </p:nvSpPr>
        <p:spPr>
          <a:xfrm>
            <a:off x="-78509" y="86186"/>
            <a:ext cx="1787236" cy="2492990"/>
          </a:xfrm>
          <a:prstGeom prst="rect">
            <a:avLst/>
          </a:prstGeom>
          <a:noFill/>
        </p:spPr>
        <p:txBody>
          <a:bodyPr wrap="square">
            <a:spAutoFit/>
          </a:bodyPr>
          <a:lstStyle/>
          <a:p>
            <a:pPr algn="ctr"/>
            <a:r>
              <a:rPr lang="en-GB" sz="2400" b="1" dirty="0">
                <a:solidFill>
                  <a:srgbClr val="462300"/>
                </a:solidFill>
                <a:latin typeface="Arial" panose="020B0604020202020204" pitchFamily="34" charset="0"/>
                <a:cs typeface="Arial" panose="020B0604020202020204" pitchFamily="34" charset="0"/>
              </a:rPr>
              <a:t>The Walk </a:t>
            </a:r>
          </a:p>
          <a:p>
            <a:pPr algn="ctr"/>
            <a:r>
              <a:rPr lang="en-GB" sz="2400" b="1" dirty="0">
                <a:solidFill>
                  <a:srgbClr val="462300"/>
                </a:solidFill>
                <a:latin typeface="Arial" panose="020B0604020202020204" pitchFamily="34" charset="0"/>
                <a:cs typeface="Arial" panose="020B0604020202020204" pitchFamily="34" charset="0"/>
              </a:rPr>
              <a:t> of the Christian</a:t>
            </a:r>
          </a:p>
          <a:p>
            <a:pPr algn="ctr"/>
            <a:r>
              <a:rPr lang="en-GB" sz="2400" b="1" dirty="0">
                <a:solidFill>
                  <a:srgbClr val="462300"/>
                </a:solidFill>
                <a:latin typeface="Arial" panose="020B0604020202020204" pitchFamily="34" charset="0"/>
                <a:cs typeface="Arial" panose="020B0604020202020204" pitchFamily="34" charset="0"/>
              </a:rPr>
              <a:t>(Part 5)</a:t>
            </a:r>
          </a:p>
          <a:p>
            <a:pPr algn="ctr"/>
            <a:endParaRPr lang="en-GB" sz="1200" b="1" dirty="0">
              <a:solidFill>
                <a:srgbClr val="462300"/>
              </a:solidFill>
              <a:latin typeface="Arial" panose="020B0604020202020204" pitchFamily="34" charset="0"/>
              <a:cs typeface="Arial" panose="020B0604020202020204" pitchFamily="34" charset="0"/>
            </a:endParaRPr>
          </a:p>
          <a:p>
            <a:pPr algn="ctr"/>
            <a:r>
              <a:rPr lang="en-GB" sz="2400" b="1" dirty="0">
                <a:solidFill>
                  <a:srgbClr val="462300"/>
                </a:solidFill>
                <a:latin typeface="Arial" panose="020B0604020202020204" pitchFamily="34" charset="0"/>
                <a:cs typeface="Arial" panose="020B0604020202020204" pitchFamily="34" charset="0"/>
              </a:rPr>
              <a:t>Ephesians</a:t>
            </a:r>
          </a:p>
          <a:p>
            <a:pPr algn="ctr"/>
            <a:r>
              <a:rPr lang="en-GB" sz="2400" b="1" dirty="0">
                <a:solidFill>
                  <a:srgbClr val="462300"/>
                </a:solidFill>
                <a:latin typeface="Arial" panose="020B0604020202020204" pitchFamily="34" charset="0"/>
                <a:cs typeface="Arial" panose="020B0604020202020204" pitchFamily="34" charset="0"/>
              </a:rPr>
              <a:t>4:3-6</a:t>
            </a:r>
          </a:p>
        </p:txBody>
      </p:sp>
      <p:sp>
        <p:nvSpPr>
          <p:cNvPr id="2" name="TextBox 1">
            <a:extLst>
              <a:ext uri="{FF2B5EF4-FFF2-40B4-BE49-F238E27FC236}">
                <a16:creationId xmlns:a16="http://schemas.microsoft.com/office/drawing/2014/main" id="{98ABDB19-462C-3567-F85B-DF3E1E6B45B3}"/>
              </a:ext>
            </a:extLst>
          </p:cNvPr>
          <p:cNvSpPr txBox="1"/>
          <p:nvPr/>
        </p:nvSpPr>
        <p:spPr>
          <a:xfrm>
            <a:off x="1787236" y="938719"/>
            <a:ext cx="10304359" cy="6047809"/>
          </a:xfrm>
          <a:prstGeom prst="rect">
            <a:avLst/>
          </a:prstGeom>
          <a:noFill/>
        </p:spPr>
        <p:txBody>
          <a:bodyPr wrap="square">
            <a:spAutoFit/>
          </a:bodyPr>
          <a:lstStyle/>
          <a:p>
            <a:pPr marL="685800" indent="-685800">
              <a:buFont typeface="Wingdings" panose="05000000000000000000" pitchFamily="2" charset="2"/>
              <a:buChar char="Ø"/>
            </a:pPr>
            <a:r>
              <a:rPr lang="en-GB" sz="4000" b="1" dirty="0">
                <a:solidFill>
                  <a:srgbClr val="462300"/>
                </a:solidFill>
                <a:latin typeface="Arial" panose="020B0604020202020204" pitchFamily="34" charset="0"/>
                <a:cs typeface="Arial" panose="020B0604020202020204" pitchFamily="34" charset="0"/>
              </a:rPr>
              <a:t>There is one Christian family (‘all’)…               </a:t>
            </a:r>
            <a:r>
              <a:rPr lang="en-GB" sz="4000" dirty="0">
                <a:solidFill>
                  <a:srgbClr val="462300"/>
                </a:solidFill>
                <a:latin typeface="Arial" panose="020B0604020202020204" pitchFamily="34" charset="0"/>
                <a:cs typeface="Arial" panose="020B0604020202020204" pitchFamily="34" charset="0"/>
              </a:rPr>
              <a:t>Because there is one God &amp; Father (vs.6)</a:t>
            </a:r>
          </a:p>
          <a:p>
            <a:endParaRPr lang="en-GB" sz="1000" dirty="0">
              <a:solidFill>
                <a:srgbClr val="462300"/>
              </a:solidFill>
              <a:latin typeface="Arial" panose="020B0604020202020204" pitchFamily="34" charset="0"/>
              <a:cs typeface="Arial" panose="020B0604020202020204" pitchFamily="34" charset="0"/>
            </a:endParaRPr>
          </a:p>
          <a:p>
            <a:pPr marL="1028700" lvl="1" indent="-571500">
              <a:buFont typeface="Wingdings" panose="05000000000000000000" pitchFamily="2" charset="2"/>
              <a:buChar char="Ø"/>
            </a:pPr>
            <a:r>
              <a:rPr lang="en-GB" sz="4000" b="1" dirty="0">
                <a:solidFill>
                  <a:srgbClr val="462300"/>
                </a:solidFill>
                <a:latin typeface="Arial" panose="020B0604020202020204" pitchFamily="34" charset="0"/>
                <a:cs typeface="Arial" panose="020B0604020202020204" pitchFamily="34" charset="0"/>
              </a:rPr>
              <a:t>One God </a:t>
            </a:r>
          </a:p>
          <a:p>
            <a:pPr lvl="2" algn="ctr"/>
            <a:r>
              <a:rPr lang="en-GB" sz="3600" dirty="0">
                <a:solidFill>
                  <a:srgbClr val="462300"/>
                </a:solidFill>
                <a:latin typeface="Arial" panose="020B0604020202020204" pitchFamily="34" charset="0"/>
                <a:cs typeface="Arial" panose="020B0604020202020204" pitchFamily="34" charset="0"/>
              </a:rPr>
              <a:t>‘Hear, O Israel; The LORD our God, the LORD is one.’ </a:t>
            </a:r>
            <a:r>
              <a:rPr lang="en-GB" sz="3200" b="1" dirty="0">
                <a:solidFill>
                  <a:srgbClr val="462300"/>
                </a:solidFill>
                <a:latin typeface="Arial" panose="020B0604020202020204" pitchFamily="34" charset="0"/>
                <a:cs typeface="Arial" panose="020B0604020202020204" pitchFamily="34" charset="0"/>
              </a:rPr>
              <a:t>Deuteronomy 6:4</a:t>
            </a:r>
          </a:p>
          <a:p>
            <a:pPr lvl="2" algn="ctr"/>
            <a:endParaRPr lang="en-GB" sz="500" b="1" dirty="0">
              <a:solidFill>
                <a:srgbClr val="462300"/>
              </a:solidFill>
              <a:latin typeface="Arial" panose="020B0604020202020204" pitchFamily="34" charset="0"/>
              <a:cs typeface="Arial" panose="020B0604020202020204" pitchFamily="34" charset="0"/>
            </a:endParaRPr>
          </a:p>
          <a:p>
            <a:pPr marL="571500" indent="-571500" algn="ctr">
              <a:buFont typeface="Wingdings" panose="05000000000000000000" pitchFamily="2" charset="2"/>
              <a:buChar char="Ø"/>
            </a:pPr>
            <a:r>
              <a:rPr lang="en-GB" sz="3600" dirty="0">
                <a:solidFill>
                  <a:srgbClr val="462300"/>
                </a:solidFill>
                <a:latin typeface="Arial" panose="020B0604020202020204" pitchFamily="34" charset="0"/>
                <a:cs typeface="Arial" panose="020B0604020202020204" pitchFamily="34" charset="0"/>
              </a:rPr>
              <a:t>Christianity starts, ends &amp; is all about God!</a:t>
            </a:r>
          </a:p>
          <a:p>
            <a:pPr algn="ctr"/>
            <a:r>
              <a:rPr lang="en-GB" sz="3600" b="1" dirty="0">
                <a:solidFill>
                  <a:srgbClr val="462300"/>
                </a:solidFill>
                <a:latin typeface="Arial" panose="020B0604020202020204" pitchFamily="34" charset="0"/>
                <a:cs typeface="Arial" panose="020B0604020202020204" pitchFamily="34" charset="0"/>
              </a:rPr>
              <a:t>     (</a:t>
            </a:r>
            <a:r>
              <a:rPr lang="en-GB" sz="3000" b="1" dirty="0">
                <a:solidFill>
                  <a:srgbClr val="462300"/>
                </a:solidFill>
                <a:latin typeface="Arial" panose="020B0604020202020204" pitchFamily="34" charset="0"/>
                <a:cs typeface="Arial" panose="020B0604020202020204" pitchFamily="34" charset="0"/>
              </a:rPr>
              <a:t>Genesis 1:1, Revelation 22:12-13, Psalm 103:1-5)</a:t>
            </a:r>
          </a:p>
          <a:p>
            <a:pPr marL="914400" lvl="1" indent="-457200">
              <a:buFont typeface="Wingdings" panose="05000000000000000000" pitchFamily="2" charset="2"/>
              <a:buChar char="Ø"/>
            </a:pPr>
            <a:endParaRPr lang="en-GB" sz="500" dirty="0">
              <a:solidFill>
                <a:srgbClr val="462300"/>
              </a:solidFill>
              <a:latin typeface="Arial" panose="020B0604020202020204" pitchFamily="34" charset="0"/>
              <a:cs typeface="Arial" panose="020B0604020202020204" pitchFamily="34" charset="0"/>
            </a:endParaRPr>
          </a:p>
          <a:p>
            <a:pPr marL="914400" lvl="1" indent="-457200">
              <a:buFont typeface="Wingdings" panose="05000000000000000000" pitchFamily="2" charset="2"/>
              <a:buChar char="Ø"/>
            </a:pPr>
            <a:r>
              <a:rPr lang="en-GB" sz="3600" dirty="0">
                <a:solidFill>
                  <a:srgbClr val="462300"/>
                </a:solidFill>
                <a:latin typeface="Arial" panose="020B0604020202020204" pitchFamily="34" charset="0"/>
                <a:cs typeface="Arial" panose="020B0604020202020204" pitchFamily="34" charset="0"/>
              </a:rPr>
              <a:t> Our lives bring praise &amp; glory to God</a:t>
            </a:r>
          </a:p>
          <a:p>
            <a:pPr lvl="1"/>
            <a:endParaRPr lang="en-GB" sz="100" dirty="0">
              <a:solidFill>
                <a:srgbClr val="462300"/>
              </a:solidFill>
              <a:latin typeface="Arial" panose="020B0604020202020204" pitchFamily="34" charset="0"/>
              <a:cs typeface="Arial" panose="020B0604020202020204" pitchFamily="34" charset="0"/>
            </a:endParaRPr>
          </a:p>
          <a:p>
            <a:pPr lvl="1"/>
            <a:r>
              <a:rPr lang="en-GB" sz="3600" dirty="0">
                <a:solidFill>
                  <a:srgbClr val="462300"/>
                </a:solidFill>
                <a:latin typeface="Arial" panose="020B0604020202020204" pitchFamily="34" charset="0"/>
                <a:cs typeface="Arial" panose="020B0604020202020204" pitchFamily="34" charset="0"/>
              </a:rPr>
              <a:t>			</a:t>
            </a:r>
            <a:r>
              <a:rPr lang="en-GB" sz="3000" b="1" dirty="0">
                <a:solidFill>
                  <a:srgbClr val="462300"/>
                </a:solidFill>
                <a:latin typeface="Arial" panose="020B0604020202020204" pitchFamily="34" charset="0"/>
                <a:cs typeface="Arial" panose="020B0604020202020204" pitchFamily="34" charset="0"/>
              </a:rPr>
              <a:t>(Ephesians 1:6,12 &amp;14)</a:t>
            </a:r>
          </a:p>
          <a:p>
            <a:pPr algn="ctr"/>
            <a:endParaRPr lang="en-GB" sz="3000" b="1" dirty="0">
              <a:solidFill>
                <a:srgbClr val="4623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5750355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8" end="8"/>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A7F9E42-6CC5-5AF8-9891-80658D71CE79}"/>
            </a:ext>
          </a:extLst>
        </p:cNvPr>
        <p:cNvGrpSpPr/>
        <p:nvPr/>
      </p:nvGrpSpPr>
      <p:grpSpPr>
        <a:xfrm>
          <a:off x="0" y="0"/>
          <a:ext cx="0" cy="0"/>
          <a:chOff x="0" y="0"/>
          <a:chExt cx="0" cy="0"/>
        </a:xfrm>
      </p:grpSpPr>
      <p:pic>
        <p:nvPicPr>
          <p:cNvPr id="3" name="Picture 2" descr="Shape&#10;&#10;Description automatically generated with low confidence">
            <a:extLst>
              <a:ext uri="{FF2B5EF4-FFF2-40B4-BE49-F238E27FC236}">
                <a16:creationId xmlns:a16="http://schemas.microsoft.com/office/drawing/2014/main" id="{C7BD7014-04D3-F24C-69CB-ED7E390CD09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7" name="TextBox 16">
            <a:extLst>
              <a:ext uri="{FF2B5EF4-FFF2-40B4-BE49-F238E27FC236}">
                <a16:creationId xmlns:a16="http://schemas.microsoft.com/office/drawing/2014/main" id="{8600359A-2D8F-FAA9-952E-55467BC3CFC1}"/>
              </a:ext>
            </a:extLst>
          </p:cNvPr>
          <p:cNvSpPr txBox="1"/>
          <p:nvPr/>
        </p:nvSpPr>
        <p:spPr>
          <a:xfrm>
            <a:off x="1708727" y="0"/>
            <a:ext cx="10483273" cy="900246"/>
          </a:xfrm>
          <a:prstGeom prst="rect">
            <a:avLst/>
          </a:prstGeom>
          <a:solidFill>
            <a:srgbClr val="361B00"/>
          </a:solidFill>
        </p:spPr>
        <p:txBody>
          <a:bodyPr wrap="square" rtlCol="0">
            <a:spAutoFit/>
          </a:bodyPr>
          <a:lstStyle/>
          <a:p>
            <a:pPr algn="ctr"/>
            <a:r>
              <a:rPr lang="en-GB" sz="5250" b="1" dirty="0">
                <a:solidFill>
                  <a:srgbClr val="FFE8D1"/>
                </a:solidFill>
                <a:latin typeface="Calibri Light" panose="020F0302020204030204" pitchFamily="34" charset="0"/>
                <a:cs typeface="Calibri Light" panose="020F0302020204030204" pitchFamily="34" charset="0"/>
              </a:rPr>
              <a:t>Christian unity comes from our God </a:t>
            </a:r>
            <a:r>
              <a:rPr lang="en-GB" sz="4000" b="1" dirty="0">
                <a:solidFill>
                  <a:srgbClr val="FFE8D1"/>
                </a:solidFill>
                <a:latin typeface="Calibri Light" panose="020F0302020204030204" pitchFamily="34" charset="0"/>
                <a:cs typeface="Calibri Light" panose="020F0302020204030204" pitchFamily="34" charset="0"/>
              </a:rPr>
              <a:t>(3)</a:t>
            </a:r>
          </a:p>
        </p:txBody>
      </p:sp>
      <p:sp>
        <p:nvSpPr>
          <p:cNvPr id="4" name="TextBox 3">
            <a:extLst>
              <a:ext uri="{FF2B5EF4-FFF2-40B4-BE49-F238E27FC236}">
                <a16:creationId xmlns:a16="http://schemas.microsoft.com/office/drawing/2014/main" id="{553BC2C1-D44B-964A-E450-51B81C87F54C}"/>
              </a:ext>
            </a:extLst>
          </p:cNvPr>
          <p:cNvSpPr txBox="1"/>
          <p:nvPr/>
        </p:nvSpPr>
        <p:spPr>
          <a:xfrm>
            <a:off x="-78509" y="86186"/>
            <a:ext cx="1787236" cy="2492990"/>
          </a:xfrm>
          <a:prstGeom prst="rect">
            <a:avLst/>
          </a:prstGeom>
          <a:noFill/>
        </p:spPr>
        <p:txBody>
          <a:bodyPr wrap="square">
            <a:spAutoFit/>
          </a:bodyPr>
          <a:lstStyle/>
          <a:p>
            <a:pPr algn="ctr"/>
            <a:r>
              <a:rPr lang="en-GB" sz="2400" b="1" dirty="0">
                <a:solidFill>
                  <a:srgbClr val="462300"/>
                </a:solidFill>
                <a:latin typeface="Arial" panose="020B0604020202020204" pitchFamily="34" charset="0"/>
                <a:cs typeface="Arial" panose="020B0604020202020204" pitchFamily="34" charset="0"/>
              </a:rPr>
              <a:t>The Walk </a:t>
            </a:r>
          </a:p>
          <a:p>
            <a:pPr algn="ctr"/>
            <a:r>
              <a:rPr lang="en-GB" sz="2400" b="1" dirty="0">
                <a:solidFill>
                  <a:srgbClr val="462300"/>
                </a:solidFill>
                <a:latin typeface="Arial" panose="020B0604020202020204" pitchFamily="34" charset="0"/>
                <a:cs typeface="Arial" panose="020B0604020202020204" pitchFamily="34" charset="0"/>
              </a:rPr>
              <a:t> of the Christian</a:t>
            </a:r>
          </a:p>
          <a:p>
            <a:pPr algn="ctr"/>
            <a:r>
              <a:rPr lang="en-GB" sz="2400" b="1" dirty="0">
                <a:solidFill>
                  <a:srgbClr val="462300"/>
                </a:solidFill>
                <a:latin typeface="Arial" panose="020B0604020202020204" pitchFamily="34" charset="0"/>
                <a:cs typeface="Arial" panose="020B0604020202020204" pitchFamily="34" charset="0"/>
              </a:rPr>
              <a:t>(Part 5)</a:t>
            </a:r>
          </a:p>
          <a:p>
            <a:pPr algn="ctr"/>
            <a:endParaRPr lang="en-GB" sz="1200" b="1" dirty="0">
              <a:solidFill>
                <a:srgbClr val="462300"/>
              </a:solidFill>
              <a:latin typeface="Arial" panose="020B0604020202020204" pitchFamily="34" charset="0"/>
              <a:cs typeface="Arial" panose="020B0604020202020204" pitchFamily="34" charset="0"/>
            </a:endParaRPr>
          </a:p>
          <a:p>
            <a:pPr algn="ctr"/>
            <a:r>
              <a:rPr lang="en-GB" sz="2400" b="1" dirty="0">
                <a:solidFill>
                  <a:srgbClr val="462300"/>
                </a:solidFill>
                <a:latin typeface="Arial" panose="020B0604020202020204" pitchFamily="34" charset="0"/>
                <a:cs typeface="Arial" panose="020B0604020202020204" pitchFamily="34" charset="0"/>
              </a:rPr>
              <a:t>Ephesians</a:t>
            </a:r>
          </a:p>
          <a:p>
            <a:pPr algn="ctr"/>
            <a:r>
              <a:rPr lang="en-GB" sz="2400" b="1" dirty="0">
                <a:solidFill>
                  <a:srgbClr val="462300"/>
                </a:solidFill>
                <a:latin typeface="Arial" panose="020B0604020202020204" pitchFamily="34" charset="0"/>
                <a:cs typeface="Arial" panose="020B0604020202020204" pitchFamily="34" charset="0"/>
              </a:rPr>
              <a:t>4:3-6</a:t>
            </a:r>
          </a:p>
        </p:txBody>
      </p:sp>
      <p:sp>
        <p:nvSpPr>
          <p:cNvPr id="2" name="TextBox 1">
            <a:extLst>
              <a:ext uri="{FF2B5EF4-FFF2-40B4-BE49-F238E27FC236}">
                <a16:creationId xmlns:a16="http://schemas.microsoft.com/office/drawing/2014/main" id="{98ABDB19-462C-3567-F85B-DF3E1E6B45B3}"/>
              </a:ext>
            </a:extLst>
          </p:cNvPr>
          <p:cNvSpPr txBox="1"/>
          <p:nvPr/>
        </p:nvSpPr>
        <p:spPr>
          <a:xfrm>
            <a:off x="1787236" y="938719"/>
            <a:ext cx="10304359" cy="2708434"/>
          </a:xfrm>
          <a:prstGeom prst="rect">
            <a:avLst/>
          </a:prstGeom>
          <a:noFill/>
        </p:spPr>
        <p:txBody>
          <a:bodyPr wrap="square">
            <a:spAutoFit/>
          </a:bodyPr>
          <a:lstStyle/>
          <a:p>
            <a:pPr marL="685800" indent="-685800">
              <a:buFont typeface="Wingdings" panose="05000000000000000000" pitchFamily="2" charset="2"/>
              <a:buChar char="Ø"/>
            </a:pPr>
            <a:r>
              <a:rPr lang="en-GB" sz="4000" b="1" dirty="0">
                <a:solidFill>
                  <a:srgbClr val="462300"/>
                </a:solidFill>
                <a:latin typeface="Arial" panose="020B0604020202020204" pitchFamily="34" charset="0"/>
                <a:cs typeface="Arial" panose="020B0604020202020204" pitchFamily="34" charset="0"/>
              </a:rPr>
              <a:t>There is one Christian family (‘all’)…               </a:t>
            </a:r>
            <a:r>
              <a:rPr lang="en-GB" sz="4000" dirty="0">
                <a:solidFill>
                  <a:srgbClr val="462300"/>
                </a:solidFill>
                <a:latin typeface="Arial" panose="020B0604020202020204" pitchFamily="34" charset="0"/>
                <a:cs typeface="Arial" panose="020B0604020202020204" pitchFamily="34" charset="0"/>
              </a:rPr>
              <a:t>Because there is one God &amp; Father (vs.6)</a:t>
            </a:r>
          </a:p>
          <a:p>
            <a:endParaRPr lang="en-GB" sz="1000" dirty="0">
              <a:solidFill>
                <a:srgbClr val="462300"/>
              </a:solidFill>
              <a:latin typeface="Arial" panose="020B0604020202020204" pitchFamily="34" charset="0"/>
              <a:cs typeface="Arial" panose="020B0604020202020204" pitchFamily="34" charset="0"/>
            </a:endParaRPr>
          </a:p>
          <a:p>
            <a:pPr marL="1028700" lvl="1" indent="-571500">
              <a:buFont typeface="Wingdings" panose="05000000000000000000" pitchFamily="2" charset="2"/>
              <a:buChar char="Ø"/>
            </a:pPr>
            <a:r>
              <a:rPr lang="en-GB" sz="4000" b="1" dirty="0">
                <a:solidFill>
                  <a:srgbClr val="462300"/>
                </a:solidFill>
                <a:latin typeface="Arial" panose="020B0604020202020204" pitchFamily="34" charset="0"/>
                <a:cs typeface="Arial" panose="020B0604020202020204" pitchFamily="34" charset="0"/>
              </a:rPr>
              <a:t>One God</a:t>
            </a:r>
          </a:p>
          <a:p>
            <a:pPr marL="1028700" lvl="1" indent="-571500">
              <a:buFont typeface="Wingdings" panose="05000000000000000000" pitchFamily="2" charset="2"/>
              <a:buChar char="Ø"/>
            </a:pPr>
            <a:r>
              <a:rPr lang="en-GB" sz="4000" b="1" dirty="0">
                <a:solidFill>
                  <a:srgbClr val="462300"/>
                </a:solidFill>
                <a:latin typeface="Arial" panose="020B0604020202020204" pitchFamily="34" charset="0"/>
                <a:cs typeface="Arial" panose="020B0604020202020204" pitchFamily="34" charset="0"/>
              </a:rPr>
              <a:t>And Father</a:t>
            </a:r>
          </a:p>
        </p:txBody>
      </p:sp>
      <p:sp>
        <p:nvSpPr>
          <p:cNvPr id="5" name="TextBox 4">
            <a:extLst>
              <a:ext uri="{FF2B5EF4-FFF2-40B4-BE49-F238E27FC236}">
                <a16:creationId xmlns:a16="http://schemas.microsoft.com/office/drawing/2014/main" id="{22E49DDF-2B0F-D66E-9FB5-9AFBBB244DE0}"/>
              </a:ext>
            </a:extLst>
          </p:cNvPr>
          <p:cNvSpPr txBox="1"/>
          <p:nvPr/>
        </p:nvSpPr>
        <p:spPr>
          <a:xfrm>
            <a:off x="2082528" y="3759860"/>
            <a:ext cx="9735670" cy="2985433"/>
          </a:xfrm>
          <a:prstGeom prst="rect">
            <a:avLst/>
          </a:prstGeom>
          <a:noFill/>
        </p:spPr>
        <p:txBody>
          <a:bodyPr wrap="square">
            <a:spAutoFit/>
          </a:bodyPr>
          <a:lstStyle/>
          <a:p>
            <a:pPr algn="ctr"/>
            <a:r>
              <a:rPr lang="en-GB" sz="3800" dirty="0">
                <a:solidFill>
                  <a:srgbClr val="462300"/>
                </a:solidFill>
                <a:latin typeface="Arial" panose="020B0604020202020204" pitchFamily="34" charset="0"/>
                <a:cs typeface="Arial" panose="020B0604020202020204" pitchFamily="34" charset="0"/>
              </a:rPr>
              <a:t>‘But you are our Father, though Abraham does not know us, or Israel acknowledge us; you, Lord, are our Father, our Redeemer from of old is your Name.’ </a:t>
            </a:r>
          </a:p>
          <a:p>
            <a:pPr algn="ctr"/>
            <a:r>
              <a:rPr lang="en-GB" sz="3600" b="1" dirty="0">
                <a:solidFill>
                  <a:srgbClr val="462300"/>
                </a:solidFill>
                <a:latin typeface="Arial" panose="020B0604020202020204" pitchFamily="34" charset="0"/>
                <a:cs typeface="Arial" panose="020B0604020202020204" pitchFamily="34" charset="0"/>
              </a:rPr>
              <a:t>Isaiah 63:16</a:t>
            </a:r>
          </a:p>
        </p:txBody>
      </p:sp>
    </p:spTree>
    <p:extLst>
      <p:ext uri="{BB962C8B-B14F-4D97-AF65-F5344CB8AC3E}">
        <p14:creationId xmlns:p14="http://schemas.microsoft.com/office/powerpoint/2010/main" val="22799125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A7F9E42-6CC5-5AF8-9891-80658D71CE79}"/>
            </a:ext>
          </a:extLst>
        </p:cNvPr>
        <p:cNvGrpSpPr/>
        <p:nvPr/>
      </p:nvGrpSpPr>
      <p:grpSpPr>
        <a:xfrm>
          <a:off x="0" y="0"/>
          <a:ext cx="0" cy="0"/>
          <a:chOff x="0" y="0"/>
          <a:chExt cx="0" cy="0"/>
        </a:xfrm>
      </p:grpSpPr>
      <p:pic>
        <p:nvPicPr>
          <p:cNvPr id="3" name="Picture 2" descr="Shape&#10;&#10;Description automatically generated with low confidence">
            <a:extLst>
              <a:ext uri="{FF2B5EF4-FFF2-40B4-BE49-F238E27FC236}">
                <a16:creationId xmlns:a16="http://schemas.microsoft.com/office/drawing/2014/main" id="{C7BD7014-04D3-F24C-69CB-ED7E390CD09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7" name="TextBox 16">
            <a:extLst>
              <a:ext uri="{FF2B5EF4-FFF2-40B4-BE49-F238E27FC236}">
                <a16:creationId xmlns:a16="http://schemas.microsoft.com/office/drawing/2014/main" id="{8600359A-2D8F-FAA9-952E-55467BC3CFC1}"/>
              </a:ext>
            </a:extLst>
          </p:cNvPr>
          <p:cNvSpPr txBox="1"/>
          <p:nvPr/>
        </p:nvSpPr>
        <p:spPr>
          <a:xfrm>
            <a:off x="1708727" y="0"/>
            <a:ext cx="10483273" cy="900246"/>
          </a:xfrm>
          <a:prstGeom prst="rect">
            <a:avLst/>
          </a:prstGeom>
          <a:solidFill>
            <a:srgbClr val="361B00"/>
          </a:solidFill>
        </p:spPr>
        <p:txBody>
          <a:bodyPr wrap="square" rtlCol="0">
            <a:spAutoFit/>
          </a:bodyPr>
          <a:lstStyle/>
          <a:p>
            <a:pPr algn="ctr"/>
            <a:r>
              <a:rPr lang="en-GB" sz="5250" b="1" dirty="0">
                <a:solidFill>
                  <a:srgbClr val="FFE8D1"/>
                </a:solidFill>
                <a:latin typeface="Calibri Light" panose="020F0302020204030204" pitchFamily="34" charset="0"/>
                <a:cs typeface="Calibri Light" panose="020F0302020204030204" pitchFamily="34" charset="0"/>
              </a:rPr>
              <a:t>Christian unity comes from our God </a:t>
            </a:r>
            <a:r>
              <a:rPr lang="en-GB" sz="4000" b="1" dirty="0">
                <a:solidFill>
                  <a:srgbClr val="FFE8D1"/>
                </a:solidFill>
                <a:latin typeface="Calibri Light" panose="020F0302020204030204" pitchFamily="34" charset="0"/>
                <a:cs typeface="Calibri Light" panose="020F0302020204030204" pitchFamily="34" charset="0"/>
              </a:rPr>
              <a:t>(3)</a:t>
            </a:r>
          </a:p>
        </p:txBody>
      </p:sp>
      <p:sp>
        <p:nvSpPr>
          <p:cNvPr id="4" name="TextBox 3">
            <a:extLst>
              <a:ext uri="{FF2B5EF4-FFF2-40B4-BE49-F238E27FC236}">
                <a16:creationId xmlns:a16="http://schemas.microsoft.com/office/drawing/2014/main" id="{553BC2C1-D44B-964A-E450-51B81C87F54C}"/>
              </a:ext>
            </a:extLst>
          </p:cNvPr>
          <p:cNvSpPr txBox="1"/>
          <p:nvPr/>
        </p:nvSpPr>
        <p:spPr>
          <a:xfrm>
            <a:off x="-78509" y="86186"/>
            <a:ext cx="1787236" cy="2492990"/>
          </a:xfrm>
          <a:prstGeom prst="rect">
            <a:avLst/>
          </a:prstGeom>
          <a:noFill/>
        </p:spPr>
        <p:txBody>
          <a:bodyPr wrap="square">
            <a:spAutoFit/>
          </a:bodyPr>
          <a:lstStyle/>
          <a:p>
            <a:pPr algn="ctr"/>
            <a:r>
              <a:rPr lang="en-GB" sz="2400" b="1" dirty="0">
                <a:solidFill>
                  <a:srgbClr val="462300"/>
                </a:solidFill>
                <a:latin typeface="Arial" panose="020B0604020202020204" pitchFamily="34" charset="0"/>
                <a:cs typeface="Arial" panose="020B0604020202020204" pitchFamily="34" charset="0"/>
              </a:rPr>
              <a:t>The Walk </a:t>
            </a:r>
          </a:p>
          <a:p>
            <a:pPr algn="ctr"/>
            <a:r>
              <a:rPr lang="en-GB" sz="2400" b="1" dirty="0">
                <a:solidFill>
                  <a:srgbClr val="462300"/>
                </a:solidFill>
                <a:latin typeface="Arial" panose="020B0604020202020204" pitchFamily="34" charset="0"/>
                <a:cs typeface="Arial" panose="020B0604020202020204" pitchFamily="34" charset="0"/>
              </a:rPr>
              <a:t> of the Christian</a:t>
            </a:r>
          </a:p>
          <a:p>
            <a:pPr algn="ctr"/>
            <a:r>
              <a:rPr lang="en-GB" sz="2400" b="1" dirty="0">
                <a:solidFill>
                  <a:srgbClr val="462300"/>
                </a:solidFill>
                <a:latin typeface="Arial" panose="020B0604020202020204" pitchFamily="34" charset="0"/>
                <a:cs typeface="Arial" panose="020B0604020202020204" pitchFamily="34" charset="0"/>
              </a:rPr>
              <a:t>(Part 5)</a:t>
            </a:r>
          </a:p>
          <a:p>
            <a:pPr algn="ctr"/>
            <a:endParaRPr lang="en-GB" sz="1200" b="1" dirty="0">
              <a:solidFill>
                <a:srgbClr val="462300"/>
              </a:solidFill>
              <a:latin typeface="Arial" panose="020B0604020202020204" pitchFamily="34" charset="0"/>
              <a:cs typeface="Arial" panose="020B0604020202020204" pitchFamily="34" charset="0"/>
            </a:endParaRPr>
          </a:p>
          <a:p>
            <a:pPr algn="ctr"/>
            <a:r>
              <a:rPr lang="en-GB" sz="2400" b="1" dirty="0">
                <a:solidFill>
                  <a:srgbClr val="462300"/>
                </a:solidFill>
                <a:latin typeface="Arial" panose="020B0604020202020204" pitchFamily="34" charset="0"/>
                <a:cs typeface="Arial" panose="020B0604020202020204" pitchFamily="34" charset="0"/>
              </a:rPr>
              <a:t>Ephesians</a:t>
            </a:r>
          </a:p>
          <a:p>
            <a:pPr algn="ctr"/>
            <a:r>
              <a:rPr lang="en-GB" sz="2400" b="1" dirty="0">
                <a:solidFill>
                  <a:srgbClr val="462300"/>
                </a:solidFill>
                <a:latin typeface="Arial" panose="020B0604020202020204" pitchFamily="34" charset="0"/>
                <a:cs typeface="Arial" panose="020B0604020202020204" pitchFamily="34" charset="0"/>
              </a:rPr>
              <a:t>4:3-6</a:t>
            </a:r>
          </a:p>
        </p:txBody>
      </p:sp>
      <p:sp>
        <p:nvSpPr>
          <p:cNvPr id="2" name="TextBox 1">
            <a:extLst>
              <a:ext uri="{FF2B5EF4-FFF2-40B4-BE49-F238E27FC236}">
                <a16:creationId xmlns:a16="http://schemas.microsoft.com/office/drawing/2014/main" id="{98ABDB19-462C-3567-F85B-DF3E1E6B45B3}"/>
              </a:ext>
            </a:extLst>
          </p:cNvPr>
          <p:cNvSpPr txBox="1"/>
          <p:nvPr/>
        </p:nvSpPr>
        <p:spPr>
          <a:xfrm>
            <a:off x="1787236" y="938719"/>
            <a:ext cx="10304359" cy="2708434"/>
          </a:xfrm>
          <a:prstGeom prst="rect">
            <a:avLst/>
          </a:prstGeom>
          <a:noFill/>
        </p:spPr>
        <p:txBody>
          <a:bodyPr wrap="square">
            <a:spAutoFit/>
          </a:bodyPr>
          <a:lstStyle/>
          <a:p>
            <a:pPr marL="685800" indent="-685800">
              <a:buFont typeface="Wingdings" panose="05000000000000000000" pitchFamily="2" charset="2"/>
              <a:buChar char="Ø"/>
            </a:pPr>
            <a:r>
              <a:rPr lang="en-GB" sz="4000" b="1" dirty="0">
                <a:solidFill>
                  <a:srgbClr val="462300"/>
                </a:solidFill>
                <a:latin typeface="Arial" panose="020B0604020202020204" pitchFamily="34" charset="0"/>
                <a:cs typeface="Arial" panose="020B0604020202020204" pitchFamily="34" charset="0"/>
              </a:rPr>
              <a:t>There is one Christian family (‘all’)…               </a:t>
            </a:r>
            <a:r>
              <a:rPr lang="en-GB" sz="4000" dirty="0">
                <a:solidFill>
                  <a:srgbClr val="462300"/>
                </a:solidFill>
                <a:latin typeface="Arial" panose="020B0604020202020204" pitchFamily="34" charset="0"/>
                <a:cs typeface="Arial" panose="020B0604020202020204" pitchFamily="34" charset="0"/>
              </a:rPr>
              <a:t>Because there is one God &amp; Father (vs.6)</a:t>
            </a:r>
          </a:p>
          <a:p>
            <a:endParaRPr lang="en-GB" sz="1000" dirty="0">
              <a:solidFill>
                <a:srgbClr val="462300"/>
              </a:solidFill>
              <a:latin typeface="Arial" panose="020B0604020202020204" pitchFamily="34" charset="0"/>
              <a:cs typeface="Arial" panose="020B0604020202020204" pitchFamily="34" charset="0"/>
            </a:endParaRPr>
          </a:p>
          <a:p>
            <a:pPr marL="1028700" lvl="1" indent="-571500">
              <a:buFont typeface="Wingdings" panose="05000000000000000000" pitchFamily="2" charset="2"/>
              <a:buChar char="Ø"/>
            </a:pPr>
            <a:r>
              <a:rPr lang="en-GB" sz="4000" b="1" dirty="0">
                <a:solidFill>
                  <a:srgbClr val="462300"/>
                </a:solidFill>
                <a:latin typeface="Arial" panose="020B0604020202020204" pitchFamily="34" charset="0"/>
                <a:cs typeface="Arial" panose="020B0604020202020204" pitchFamily="34" charset="0"/>
              </a:rPr>
              <a:t>One God</a:t>
            </a:r>
          </a:p>
          <a:p>
            <a:pPr marL="1028700" lvl="1" indent="-571500">
              <a:buFont typeface="Wingdings" panose="05000000000000000000" pitchFamily="2" charset="2"/>
              <a:buChar char="Ø"/>
            </a:pPr>
            <a:r>
              <a:rPr lang="en-GB" sz="4000" b="1" dirty="0">
                <a:solidFill>
                  <a:srgbClr val="462300"/>
                </a:solidFill>
                <a:latin typeface="Arial" panose="020B0604020202020204" pitchFamily="34" charset="0"/>
                <a:cs typeface="Arial" panose="020B0604020202020204" pitchFamily="34" charset="0"/>
              </a:rPr>
              <a:t>And Father</a:t>
            </a:r>
          </a:p>
        </p:txBody>
      </p:sp>
      <p:sp>
        <p:nvSpPr>
          <p:cNvPr id="5" name="TextBox 4">
            <a:extLst>
              <a:ext uri="{FF2B5EF4-FFF2-40B4-BE49-F238E27FC236}">
                <a16:creationId xmlns:a16="http://schemas.microsoft.com/office/drawing/2014/main" id="{22E49DDF-2B0F-D66E-9FB5-9AFBBB244DE0}"/>
              </a:ext>
            </a:extLst>
          </p:cNvPr>
          <p:cNvSpPr txBox="1"/>
          <p:nvPr/>
        </p:nvSpPr>
        <p:spPr>
          <a:xfrm>
            <a:off x="2082528" y="3759860"/>
            <a:ext cx="9735670" cy="2985433"/>
          </a:xfrm>
          <a:prstGeom prst="rect">
            <a:avLst/>
          </a:prstGeom>
          <a:noFill/>
        </p:spPr>
        <p:txBody>
          <a:bodyPr wrap="square">
            <a:spAutoFit/>
          </a:bodyPr>
          <a:lstStyle/>
          <a:p>
            <a:pPr algn="ctr"/>
            <a:r>
              <a:rPr lang="en-GB" sz="3800" dirty="0">
                <a:solidFill>
                  <a:srgbClr val="462300"/>
                </a:solidFill>
                <a:latin typeface="Arial" panose="020B0604020202020204" pitchFamily="34" charset="0"/>
                <a:cs typeface="Arial" panose="020B0604020202020204" pitchFamily="34" charset="0"/>
              </a:rPr>
              <a:t>‘But you are our Father, though Abraham does not know us, or Israel acknowledge us; you, Lord, are our Father, </a:t>
            </a:r>
            <a:r>
              <a:rPr lang="en-GB" sz="3800" dirty="0">
                <a:solidFill>
                  <a:srgbClr val="462300"/>
                </a:solidFill>
                <a:effectLst>
                  <a:glow rad="139700">
                    <a:schemeClr val="accent4">
                      <a:satMod val="175000"/>
                      <a:alpha val="40000"/>
                    </a:schemeClr>
                  </a:glow>
                </a:effectLst>
                <a:latin typeface="Arial" panose="020B0604020202020204" pitchFamily="34" charset="0"/>
                <a:cs typeface="Arial" panose="020B0604020202020204" pitchFamily="34" charset="0"/>
              </a:rPr>
              <a:t>our Redeemer </a:t>
            </a:r>
            <a:r>
              <a:rPr lang="en-GB" sz="3800" dirty="0">
                <a:solidFill>
                  <a:srgbClr val="462300"/>
                </a:solidFill>
                <a:latin typeface="Arial" panose="020B0604020202020204" pitchFamily="34" charset="0"/>
                <a:cs typeface="Arial" panose="020B0604020202020204" pitchFamily="34" charset="0"/>
              </a:rPr>
              <a:t>from of old is your Name.’ </a:t>
            </a:r>
          </a:p>
          <a:p>
            <a:pPr algn="ctr"/>
            <a:r>
              <a:rPr lang="en-GB" sz="3600" b="1" dirty="0">
                <a:solidFill>
                  <a:srgbClr val="462300"/>
                </a:solidFill>
                <a:latin typeface="Arial" panose="020B0604020202020204" pitchFamily="34" charset="0"/>
                <a:cs typeface="Arial" panose="020B0604020202020204" pitchFamily="34" charset="0"/>
              </a:rPr>
              <a:t>Isaiah 63:16</a:t>
            </a:r>
          </a:p>
        </p:txBody>
      </p:sp>
    </p:spTree>
    <p:extLst>
      <p:ext uri="{BB962C8B-B14F-4D97-AF65-F5344CB8AC3E}">
        <p14:creationId xmlns:p14="http://schemas.microsoft.com/office/powerpoint/2010/main" val="8153758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44763</TotalTime>
  <Words>1597</Words>
  <Application>Microsoft Office PowerPoint</Application>
  <PresentationFormat>Widescreen</PresentationFormat>
  <Paragraphs>242</Paragraphs>
  <Slides>18</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18</vt:i4>
      </vt:variant>
    </vt:vector>
  </HeadingPairs>
  <TitlesOfParts>
    <vt:vector size="24" baseType="lpstr">
      <vt:lpstr>Arial</vt:lpstr>
      <vt:lpstr>Calibri</vt:lpstr>
      <vt:lpstr>Calibri Light</vt:lpstr>
      <vt:lpstr>Impact</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Strasser</dc:creator>
  <cp:lastModifiedBy>Multiple Monitors</cp:lastModifiedBy>
  <cp:revision>263</cp:revision>
  <dcterms:created xsi:type="dcterms:W3CDTF">2022-12-16T18:33:56Z</dcterms:created>
  <dcterms:modified xsi:type="dcterms:W3CDTF">2024-04-13T19:52:49Z</dcterms:modified>
</cp:coreProperties>
</file>