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86" r:id="rId6"/>
    <p:sldId id="287" r:id="rId7"/>
    <p:sldId id="288" r:id="rId8"/>
    <p:sldId id="289" r:id="rId9"/>
    <p:sldId id="290" r:id="rId10"/>
    <p:sldId id="291" r:id="rId11"/>
    <p:sldId id="292" r:id="rId12"/>
    <p:sldId id="293" r:id="rId13"/>
    <p:sldId id="294" r:id="rId14"/>
    <p:sldId id="295" r:id="rId15"/>
    <p:sldId id="29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 Tanton" userId="589988ea44443bd3" providerId="LiveId" clId="{174A269B-296F-43F5-B231-CE4689C8D0F3}"/>
    <pc:docChg chg="undo custSel addSld delSld modSld">
      <pc:chgData name="Q Tanton" userId="589988ea44443bd3" providerId="LiveId" clId="{174A269B-296F-43F5-B231-CE4689C8D0F3}" dt="2024-04-05T07:50:38.560" v="422" actId="20577"/>
      <pc:docMkLst>
        <pc:docMk/>
      </pc:docMkLst>
      <pc:sldChg chg="modSp mod">
        <pc:chgData name="Q Tanton" userId="589988ea44443bd3" providerId="LiveId" clId="{174A269B-296F-43F5-B231-CE4689C8D0F3}" dt="2024-04-04T15:28:45.104" v="45" actId="20577"/>
        <pc:sldMkLst>
          <pc:docMk/>
          <pc:sldMk cId="0" sldId="256"/>
        </pc:sldMkLst>
        <pc:spChg chg="mod">
          <ac:chgData name="Q Tanton" userId="589988ea44443bd3" providerId="LiveId" clId="{174A269B-296F-43F5-B231-CE4689C8D0F3}" dt="2024-04-04T15:01:28.393" v="12" actId="6549"/>
          <ac:spMkLst>
            <pc:docMk/>
            <pc:sldMk cId="0" sldId="256"/>
            <ac:spMk id="2" creationId="{F32829DD-23D6-4107-A199-122FE087B514}"/>
          </ac:spMkLst>
        </pc:spChg>
        <pc:spChg chg="mod">
          <ac:chgData name="Q Tanton" userId="589988ea44443bd3" providerId="LiveId" clId="{174A269B-296F-43F5-B231-CE4689C8D0F3}" dt="2024-04-04T15:28:45.104" v="45" actId="20577"/>
          <ac:spMkLst>
            <pc:docMk/>
            <pc:sldMk cId="0" sldId="256"/>
            <ac:spMk id="3" creationId="{621F7D94-7658-4955-86CD-31DB9AF2FBC1}"/>
          </ac:spMkLst>
        </pc:spChg>
      </pc:sldChg>
      <pc:sldChg chg="modSp mod">
        <pc:chgData name="Q Tanton" userId="589988ea44443bd3" providerId="LiveId" clId="{174A269B-296F-43F5-B231-CE4689C8D0F3}" dt="2024-04-04T15:30:26.087" v="50" actId="20577"/>
        <pc:sldMkLst>
          <pc:docMk/>
          <pc:sldMk cId="1821425218" sldId="257"/>
        </pc:sldMkLst>
        <pc:spChg chg="mod">
          <ac:chgData name="Q Tanton" userId="589988ea44443bd3" providerId="LiveId" clId="{174A269B-296F-43F5-B231-CE4689C8D0F3}" dt="2024-04-04T15:30:26.087" v="50" actId="20577"/>
          <ac:spMkLst>
            <pc:docMk/>
            <pc:sldMk cId="1821425218" sldId="257"/>
            <ac:spMk id="2" creationId="{8136E739-76FD-4C79-B411-94F9907CC5ED}"/>
          </ac:spMkLst>
        </pc:spChg>
        <pc:spChg chg="mod">
          <ac:chgData name="Q Tanton" userId="589988ea44443bd3" providerId="LiveId" clId="{174A269B-296F-43F5-B231-CE4689C8D0F3}" dt="2024-04-04T15:05:16.473" v="21" actId="20577"/>
          <ac:spMkLst>
            <pc:docMk/>
            <pc:sldMk cId="1821425218" sldId="257"/>
            <ac:spMk id="4" creationId="{8454AB72-1948-09C4-37D5-16E16F937461}"/>
          </ac:spMkLst>
        </pc:spChg>
      </pc:sldChg>
      <pc:sldChg chg="modSp mod">
        <pc:chgData name="Q Tanton" userId="589988ea44443bd3" providerId="LiveId" clId="{174A269B-296F-43F5-B231-CE4689C8D0F3}" dt="2024-04-04T15:33:54.306" v="76" actId="255"/>
        <pc:sldMkLst>
          <pc:docMk/>
          <pc:sldMk cId="4003559495" sldId="258"/>
        </pc:sldMkLst>
        <pc:spChg chg="mod">
          <ac:chgData name="Q Tanton" userId="589988ea44443bd3" providerId="LiveId" clId="{174A269B-296F-43F5-B231-CE4689C8D0F3}" dt="2024-04-04T15:33:54.306" v="76" actId="255"/>
          <ac:spMkLst>
            <pc:docMk/>
            <pc:sldMk cId="4003559495" sldId="258"/>
            <ac:spMk id="2" creationId="{CF0A895D-F462-42DF-94F1-A52A804730AD}"/>
          </ac:spMkLst>
        </pc:spChg>
        <pc:spChg chg="mod">
          <ac:chgData name="Q Tanton" userId="589988ea44443bd3" providerId="LiveId" clId="{174A269B-296F-43F5-B231-CE4689C8D0F3}" dt="2024-04-04T15:32:05.878" v="72" actId="20577"/>
          <ac:spMkLst>
            <pc:docMk/>
            <pc:sldMk cId="4003559495" sldId="258"/>
            <ac:spMk id="6" creationId="{0C9F8AAF-9BD0-E290-33C9-580ADD053D1D}"/>
          </ac:spMkLst>
        </pc:spChg>
      </pc:sldChg>
      <pc:sldChg chg="modSp mod">
        <pc:chgData name="Q Tanton" userId="589988ea44443bd3" providerId="LiveId" clId="{174A269B-296F-43F5-B231-CE4689C8D0F3}" dt="2024-04-04T15:36:09.189" v="98" actId="255"/>
        <pc:sldMkLst>
          <pc:docMk/>
          <pc:sldMk cId="1795924771" sldId="259"/>
        </pc:sldMkLst>
        <pc:spChg chg="mod">
          <ac:chgData name="Q Tanton" userId="589988ea44443bd3" providerId="LiveId" clId="{174A269B-296F-43F5-B231-CE4689C8D0F3}" dt="2024-04-04T15:36:09.189" v="98" actId="255"/>
          <ac:spMkLst>
            <pc:docMk/>
            <pc:sldMk cId="1795924771" sldId="259"/>
            <ac:spMk id="2" creationId="{91DF56C1-0C8F-4D91-B28D-E63462EC9130}"/>
          </ac:spMkLst>
        </pc:spChg>
        <pc:spChg chg="mod">
          <ac:chgData name="Q Tanton" userId="589988ea44443bd3" providerId="LiveId" clId="{174A269B-296F-43F5-B231-CE4689C8D0F3}" dt="2024-04-04T15:35:18.683" v="93" actId="20577"/>
          <ac:spMkLst>
            <pc:docMk/>
            <pc:sldMk cId="1795924771" sldId="259"/>
            <ac:spMk id="4" creationId="{947D3A67-8DBE-B37C-499E-75895B497AAD}"/>
          </ac:spMkLst>
        </pc:spChg>
      </pc:sldChg>
      <pc:sldChg chg="modSp mod">
        <pc:chgData name="Q Tanton" userId="589988ea44443bd3" providerId="LiveId" clId="{174A269B-296F-43F5-B231-CE4689C8D0F3}" dt="2024-04-04T15:38:52.496" v="115" actId="20577"/>
        <pc:sldMkLst>
          <pc:docMk/>
          <pc:sldMk cId="2674460662" sldId="286"/>
        </pc:sldMkLst>
        <pc:spChg chg="mod">
          <ac:chgData name="Q Tanton" userId="589988ea44443bd3" providerId="LiveId" clId="{174A269B-296F-43F5-B231-CE4689C8D0F3}" dt="2024-04-04T15:38:52.496" v="115" actId="20577"/>
          <ac:spMkLst>
            <pc:docMk/>
            <pc:sldMk cId="2674460662" sldId="286"/>
            <ac:spMk id="2" creationId="{91DF56C1-0C8F-4D91-B28D-E63462EC9130}"/>
          </ac:spMkLst>
        </pc:spChg>
        <pc:spChg chg="mod">
          <ac:chgData name="Q Tanton" userId="589988ea44443bd3" providerId="LiveId" clId="{174A269B-296F-43F5-B231-CE4689C8D0F3}" dt="2024-04-04T15:37:56.971" v="109" actId="6549"/>
          <ac:spMkLst>
            <pc:docMk/>
            <pc:sldMk cId="2674460662" sldId="286"/>
            <ac:spMk id="4" creationId="{947D3A67-8DBE-B37C-499E-75895B497AAD}"/>
          </ac:spMkLst>
        </pc:spChg>
      </pc:sldChg>
      <pc:sldChg chg="modSp mod">
        <pc:chgData name="Q Tanton" userId="589988ea44443bd3" providerId="LiveId" clId="{174A269B-296F-43F5-B231-CE4689C8D0F3}" dt="2024-04-04T15:41:44.745" v="138" actId="255"/>
        <pc:sldMkLst>
          <pc:docMk/>
          <pc:sldMk cId="1112454648" sldId="287"/>
        </pc:sldMkLst>
        <pc:spChg chg="mod">
          <ac:chgData name="Q Tanton" userId="589988ea44443bd3" providerId="LiveId" clId="{174A269B-296F-43F5-B231-CE4689C8D0F3}" dt="2024-04-04T15:41:44.745" v="138" actId="255"/>
          <ac:spMkLst>
            <pc:docMk/>
            <pc:sldMk cId="1112454648" sldId="287"/>
            <ac:spMk id="2" creationId="{91DF56C1-0C8F-4D91-B28D-E63462EC9130}"/>
          </ac:spMkLst>
        </pc:spChg>
        <pc:spChg chg="mod">
          <ac:chgData name="Q Tanton" userId="589988ea44443bd3" providerId="LiveId" clId="{174A269B-296F-43F5-B231-CE4689C8D0F3}" dt="2024-04-04T15:41:00.963" v="133" actId="6549"/>
          <ac:spMkLst>
            <pc:docMk/>
            <pc:sldMk cId="1112454648" sldId="287"/>
            <ac:spMk id="4" creationId="{947D3A67-8DBE-B37C-499E-75895B497AAD}"/>
          </ac:spMkLst>
        </pc:spChg>
      </pc:sldChg>
      <pc:sldChg chg="modSp mod">
        <pc:chgData name="Q Tanton" userId="589988ea44443bd3" providerId="LiveId" clId="{174A269B-296F-43F5-B231-CE4689C8D0F3}" dt="2024-04-04T15:43:56.003" v="170" actId="113"/>
        <pc:sldMkLst>
          <pc:docMk/>
          <pc:sldMk cId="1730745915" sldId="288"/>
        </pc:sldMkLst>
        <pc:spChg chg="mod">
          <ac:chgData name="Q Tanton" userId="589988ea44443bd3" providerId="LiveId" clId="{174A269B-296F-43F5-B231-CE4689C8D0F3}" dt="2024-04-04T15:43:56.003" v="170" actId="113"/>
          <ac:spMkLst>
            <pc:docMk/>
            <pc:sldMk cId="1730745915" sldId="288"/>
            <ac:spMk id="2" creationId="{91DF56C1-0C8F-4D91-B28D-E63462EC9130}"/>
          </ac:spMkLst>
        </pc:spChg>
        <pc:spChg chg="mod">
          <ac:chgData name="Q Tanton" userId="589988ea44443bd3" providerId="LiveId" clId="{174A269B-296F-43F5-B231-CE4689C8D0F3}" dt="2024-04-04T15:42:46.935" v="163" actId="20577"/>
          <ac:spMkLst>
            <pc:docMk/>
            <pc:sldMk cId="1730745915" sldId="288"/>
            <ac:spMk id="4" creationId="{947D3A67-8DBE-B37C-499E-75895B497AAD}"/>
          </ac:spMkLst>
        </pc:spChg>
      </pc:sldChg>
      <pc:sldChg chg="modSp mod">
        <pc:chgData name="Q Tanton" userId="589988ea44443bd3" providerId="LiveId" clId="{174A269B-296F-43F5-B231-CE4689C8D0F3}" dt="2024-04-04T15:45:22.934" v="193" actId="113"/>
        <pc:sldMkLst>
          <pc:docMk/>
          <pc:sldMk cId="1038376035" sldId="289"/>
        </pc:sldMkLst>
        <pc:spChg chg="mod">
          <ac:chgData name="Q Tanton" userId="589988ea44443bd3" providerId="LiveId" clId="{174A269B-296F-43F5-B231-CE4689C8D0F3}" dt="2024-04-04T15:45:22.934" v="193" actId="113"/>
          <ac:spMkLst>
            <pc:docMk/>
            <pc:sldMk cId="1038376035" sldId="289"/>
            <ac:spMk id="2" creationId="{91DF56C1-0C8F-4D91-B28D-E63462EC9130}"/>
          </ac:spMkLst>
        </pc:spChg>
        <pc:spChg chg="mod">
          <ac:chgData name="Q Tanton" userId="589988ea44443bd3" providerId="LiveId" clId="{174A269B-296F-43F5-B231-CE4689C8D0F3}" dt="2024-04-04T15:44:43.005" v="188" actId="6549"/>
          <ac:spMkLst>
            <pc:docMk/>
            <pc:sldMk cId="1038376035" sldId="289"/>
            <ac:spMk id="4" creationId="{947D3A67-8DBE-B37C-499E-75895B497AAD}"/>
          </ac:spMkLst>
        </pc:spChg>
      </pc:sldChg>
      <pc:sldChg chg="modSp mod">
        <pc:chgData name="Q Tanton" userId="589988ea44443bd3" providerId="LiveId" clId="{174A269B-296F-43F5-B231-CE4689C8D0F3}" dt="2024-04-04T15:46:51.920" v="228" actId="113"/>
        <pc:sldMkLst>
          <pc:docMk/>
          <pc:sldMk cId="877642383" sldId="290"/>
        </pc:sldMkLst>
        <pc:spChg chg="mod">
          <ac:chgData name="Q Tanton" userId="589988ea44443bd3" providerId="LiveId" clId="{174A269B-296F-43F5-B231-CE4689C8D0F3}" dt="2024-04-04T15:46:51.920" v="228" actId="113"/>
          <ac:spMkLst>
            <pc:docMk/>
            <pc:sldMk cId="877642383" sldId="290"/>
            <ac:spMk id="2" creationId="{91DF56C1-0C8F-4D91-B28D-E63462EC9130}"/>
          </ac:spMkLst>
        </pc:spChg>
        <pc:spChg chg="mod">
          <ac:chgData name="Q Tanton" userId="589988ea44443bd3" providerId="LiveId" clId="{174A269B-296F-43F5-B231-CE4689C8D0F3}" dt="2024-04-04T15:46:09.682" v="223" actId="20577"/>
          <ac:spMkLst>
            <pc:docMk/>
            <pc:sldMk cId="877642383" sldId="290"/>
            <ac:spMk id="4" creationId="{947D3A67-8DBE-B37C-499E-75895B497AAD}"/>
          </ac:spMkLst>
        </pc:spChg>
      </pc:sldChg>
      <pc:sldChg chg="modSp mod">
        <pc:chgData name="Q Tanton" userId="589988ea44443bd3" providerId="LiveId" clId="{174A269B-296F-43F5-B231-CE4689C8D0F3}" dt="2024-04-04T15:48:30.330" v="253" actId="113"/>
        <pc:sldMkLst>
          <pc:docMk/>
          <pc:sldMk cId="574605313" sldId="291"/>
        </pc:sldMkLst>
        <pc:spChg chg="mod">
          <ac:chgData name="Q Tanton" userId="589988ea44443bd3" providerId="LiveId" clId="{174A269B-296F-43F5-B231-CE4689C8D0F3}" dt="2024-04-04T15:48:30.330" v="253" actId="113"/>
          <ac:spMkLst>
            <pc:docMk/>
            <pc:sldMk cId="574605313" sldId="291"/>
            <ac:spMk id="2" creationId="{91DF56C1-0C8F-4D91-B28D-E63462EC9130}"/>
          </ac:spMkLst>
        </pc:spChg>
        <pc:spChg chg="mod">
          <ac:chgData name="Q Tanton" userId="589988ea44443bd3" providerId="LiveId" clId="{174A269B-296F-43F5-B231-CE4689C8D0F3}" dt="2024-04-04T15:47:29.920" v="248" actId="20577"/>
          <ac:spMkLst>
            <pc:docMk/>
            <pc:sldMk cId="574605313" sldId="291"/>
            <ac:spMk id="4" creationId="{947D3A67-8DBE-B37C-499E-75895B497AAD}"/>
          </ac:spMkLst>
        </pc:spChg>
      </pc:sldChg>
      <pc:sldChg chg="modSp mod">
        <pc:chgData name="Q Tanton" userId="589988ea44443bd3" providerId="LiveId" clId="{174A269B-296F-43F5-B231-CE4689C8D0F3}" dt="2024-04-04T15:52:34.760" v="270" actId="113"/>
        <pc:sldMkLst>
          <pc:docMk/>
          <pc:sldMk cId="2744151119" sldId="292"/>
        </pc:sldMkLst>
        <pc:spChg chg="mod">
          <ac:chgData name="Q Tanton" userId="589988ea44443bd3" providerId="LiveId" clId="{174A269B-296F-43F5-B231-CE4689C8D0F3}" dt="2024-04-04T15:52:34.760" v="270" actId="113"/>
          <ac:spMkLst>
            <pc:docMk/>
            <pc:sldMk cId="2744151119" sldId="292"/>
            <ac:spMk id="2" creationId="{91DF56C1-0C8F-4D91-B28D-E63462EC9130}"/>
          </ac:spMkLst>
        </pc:spChg>
        <pc:spChg chg="mod">
          <ac:chgData name="Q Tanton" userId="589988ea44443bd3" providerId="LiveId" clId="{174A269B-296F-43F5-B231-CE4689C8D0F3}" dt="2024-04-04T15:49:05.012" v="265" actId="6549"/>
          <ac:spMkLst>
            <pc:docMk/>
            <pc:sldMk cId="2744151119" sldId="292"/>
            <ac:spMk id="4" creationId="{947D3A67-8DBE-B37C-499E-75895B497AAD}"/>
          </ac:spMkLst>
        </pc:spChg>
      </pc:sldChg>
      <pc:sldChg chg="modSp mod">
        <pc:chgData name="Q Tanton" userId="589988ea44443bd3" providerId="LiveId" clId="{174A269B-296F-43F5-B231-CE4689C8D0F3}" dt="2024-04-04T15:53:52.284" v="301" actId="6549"/>
        <pc:sldMkLst>
          <pc:docMk/>
          <pc:sldMk cId="1537140559" sldId="293"/>
        </pc:sldMkLst>
        <pc:spChg chg="mod">
          <ac:chgData name="Q Tanton" userId="589988ea44443bd3" providerId="LiveId" clId="{174A269B-296F-43F5-B231-CE4689C8D0F3}" dt="2024-04-04T15:53:52.284" v="301" actId="6549"/>
          <ac:spMkLst>
            <pc:docMk/>
            <pc:sldMk cId="1537140559" sldId="293"/>
            <ac:spMk id="2" creationId="{91DF56C1-0C8F-4D91-B28D-E63462EC9130}"/>
          </ac:spMkLst>
        </pc:spChg>
        <pc:spChg chg="mod">
          <ac:chgData name="Q Tanton" userId="589988ea44443bd3" providerId="LiveId" clId="{174A269B-296F-43F5-B231-CE4689C8D0F3}" dt="2024-04-04T15:53:07.480" v="295" actId="20577"/>
          <ac:spMkLst>
            <pc:docMk/>
            <pc:sldMk cId="1537140559" sldId="293"/>
            <ac:spMk id="4" creationId="{947D3A67-8DBE-B37C-499E-75895B497AAD}"/>
          </ac:spMkLst>
        </pc:spChg>
      </pc:sldChg>
      <pc:sldChg chg="modSp mod">
        <pc:chgData name="Q Tanton" userId="589988ea44443bd3" providerId="LiveId" clId="{174A269B-296F-43F5-B231-CE4689C8D0F3}" dt="2024-04-04T15:55:09.186" v="332" actId="113"/>
        <pc:sldMkLst>
          <pc:docMk/>
          <pc:sldMk cId="977413896" sldId="294"/>
        </pc:sldMkLst>
        <pc:spChg chg="mod">
          <ac:chgData name="Q Tanton" userId="589988ea44443bd3" providerId="LiveId" clId="{174A269B-296F-43F5-B231-CE4689C8D0F3}" dt="2024-04-04T15:55:09.186" v="332" actId="113"/>
          <ac:spMkLst>
            <pc:docMk/>
            <pc:sldMk cId="977413896" sldId="294"/>
            <ac:spMk id="2" creationId="{91DF56C1-0C8F-4D91-B28D-E63462EC9130}"/>
          </ac:spMkLst>
        </pc:spChg>
        <pc:spChg chg="mod">
          <ac:chgData name="Q Tanton" userId="589988ea44443bd3" providerId="LiveId" clId="{174A269B-296F-43F5-B231-CE4689C8D0F3}" dt="2024-04-04T15:54:36.543" v="327" actId="20577"/>
          <ac:spMkLst>
            <pc:docMk/>
            <pc:sldMk cId="977413896" sldId="294"/>
            <ac:spMk id="4" creationId="{947D3A67-8DBE-B37C-499E-75895B497AAD}"/>
          </ac:spMkLst>
        </pc:spChg>
      </pc:sldChg>
      <pc:sldChg chg="modSp mod">
        <pc:chgData name="Q Tanton" userId="589988ea44443bd3" providerId="LiveId" clId="{174A269B-296F-43F5-B231-CE4689C8D0F3}" dt="2024-04-04T15:56:46.061" v="366" actId="14100"/>
        <pc:sldMkLst>
          <pc:docMk/>
          <pc:sldMk cId="3174874116" sldId="295"/>
        </pc:sldMkLst>
        <pc:spChg chg="mod">
          <ac:chgData name="Q Tanton" userId="589988ea44443bd3" providerId="LiveId" clId="{174A269B-296F-43F5-B231-CE4689C8D0F3}" dt="2024-04-04T15:56:46.061" v="366" actId="14100"/>
          <ac:spMkLst>
            <pc:docMk/>
            <pc:sldMk cId="3174874116" sldId="295"/>
            <ac:spMk id="2" creationId="{91DF56C1-0C8F-4D91-B28D-E63462EC9130}"/>
          </ac:spMkLst>
        </pc:spChg>
        <pc:spChg chg="mod">
          <ac:chgData name="Q Tanton" userId="589988ea44443bd3" providerId="LiveId" clId="{174A269B-296F-43F5-B231-CE4689C8D0F3}" dt="2024-04-04T15:55:49.282" v="359" actId="20577"/>
          <ac:spMkLst>
            <pc:docMk/>
            <pc:sldMk cId="3174874116" sldId="295"/>
            <ac:spMk id="4" creationId="{947D3A67-8DBE-B37C-499E-75895B497AAD}"/>
          </ac:spMkLst>
        </pc:spChg>
      </pc:sldChg>
      <pc:sldChg chg="del">
        <pc:chgData name="Q Tanton" userId="589988ea44443bd3" providerId="LiveId" clId="{174A269B-296F-43F5-B231-CE4689C8D0F3}" dt="2024-04-04T15:58:40.157" v="367" actId="2696"/>
        <pc:sldMkLst>
          <pc:docMk/>
          <pc:sldMk cId="299211831" sldId="296"/>
        </pc:sldMkLst>
      </pc:sldChg>
      <pc:sldChg chg="modSp add mod">
        <pc:chgData name="Q Tanton" userId="589988ea44443bd3" providerId="LiveId" clId="{174A269B-296F-43F5-B231-CE4689C8D0F3}" dt="2024-04-05T07:50:38.560" v="422" actId="20577"/>
        <pc:sldMkLst>
          <pc:docMk/>
          <pc:sldMk cId="4231104849" sldId="296"/>
        </pc:sldMkLst>
        <pc:spChg chg="mod">
          <ac:chgData name="Q Tanton" userId="589988ea44443bd3" providerId="LiveId" clId="{174A269B-296F-43F5-B231-CE4689C8D0F3}" dt="2024-04-05T07:50:38.560" v="422" actId="20577"/>
          <ac:spMkLst>
            <pc:docMk/>
            <pc:sldMk cId="4231104849" sldId="296"/>
            <ac:spMk id="2" creationId="{91DF56C1-0C8F-4D91-B28D-E63462EC9130}"/>
          </ac:spMkLst>
        </pc:spChg>
        <pc:spChg chg="mod">
          <ac:chgData name="Q Tanton" userId="589988ea44443bd3" providerId="LiveId" clId="{174A269B-296F-43F5-B231-CE4689C8D0F3}" dt="2024-04-05T07:45:32.490" v="409" actId="20577"/>
          <ac:spMkLst>
            <pc:docMk/>
            <pc:sldMk cId="4231104849" sldId="296"/>
            <ac:spMk id="4" creationId="{947D3A67-8DBE-B37C-499E-75895B497AAD}"/>
          </ac:spMkLst>
        </pc:spChg>
      </pc:sldChg>
      <pc:sldChg chg="del">
        <pc:chgData name="Q Tanton" userId="589988ea44443bd3" providerId="LiveId" clId="{174A269B-296F-43F5-B231-CE4689C8D0F3}" dt="2024-04-04T15:58:45.237" v="368" actId="2696"/>
        <pc:sldMkLst>
          <pc:docMk/>
          <pc:sldMk cId="1962741764" sldId="297"/>
        </pc:sldMkLst>
      </pc:sldChg>
      <pc:sldChg chg="del">
        <pc:chgData name="Q Tanton" userId="589988ea44443bd3" providerId="LiveId" clId="{174A269B-296F-43F5-B231-CE4689C8D0F3}" dt="2024-04-04T15:58:50.410" v="369" actId="2696"/>
        <pc:sldMkLst>
          <pc:docMk/>
          <pc:sldMk cId="2907095242" sldId="298"/>
        </pc:sldMkLst>
      </pc:sldChg>
      <pc:sldChg chg="del">
        <pc:chgData name="Q Tanton" userId="589988ea44443bd3" providerId="LiveId" clId="{174A269B-296F-43F5-B231-CE4689C8D0F3}" dt="2024-04-04T15:58:58.559" v="370" actId="2696"/>
        <pc:sldMkLst>
          <pc:docMk/>
          <pc:sldMk cId="1270784985" sldId="299"/>
        </pc:sldMkLst>
      </pc:sldChg>
      <pc:sldChg chg="del">
        <pc:chgData name="Q Tanton" userId="589988ea44443bd3" providerId="LiveId" clId="{174A269B-296F-43F5-B231-CE4689C8D0F3}" dt="2024-04-04T15:59:08.109" v="372" actId="2696"/>
        <pc:sldMkLst>
          <pc:docMk/>
          <pc:sldMk cId="4238747118" sldId="300"/>
        </pc:sldMkLst>
      </pc:sldChg>
      <pc:sldChg chg="del">
        <pc:chgData name="Q Tanton" userId="589988ea44443bd3" providerId="LiveId" clId="{174A269B-296F-43F5-B231-CE4689C8D0F3}" dt="2024-04-04T15:59:17.679" v="374" actId="2696"/>
        <pc:sldMkLst>
          <pc:docMk/>
          <pc:sldMk cId="663229255" sldId="302"/>
        </pc:sldMkLst>
      </pc:sldChg>
      <pc:sldChg chg="del">
        <pc:chgData name="Q Tanton" userId="589988ea44443bd3" providerId="LiveId" clId="{174A269B-296F-43F5-B231-CE4689C8D0F3}" dt="2024-04-04T15:59:03.138" v="371" actId="2696"/>
        <pc:sldMkLst>
          <pc:docMk/>
          <pc:sldMk cId="4129487580" sldId="303"/>
        </pc:sldMkLst>
      </pc:sldChg>
      <pc:sldChg chg="del">
        <pc:chgData name="Q Tanton" userId="589988ea44443bd3" providerId="LiveId" clId="{174A269B-296F-43F5-B231-CE4689C8D0F3}" dt="2024-04-04T15:59:13.039" v="373" actId="2696"/>
        <pc:sldMkLst>
          <pc:docMk/>
          <pc:sldMk cId="3583956494" sldId="304"/>
        </pc:sldMkLst>
      </pc:sldChg>
      <pc:sldChg chg="del">
        <pc:chgData name="Q Tanton" userId="589988ea44443bd3" providerId="LiveId" clId="{174A269B-296F-43F5-B231-CE4689C8D0F3}" dt="2024-04-04T15:59:22.637" v="375" actId="2696"/>
        <pc:sldMkLst>
          <pc:docMk/>
          <pc:sldMk cId="1821904433" sldId="305"/>
        </pc:sldMkLst>
      </pc:sldChg>
      <pc:sldChg chg="del">
        <pc:chgData name="Q Tanton" userId="589988ea44443bd3" providerId="LiveId" clId="{174A269B-296F-43F5-B231-CE4689C8D0F3}" dt="2024-04-04T15:59:26.986" v="376" actId="2696"/>
        <pc:sldMkLst>
          <pc:docMk/>
          <pc:sldMk cId="3851734394" sldId="306"/>
        </pc:sldMkLst>
      </pc:sldChg>
      <pc:sldChg chg="del">
        <pc:chgData name="Q Tanton" userId="589988ea44443bd3" providerId="LiveId" clId="{174A269B-296F-43F5-B231-CE4689C8D0F3}" dt="2024-04-04T15:59:31.458" v="377" actId="2696"/>
        <pc:sldMkLst>
          <pc:docMk/>
          <pc:sldMk cId="2206019857" sldId="307"/>
        </pc:sldMkLst>
      </pc:sldChg>
      <pc:sldChg chg="del">
        <pc:chgData name="Q Tanton" userId="589988ea44443bd3" providerId="LiveId" clId="{174A269B-296F-43F5-B231-CE4689C8D0F3}" dt="2024-04-04T15:59:36.429" v="378" actId="2696"/>
        <pc:sldMkLst>
          <pc:docMk/>
          <pc:sldMk cId="980487071" sldId="308"/>
        </pc:sldMkLst>
      </pc:sldChg>
      <pc:sldChg chg="del">
        <pc:chgData name="Q Tanton" userId="589988ea44443bd3" providerId="LiveId" clId="{174A269B-296F-43F5-B231-CE4689C8D0F3}" dt="2024-04-04T15:59:40.935" v="379" actId="2696"/>
        <pc:sldMkLst>
          <pc:docMk/>
          <pc:sldMk cId="3143485107" sldId="309"/>
        </pc:sldMkLst>
      </pc:sldChg>
      <pc:sldChg chg="del">
        <pc:chgData name="Q Tanton" userId="589988ea44443bd3" providerId="LiveId" clId="{174A269B-296F-43F5-B231-CE4689C8D0F3}" dt="2024-04-04T15:59:45.035" v="380" actId="2696"/>
        <pc:sldMkLst>
          <pc:docMk/>
          <pc:sldMk cId="1355310284" sldId="310"/>
        </pc:sldMkLst>
      </pc:sldChg>
      <pc:sldChg chg="del">
        <pc:chgData name="Q Tanton" userId="589988ea44443bd3" providerId="LiveId" clId="{174A269B-296F-43F5-B231-CE4689C8D0F3}" dt="2024-04-03T21:10:32.065" v="0" actId="2696"/>
        <pc:sldMkLst>
          <pc:docMk/>
          <pc:sldMk cId="2815753230" sldId="31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F4B840-E1AE-4C4E-9268-84C561059FE8}" type="datetimeFigureOut">
              <a:rPr lang="en-GB" smtClean="0"/>
              <a:t>04/04/2024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2634E7-74C9-4F87-9F16-0774E6597CBE}" type="slidenum">
              <a:rPr lang="en-GB" smtClean="0"/>
              <a:t>‹#›</a:t>
            </a:fld>
            <a:endParaRPr lang="en-GB"/>
          </a:p>
        </p:txBody>
      </p:sp>
    </p:spTree>
    <p:extLst>
      <p:ext uri="{BB962C8B-B14F-4D97-AF65-F5344CB8AC3E}">
        <p14:creationId xmlns:p14="http://schemas.microsoft.com/office/powerpoint/2010/main" val="2642570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D87D-533B-4ED9-90CE-DC11405BCA24}"/>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D4789FBE-CCB7-4189-83A0-5030CAB3DF3B}"/>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F4420009-1606-4DAC-ACEE-B7C03DED12C7}"/>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90188E4B-97E4-4152-8DE8-585C9A617986}"/>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B14CC1A8-7AEA-4086-84A0-0B31C30CEEA5}"/>
              </a:ext>
            </a:extLst>
          </p:cNvPr>
          <p:cNvSpPr txBox="1">
            <a:spLocks noGrp="1"/>
          </p:cNvSpPr>
          <p:nvPr>
            <p:ph type="sldNum" sz="quarter" idx="8"/>
          </p:nvPr>
        </p:nvSpPr>
        <p:spPr/>
        <p:txBody>
          <a:bodyPr/>
          <a:lstStyle>
            <a:lvl1pPr>
              <a:defRPr/>
            </a:lvl1pPr>
          </a:lstStyle>
          <a:p>
            <a:pPr lvl="0"/>
            <a:fld id="{26F77FD9-7D13-457C-ABF8-A0C9DBFA6F17}" type="slidenum">
              <a:t>‹#›</a:t>
            </a:fld>
            <a:endParaRPr lang="en-GB"/>
          </a:p>
        </p:txBody>
      </p:sp>
    </p:spTree>
    <p:extLst>
      <p:ext uri="{BB962C8B-B14F-4D97-AF65-F5344CB8AC3E}">
        <p14:creationId xmlns:p14="http://schemas.microsoft.com/office/powerpoint/2010/main" val="409683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880A8-248A-403C-AECB-EF7667AB5C9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7E81B697-63A2-48FF-BE3E-CD5017813226}"/>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C37E36-D356-49D9-82D1-4C6E805146C1}"/>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71BB7E98-2951-41C4-A2FE-017D6E4FFEF5}"/>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1C5231DA-9D8E-431A-80BA-8898C28A6682}"/>
              </a:ext>
            </a:extLst>
          </p:cNvPr>
          <p:cNvSpPr txBox="1">
            <a:spLocks noGrp="1"/>
          </p:cNvSpPr>
          <p:nvPr>
            <p:ph type="sldNum" sz="quarter" idx="8"/>
          </p:nvPr>
        </p:nvSpPr>
        <p:spPr/>
        <p:txBody>
          <a:bodyPr/>
          <a:lstStyle>
            <a:lvl1pPr>
              <a:defRPr/>
            </a:lvl1pPr>
          </a:lstStyle>
          <a:p>
            <a:pPr lvl="0"/>
            <a:fld id="{BFD15693-E311-4AB1-89AF-CB0522205B98}" type="slidenum">
              <a:t>‹#›</a:t>
            </a:fld>
            <a:endParaRPr lang="en-GB"/>
          </a:p>
        </p:txBody>
      </p:sp>
    </p:spTree>
    <p:extLst>
      <p:ext uri="{BB962C8B-B14F-4D97-AF65-F5344CB8AC3E}">
        <p14:creationId xmlns:p14="http://schemas.microsoft.com/office/powerpoint/2010/main" val="351755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A41E00-4F01-4189-8993-67FD5DBC0F4A}"/>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77E21119-7F0B-4DFD-909E-E8806261AFF4}"/>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8844AF-2DDB-4C40-9D32-C34F39707D53}"/>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64DF18F9-C3EC-4D50-A311-1614DAF6B3BD}"/>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AFA4E0D-FE39-4AFE-939D-DD9120A436A2}"/>
              </a:ext>
            </a:extLst>
          </p:cNvPr>
          <p:cNvSpPr txBox="1">
            <a:spLocks noGrp="1"/>
          </p:cNvSpPr>
          <p:nvPr>
            <p:ph type="sldNum" sz="quarter" idx="8"/>
          </p:nvPr>
        </p:nvSpPr>
        <p:spPr/>
        <p:txBody>
          <a:bodyPr/>
          <a:lstStyle>
            <a:lvl1pPr>
              <a:defRPr/>
            </a:lvl1pPr>
          </a:lstStyle>
          <a:p>
            <a:pPr lvl="0"/>
            <a:fld id="{133CD14B-8E78-4C58-8959-DFA00441E38C}" type="slidenum">
              <a:t>‹#›</a:t>
            </a:fld>
            <a:endParaRPr lang="en-GB"/>
          </a:p>
        </p:txBody>
      </p:sp>
    </p:spTree>
    <p:extLst>
      <p:ext uri="{BB962C8B-B14F-4D97-AF65-F5344CB8AC3E}">
        <p14:creationId xmlns:p14="http://schemas.microsoft.com/office/powerpoint/2010/main" val="72309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279B-1048-49C0-BF5B-B69A113144AA}"/>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E3D653B5-5DC1-4C95-A060-5C99AB7588E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A1C658-CA48-4CE0-90E8-438CC97A39BA}"/>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A6E640BB-2360-4571-A876-AC709753BA47}"/>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D430335-E6B0-4CCB-A7FD-3921DAB12ECA}"/>
              </a:ext>
            </a:extLst>
          </p:cNvPr>
          <p:cNvSpPr txBox="1">
            <a:spLocks noGrp="1"/>
          </p:cNvSpPr>
          <p:nvPr>
            <p:ph type="sldNum" sz="quarter" idx="8"/>
          </p:nvPr>
        </p:nvSpPr>
        <p:spPr/>
        <p:txBody>
          <a:bodyPr/>
          <a:lstStyle>
            <a:lvl1pPr>
              <a:defRPr/>
            </a:lvl1pPr>
          </a:lstStyle>
          <a:p>
            <a:pPr lvl="0"/>
            <a:fld id="{A443ED6C-FCD5-4407-A1F2-0948E0CB8FD5}" type="slidenum">
              <a:t>‹#›</a:t>
            </a:fld>
            <a:endParaRPr lang="en-GB"/>
          </a:p>
        </p:txBody>
      </p:sp>
    </p:spTree>
    <p:extLst>
      <p:ext uri="{BB962C8B-B14F-4D97-AF65-F5344CB8AC3E}">
        <p14:creationId xmlns:p14="http://schemas.microsoft.com/office/powerpoint/2010/main" val="391591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45C08-61CE-43C3-A8D3-F8FBD96AD289}"/>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E0FBA9C8-D2A6-44D3-9582-E5D1DC5DC216}"/>
              </a:ext>
            </a:extLst>
          </p:cNvPr>
          <p:cNvSpPr txBox="1">
            <a:spLocks noGrp="1"/>
          </p:cNvSpPr>
          <p:nvPr>
            <p:ph type="body" idx="1"/>
          </p:nvPr>
        </p:nvSpPr>
        <p:spPr>
          <a:xfrm>
            <a:off x="831847" y="4589465"/>
            <a:ext cx="10515600" cy="1500182"/>
          </a:xfrm>
        </p:spPr>
        <p:txBody>
          <a:bodyPr/>
          <a:lstStyle>
            <a:lvl1pPr marL="0" indent="0">
              <a:buNone/>
              <a:defRPr sz="2400"/>
            </a:lvl1pPr>
          </a:lstStyle>
          <a:p>
            <a:pPr lvl="0"/>
            <a:r>
              <a:rPr lang="en-US"/>
              <a:t>Click to edit Master text styles</a:t>
            </a:r>
          </a:p>
        </p:txBody>
      </p:sp>
      <p:sp>
        <p:nvSpPr>
          <p:cNvPr id="4" name="Date Placeholder 3">
            <a:extLst>
              <a:ext uri="{FF2B5EF4-FFF2-40B4-BE49-F238E27FC236}">
                <a16:creationId xmlns:a16="http://schemas.microsoft.com/office/drawing/2014/main" id="{7A05115B-731F-412F-9172-3FBFD9528B28}"/>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9EE0B957-8365-4AC6-B07E-FF1E67AF8E8A}"/>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1001AB5-E07F-47C9-895F-C1BEAF7C4377}"/>
              </a:ext>
            </a:extLst>
          </p:cNvPr>
          <p:cNvSpPr txBox="1">
            <a:spLocks noGrp="1"/>
          </p:cNvSpPr>
          <p:nvPr>
            <p:ph type="sldNum" sz="quarter" idx="8"/>
          </p:nvPr>
        </p:nvSpPr>
        <p:spPr/>
        <p:txBody>
          <a:bodyPr/>
          <a:lstStyle>
            <a:lvl1pPr>
              <a:defRPr/>
            </a:lvl1pPr>
          </a:lstStyle>
          <a:p>
            <a:pPr lvl="0"/>
            <a:fld id="{6F6FF29E-9256-4A2C-B314-D1F820478915}" type="slidenum">
              <a:t>‹#›</a:t>
            </a:fld>
            <a:endParaRPr lang="en-GB"/>
          </a:p>
        </p:txBody>
      </p:sp>
    </p:spTree>
    <p:extLst>
      <p:ext uri="{BB962C8B-B14F-4D97-AF65-F5344CB8AC3E}">
        <p14:creationId xmlns:p14="http://schemas.microsoft.com/office/powerpoint/2010/main" val="145211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7D886-CEA5-4DBD-B49A-191F5C05EA8C}"/>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AD50C2C-012F-4FF5-BB3E-4802EC30AD1A}"/>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2E3577-8558-427B-9195-280D0C3A6E84}"/>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112FF0-AAC6-43E3-9595-C85DD300811B}"/>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3FD89F17-B436-46C4-BFB4-98DD0EA37606}"/>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39AA485D-776A-4A49-A28F-944E04ACF8BF}"/>
              </a:ext>
            </a:extLst>
          </p:cNvPr>
          <p:cNvSpPr txBox="1">
            <a:spLocks noGrp="1"/>
          </p:cNvSpPr>
          <p:nvPr>
            <p:ph type="sldNum" sz="quarter" idx="8"/>
          </p:nvPr>
        </p:nvSpPr>
        <p:spPr/>
        <p:txBody>
          <a:bodyPr/>
          <a:lstStyle>
            <a:lvl1pPr>
              <a:defRPr/>
            </a:lvl1pPr>
          </a:lstStyle>
          <a:p>
            <a:pPr lvl="0"/>
            <a:fld id="{90A3FBCD-0424-4EBE-8F49-E71736B38223}" type="slidenum">
              <a:t>‹#›</a:t>
            </a:fld>
            <a:endParaRPr lang="en-GB"/>
          </a:p>
        </p:txBody>
      </p:sp>
    </p:spTree>
    <p:extLst>
      <p:ext uri="{BB962C8B-B14F-4D97-AF65-F5344CB8AC3E}">
        <p14:creationId xmlns:p14="http://schemas.microsoft.com/office/powerpoint/2010/main" val="274449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DB3D1-CBB0-441A-805C-BCB97D284BCB}"/>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1B8822AE-36EF-4C3A-AB55-4D88D9DF6520}"/>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E0468BE3-25CB-4E70-8BBF-0E535735E1FF}"/>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5952AB-7F4E-46F8-BAEE-2B75C49C4DE8}"/>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FEB65167-3AAC-45C3-A3B3-0039796682B2}"/>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5091FF-4369-44EA-B18C-58002CC911C9}"/>
              </a:ext>
            </a:extLst>
          </p:cNvPr>
          <p:cNvSpPr txBox="1">
            <a:spLocks noGrp="1"/>
          </p:cNvSpPr>
          <p:nvPr>
            <p:ph type="dt" sz="half" idx="7"/>
          </p:nvPr>
        </p:nvSpPr>
        <p:spPr/>
        <p:txBody>
          <a:bodyPr/>
          <a:lstStyle>
            <a:lvl1pPr>
              <a:defRPr/>
            </a:lvl1pPr>
          </a:lstStyle>
          <a:p>
            <a:pPr lvl="0"/>
            <a:r>
              <a:rPr lang="en-US"/>
              <a:t>18/05/2021</a:t>
            </a:r>
            <a:endParaRPr lang="en-GB"/>
          </a:p>
        </p:txBody>
      </p:sp>
      <p:sp>
        <p:nvSpPr>
          <p:cNvPr id="8" name="Footer Placeholder 7">
            <a:extLst>
              <a:ext uri="{FF2B5EF4-FFF2-40B4-BE49-F238E27FC236}">
                <a16:creationId xmlns:a16="http://schemas.microsoft.com/office/drawing/2014/main" id="{EF473E87-6408-4967-9F14-4F15D27512E6}"/>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255E76F2-304C-48EC-ADF6-CA6D336993B7}"/>
              </a:ext>
            </a:extLst>
          </p:cNvPr>
          <p:cNvSpPr txBox="1">
            <a:spLocks noGrp="1"/>
          </p:cNvSpPr>
          <p:nvPr>
            <p:ph type="sldNum" sz="quarter" idx="8"/>
          </p:nvPr>
        </p:nvSpPr>
        <p:spPr/>
        <p:txBody>
          <a:bodyPr/>
          <a:lstStyle>
            <a:lvl1pPr>
              <a:defRPr/>
            </a:lvl1pPr>
          </a:lstStyle>
          <a:p>
            <a:pPr lvl="0"/>
            <a:fld id="{CB1B683E-1393-4E60-B3BC-F88AF78F455D}" type="slidenum">
              <a:t>‹#›</a:t>
            </a:fld>
            <a:endParaRPr lang="en-GB"/>
          </a:p>
        </p:txBody>
      </p:sp>
    </p:spTree>
    <p:extLst>
      <p:ext uri="{BB962C8B-B14F-4D97-AF65-F5344CB8AC3E}">
        <p14:creationId xmlns:p14="http://schemas.microsoft.com/office/powerpoint/2010/main" val="90140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5FED1-7684-428A-AFC3-3EEDE3630811}"/>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A2D7AE65-6AAF-41DE-8FFA-84D1A5735B00}"/>
              </a:ext>
            </a:extLst>
          </p:cNvPr>
          <p:cNvSpPr txBox="1">
            <a:spLocks noGrp="1"/>
          </p:cNvSpPr>
          <p:nvPr>
            <p:ph type="dt" sz="half" idx="7"/>
          </p:nvPr>
        </p:nvSpPr>
        <p:spPr/>
        <p:txBody>
          <a:bodyPr/>
          <a:lstStyle>
            <a:lvl1pPr>
              <a:defRPr/>
            </a:lvl1pPr>
          </a:lstStyle>
          <a:p>
            <a:pPr lvl="0"/>
            <a:r>
              <a:rPr lang="en-US"/>
              <a:t>18/05/2021</a:t>
            </a:r>
            <a:endParaRPr lang="en-GB"/>
          </a:p>
        </p:txBody>
      </p:sp>
      <p:sp>
        <p:nvSpPr>
          <p:cNvPr id="4" name="Footer Placeholder 3">
            <a:extLst>
              <a:ext uri="{FF2B5EF4-FFF2-40B4-BE49-F238E27FC236}">
                <a16:creationId xmlns:a16="http://schemas.microsoft.com/office/drawing/2014/main" id="{19A0E204-D290-47B7-8438-497C90A3EB5E}"/>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3802F6FD-9EBB-41CE-A117-272644614937}"/>
              </a:ext>
            </a:extLst>
          </p:cNvPr>
          <p:cNvSpPr txBox="1">
            <a:spLocks noGrp="1"/>
          </p:cNvSpPr>
          <p:nvPr>
            <p:ph type="sldNum" sz="quarter" idx="8"/>
          </p:nvPr>
        </p:nvSpPr>
        <p:spPr/>
        <p:txBody>
          <a:bodyPr/>
          <a:lstStyle>
            <a:lvl1pPr>
              <a:defRPr/>
            </a:lvl1pPr>
          </a:lstStyle>
          <a:p>
            <a:pPr lvl="0"/>
            <a:fld id="{A15ADF47-C5BA-41EB-9C44-907E124D18F4}" type="slidenum">
              <a:t>‹#›</a:t>
            </a:fld>
            <a:endParaRPr lang="en-GB"/>
          </a:p>
        </p:txBody>
      </p:sp>
    </p:spTree>
    <p:extLst>
      <p:ext uri="{BB962C8B-B14F-4D97-AF65-F5344CB8AC3E}">
        <p14:creationId xmlns:p14="http://schemas.microsoft.com/office/powerpoint/2010/main" val="299787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B8E1B6-A7B5-41B8-874B-7D39AFAE8067}"/>
              </a:ext>
            </a:extLst>
          </p:cNvPr>
          <p:cNvSpPr txBox="1">
            <a:spLocks noGrp="1"/>
          </p:cNvSpPr>
          <p:nvPr>
            <p:ph type="dt" sz="half" idx="7"/>
          </p:nvPr>
        </p:nvSpPr>
        <p:spPr/>
        <p:txBody>
          <a:bodyPr/>
          <a:lstStyle>
            <a:lvl1pPr>
              <a:defRPr/>
            </a:lvl1pPr>
          </a:lstStyle>
          <a:p>
            <a:pPr lvl="0"/>
            <a:r>
              <a:rPr lang="en-US"/>
              <a:t>18/05/2021</a:t>
            </a:r>
            <a:endParaRPr lang="en-GB"/>
          </a:p>
        </p:txBody>
      </p:sp>
      <p:sp>
        <p:nvSpPr>
          <p:cNvPr id="3" name="Footer Placeholder 2">
            <a:extLst>
              <a:ext uri="{FF2B5EF4-FFF2-40B4-BE49-F238E27FC236}">
                <a16:creationId xmlns:a16="http://schemas.microsoft.com/office/drawing/2014/main" id="{E2AF2E7A-68BB-44BB-B0C6-48EED75C7C77}"/>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645C608C-4ACD-4FA4-AE77-DE9BD93068AF}"/>
              </a:ext>
            </a:extLst>
          </p:cNvPr>
          <p:cNvSpPr txBox="1">
            <a:spLocks noGrp="1"/>
          </p:cNvSpPr>
          <p:nvPr>
            <p:ph type="sldNum" sz="quarter" idx="8"/>
          </p:nvPr>
        </p:nvSpPr>
        <p:spPr/>
        <p:txBody>
          <a:bodyPr/>
          <a:lstStyle>
            <a:lvl1pPr>
              <a:defRPr/>
            </a:lvl1pPr>
          </a:lstStyle>
          <a:p>
            <a:pPr lvl="0"/>
            <a:fld id="{16331473-83C5-4A28-BA27-2369065DEED2}" type="slidenum">
              <a:t>‹#›</a:t>
            </a:fld>
            <a:endParaRPr lang="en-GB"/>
          </a:p>
        </p:txBody>
      </p:sp>
    </p:spTree>
    <p:extLst>
      <p:ext uri="{BB962C8B-B14F-4D97-AF65-F5344CB8AC3E}">
        <p14:creationId xmlns:p14="http://schemas.microsoft.com/office/powerpoint/2010/main" val="2612343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6800-533D-48C6-BCE7-452837B59B35}"/>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955C5C6D-E9FE-4002-9051-1B326D0DDCD8}"/>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CA49D6-8269-4309-9409-EC4A65368843}"/>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D593657D-7804-4A09-88AC-FAE269300C65}"/>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C0E71D57-B26F-41BC-AD42-E63ACB947262}"/>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384CA04D-B785-4E40-9F36-8008F6A7C197}"/>
              </a:ext>
            </a:extLst>
          </p:cNvPr>
          <p:cNvSpPr txBox="1">
            <a:spLocks noGrp="1"/>
          </p:cNvSpPr>
          <p:nvPr>
            <p:ph type="sldNum" sz="quarter" idx="8"/>
          </p:nvPr>
        </p:nvSpPr>
        <p:spPr/>
        <p:txBody>
          <a:bodyPr/>
          <a:lstStyle>
            <a:lvl1pPr>
              <a:defRPr/>
            </a:lvl1pPr>
          </a:lstStyle>
          <a:p>
            <a:pPr lvl="0"/>
            <a:fld id="{08222BC0-D172-4A65-B32C-18BAC4E2F812}" type="slidenum">
              <a:t>‹#›</a:t>
            </a:fld>
            <a:endParaRPr lang="en-GB"/>
          </a:p>
        </p:txBody>
      </p:sp>
    </p:spTree>
    <p:extLst>
      <p:ext uri="{BB962C8B-B14F-4D97-AF65-F5344CB8AC3E}">
        <p14:creationId xmlns:p14="http://schemas.microsoft.com/office/powerpoint/2010/main" val="316919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1B27E-4882-4B93-AA15-C28124D8B361}"/>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E7DAA564-C9FD-460F-AA62-4E18F0861650}"/>
              </a:ext>
            </a:extLst>
          </p:cNvPr>
          <p:cNvSpPr txBox="1">
            <a:spLocks noGrp="1"/>
          </p:cNvSpPr>
          <p:nvPr>
            <p:ph type="pic" idx="1"/>
          </p:nvPr>
        </p:nvSpPr>
        <p:spPr>
          <a:xfrm>
            <a:off x="5183184" y="987423"/>
            <a:ext cx="6172200" cy="4873623"/>
          </a:xfrm>
        </p:spPr>
        <p:txBody>
          <a:bodyPr/>
          <a:lstStyle>
            <a:lvl1pPr marL="0" indent="0">
              <a:buNone/>
              <a:defRPr sz="3200"/>
            </a:lvl1pPr>
          </a:lstStyle>
          <a:p>
            <a:pPr lvl="0"/>
            <a:r>
              <a:rPr lang="en-US"/>
              <a:t>Click icon to add picture</a:t>
            </a:r>
          </a:p>
        </p:txBody>
      </p:sp>
      <p:sp>
        <p:nvSpPr>
          <p:cNvPr id="4" name="Text Placeholder 3">
            <a:extLst>
              <a:ext uri="{FF2B5EF4-FFF2-40B4-BE49-F238E27FC236}">
                <a16:creationId xmlns:a16="http://schemas.microsoft.com/office/drawing/2014/main" id="{0F10B450-369A-41E6-BA01-A7BE55E7BAA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BE6212CD-370E-47D1-A15C-CFB03571BB24}"/>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EB9DBD64-1408-459D-B427-791F1210526C}"/>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680CCB3E-E177-481E-828C-023E136EC0FF}"/>
              </a:ext>
            </a:extLst>
          </p:cNvPr>
          <p:cNvSpPr txBox="1">
            <a:spLocks noGrp="1"/>
          </p:cNvSpPr>
          <p:nvPr>
            <p:ph type="sldNum" sz="quarter" idx="8"/>
          </p:nvPr>
        </p:nvSpPr>
        <p:spPr/>
        <p:txBody>
          <a:bodyPr/>
          <a:lstStyle>
            <a:lvl1pPr>
              <a:defRPr/>
            </a:lvl1pPr>
          </a:lstStyle>
          <a:p>
            <a:pPr lvl="0"/>
            <a:fld id="{CC5551B6-31D2-4D1A-AC1C-DA2C11F804DA}" type="slidenum">
              <a:t>‹#›</a:t>
            </a:fld>
            <a:endParaRPr lang="en-GB"/>
          </a:p>
        </p:txBody>
      </p:sp>
    </p:spTree>
    <p:extLst>
      <p:ext uri="{BB962C8B-B14F-4D97-AF65-F5344CB8AC3E}">
        <p14:creationId xmlns:p14="http://schemas.microsoft.com/office/powerpoint/2010/main" val="3233182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colorTemperature colorTemp="8442"/>
                    </a14:imgEffect>
                    <a14:imgEffect>
                      <a14:saturation sat="134000"/>
                    </a14:imgEffect>
                    <a14:imgEffect>
                      <a14:brightnessContrast bright="-40000" contrast="-29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93112E-9269-44D9-B270-178B56F0D37A}"/>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E5A49285-0700-4D6A-ADFB-EC88E8AEEE9E}"/>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876632-1FDE-4A74-B35E-C81A6B1960B4}"/>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r>
              <a:rPr lang="en-US"/>
              <a:t>18/05/2021</a:t>
            </a:r>
            <a:endParaRPr lang="en-GB"/>
          </a:p>
        </p:txBody>
      </p:sp>
      <p:sp>
        <p:nvSpPr>
          <p:cNvPr id="5" name="Footer Placeholder 4">
            <a:extLst>
              <a:ext uri="{FF2B5EF4-FFF2-40B4-BE49-F238E27FC236}">
                <a16:creationId xmlns:a16="http://schemas.microsoft.com/office/drawing/2014/main" id="{A2DF9C2B-3ADA-4D69-A45B-8D6C602C7407}"/>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92FCED9C-47F2-4862-97A0-626AB9C1E0DD}"/>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fld id="{1A2D69EF-A7A2-4572-9A81-4C1D92507086}"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FFFFFF"/>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FFFFFF"/>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FFFFFF"/>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FFFFFF"/>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FFFFFF"/>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829DD-23D6-4107-A199-122FE087B514}"/>
              </a:ext>
            </a:extLst>
          </p:cNvPr>
          <p:cNvSpPr txBox="1">
            <a:spLocks noGrp="1"/>
          </p:cNvSpPr>
          <p:nvPr>
            <p:ph type="title"/>
          </p:nvPr>
        </p:nvSpPr>
        <p:spPr>
          <a:xfrm>
            <a:off x="384313" y="365129"/>
            <a:ext cx="11476387" cy="893835"/>
          </a:xfrm>
          <a:noFill/>
          <a:ln w="12701" cap="flat">
            <a:solidFill>
              <a:srgbClr val="000000"/>
            </a:solidFill>
            <a:prstDash val="solid"/>
            <a:miter/>
          </a:ln>
        </p:spPr>
        <p:txBody>
          <a:bodyPr>
            <a:normAutofit/>
          </a:bodyPr>
          <a:lstStyle/>
          <a:p>
            <a:pPr lvl="0"/>
            <a:r>
              <a:rPr lang="en-GB" sz="5400" i="1" dirty="0">
                <a:latin typeface="Times New Roman" pitchFamily="18"/>
                <a:cs typeface="Times New Roman" pitchFamily="18"/>
              </a:rPr>
              <a:t>Matthew 17v22-27</a:t>
            </a:r>
          </a:p>
        </p:txBody>
      </p:sp>
      <p:sp>
        <p:nvSpPr>
          <p:cNvPr id="3" name="Subtitle 2">
            <a:extLst>
              <a:ext uri="{FF2B5EF4-FFF2-40B4-BE49-F238E27FC236}">
                <a16:creationId xmlns:a16="http://schemas.microsoft.com/office/drawing/2014/main" id="{621F7D94-7658-4955-86CD-31DB9AF2FBC1}"/>
              </a:ext>
            </a:extLst>
          </p:cNvPr>
          <p:cNvSpPr txBox="1">
            <a:spLocks noGrp="1"/>
          </p:cNvSpPr>
          <p:nvPr>
            <p:ph type="subTitle" idx="4294967295"/>
          </p:nvPr>
        </p:nvSpPr>
        <p:spPr>
          <a:xfrm>
            <a:off x="384660" y="1258964"/>
            <a:ext cx="11476040" cy="4861918"/>
          </a:xfrm>
          <a:noFill/>
          <a:ln w="12701" cap="flat">
            <a:solidFill>
              <a:srgbClr val="000000"/>
            </a:solidFill>
            <a:prstDash val="solid"/>
            <a:miter/>
          </a:ln>
        </p:spPr>
        <p:txBody>
          <a:bodyPr>
            <a:noAutofit/>
          </a:bodyPr>
          <a:lstStyle/>
          <a:p>
            <a:pPr marL="0" indent="0" hangingPunct="1">
              <a:lnSpc>
                <a:spcPct val="115000"/>
              </a:lnSpc>
              <a:buNone/>
            </a:pPr>
            <a:endParaRPr lang="en-GB" sz="2400" i="1" kern="0" dirty="0">
              <a:effectLst/>
              <a:latin typeface="Times New Roman" panose="02020603050405020304" pitchFamily="18" charset="0"/>
              <a:ea typeface="Calibri" panose="020F0502020204030204" pitchFamily="34" charset="0"/>
              <a:cs typeface="Calibri" panose="020F0502020204030204" pitchFamily="34" charset="0"/>
            </a:endParaRPr>
          </a:p>
          <a:p>
            <a:pPr marL="0" indent="0" hangingPunct="1">
              <a:lnSpc>
                <a:spcPct val="115000"/>
              </a:lnSpc>
              <a:buNone/>
            </a:pPr>
            <a:r>
              <a:rPr lang="en-GB" sz="2400" i="1" kern="0" dirty="0">
                <a:effectLst/>
                <a:latin typeface="Times New Roman" panose="02020603050405020304" pitchFamily="18" charset="0"/>
                <a:ea typeface="Calibri" panose="020F0502020204030204" pitchFamily="34" charset="0"/>
                <a:cs typeface="Calibri" panose="020F0502020204030204" pitchFamily="34" charset="0"/>
              </a:rPr>
              <a:t>22 When they came together in Galilee, he said to them, “The Son of Man is going to be delivered into the hands of men. 23 They will kill him, and on the third day he will be raised to life.” And the disciples were filled with grief.</a:t>
            </a:r>
            <a:endParaRPr lang="en-GB" sz="2400" kern="1400" dirty="0">
              <a:effectLst/>
              <a:latin typeface="Times New Roman" panose="02020603050405020304" pitchFamily="18" charset="0"/>
              <a:ea typeface="Times New Roman" panose="02020603050405020304" pitchFamily="18" charset="0"/>
            </a:endParaRPr>
          </a:p>
          <a:p>
            <a:pPr hangingPunct="1">
              <a:lnSpc>
                <a:spcPct val="115000"/>
              </a:lnSpc>
            </a:pPr>
            <a:endParaRPr lang="en-GB" sz="2400" kern="1400" dirty="0">
              <a:effectLst/>
              <a:latin typeface="Times New Roman" panose="02020603050405020304" pitchFamily="18" charset="0"/>
              <a:ea typeface="Times New Roman" panose="02020603050405020304" pitchFamily="18" charset="0"/>
            </a:endParaRPr>
          </a:p>
          <a:p>
            <a:pPr marL="0" indent="0" hangingPunct="1">
              <a:lnSpc>
                <a:spcPct val="115000"/>
              </a:lnSpc>
              <a:buNone/>
            </a:pPr>
            <a:r>
              <a:rPr lang="en-GB" sz="2400" i="1" kern="0" dirty="0">
                <a:effectLst/>
                <a:latin typeface="Times New Roman" panose="02020603050405020304" pitchFamily="18" charset="0"/>
                <a:ea typeface="Calibri" panose="020F0502020204030204" pitchFamily="34" charset="0"/>
                <a:cs typeface="Calibri" panose="020F0502020204030204" pitchFamily="34" charset="0"/>
              </a:rPr>
              <a:t>24 After Jesus and his disciples arrived in Capernaum, the collectors of the two-drachma temple tax came to Peter and asked, “Doesn’t your teacher pay the temple tax?”</a:t>
            </a:r>
            <a:endParaRPr lang="en-GB" sz="2400" kern="1400" dirty="0">
              <a:effectLst/>
              <a:latin typeface="Times New Roman" panose="02020603050405020304" pitchFamily="18" charset="0"/>
              <a:ea typeface="Times New Roman" panose="02020603050405020304" pitchFamily="18" charset="0"/>
            </a:endParaRPr>
          </a:p>
          <a:p>
            <a:pPr marL="0" indent="0" hangingPunct="1">
              <a:lnSpc>
                <a:spcPct val="115000"/>
              </a:lnSpc>
              <a:buNone/>
            </a:pPr>
            <a:r>
              <a:rPr lang="en-GB" sz="2400" i="1" kern="0" dirty="0">
                <a:effectLst/>
                <a:latin typeface="Times New Roman" panose="02020603050405020304" pitchFamily="18" charset="0"/>
                <a:ea typeface="Calibri" panose="020F0502020204030204" pitchFamily="34" charset="0"/>
                <a:cs typeface="Calibri" panose="020F0502020204030204" pitchFamily="34" charset="0"/>
              </a:rPr>
              <a:t> </a:t>
            </a:r>
            <a:endParaRPr lang="en-GB" sz="2400" kern="1400" dirty="0">
              <a:effectLst/>
              <a:latin typeface="Times New Roman" panose="02020603050405020304" pitchFamily="18" charset="0"/>
              <a:ea typeface="Times New Roman" panose="02020603050405020304" pitchFamily="18" charset="0"/>
            </a:endParaRPr>
          </a:p>
          <a:p>
            <a:pPr marL="0" indent="0" hangingPunct="1">
              <a:lnSpc>
                <a:spcPct val="115000"/>
              </a:lnSpc>
              <a:buNone/>
            </a:pPr>
            <a:r>
              <a:rPr lang="en-GB" sz="2400" i="1" kern="0" dirty="0">
                <a:effectLst/>
                <a:latin typeface="Times New Roman" panose="02020603050405020304" pitchFamily="18" charset="0"/>
                <a:ea typeface="Calibri" panose="020F0502020204030204" pitchFamily="34" charset="0"/>
                <a:cs typeface="Calibri" panose="020F0502020204030204" pitchFamily="34" charset="0"/>
              </a:rPr>
              <a:t>25 “Yes, he does,” he replied.</a:t>
            </a:r>
            <a:endParaRPr lang="en-GB" sz="2400" kern="14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EA8A5CF6-80E1-40CF-9372-589D046C7C02}"/>
              </a:ext>
            </a:extLst>
          </p:cNvPr>
          <p:cNvSpPr>
            <a:spLocks noGrp="1"/>
          </p:cNvSpPr>
          <p:nvPr>
            <p:ph type="sldNum" sz="quarter" idx="8"/>
          </p:nvPr>
        </p:nvSpPr>
        <p:spPr/>
        <p:txBody>
          <a:bodyPr/>
          <a:lstStyle/>
          <a:p>
            <a:pPr lvl="0"/>
            <a:fld id="{A15ADF47-C5BA-41EB-9C44-907E124D18F4}" type="slidenum">
              <a:rPr lang="en-GB" smtClean="0"/>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700981"/>
            <a:ext cx="11476387" cy="4361371"/>
          </a:xfrm>
          <a:noFill/>
        </p:spPr>
        <p:txBody>
          <a:bodyPr anchor="t">
            <a:normAutofit fontScale="90000"/>
          </a:bodyPr>
          <a:lstStyle/>
          <a:p>
            <a:pPr>
              <a:lnSpc>
                <a:spcPct val="115000"/>
              </a:lnSpc>
              <a:spcAft>
                <a:spcPts val="1000"/>
              </a:spcAft>
            </a:pPr>
            <a:r>
              <a:rPr lang="en-GB" sz="4000" i="1" kern="0" dirty="0">
                <a:effectLst/>
                <a:latin typeface="Times New Roman" panose="02020603050405020304" pitchFamily="18" charset="0"/>
                <a:ea typeface="Calibri" panose="020F0502020204030204" pitchFamily="34" charset="0"/>
              </a:rPr>
              <a:t>- I cry to you, LORD; I say, “You are my refuge, my portion in the land of the living.”</a:t>
            </a:r>
            <a:br>
              <a:rPr lang="en-GB" i="1" dirty="0">
                <a:latin typeface="Times New Roman" panose="02020603050405020304" pitchFamily="18" charset="0"/>
                <a:cs typeface="Times New Roman" panose="02020603050405020304" pitchFamily="18" charset="0"/>
              </a:rPr>
            </a:br>
            <a:br>
              <a:rPr lang="en-GB" sz="31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10</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Psalm 142v5</a:t>
            </a:r>
          </a:p>
        </p:txBody>
      </p:sp>
    </p:spTree>
    <p:extLst>
      <p:ext uri="{BB962C8B-B14F-4D97-AF65-F5344CB8AC3E}">
        <p14:creationId xmlns:p14="http://schemas.microsoft.com/office/powerpoint/2010/main" val="574605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745673"/>
            <a:ext cx="11476387" cy="4447309"/>
          </a:xfrm>
          <a:noFill/>
        </p:spPr>
        <p:txBody>
          <a:bodyPr anchor="t">
            <a:normAutofit fontScale="90000"/>
          </a:bodyPr>
          <a:lstStyle/>
          <a:p>
            <a:pPr>
              <a:lnSpc>
                <a:spcPct val="115000"/>
              </a:lnSpc>
            </a:pPr>
            <a:r>
              <a:rPr lang="en-GB" sz="4000" i="1" kern="0" dirty="0">
                <a:effectLst/>
                <a:latin typeface="Times New Roman" panose="02020603050405020304" pitchFamily="18" charset="0"/>
                <a:ea typeface="Calibri" panose="020F0502020204030204" pitchFamily="34" charset="0"/>
              </a:rPr>
              <a:t> 31  So do not worry, saying, ‘What shall we eat?’ or ‘What shall we drink?’ or ‘What shall we wear?’ 32  For the pagans run after all these things, and your heavenly Father knows that you need them. </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36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11</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6v31-32</a:t>
            </a:r>
          </a:p>
        </p:txBody>
      </p:sp>
    </p:spTree>
    <p:extLst>
      <p:ext uri="{BB962C8B-B14F-4D97-AF65-F5344CB8AC3E}">
        <p14:creationId xmlns:p14="http://schemas.microsoft.com/office/powerpoint/2010/main" val="2744151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745673"/>
            <a:ext cx="11476387" cy="4447309"/>
          </a:xfrm>
          <a:noFill/>
        </p:spPr>
        <p:txBody>
          <a:bodyPr anchor="t">
            <a:normAutofit fontScale="90000"/>
          </a:bodyPr>
          <a:lstStyle/>
          <a:p>
            <a:pPr hangingPunct="0"/>
            <a:br>
              <a:rPr lang="en-GB" i="1" kern="0" dirty="0">
                <a:effectLst/>
                <a:latin typeface="Times New Roman" panose="02020603050405020304" pitchFamily="18" charset="0"/>
                <a:ea typeface="Calibri" panose="020F0502020204030204" pitchFamily="34" charset="0"/>
              </a:rPr>
            </a:br>
            <a:r>
              <a:rPr lang="en-GB" sz="4000" i="1" kern="0" dirty="0">
                <a:effectLst/>
                <a:latin typeface="Times New Roman" panose="02020603050405020304" pitchFamily="18" charset="0"/>
                <a:ea typeface="Calibri" panose="020F0502020204030204" pitchFamily="34" charset="0"/>
                <a:cs typeface="Calibri" panose="020F0502020204030204" pitchFamily="34" charset="0"/>
              </a:rPr>
              <a:t>22 When they came together in Galilee, he said to them, “The Son of Man is going to be delivered into the hands of men. 23 They will kill him, and on the third day he will be raised to life.” And the disciples were filled with grief.</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12</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17v22-23</a:t>
            </a:r>
          </a:p>
        </p:txBody>
      </p:sp>
    </p:spTree>
    <p:extLst>
      <p:ext uri="{BB962C8B-B14F-4D97-AF65-F5344CB8AC3E}">
        <p14:creationId xmlns:p14="http://schemas.microsoft.com/office/powerpoint/2010/main" val="1537140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47801"/>
            <a:ext cx="11476387" cy="4908550"/>
          </a:xfrm>
          <a:noFill/>
        </p:spPr>
        <p:txBody>
          <a:bodyPr anchor="t">
            <a:normAutofit fontScale="90000"/>
          </a:bodyPr>
          <a:lstStyle/>
          <a:p>
            <a:pPr>
              <a:lnSpc>
                <a:spcPct val="115000"/>
              </a:lnSpc>
            </a:pPr>
            <a:r>
              <a:rPr lang="en-GB" sz="4000" i="1" kern="0" dirty="0">
                <a:effectLst/>
                <a:latin typeface="Times New Roman" panose="02020603050405020304" pitchFamily="18" charset="0"/>
                <a:ea typeface="Calibri" panose="020F0502020204030204" pitchFamily="34" charset="0"/>
              </a:rPr>
              <a:t>17  The reason my Father loves me is that I lay down my life—only to take it up again. 18  No one takes it from me, but I lay it down of my own accord. I have authority to lay it down and authority to take it up again. This command I received from my Father.”</a:t>
            </a: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13</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John 10v17-18</a:t>
            </a:r>
          </a:p>
        </p:txBody>
      </p:sp>
    </p:spTree>
    <p:extLst>
      <p:ext uri="{BB962C8B-B14F-4D97-AF65-F5344CB8AC3E}">
        <p14:creationId xmlns:p14="http://schemas.microsoft.com/office/powerpoint/2010/main" val="977413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258964"/>
            <a:ext cx="11476387" cy="5233907"/>
          </a:xfrm>
          <a:noFill/>
        </p:spPr>
        <p:txBody>
          <a:bodyPr anchor="t">
            <a:normAutofit fontScale="90000"/>
          </a:bodyPr>
          <a:lstStyle/>
          <a:p>
            <a:pPr hangingPunct="1">
              <a:lnSpc>
                <a:spcPct val="115000"/>
              </a:lnSpc>
              <a:spcAft>
                <a:spcPts val="1000"/>
              </a:spcAft>
            </a:pPr>
            <a:r>
              <a:rPr lang="en-GB" sz="4000" i="1" kern="0" dirty="0">
                <a:effectLst/>
                <a:latin typeface="Times New Roman" panose="02020603050405020304" pitchFamily="18" charset="0"/>
                <a:ea typeface="Calibri" panose="020F0502020204030204" pitchFamily="34" charset="0"/>
              </a:rPr>
              <a:t>22 “He committed no sin,</a:t>
            </a:r>
            <a:br>
              <a:rPr lang="en-GB" sz="4000" kern="1400" dirty="0">
                <a:effectLst/>
                <a:latin typeface="Times New Roman" panose="02020603050405020304" pitchFamily="18" charset="0"/>
                <a:ea typeface="Times New Roman" panose="02020603050405020304" pitchFamily="18" charset="0"/>
              </a:rPr>
            </a:br>
            <a:r>
              <a:rPr lang="en-GB" sz="4000" i="1" kern="0" dirty="0">
                <a:effectLst/>
                <a:latin typeface="Times New Roman" panose="02020603050405020304" pitchFamily="18" charset="0"/>
                <a:ea typeface="Calibri" panose="020F0502020204030204" pitchFamily="34" charset="0"/>
              </a:rPr>
              <a:t>and no deceit was found in his mouth.”</a:t>
            </a:r>
            <a:br>
              <a:rPr lang="en-GB" sz="4000" kern="1400" dirty="0">
                <a:effectLst/>
                <a:latin typeface="Times New Roman" panose="02020603050405020304" pitchFamily="18" charset="0"/>
                <a:ea typeface="Times New Roman" panose="02020603050405020304" pitchFamily="18" charset="0"/>
              </a:rPr>
            </a:br>
            <a:r>
              <a:rPr lang="en-GB" sz="4000" i="1" kern="0" dirty="0">
                <a:effectLst/>
                <a:latin typeface="Times New Roman" panose="02020603050405020304" pitchFamily="18" charset="0"/>
                <a:ea typeface="Calibri" panose="020F0502020204030204" pitchFamily="34" charset="0"/>
              </a:rPr>
              <a:t>23 When they hurled their insults at him, he did not retaliate; when he suffered, he made no threats. Instead, he entrusted himself to him who judges justly. 24 “He himself bore our sins” in his body on the cross, so that we might die to sins and live for righteousness; “by his wounds you have been healed.”</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14</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2 Peter 2v22</a:t>
            </a:r>
          </a:p>
        </p:txBody>
      </p:sp>
    </p:spTree>
    <p:extLst>
      <p:ext uri="{BB962C8B-B14F-4D97-AF65-F5344CB8AC3E}">
        <p14:creationId xmlns:p14="http://schemas.microsoft.com/office/powerpoint/2010/main" val="3174874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258964"/>
            <a:ext cx="11476387" cy="5233907"/>
          </a:xfrm>
          <a:noFill/>
        </p:spPr>
        <p:txBody>
          <a:bodyPr anchor="t">
            <a:normAutofit fontScale="90000"/>
          </a:bodyPr>
          <a:lstStyle/>
          <a:p>
            <a:pPr>
              <a:lnSpc>
                <a:spcPct val="115000"/>
              </a:lnSpc>
              <a:spcAft>
                <a:spcPts val="1000"/>
              </a:spcAft>
            </a:pPr>
            <a:r>
              <a:rPr lang="en-GB" sz="4000" i="1" kern="0" dirty="0">
                <a:effectLst/>
                <a:latin typeface="Times New Roman" panose="02020603050405020304" pitchFamily="18" charset="0"/>
                <a:ea typeface="Calibri" panose="020F0502020204030204" pitchFamily="34" charset="0"/>
              </a:rPr>
              <a:t>13 Naaman’s servants went to him and said, “My father, if the prophet had told you to do some great thing, would you not have done it? How much more, then, when he tells you, ‘Wash and be cleansed’!” 14 So he went down and dipped himself in the Jordan seven times, as the man of God had told him, and his flesh was restored and became clean like that of a </a:t>
            </a:r>
            <a:r>
              <a:rPr lang="en-GB" sz="4000" i="1" kern="0">
                <a:effectLst/>
                <a:latin typeface="Times New Roman" panose="02020603050405020304" pitchFamily="18" charset="0"/>
                <a:ea typeface="Calibri" panose="020F0502020204030204" pitchFamily="34" charset="0"/>
              </a:rPr>
              <a:t>young child.</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15</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2 Kings 5v13-14</a:t>
            </a:r>
          </a:p>
        </p:txBody>
      </p:sp>
    </p:spTree>
    <p:extLst>
      <p:ext uri="{BB962C8B-B14F-4D97-AF65-F5344CB8AC3E}">
        <p14:creationId xmlns:p14="http://schemas.microsoft.com/office/powerpoint/2010/main" val="4231104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E739-76FD-4C79-B411-94F9907CC5ED}"/>
              </a:ext>
            </a:extLst>
          </p:cNvPr>
          <p:cNvSpPr>
            <a:spLocks noGrp="1"/>
          </p:cNvSpPr>
          <p:nvPr>
            <p:ph type="title"/>
          </p:nvPr>
        </p:nvSpPr>
        <p:spPr>
          <a:xfrm>
            <a:off x="384313" y="1249132"/>
            <a:ext cx="11476387" cy="4787874"/>
          </a:xfrm>
          <a:noFill/>
          <a:ln>
            <a:solidFill>
              <a:schemeClr val="tx1"/>
            </a:solidFill>
          </a:ln>
        </p:spPr>
        <p:txBody>
          <a:bodyPr anchor="t">
            <a:noAutofit/>
          </a:bodyPr>
          <a:lstStyle/>
          <a:p>
            <a:pPr hangingPunct="1">
              <a:lnSpc>
                <a:spcPct val="115000"/>
              </a:lnSpc>
            </a:pPr>
            <a:br>
              <a:rPr lang="en-GB" sz="2400" i="1" kern="0" dirty="0">
                <a:effectLst/>
                <a:latin typeface="Times New Roman" panose="02020603050405020304" pitchFamily="18" charset="0"/>
                <a:ea typeface="Calibri" panose="020F0502020204030204" pitchFamily="34" charset="0"/>
                <a:cs typeface="Calibri" panose="020F0502020204030204" pitchFamily="34" charset="0"/>
              </a:rPr>
            </a:br>
            <a:r>
              <a:rPr lang="en-GB" sz="2400" i="1" kern="0" dirty="0">
                <a:effectLst/>
                <a:latin typeface="Times New Roman" panose="02020603050405020304" pitchFamily="18" charset="0"/>
                <a:ea typeface="Calibri" panose="020F0502020204030204" pitchFamily="34" charset="0"/>
                <a:cs typeface="Calibri" panose="020F0502020204030204" pitchFamily="34" charset="0"/>
              </a:rPr>
              <a:t>When Peter came into the house, Jesus was the first to speak. “What do you think, Simon?” he asked. “From whom do the kings of the earth collect duty and taxes—from their own children or from others?”</a:t>
            </a:r>
            <a:br>
              <a:rPr lang="en-GB" sz="2400" kern="1400" dirty="0">
                <a:effectLst/>
                <a:latin typeface="Times New Roman" panose="02020603050405020304" pitchFamily="18" charset="0"/>
                <a:ea typeface="Times New Roman" panose="02020603050405020304" pitchFamily="18" charset="0"/>
              </a:rPr>
            </a:br>
            <a:r>
              <a:rPr lang="en-GB" sz="2400" i="1" kern="0" dirty="0">
                <a:effectLst/>
                <a:latin typeface="Times New Roman" panose="02020603050405020304" pitchFamily="18" charset="0"/>
                <a:ea typeface="Calibri" panose="020F0502020204030204" pitchFamily="34" charset="0"/>
                <a:cs typeface="Calibri" panose="020F0502020204030204" pitchFamily="34" charset="0"/>
              </a:rPr>
              <a:t> </a:t>
            </a:r>
            <a:br>
              <a:rPr lang="en-GB" sz="2400" kern="1400" dirty="0">
                <a:effectLst/>
                <a:latin typeface="Times New Roman" panose="02020603050405020304" pitchFamily="18" charset="0"/>
                <a:ea typeface="Times New Roman" panose="02020603050405020304" pitchFamily="18" charset="0"/>
              </a:rPr>
            </a:br>
            <a:r>
              <a:rPr lang="en-GB" sz="2400" i="1" kern="0" dirty="0">
                <a:effectLst/>
                <a:latin typeface="Times New Roman" panose="02020603050405020304" pitchFamily="18" charset="0"/>
                <a:ea typeface="Calibri" panose="020F0502020204030204" pitchFamily="34" charset="0"/>
                <a:cs typeface="Calibri" panose="020F0502020204030204" pitchFamily="34" charset="0"/>
              </a:rPr>
              <a:t>26 “From others,” Peter answered.</a:t>
            </a:r>
            <a:br>
              <a:rPr lang="en-GB" sz="2400" kern="1400" dirty="0">
                <a:effectLst/>
                <a:latin typeface="Times New Roman" panose="02020603050405020304" pitchFamily="18" charset="0"/>
                <a:ea typeface="Times New Roman" panose="02020603050405020304" pitchFamily="18" charset="0"/>
              </a:rPr>
            </a:br>
            <a:r>
              <a:rPr lang="en-GB" sz="2400" i="1" kern="0" dirty="0">
                <a:effectLst/>
                <a:latin typeface="Times New Roman" panose="02020603050405020304" pitchFamily="18" charset="0"/>
                <a:ea typeface="Calibri" panose="020F0502020204030204" pitchFamily="34" charset="0"/>
                <a:cs typeface="Calibri" panose="020F0502020204030204" pitchFamily="34" charset="0"/>
              </a:rPr>
              <a:t> </a:t>
            </a:r>
            <a:br>
              <a:rPr lang="en-GB" sz="2400" kern="1400" dirty="0">
                <a:effectLst/>
                <a:latin typeface="Times New Roman" panose="02020603050405020304" pitchFamily="18" charset="0"/>
                <a:ea typeface="Times New Roman" panose="02020603050405020304" pitchFamily="18" charset="0"/>
              </a:rPr>
            </a:br>
            <a:r>
              <a:rPr lang="en-GB" sz="2400" i="1" kern="0" dirty="0">
                <a:effectLst/>
                <a:latin typeface="Times New Roman" panose="02020603050405020304" pitchFamily="18" charset="0"/>
                <a:ea typeface="Calibri" panose="020F0502020204030204" pitchFamily="34" charset="0"/>
                <a:cs typeface="Calibri" panose="020F0502020204030204" pitchFamily="34" charset="0"/>
              </a:rPr>
              <a:t>“Then the children are exempt,” Jesus said to him. 27 “But so that we may not cause offense, go to the lake and throw out your line. Take the first fish you catch; open its mouth and you will find a four-drachma coin. Take it and give it to them for my tax and yours.”</a:t>
            </a: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4000" kern="1400" dirty="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08C9C232-713C-495F-80CF-2D8C2E11055F}"/>
              </a:ext>
            </a:extLst>
          </p:cNvPr>
          <p:cNvSpPr>
            <a:spLocks noGrp="1"/>
          </p:cNvSpPr>
          <p:nvPr>
            <p:ph type="sldNum" sz="quarter" idx="8"/>
          </p:nvPr>
        </p:nvSpPr>
        <p:spPr/>
        <p:txBody>
          <a:bodyPr/>
          <a:lstStyle/>
          <a:p>
            <a:pPr lvl="0"/>
            <a:fld id="{A15ADF47-C5BA-41EB-9C44-907E124D18F4}" type="slidenum">
              <a:rPr lang="en-GB" smtClean="0"/>
              <a:t>2</a:t>
            </a:fld>
            <a:endParaRPr lang="en-GB"/>
          </a:p>
        </p:txBody>
      </p:sp>
      <p:sp>
        <p:nvSpPr>
          <p:cNvPr id="4" name="Title 1">
            <a:extLst>
              <a:ext uri="{FF2B5EF4-FFF2-40B4-BE49-F238E27FC236}">
                <a16:creationId xmlns:a16="http://schemas.microsoft.com/office/drawing/2014/main" id="{8454AB72-1948-09C4-37D5-16E16F937461}"/>
              </a:ext>
            </a:extLst>
          </p:cNvPr>
          <p:cNvSpPr txBox="1">
            <a:spLocks/>
          </p:cNvSpPr>
          <p:nvPr/>
        </p:nvSpPr>
        <p:spPr>
          <a:xfrm>
            <a:off x="384313" y="355297"/>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17v22-27</a:t>
            </a:r>
          </a:p>
        </p:txBody>
      </p:sp>
    </p:spTree>
    <p:extLst>
      <p:ext uri="{BB962C8B-B14F-4D97-AF65-F5344CB8AC3E}">
        <p14:creationId xmlns:p14="http://schemas.microsoft.com/office/powerpoint/2010/main" val="1821425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A895D-F462-42DF-94F1-A52A804730AD}"/>
              </a:ext>
            </a:extLst>
          </p:cNvPr>
          <p:cNvSpPr>
            <a:spLocks noGrp="1"/>
          </p:cNvSpPr>
          <p:nvPr>
            <p:ph type="title"/>
          </p:nvPr>
        </p:nvSpPr>
        <p:spPr>
          <a:xfrm>
            <a:off x="382554" y="1179871"/>
            <a:ext cx="11476387" cy="5043948"/>
          </a:xfrm>
          <a:noFill/>
          <a:ln>
            <a:solidFill>
              <a:schemeClr val="tx1"/>
            </a:solidFill>
          </a:ln>
        </p:spPr>
        <p:txBody>
          <a:bodyPr>
            <a:normAutofit/>
          </a:bodyPr>
          <a:lstStyle/>
          <a:p>
            <a:pPr hangingPunct="1">
              <a:lnSpc>
                <a:spcPct val="115000"/>
              </a:lnSpc>
            </a:pPr>
            <a:r>
              <a:rPr lang="en-GB" sz="3200" i="1" kern="0" dirty="0">
                <a:effectLst/>
                <a:latin typeface="Times New Roman" panose="02020603050405020304" pitchFamily="18" charset="0"/>
                <a:ea typeface="Calibri" panose="020F0502020204030204" pitchFamily="34" charset="0"/>
              </a:rPr>
              <a:t>Jesus did many other things as well. If every one of them were written down, I suppose that even the whole world would not have room for the books that would be written.</a:t>
            </a:r>
            <a:endParaRPr lang="en-GB" sz="3200" kern="1400" dirty="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E6C89F0C-0A34-4D5A-9A7D-9386C1A5459B}"/>
              </a:ext>
            </a:extLst>
          </p:cNvPr>
          <p:cNvSpPr>
            <a:spLocks noGrp="1"/>
          </p:cNvSpPr>
          <p:nvPr>
            <p:ph type="sldNum" sz="quarter" idx="8"/>
          </p:nvPr>
        </p:nvSpPr>
        <p:spPr>
          <a:noFill/>
        </p:spPr>
        <p:txBody>
          <a:bodyPr/>
          <a:lstStyle/>
          <a:p>
            <a:pPr lvl="0"/>
            <a:fld id="{A15ADF47-C5BA-41EB-9C44-907E124D18F4}" type="slidenum">
              <a:rPr lang="en-GB" smtClean="0"/>
              <a:t>3</a:t>
            </a:fld>
            <a:endParaRPr lang="en-GB"/>
          </a:p>
        </p:txBody>
      </p:sp>
      <p:sp>
        <p:nvSpPr>
          <p:cNvPr id="6" name="Title 1">
            <a:extLst>
              <a:ext uri="{FF2B5EF4-FFF2-40B4-BE49-F238E27FC236}">
                <a16:creationId xmlns:a16="http://schemas.microsoft.com/office/drawing/2014/main" id="{0C9F8AAF-9BD0-E290-33C9-580ADD053D1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John 21v25</a:t>
            </a:r>
          </a:p>
        </p:txBody>
      </p:sp>
    </p:spTree>
    <p:extLst>
      <p:ext uri="{BB962C8B-B14F-4D97-AF65-F5344CB8AC3E}">
        <p14:creationId xmlns:p14="http://schemas.microsoft.com/office/powerpoint/2010/main" val="4003559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575950" y="1386347"/>
            <a:ext cx="11476386" cy="4817807"/>
          </a:xfrm>
          <a:noFill/>
        </p:spPr>
        <p:txBody>
          <a:bodyPr anchor="t">
            <a:noAutofit/>
          </a:bodyPr>
          <a:lstStyle/>
          <a:p>
            <a:br>
              <a:rPr lang="en-GB" sz="4000" i="1" kern="0" dirty="0">
                <a:effectLst/>
                <a:latin typeface="Times New Roman" panose="02020603050405020304" pitchFamily="18" charset="0"/>
                <a:ea typeface="Calibri" panose="020F0502020204030204" pitchFamily="34" charset="0"/>
              </a:rPr>
            </a:br>
            <a:br>
              <a:rPr lang="en-GB" sz="4000" i="1" kern="0" dirty="0">
                <a:effectLst/>
                <a:latin typeface="Times New Roman" panose="02020603050405020304" pitchFamily="18" charset="0"/>
                <a:ea typeface="Calibri" panose="020F0502020204030204" pitchFamily="34" charset="0"/>
              </a:rPr>
            </a:br>
            <a:r>
              <a:rPr lang="en-GB" sz="3200" i="1" kern="0" dirty="0">
                <a:effectLst/>
                <a:latin typeface="Times New Roman" panose="02020603050405020304" pitchFamily="18" charset="0"/>
                <a:ea typeface="Calibri" panose="020F0502020204030204" pitchFamily="34" charset="0"/>
              </a:rPr>
              <a:t>“Rabbi, we know that you are a teacher who has come from God. For no one could perform the signs you are doing if God were not with him.”</a:t>
            </a: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endParaRPr lang="en-GB" sz="40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4</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John 3v2</a:t>
            </a:r>
          </a:p>
        </p:txBody>
      </p:sp>
    </p:spTree>
    <p:extLst>
      <p:ext uri="{BB962C8B-B14F-4D97-AF65-F5344CB8AC3E}">
        <p14:creationId xmlns:p14="http://schemas.microsoft.com/office/powerpoint/2010/main" val="1795924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1371375"/>
            <a:ext cx="11476386" cy="4094018"/>
          </a:xfrm>
          <a:noFill/>
        </p:spPr>
        <p:txBody>
          <a:bodyPr anchor="t">
            <a:normAutofit fontScale="90000"/>
          </a:bodyPr>
          <a:lstStyle/>
          <a:p>
            <a:pPr>
              <a:lnSpc>
                <a:spcPct val="115000"/>
              </a:lnSpc>
            </a:pPr>
            <a:br>
              <a:rPr lang="en-GB" sz="3600" i="1" kern="0" dirty="0">
                <a:effectLst/>
                <a:latin typeface="Times New Roman" panose="02020603050405020304" pitchFamily="18" charset="0"/>
                <a:ea typeface="Calibri" panose="020F0502020204030204" pitchFamily="34" charset="0"/>
              </a:rPr>
            </a:br>
            <a:r>
              <a:rPr lang="en-GB" sz="3600" i="1" kern="0" dirty="0">
                <a:effectLst/>
                <a:latin typeface="Times New Roman" panose="02020603050405020304" pitchFamily="18" charset="0"/>
                <a:ea typeface="Calibri" panose="020F0502020204030204" pitchFamily="34" charset="0"/>
              </a:rPr>
              <a:t>But if it is by the Spirit of God that I drive out demons, then the kingdom of God has come upon you.</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3600" kern="1400" dirty="0">
                <a:effectLst/>
                <a:latin typeface="Times New Roman" panose="02020603050405020304" pitchFamily="18" charset="0"/>
                <a:ea typeface="Times New Roman" panose="02020603050405020304" pitchFamily="18" charset="0"/>
              </a:rPr>
            </a:br>
            <a:br>
              <a:rPr lang="en-GB" sz="3600" kern="1400" dirty="0">
                <a:solidFill>
                  <a:schemeClr val="bg1"/>
                </a:solidFill>
                <a:effectLst/>
                <a:latin typeface="Times New Roman" panose="02020603050405020304" pitchFamily="18" charset="0"/>
                <a:ea typeface="Times New Roman" panose="02020603050405020304" pitchFamily="18" charset="0"/>
              </a:rPr>
            </a:br>
            <a:br>
              <a:rPr lang="en-GB"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5</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12v28</a:t>
            </a:r>
          </a:p>
        </p:txBody>
      </p:sp>
    </p:spTree>
    <p:extLst>
      <p:ext uri="{BB962C8B-B14F-4D97-AF65-F5344CB8AC3E}">
        <p14:creationId xmlns:p14="http://schemas.microsoft.com/office/powerpoint/2010/main" val="2674460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098965"/>
            <a:ext cx="11476386" cy="4094018"/>
          </a:xfrm>
          <a:noFill/>
        </p:spPr>
        <p:txBody>
          <a:bodyPr anchor="t">
            <a:normAutofit fontScale="90000"/>
          </a:bodyPr>
          <a:lstStyle/>
          <a:p>
            <a:pPr hangingPunct="0"/>
            <a:r>
              <a:rPr lang="en-GB" sz="4000" i="1" kern="0" dirty="0">
                <a:effectLst/>
                <a:latin typeface="Times New Roman" panose="02020603050405020304" pitchFamily="18" charset="0"/>
                <a:ea typeface="Calibri" panose="020F0502020204030204" pitchFamily="34" charset="0"/>
              </a:rPr>
              <a:t>When Jesus landed and saw a large crowd, he had compassion on them and healed their sick.</a:t>
            </a:r>
            <a:br>
              <a:rPr lang="en-GB" i="1" kern="0" dirty="0">
                <a:effectLst/>
                <a:latin typeface="Times New Roman" panose="02020603050405020304" pitchFamily="18" charset="0"/>
                <a:ea typeface="Calibri" panose="020F0502020204030204" pitchFamily="34" charset="0"/>
              </a:rPr>
            </a:br>
            <a:br>
              <a:rPr lang="en-GB" i="1" kern="0" dirty="0">
                <a:effectLst/>
                <a:latin typeface="Times New Roman" panose="02020603050405020304" pitchFamily="18" charset="0"/>
                <a:ea typeface="Calibri" panose="020F0502020204030204" pitchFamily="34" charset="0"/>
              </a:rPr>
            </a:br>
            <a:br>
              <a:rPr lang="en-GB" i="1" kern="0" dirty="0">
                <a:effectLst/>
                <a:latin typeface="Times New Roman" panose="02020603050405020304" pitchFamily="18" charset="0"/>
                <a:ea typeface="Calibri" panose="020F0502020204030204" pitchFamily="34"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6</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14v14</a:t>
            </a:r>
          </a:p>
        </p:txBody>
      </p:sp>
    </p:spTree>
    <p:extLst>
      <p:ext uri="{BB962C8B-B14F-4D97-AF65-F5344CB8AC3E}">
        <p14:creationId xmlns:p14="http://schemas.microsoft.com/office/powerpoint/2010/main" val="1112454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1576517"/>
            <a:ext cx="11476386" cy="4916353"/>
          </a:xfrm>
          <a:noFill/>
        </p:spPr>
        <p:txBody>
          <a:bodyPr anchor="t">
            <a:noAutofit/>
          </a:bodyPr>
          <a:lstStyle/>
          <a:p>
            <a:pPr hangingPunct="1">
              <a:lnSpc>
                <a:spcPct val="115000"/>
              </a:lnSpc>
            </a:pPr>
            <a:r>
              <a:rPr lang="en-GB" sz="3200" i="1" kern="0" dirty="0">
                <a:effectLst/>
                <a:latin typeface="Times New Roman" panose="02020603050405020304" pitchFamily="18" charset="0"/>
                <a:ea typeface="Calibri" panose="020F0502020204030204" pitchFamily="34" charset="0"/>
                <a:cs typeface="Calibri" panose="020F0502020204030204" pitchFamily="34" charset="0"/>
              </a:rPr>
              <a:t>25……..When Peter came into the house, Jesus was the first to speak. “What do you think, Simon?” he asked. “From whom do the kings of the earth collect duty and taxes—from their own children or from others?”</a:t>
            </a:r>
            <a:br>
              <a:rPr lang="en-GB" sz="3200" kern="1400" dirty="0">
                <a:effectLst/>
                <a:latin typeface="Times New Roman" panose="02020603050405020304" pitchFamily="18" charset="0"/>
                <a:ea typeface="Times New Roman" panose="02020603050405020304" pitchFamily="18" charset="0"/>
              </a:rPr>
            </a:br>
            <a:r>
              <a:rPr lang="en-GB" sz="3200" kern="1400" dirty="0">
                <a:effectLst/>
                <a:latin typeface="Times New Roman" panose="02020603050405020304" pitchFamily="18" charset="0"/>
                <a:ea typeface="Times New Roman" panose="02020603050405020304" pitchFamily="18" charset="0"/>
              </a:rPr>
              <a:t> </a:t>
            </a:r>
            <a:br>
              <a:rPr lang="en-GB" sz="3200" kern="1400" dirty="0">
                <a:effectLst/>
                <a:latin typeface="Times New Roman" panose="02020603050405020304" pitchFamily="18" charset="0"/>
                <a:ea typeface="Times New Roman" panose="02020603050405020304" pitchFamily="18" charset="0"/>
              </a:rPr>
            </a:br>
            <a:r>
              <a:rPr lang="en-GB" sz="3200" i="1" kern="0" dirty="0">
                <a:effectLst/>
                <a:latin typeface="Times New Roman" panose="02020603050405020304" pitchFamily="18" charset="0"/>
                <a:ea typeface="Calibri" panose="020F0502020204030204" pitchFamily="34" charset="0"/>
                <a:cs typeface="Calibri" panose="020F0502020204030204" pitchFamily="34" charset="0"/>
              </a:rPr>
              <a:t>26 “From others,” Peter answered.</a:t>
            </a:r>
            <a:br>
              <a:rPr lang="en-GB" sz="3200" kern="1400" dirty="0">
                <a:effectLst/>
                <a:latin typeface="Times New Roman" panose="02020603050405020304" pitchFamily="18" charset="0"/>
                <a:ea typeface="Times New Roman" panose="02020603050405020304" pitchFamily="18" charset="0"/>
              </a:rPr>
            </a:br>
            <a:r>
              <a:rPr lang="en-GB" sz="3200" i="1" kern="0" dirty="0">
                <a:effectLst/>
                <a:latin typeface="Times New Roman" panose="02020603050405020304" pitchFamily="18" charset="0"/>
                <a:ea typeface="Calibri" panose="020F0502020204030204" pitchFamily="34" charset="0"/>
                <a:cs typeface="Calibri" panose="020F0502020204030204" pitchFamily="34" charset="0"/>
              </a:rPr>
              <a:t> </a:t>
            </a:r>
            <a:br>
              <a:rPr lang="en-GB" sz="3200" kern="1400" dirty="0">
                <a:effectLst/>
                <a:latin typeface="Times New Roman" panose="02020603050405020304" pitchFamily="18" charset="0"/>
                <a:ea typeface="Times New Roman" panose="02020603050405020304" pitchFamily="18" charset="0"/>
              </a:rPr>
            </a:br>
            <a:r>
              <a:rPr lang="en-GB" sz="3200" i="1" kern="0" dirty="0">
                <a:effectLst/>
                <a:latin typeface="Times New Roman" panose="02020603050405020304" pitchFamily="18" charset="0"/>
                <a:ea typeface="Calibri" panose="020F0502020204030204" pitchFamily="34" charset="0"/>
                <a:cs typeface="Calibri" panose="020F0502020204030204" pitchFamily="34" charset="0"/>
              </a:rPr>
              <a:t>“Then the children are exempt,” Jesus said to him.</a:t>
            </a: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endParaRPr lang="en-GB" sz="40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7</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17v25-26</a:t>
            </a:r>
          </a:p>
        </p:txBody>
      </p:sp>
    </p:spTree>
    <p:extLst>
      <p:ext uri="{BB962C8B-B14F-4D97-AF65-F5344CB8AC3E}">
        <p14:creationId xmlns:p14="http://schemas.microsoft.com/office/powerpoint/2010/main" val="1730745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250831"/>
            <a:ext cx="11476386" cy="3064747"/>
          </a:xfrm>
          <a:noFill/>
        </p:spPr>
        <p:txBody>
          <a:bodyPr anchor="t">
            <a:noAutofit/>
          </a:bodyPr>
          <a:lstStyle/>
          <a:p>
            <a:r>
              <a:rPr lang="en-GB" sz="3600" i="1" kern="1400" dirty="0">
                <a:latin typeface="Times New Roman" panose="02020603050405020304" pitchFamily="18" charset="0"/>
              </a:rPr>
              <a:t> </a:t>
            </a:r>
            <a:r>
              <a:rPr lang="en-GB" sz="3600" i="1" kern="0" dirty="0">
                <a:effectLst/>
                <a:latin typeface="Times New Roman" panose="02020603050405020304" pitchFamily="18" charset="0"/>
                <a:ea typeface="Calibri" panose="020F0502020204030204" pitchFamily="34" charset="0"/>
                <a:cs typeface="Calibri" panose="020F0502020204030204" pitchFamily="34" charset="0"/>
              </a:rPr>
              <a:t>27 “But so that we may not cause offense, go to the lake and throw out your line. Take the first fish you catch; open its mouth and you will find a four-drachma coin. Take it and give it to them for my tax and yours.”</a:t>
            </a:r>
            <a:br>
              <a:rPr lang="en-GB" sz="4000" i="0" kern="1400" dirty="0">
                <a:latin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endParaRPr lang="en-GB" sz="40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8</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17v27</a:t>
            </a:r>
          </a:p>
        </p:txBody>
      </p:sp>
    </p:spTree>
    <p:extLst>
      <p:ext uri="{BB962C8B-B14F-4D97-AF65-F5344CB8AC3E}">
        <p14:creationId xmlns:p14="http://schemas.microsoft.com/office/powerpoint/2010/main" val="1038376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1600201"/>
            <a:ext cx="11476386" cy="4026724"/>
          </a:xfrm>
          <a:noFill/>
        </p:spPr>
        <p:txBody>
          <a:bodyPr anchor="t">
            <a:normAutofit fontScale="90000"/>
          </a:bodyPr>
          <a:lstStyle/>
          <a:p>
            <a:pPr>
              <a:lnSpc>
                <a:spcPct val="115000"/>
              </a:lnSpc>
            </a:pPr>
            <a:r>
              <a:rPr lang="en-GB" sz="4000" i="1" kern="0" dirty="0">
                <a:effectLst/>
                <a:latin typeface="Times New Roman" panose="02020603050405020304" pitchFamily="18" charset="0"/>
                <a:ea typeface="Calibri" panose="020F0502020204030204" pitchFamily="34" charset="0"/>
              </a:rPr>
              <a:t>……I write so that you may know how you ought to conduct yourself in the house of God, which is the church of the living God…</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9</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1 Timothy 3v14</a:t>
            </a:r>
          </a:p>
        </p:txBody>
      </p:sp>
    </p:spTree>
    <p:extLst>
      <p:ext uri="{BB962C8B-B14F-4D97-AF65-F5344CB8AC3E}">
        <p14:creationId xmlns:p14="http://schemas.microsoft.com/office/powerpoint/2010/main" val="877642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5967</TotalTime>
  <Words>1051</Words>
  <Application>Microsoft Office PowerPoint</Application>
  <PresentationFormat>Widescreen</PresentationFormat>
  <Paragraphs>50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Matthew 17v22-27</vt:lpstr>
      <vt:lpstr> When Peter came into the house, Jesus was the first to speak. “What do you think, Simon?” he asked. “From whom do the kings of the earth collect duty and taxes—from their own children or from others?”   26 “From others,” Peter answered.   “Then the children are exempt,” Jesus said to him. 27 “But so that we may not cause offense, go to the lake and throw out your line. Take the first fish you catch; open its mouth and you will find a four-drachma coin. Take it and give it to them for my tax and yours.”  </vt:lpstr>
      <vt:lpstr>Jesus did many other things as well. If every one of them were written down, I suppose that even the whole world would not have room for the books that would be written.</vt:lpstr>
      <vt:lpstr>  “Rabbi, we know that you are a teacher who has come from God. For no one could perform the signs you are doing if God were not with him.”        </vt:lpstr>
      <vt:lpstr> But if it is by the Spirit of God that I drive out demons, then the kingdom of God has come upon you.        </vt:lpstr>
      <vt:lpstr>When Jesus landed and saw a large crowd, he had compassion on them and healed their sick.            </vt:lpstr>
      <vt:lpstr>25……..When Peter came into the house, Jesus was the first to speak. “What do you think, Simon?” he asked. “From whom do the kings of the earth collect duty and taxes—from their own children or from others?”   26 “From others,” Peter answered.   “Then the children are exempt,” Jesus said to him.          </vt:lpstr>
      <vt:lpstr> 27 “But so that we may not cause offense, go to the lake and throw out your line. Take the first fish you catch; open its mouth and you will find a four-drachma coin. Take it and give it to them for my tax and yours.”            </vt:lpstr>
      <vt:lpstr>……I write so that you may know how you ought to conduct yourself in the house of God, which is the church of the living God…          </vt:lpstr>
      <vt:lpstr>- I cry to you, LORD; I say, “You are my refuge, my portion in the land of the living.”              </vt:lpstr>
      <vt:lpstr> 31  So do not worry, saying, ‘What shall we eat?’ or ‘What shall we drink?’ or ‘What shall we wear?’ 32  For the pagans run after all these things, and your heavenly Father knows that you need them.             </vt:lpstr>
      <vt:lpstr> 22 When they came together in Galilee, he said to them, “The Son of Man is going to be delivered into the hands of men. 23 They will kill him, and on the third day he will be raised to life.” And the disciples were filled with grief.              </vt:lpstr>
      <vt:lpstr>17  The reason my Father loves me is that I lay down my life—only to take it up again. 18  No one takes it from me, but I lay it down of my own accord. I have authority to lay it down and authority to take it up again. This command I received from my Father.”             </vt:lpstr>
      <vt:lpstr>22 “He committed no sin, and no deceit was found in his mouth.” 23 When they hurled their insults at him, he did not retaliate; when he suffered, he made no threats. Instead, he entrusted himself to him who judges justly. 24 “He himself bore our sins” in his body on the cross, so that we might die to sins and live for righteousness; “by his wounds you have been healed.”           </vt:lpstr>
      <vt:lpstr>13 Naaman’s servants went to him and said, “My father, if the prophet had told you to do some great thing, would you not have done it? How much more, then, when he tells you, ‘Wash and be cleansed’!” 14 So he went down and dipped himself in the Jordan seven times, as the man of God had told him, and his flesh was restored and became clean like that of a young child.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13v51-58</dc:title>
  <dc:creator>Becky Tanton</dc:creator>
  <cp:lastModifiedBy>Q Tanton</cp:lastModifiedBy>
  <cp:revision>8</cp:revision>
  <dcterms:created xsi:type="dcterms:W3CDTF">2021-05-17T15:53:27Z</dcterms:created>
  <dcterms:modified xsi:type="dcterms:W3CDTF">2024-04-05T07:50:44Z</dcterms:modified>
</cp:coreProperties>
</file>