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58" r:id="rId4"/>
    <p:sldId id="259" r:id="rId5"/>
    <p:sldId id="260" r:id="rId6"/>
    <p:sldId id="261" r:id="rId7"/>
    <p:sldId id="262" r:id="rId8"/>
    <p:sldId id="263" r:id="rId9"/>
    <p:sldId id="264" r:id="rId10"/>
    <p:sldId id="265" r:id="rId11"/>
    <p:sldId id="266" r:id="rId12"/>
    <p:sldId id="268" r:id="rId13"/>
    <p:sldId id="269" r:id="rId14"/>
    <p:sldId id="270" r:id="rId15"/>
    <p:sldId id="271" r:id="rId16"/>
    <p:sldId id="272" r:id="rId17"/>
    <p:sldId id="273" r:id="rId18"/>
    <p:sldId id="274" r:id="rId19"/>
    <p:sldId id="275" r:id="rId20"/>
    <p:sldId id="286" r:id="rId21"/>
    <p:sldId id="277" r:id="rId22"/>
    <p:sldId id="278" r:id="rId23"/>
    <p:sldId id="279" r:id="rId24"/>
    <p:sldId id="282" r:id="rId25"/>
    <p:sldId id="280" r:id="rId26"/>
    <p:sldId id="281" r:id="rId27"/>
    <p:sldId id="283" r:id="rId28"/>
    <p:sldId id="284" r:id="rId29"/>
    <p:sldId id="285"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767" autoAdjust="0"/>
    <p:restoredTop sz="94660"/>
  </p:normalViewPr>
  <p:slideViewPr>
    <p:cSldViewPr snapToGrid="0" showGuides="1">
      <p:cViewPr varScale="1">
        <p:scale>
          <a:sx n="96" d="100"/>
          <a:sy n="96" d="100"/>
        </p:scale>
        <p:origin x="72" y="720"/>
      </p:cViewPr>
      <p:guideLst>
        <p:guide orient="horz" pos="2160"/>
        <p:guide pos="3840"/>
      </p:guideLst>
    </p:cSldViewPr>
  </p:slideViewPr>
  <p:notesTextViewPr>
    <p:cViewPr>
      <p:scale>
        <a:sx n="1" d="1"/>
        <a:sy n="1" d="1"/>
      </p:scale>
      <p:origin x="0" y="0"/>
    </p:cViewPr>
  </p:notesTextViewPr>
  <p:sorterViewPr>
    <p:cViewPr>
      <p:scale>
        <a:sx n="100" d="100"/>
        <a:sy n="100" d="100"/>
      </p:scale>
      <p:origin x="0" y="-2676"/>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3E2401-90D1-E8B8-1693-85AA06B1B2F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B217431F-00D7-5C7E-3CC9-C5CFDAD4E3D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10581814-7438-B6A7-EAAD-793DC5A3BCAE}"/>
              </a:ext>
            </a:extLst>
          </p:cNvPr>
          <p:cNvSpPr>
            <a:spLocks noGrp="1"/>
          </p:cNvSpPr>
          <p:nvPr>
            <p:ph type="dt" sz="half" idx="10"/>
          </p:nvPr>
        </p:nvSpPr>
        <p:spPr/>
        <p:txBody>
          <a:bodyPr/>
          <a:lstStyle/>
          <a:p>
            <a:fld id="{5AD1F908-D868-4475-8CE8-20C0E3AFC4EB}" type="datetimeFigureOut">
              <a:rPr lang="en-GB" smtClean="0"/>
              <a:t>06/05/2024</a:t>
            </a:fld>
            <a:endParaRPr lang="en-GB"/>
          </a:p>
        </p:txBody>
      </p:sp>
      <p:sp>
        <p:nvSpPr>
          <p:cNvPr id="5" name="Footer Placeholder 4">
            <a:extLst>
              <a:ext uri="{FF2B5EF4-FFF2-40B4-BE49-F238E27FC236}">
                <a16:creationId xmlns:a16="http://schemas.microsoft.com/office/drawing/2014/main" id="{3081E9D3-49AE-9327-E4F6-C06A744F06D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1231DD5-51F2-8AA7-19D5-032AA649C853}"/>
              </a:ext>
            </a:extLst>
          </p:cNvPr>
          <p:cNvSpPr>
            <a:spLocks noGrp="1"/>
          </p:cNvSpPr>
          <p:nvPr>
            <p:ph type="sldNum" sz="quarter" idx="12"/>
          </p:nvPr>
        </p:nvSpPr>
        <p:spPr/>
        <p:txBody>
          <a:bodyPr/>
          <a:lstStyle/>
          <a:p>
            <a:fld id="{ADE7B3CD-F936-4F76-BCB1-37F00939C6F2}" type="slidenum">
              <a:rPr lang="en-GB" smtClean="0"/>
              <a:t>‹#›</a:t>
            </a:fld>
            <a:endParaRPr lang="en-GB"/>
          </a:p>
        </p:txBody>
      </p:sp>
    </p:spTree>
    <p:extLst>
      <p:ext uri="{BB962C8B-B14F-4D97-AF65-F5344CB8AC3E}">
        <p14:creationId xmlns:p14="http://schemas.microsoft.com/office/powerpoint/2010/main" val="3502205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79F351-2BB7-5BC0-32CF-736A491CCFE4}"/>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C10E6BB-31C0-D309-F2D7-932A021445D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EB6AD73-91C6-BE3C-B7A6-52EE650C12FB}"/>
              </a:ext>
            </a:extLst>
          </p:cNvPr>
          <p:cNvSpPr>
            <a:spLocks noGrp="1"/>
          </p:cNvSpPr>
          <p:nvPr>
            <p:ph type="dt" sz="half" idx="10"/>
          </p:nvPr>
        </p:nvSpPr>
        <p:spPr/>
        <p:txBody>
          <a:bodyPr/>
          <a:lstStyle/>
          <a:p>
            <a:fld id="{5AD1F908-D868-4475-8CE8-20C0E3AFC4EB}" type="datetimeFigureOut">
              <a:rPr lang="en-GB" smtClean="0"/>
              <a:t>06/05/2024</a:t>
            </a:fld>
            <a:endParaRPr lang="en-GB"/>
          </a:p>
        </p:txBody>
      </p:sp>
      <p:sp>
        <p:nvSpPr>
          <p:cNvPr id="5" name="Footer Placeholder 4">
            <a:extLst>
              <a:ext uri="{FF2B5EF4-FFF2-40B4-BE49-F238E27FC236}">
                <a16:creationId xmlns:a16="http://schemas.microsoft.com/office/drawing/2014/main" id="{1161DDB1-F877-B0CC-9C0E-68E7A13D704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7503D7E-C3DE-572C-D3DA-09A3FC13DB89}"/>
              </a:ext>
            </a:extLst>
          </p:cNvPr>
          <p:cNvSpPr>
            <a:spLocks noGrp="1"/>
          </p:cNvSpPr>
          <p:nvPr>
            <p:ph type="sldNum" sz="quarter" idx="12"/>
          </p:nvPr>
        </p:nvSpPr>
        <p:spPr/>
        <p:txBody>
          <a:bodyPr/>
          <a:lstStyle/>
          <a:p>
            <a:fld id="{ADE7B3CD-F936-4F76-BCB1-37F00939C6F2}" type="slidenum">
              <a:rPr lang="en-GB" smtClean="0"/>
              <a:t>‹#›</a:t>
            </a:fld>
            <a:endParaRPr lang="en-GB"/>
          </a:p>
        </p:txBody>
      </p:sp>
    </p:spTree>
    <p:extLst>
      <p:ext uri="{BB962C8B-B14F-4D97-AF65-F5344CB8AC3E}">
        <p14:creationId xmlns:p14="http://schemas.microsoft.com/office/powerpoint/2010/main" val="12520455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2AD2C8D-95C8-D37E-A260-BFEB39B1FC1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1189C78-590D-122E-38CA-66F3CFA9731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C273EC4-829E-2F7E-5CF1-DADC366F4E1C}"/>
              </a:ext>
            </a:extLst>
          </p:cNvPr>
          <p:cNvSpPr>
            <a:spLocks noGrp="1"/>
          </p:cNvSpPr>
          <p:nvPr>
            <p:ph type="dt" sz="half" idx="10"/>
          </p:nvPr>
        </p:nvSpPr>
        <p:spPr/>
        <p:txBody>
          <a:bodyPr/>
          <a:lstStyle/>
          <a:p>
            <a:fld id="{5AD1F908-D868-4475-8CE8-20C0E3AFC4EB}" type="datetimeFigureOut">
              <a:rPr lang="en-GB" smtClean="0"/>
              <a:t>06/05/2024</a:t>
            </a:fld>
            <a:endParaRPr lang="en-GB"/>
          </a:p>
        </p:txBody>
      </p:sp>
      <p:sp>
        <p:nvSpPr>
          <p:cNvPr id="5" name="Footer Placeholder 4">
            <a:extLst>
              <a:ext uri="{FF2B5EF4-FFF2-40B4-BE49-F238E27FC236}">
                <a16:creationId xmlns:a16="http://schemas.microsoft.com/office/drawing/2014/main" id="{B7BCAF65-8A98-0A00-D6A5-C383DB8F235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72B0657-319A-FA20-F4AD-AA7E97C21B8D}"/>
              </a:ext>
            </a:extLst>
          </p:cNvPr>
          <p:cNvSpPr>
            <a:spLocks noGrp="1"/>
          </p:cNvSpPr>
          <p:nvPr>
            <p:ph type="sldNum" sz="quarter" idx="12"/>
          </p:nvPr>
        </p:nvSpPr>
        <p:spPr/>
        <p:txBody>
          <a:bodyPr/>
          <a:lstStyle/>
          <a:p>
            <a:fld id="{ADE7B3CD-F936-4F76-BCB1-37F00939C6F2}" type="slidenum">
              <a:rPr lang="en-GB" smtClean="0"/>
              <a:t>‹#›</a:t>
            </a:fld>
            <a:endParaRPr lang="en-GB"/>
          </a:p>
        </p:txBody>
      </p:sp>
    </p:spTree>
    <p:extLst>
      <p:ext uri="{BB962C8B-B14F-4D97-AF65-F5344CB8AC3E}">
        <p14:creationId xmlns:p14="http://schemas.microsoft.com/office/powerpoint/2010/main" val="30742596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9D41E4-E167-A777-4607-5756EA0F827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FEFED03-0C04-020F-94CD-7B8343AA510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0F47657-3132-FE88-3ABA-1EFB0FAC4F9B}"/>
              </a:ext>
            </a:extLst>
          </p:cNvPr>
          <p:cNvSpPr>
            <a:spLocks noGrp="1"/>
          </p:cNvSpPr>
          <p:nvPr>
            <p:ph type="dt" sz="half" idx="10"/>
          </p:nvPr>
        </p:nvSpPr>
        <p:spPr/>
        <p:txBody>
          <a:bodyPr/>
          <a:lstStyle/>
          <a:p>
            <a:fld id="{5AD1F908-D868-4475-8CE8-20C0E3AFC4EB}" type="datetimeFigureOut">
              <a:rPr lang="en-GB" smtClean="0"/>
              <a:t>06/05/2024</a:t>
            </a:fld>
            <a:endParaRPr lang="en-GB"/>
          </a:p>
        </p:txBody>
      </p:sp>
      <p:sp>
        <p:nvSpPr>
          <p:cNvPr id="5" name="Footer Placeholder 4">
            <a:extLst>
              <a:ext uri="{FF2B5EF4-FFF2-40B4-BE49-F238E27FC236}">
                <a16:creationId xmlns:a16="http://schemas.microsoft.com/office/drawing/2014/main" id="{2DD28898-5C5F-02B4-6A80-DAF24ECDFE2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8A07047-614C-1752-1D13-7A040693A867}"/>
              </a:ext>
            </a:extLst>
          </p:cNvPr>
          <p:cNvSpPr>
            <a:spLocks noGrp="1"/>
          </p:cNvSpPr>
          <p:nvPr>
            <p:ph type="sldNum" sz="quarter" idx="12"/>
          </p:nvPr>
        </p:nvSpPr>
        <p:spPr/>
        <p:txBody>
          <a:bodyPr/>
          <a:lstStyle/>
          <a:p>
            <a:fld id="{ADE7B3CD-F936-4F76-BCB1-37F00939C6F2}" type="slidenum">
              <a:rPr lang="en-GB" smtClean="0"/>
              <a:t>‹#›</a:t>
            </a:fld>
            <a:endParaRPr lang="en-GB"/>
          </a:p>
        </p:txBody>
      </p:sp>
    </p:spTree>
    <p:extLst>
      <p:ext uri="{BB962C8B-B14F-4D97-AF65-F5344CB8AC3E}">
        <p14:creationId xmlns:p14="http://schemas.microsoft.com/office/powerpoint/2010/main" val="3545259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107469-CE25-9C53-7C6E-1B4ABE86FD3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04D85A73-D457-E28D-D0C9-97B62AB7689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3B08429-69B1-FB3F-9ED4-49F61D87E1A1}"/>
              </a:ext>
            </a:extLst>
          </p:cNvPr>
          <p:cNvSpPr>
            <a:spLocks noGrp="1"/>
          </p:cNvSpPr>
          <p:nvPr>
            <p:ph type="dt" sz="half" idx="10"/>
          </p:nvPr>
        </p:nvSpPr>
        <p:spPr/>
        <p:txBody>
          <a:bodyPr/>
          <a:lstStyle/>
          <a:p>
            <a:fld id="{5AD1F908-D868-4475-8CE8-20C0E3AFC4EB}" type="datetimeFigureOut">
              <a:rPr lang="en-GB" smtClean="0"/>
              <a:t>06/05/2024</a:t>
            </a:fld>
            <a:endParaRPr lang="en-GB"/>
          </a:p>
        </p:txBody>
      </p:sp>
      <p:sp>
        <p:nvSpPr>
          <p:cNvPr id="5" name="Footer Placeholder 4">
            <a:extLst>
              <a:ext uri="{FF2B5EF4-FFF2-40B4-BE49-F238E27FC236}">
                <a16:creationId xmlns:a16="http://schemas.microsoft.com/office/drawing/2014/main" id="{E6A33777-4E24-7648-0F22-54674C22FF6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EFEF40A-868B-CA6D-3AEF-E3D3E3C7CA35}"/>
              </a:ext>
            </a:extLst>
          </p:cNvPr>
          <p:cNvSpPr>
            <a:spLocks noGrp="1"/>
          </p:cNvSpPr>
          <p:nvPr>
            <p:ph type="sldNum" sz="quarter" idx="12"/>
          </p:nvPr>
        </p:nvSpPr>
        <p:spPr/>
        <p:txBody>
          <a:bodyPr/>
          <a:lstStyle/>
          <a:p>
            <a:fld id="{ADE7B3CD-F936-4F76-BCB1-37F00939C6F2}" type="slidenum">
              <a:rPr lang="en-GB" smtClean="0"/>
              <a:t>‹#›</a:t>
            </a:fld>
            <a:endParaRPr lang="en-GB"/>
          </a:p>
        </p:txBody>
      </p:sp>
    </p:spTree>
    <p:extLst>
      <p:ext uri="{BB962C8B-B14F-4D97-AF65-F5344CB8AC3E}">
        <p14:creationId xmlns:p14="http://schemas.microsoft.com/office/powerpoint/2010/main" val="33401160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19184F-7B8F-DF35-6446-963F5ABAAE8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7A44CC0-5D65-0699-53B0-14F7B51183E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363DE568-3556-F500-195E-D5B320C3690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A4377C77-31EA-D60E-DB4F-EFE81897B8A8}"/>
              </a:ext>
            </a:extLst>
          </p:cNvPr>
          <p:cNvSpPr>
            <a:spLocks noGrp="1"/>
          </p:cNvSpPr>
          <p:nvPr>
            <p:ph type="dt" sz="half" idx="10"/>
          </p:nvPr>
        </p:nvSpPr>
        <p:spPr/>
        <p:txBody>
          <a:bodyPr/>
          <a:lstStyle/>
          <a:p>
            <a:fld id="{5AD1F908-D868-4475-8CE8-20C0E3AFC4EB}" type="datetimeFigureOut">
              <a:rPr lang="en-GB" smtClean="0"/>
              <a:t>06/05/2024</a:t>
            </a:fld>
            <a:endParaRPr lang="en-GB"/>
          </a:p>
        </p:txBody>
      </p:sp>
      <p:sp>
        <p:nvSpPr>
          <p:cNvPr id="6" name="Footer Placeholder 5">
            <a:extLst>
              <a:ext uri="{FF2B5EF4-FFF2-40B4-BE49-F238E27FC236}">
                <a16:creationId xmlns:a16="http://schemas.microsoft.com/office/drawing/2014/main" id="{F099A17B-009F-1639-D790-9574B3CE0F9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CCEBD63-D8B5-A66A-A880-C1413F83731A}"/>
              </a:ext>
            </a:extLst>
          </p:cNvPr>
          <p:cNvSpPr>
            <a:spLocks noGrp="1"/>
          </p:cNvSpPr>
          <p:nvPr>
            <p:ph type="sldNum" sz="quarter" idx="12"/>
          </p:nvPr>
        </p:nvSpPr>
        <p:spPr/>
        <p:txBody>
          <a:bodyPr/>
          <a:lstStyle/>
          <a:p>
            <a:fld id="{ADE7B3CD-F936-4F76-BCB1-37F00939C6F2}" type="slidenum">
              <a:rPr lang="en-GB" smtClean="0"/>
              <a:t>‹#›</a:t>
            </a:fld>
            <a:endParaRPr lang="en-GB"/>
          </a:p>
        </p:txBody>
      </p:sp>
    </p:spTree>
    <p:extLst>
      <p:ext uri="{BB962C8B-B14F-4D97-AF65-F5344CB8AC3E}">
        <p14:creationId xmlns:p14="http://schemas.microsoft.com/office/powerpoint/2010/main" val="982882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4F7C62-6F4C-D512-9233-197006BD28AB}"/>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C143EEA-E02D-EB2D-9698-BD413D4FF72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BB2278A-E677-2C69-EC7E-0411359DE0A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23505F2F-4C87-1B5F-3E93-7424B23F30E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30CFBD8-1FCE-5AA1-C15E-CC8A11C49A9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F753EC1-3359-CF05-AF19-A671C8A5DEEA}"/>
              </a:ext>
            </a:extLst>
          </p:cNvPr>
          <p:cNvSpPr>
            <a:spLocks noGrp="1"/>
          </p:cNvSpPr>
          <p:nvPr>
            <p:ph type="dt" sz="half" idx="10"/>
          </p:nvPr>
        </p:nvSpPr>
        <p:spPr/>
        <p:txBody>
          <a:bodyPr/>
          <a:lstStyle/>
          <a:p>
            <a:fld id="{5AD1F908-D868-4475-8CE8-20C0E3AFC4EB}" type="datetimeFigureOut">
              <a:rPr lang="en-GB" smtClean="0"/>
              <a:t>06/05/2024</a:t>
            </a:fld>
            <a:endParaRPr lang="en-GB"/>
          </a:p>
        </p:txBody>
      </p:sp>
      <p:sp>
        <p:nvSpPr>
          <p:cNvPr id="8" name="Footer Placeholder 7">
            <a:extLst>
              <a:ext uri="{FF2B5EF4-FFF2-40B4-BE49-F238E27FC236}">
                <a16:creationId xmlns:a16="http://schemas.microsoft.com/office/drawing/2014/main" id="{525BB577-D97E-BA21-5811-88DE826427C9}"/>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8D6C76A7-641A-3910-866D-7C35CECF2420}"/>
              </a:ext>
            </a:extLst>
          </p:cNvPr>
          <p:cNvSpPr>
            <a:spLocks noGrp="1"/>
          </p:cNvSpPr>
          <p:nvPr>
            <p:ph type="sldNum" sz="quarter" idx="12"/>
          </p:nvPr>
        </p:nvSpPr>
        <p:spPr/>
        <p:txBody>
          <a:bodyPr/>
          <a:lstStyle/>
          <a:p>
            <a:fld id="{ADE7B3CD-F936-4F76-BCB1-37F00939C6F2}" type="slidenum">
              <a:rPr lang="en-GB" smtClean="0"/>
              <a:t>‹#›</a:t>
            </a:fld>
            <a:endParaRPr lang="en-GB"/>
          </a:p>
        </p:txBody>
      </p:sp>
    </p:spTree>
    <p:extLst>
      <p:ext uri="{BB962C8B-B14F-4D97-AF65-F5344CB8AC3E}">
        <p14:creationId xmlns:p14="http://schemas.microsoft.com/office/powerpoint/2010/main" val="8703317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5AC5F9-1187-B0B7-9A66-E8F5FE07320D}"/>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CDFC52E-3836-6B6E-AD64-DC068AC2FF5B}"/>
              </a:ext>
            </a:extLst>
          </p:cNvPr>
          <p:cNvSpPr>
            <a:spLocks noGrp="1"/>
          </p:cNvSpPr>
          <p:nvPr>
            <p:ph type="dt" sz="half" idx="10"/>
          </p:nvPr>
        </p:nvSpPr>
        <p:spPr/>
        <p:txBody>
          <a:bodyPr/>
          <a:lstStyle/>
          <a:p>
            <a:fld id="{5AD1F908-D868-4475-8CE8-20C0E3AFC4EB}" type="datetimeFigureOut">
              <a:rPr lang="en-GB" smtClean="0"/>
              <a:t>06/05/2024</a:t>
            </a:fld>
            <a:endParaRPr lang="en-GB"/>
          </a:p>
        </p:txBody>
      </p:sp>
      <p:sp>
        <p:nvSpPr>
          <p:cNvPr id="4" name="Footer Placeholder 3">
            <a:extLst>
              <a:ext uri="{FF2B5EF4-FFF2-40B4-BE49-F238E27FC236}">
                <a16:creationId xmlns:a16="http://schemas.microsoft.com/office/drawing/2014/main" id="{38B36CA4-2E7E-72BA-6CD4-FECF97BDFA8C}"/>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6A3C2680-1B70-E2ED-E131-DE45A3012AF5}"/>
              </a:ext>
            </a:extLst>
          </p:cNvPr>
          <p:cNvSpPr>
            <a:spLocks noGrp="1"/>
          </p:cNvSpPr>
          <p:nvPr>
            <p:ph type="sldNum" sz="quarter" idx="12"/>
          </p:nvPr>
        </p:nvSpPr>
        <p:spPr/>
        <p:txBody>
          <a:bodyPr/>
          <a:lstStyle/>
          <a:p>
            <a:fld id="{ADE7B3CD-F936-4F76-BCB1-37F00939C6F2}" type="slidenum">
              <a:rPr lang="en-GB" smtClean="0"/>
              <a:t>‹#›</a:t>
            </a:fld>
            <a:endParaRPr lang="en-GB"/>
          </a:p>
        </p:txBody>
      </p:sp>
    </p:spTree>
    <p:extLst>
      <p:ext uri="{BB962C8B-B14F-4D97-AF65-F5344CB8AC3E}">
        <p14:creationId xmlns:p14="http://schemas.microsoft.com/office/powerpoint/2010/main" val="16083529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1889BDE-99AE-F7A3-5793-D7F262BF5625}"/>
              </a:ext>
            </a:extLst>
          </p:cNvPr>
          <p:cNvSpPr>
            <a:spLocks noGrp="1"/>
          </p:cNvSpPr>
          <p:nvPr>
            <p:ph type="dt" sz="half" idx="10"/>
          </p:nvPr>
        </p:nvSpPr>
        <p:spPr/>
        <p:txBody>
          <a:bodyPr/>
          <a:lstStyle/>
          <a:p>
            <a:fld id="{5AD1F908-D868-4475-8CE8-20C0E3AFC4EB}" type="datetimeFigureOut">
              <a:rPr lang="en-GB" smtClean="0"/>
              <a:t>06/05/2024</a:t>
            </a:fld>
            <a:endParaRPr lang="en-GB"/>
          </a:p>
        </p:txBody>
      </p:sp>
      <p:sp>
        <p:nvSpPr>
          <p:cNvPr id="3" name="Footer Placeholder 2">
            <a:extLst>
              <a:ext uri="{FF2B5EF4-FFF2-40B4-BE49-F238E27FC236}">
                <a16:creationId xmlns:a16="http://schemas.microsoft.com/office/drawing/2014/main" id="{11342302-81D9-7B6F-453E-1A2AF4F7AE0D}"/>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8BCAF6DC-51CC-2209-5D75-9ED5528ABC66}"/>
              </a:ext>
            </a:extLst>
          </p:cNvPr>
          <p:cNvSpPr>
            <a:spLocks noGrp="1"/>
          </p:cNvSpPr>
          <p:nvPr>
            <p:ph type="sldNum" sz="quarter" idx="12"/>
          </p:nvPr>
        </p:nvSpPr>
        <p:spPr/>
        <p:txBody>
          <a:bodyPr/>
          <a:lstStyle/>
          <a:p>
            <a:fld id="{ADE7B3CD-F936-4F76-BCB1-37F00939C6F2}" type="slidenum">
              <a:rPr lang="en-GB" smtClean="0"/>
              <a:t>‹#›</a:t>
            </a:fld>
            <a:endParaRPr lang="en-GB"/>
          </a:p>
        </p:txBody>
      </p:sp>
    </p:spTree>
    <p:extLst>
      <p:ext uri="{BB962C8B-B14F-4D97-AF65-F5344CB8AC3E}">
        <p14:creationId xmlns:p14="http://schemas.microsoft.com/office/powerpoint/2010/main" val="7372842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C0997-1713-2D56-97DA-FC6849C9BE0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0BC7CEB-7404-258E-5F6A-24AF9AB99C8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51F5628C-8C35-6A00-CF16-1BD181BE276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ED2CFBE-3CFE-14A7-AAF0-BFF8DC05DA14}"/>
              </a:ext>
            </a:extLst>
          </p:cNvPr>
          <p:cNvSpPr>
            <a:spLocks noGrp="1"/>
          </p:cNvSpPr>
          <p:nvPr>
            <p:ph type="dt" sz="half" idx="10"/>
          </p:nvPr>
        </p:nvSpPr>
        <p:spPr/>
        <p:txBody>
          <a:bodyPr/>
          <a:lstStyle/>
          <a:p>
            <a:fld id="{5AD1F908-D868-4475-8CE8-20C0E3AFC4EB}" type="datetimeFigureOut">
              <a:rPr lang="en-GB" smtClean="0"/>
              <a:t>06/05/2024</a:t>
            </a:fld>
            <a:endParaRPr lang="en-GB"/>
          </a:p>
        </p:txBody>
      </p:sp>
      <p:sp>
        <p:nvSpPr>
          <p:cNvPr id="6" name="Footer Placeholder 5">
            <a:extLst>
              <a:ext uri="{FF2B5EF4-FFF2-40B4-BE49-F238E27FC236}">
                <a16:creationId xmlns:a16="http://schemas.microsoft.com/office/drawing/2014/main" id="{E3A85E6E-6A9F-642B-BD04-39E88C9CC24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05668A6-6E5F-1FEF-3FBA-1910A558F90C}"/>
              </a:ext>
            </a:extLst>
          </p:cNvPr>
          <p:cNvSpPr>
            <a:spLocks noGrp="1"/>
          </p:cNvSpPr>
          <p:nvPr>
            <p:ph type="sldNum" sz="quarter" idx="12"/>
          </p:nvPr>
        </p:nvSpPr>
        <p:spPr/>
        <p:txBody>
          <a:bodyPr/>
          <a:lstStyle/>
          <a:p>
            <a:fld id="{ADE7B3CD-F936-4F76-BCB1-37F00939C6F2}" type="slidenum">
              <a:rPr lang="en-GB" smtClean="0"/>
              <a:t>‹#›</a:t>
            </a:fld>
            <a:endParaRPr lang="en-GB"/>
          </a:p>
        </p:txBody>
      </p:sp>
    </p:spTree>
    <p:extLst>
      <p:ext uri="{BB962C8B-B14F-4D97-AF65-F5344CB8AC3E}">
        <p14:creationId xmlns:p14="http://schemas.microsoft.com/office/powerpoint/2010/main" val="37286714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834D44-E65B-6DC6-A440-8C9D2963DBC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44B41E5C-617F-1F5A-A3B3-F630FB8693F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30259E45-B80C-F237-C28C-3C97B12162F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EC01015-823E-2F9F-36B5-A987BC394D23}"/>
              </a:ext>
            </a:extLst>
          </p:cNvPr>
          <p:cNvSpPr>
            <a:spLocks noGrp="1"/>
          </p:cNvSpPr>
          <p:nvPr>
            <p:ph type="dt" sz="half" idx="10"/>
          </p:nvPr>
        </p:nvSpPr>
        <p:spPr/>
        <p:txBody>
          <a:bodyPr/>
          <a:lstStyle/>
          <a:p>
            <a:fld id="{5AD1F908-D868-4475-8CE8-20C0E3AFC4EB}" type="datetimeFigureOut">
              <a:rPr lang="en-GB" smtClean="0"/>
              <a:t>06/05/2024</a:t>
            </a:fld>
            <a:endParaRPr lang="en-GB"/>
          </a:p>
        </p:txBody>
      </p:sp>
      <p:sp>
        <p:nvSpPr>
          <p:cNvPr id="6" name="Footer Placeholder 5">
            <a:extLst>
              <a:ext uri="{FF2B5EF4-FFF2-40B4-BE49-F238E27FC236}">
                <a16:creationId xmlns:a16="http://schemas.microsoft.com/office/drawing/2014/main" id="{F06EE822-D2B0-1DC1-7F9A-36E816494CF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AED4B7E-34CF-F327-1875-835AD7AD9517}"/>
              </a:ext>
            </a:extLst>
          </p:cNvPr>
          <p:cNvSpPr>
            <a:spLocks noGrp="1"/>
          </p:cNvSpPr>
          <p:nvPr>
            <p:ph type="sldNum" sz="quarter" idx="12"/>
          </p:nvPr>
        </p:nvSpPr>
        <p:spPr/>
        <p:txBody>
          <a:bodyPr/>
          <a:lstStyle/>
          <a:p>
            <a:fld id="{ADE7B3CD-F936-4F76-BCB1-37F00939C6F2}" type="slidenum">
              <a:rPr lang="en-GB" smtClean="0"/>
              <a:t>‹#›</a:t>
            </a:fld>
            <a:endParaRPr lang="en-GB"/>
          </a:p>
        </p:txBody>
      </p:sp>
    </p:spTree>
    <p:extLst>
      <p:ext uri="{BB962C8B-B14F-4D97-AF65-F5344CB8AC3E}">
        <p14:creationId xmlns:p14="http://schemas.microsoft.com/office/powerpoint/2010/main" val="28875334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3D78807-2F0E-44A7-DADD-10295B546A8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BE0FDDB-AD6F-0A81-7A77-4FB3855D50B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FD7246C-D49A-02A8-45FD-520866A9C85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AD1F908-D868-4475-8CE8-20C0E3AFC4EB}" type="datetimeFigureOut">
              <a:rPr lang="en-GB" smtClean="0"/>
              <a:t>06/05/2024</a:t>
            </a:fld>
            <a:endParaRPr lang="en-GB"/>
          </a:p>
        </p:txBody>
      </p:sp>
      <p:sp>
        <p:nvSpPr>
          <p:cNvPr id="5" name="Footer Placeholder 4">
            <a:extLst>
              <a:ext uri="{FF2B5EF4-FFF2-40B4-BE49-F238E27FC236}">
                <a16:creationId xmlns:a16="http://schemas.microsoft.com/office/drawing/2014/main" id="{1175D85D-17D2-D7D4-E8D1-6C3CC99F8EB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1AB3B53B-1217-D1F0-0399-E74C8388FE4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DE7B3CD-F936-4F76-BCB1-37F00939C6F2}" type="slidenum">
              <a:rPr lang="en-GB" smtClean="0"/>
              <a:t>‹#›</a:t>
            </a:fld>
            <a:endParaRPr lang="en-GB"/>
          </a:p>
        </p:txBody>
      </p:sp>
    </p:spTree>
    <p:extLst>
      <p:ext uri="{BB962C8B-B14F-4D97-AF65-F5344CB8AC3E}">
        <p14:creationId xmlns:p14="http://schemas.microsoft.com/office/powerpoint/2010/main" val="18862344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78F2FB-4CA2-EC85-5A3B-31A70CE60A86}"/>
            </a:ext>
          </a:extLst>
        </p:cNvPr>
        <p:cNvGrpSpPr/>
        <p:nvPr/>
      </p:nvGrpSpPr>
      <p:grpSpPr>
        <a:xfrm>
          <a:off x="0" y="0"/>
          <a:ext cx="0" cy="0"/>
          <a:chOff x="0" y="0"/>
          <a:chExt cx="0" cy="0"/>
        </a:xfrm>
      </p:grpSpPr>
      <p:pic>
        <p:nvPicPr>
          <p:cNvPr id="7" name="Picture 6" descr="A person standing on a mountain top&#10;&#10;Description automatically generated">
            <a:extLst>
              <a:ext uri="{FF2B5EF4-FFF2-40B4-BE49-F238E27FC236}">
                <a16:creationId xmlns:a16="http://schemas.microsoft.com/office/drawing/2014/main" id="{F9077CCA-1A83-2FE5-FF8A-1AC863823655}"/>
              </a:ext>
            </a:extLst>
          </p:cNvPr>
          <p:cNvPicPr>
            <a:picLocks noChangeAspect="1"/>
          </p:cNvPicPr>
          <p:nvPr/>
        </p:nvPicPr>
        <p:blipFill>
          <a:blip r:embed="rId2">
            <a:alphaModFix amt="20000"/>
            <a:extLst>
              <a:ext uri="{28A0092B-C50C-407E-A947-70E740481C1C}">
                <a14:useLocalDpi xmlns:a14="http://schemas.microsoft.com/office/drawing/2010/main" val="0"/>
              </a:ext>
            </a:extLst>
          </a:blip>
          <a:stretch>
            <a:fillRect/>
          </a:stretch>
        </p:blipFill>
        <p:spPr>
          <a:xfrm>
            <a:off x="0" y="0"/>
            <a:ext cx="12721381" cy="6858000"/>
          </a:xfrm>
          <a:prstGeom prst="rect">
            <a:avLst/>
          </a:prstGeom>
        </p:spPr>
      </p:pic>
      <p:sp>
        <p:nvSpPr>
          <p:cNvPr id="9" name="TextBox 8">
            <a:extLst>
              <a:ext uri="{FF2B5EF4-FFF2-40B4-BE49-F238E27FC236}">
                <a16:creationId xmlns:a16="http://schemas.microsoft.com/office/drawing/2014/main" id="{025387A0-AB57-3417-8AF7-1CB48232D96D}"/>
              </a:ext>
            </a:extLst>
          </p:cNvPr>
          <p:cNvSpPr txBox="1"/>
          <p:nvPr/>
        </p:nvSpPr>
        <p:spPr>
          <a:xfrm>
            <a:off x="4691270" y="526774"/>
            <a:ext cx="7225747" cy="1077218"/>
          </a:xfrm>
          <a:prstGeom prst="rect">
            <a:avLst/>
          </a:prstGeom>
          <a:noFill/>
        </p:spPr>
        <p:txBody>
          <a:bodyPr wrap="square" rtlCol="0">
            <a:spAutoFit/>
          </a:bodyPr>
          <a:lstStyle/>
          <a:p>
            <a:pPr algn="r"/>
            <a:r>
              <a:rPr lang="en-GB" sz="3600" b="1" dirty="0">
                <a:ln w="3175">
                  <a:solidFill>
                    <a:schemeClr val="tx1"/>
                  </a:solidFill>
                </a:ln>
                <a:solidFill>
                  <a:srgbClr val="002060"/>
                </a:solidFill>
                <a:latin typeface="Tahoma" panose="020B0604030504040204" pitchFamily="34" charset="0"/>
                <a:ea typeface="Tahoma" panose="020B0604030504040204" pitchFamily="34" charset="0"/>
                <a:cs typeface="Tahoma" panose="020B0604030504040204" pitchFamily="34" charset="0"/>
              </a:rPr>
              <a:t>Loneliness at the top</a:t>
            </a:r>
          </a:p>
          <a:p>
            <a:pPr algn="r"/>
            <a:r>
              <a:rPr lang="en-GB" sz="2800" b="1" dirty="0">
                <a:ln w="3175">
                  <a:solidFill>
                    <a:schemeClr val="tx1"/>
                  </a:solidFill>
                </a:ln>
                <a:solidFill>
                  <a:srgbClr val="002060"/>
                </a:solidFill>
                <a:latin typeface="Tahoma" panose="020B0604030504040204" pitchFamily="34" charset="0"/>
                <a:ea typeface="Tahoma" panose="020B0604030504040204" pitchFamily="34" charset="0"/>
                <a:cs typeface="Tahoma" panose="020B0604030504040204" pitchFamily="34" charset="0"/>
              </a:rPr>
              <a:t>Ecclesiastes 4:4-16</a:t>
            </a:r>
          </a:p>
        </p:txBody>
      </p:sp>
      <p:sp>
        <p:nvSpPr>
          <p:cNvPr id="2" name="TextBox 1">
            <a:extLst>
              <a:ext uri="{FF2B5EF4-FFF2-40B4-BE49-F238E27FC236}">
                <a16:creationId xmlns:a16="http://schemas.microsoft.com/office/drawing/2014/main" id="{90E56A0A-E627-F340-D874-BD9DC8B9FA23}"/>
              </a:ext>
            </a:extLst>
          </p:cNvPr>
          <p:cNvSpPr txBox="1"/>
          <p:nvPr/>
        </p:nvSpPr>
        <p:spPr>
          <a:xfrm>
            <a:off x="274983" y="1603992"/>
            <a:ext cx="11511549" cy="2246769"/>
          </a:xfrm>
          <a:prstGeom prst="rect">
            <a:avLst/>
          </a:prstGeom>
          <a:noFill/>
        </p:spPr>
        <p:txBody>
          <a:bodyPr wrap="square" rtlCol="0">
            <a:spAutoFit/>
          </a:bodyPr>
          <a:lstStyle/>
          <a:p>
            <a:r>
              <a:rPr lang="en-GB" sz="2800" b="1" dirty="0">
                <a:ln w="3175">
                  <a:solidFill>
                    <a:schemeClr val="tx1"/>
                  </a:solidFill>
                </a:ln>
                <a:solidFill>
                  <a:srgbClr val="C00000"/>
                </a:solidFill>
                <a:latin typeface="Bookman Old Style" panose="02050604050505020204" pitchFamily="18" charset="0"/>
              </a:rPr>
              <a:t>Ecclesiastes = Qoheleth = Preacher/Teacher/Philosopher</a:t>
            </a:r>
          </a:p>
          <a:p>
            <a:r>
              <a:rPr lang="en-GB" sz="2800" b="1" dirty="0">
                <a:ln w="3175">
                  <a:solidFill>
                    <a:schemeClr val="tx1"/>
                  </a:solidFill>
                </a:ln>
                <a:solidFill>
                  <a:schemeClr val="tx2">
                    <a:lumMod val="75000"/>
                    <a:lumOff val="25000"/>
                  </a:schemeClr>
                </a:solidFill>
                <a:latin typeface="Bookman Old Style" panose="02050604050505020204" pitchFamily="18" charset="0"/>
              </a:rPr>
              <a:t>1:1-11 Life under the sun = meaningless</a:t>
            </a:r>
          </a:p>
          <a:p>
            <a:r>
              <a:rPr lang="en-GB" sz="2800" b="1" dirty="0">
                <a:ln w="3175">
                  <a:solidFill>
                    <a:schemeClr val="tx1"/>
                  </a:solidFill>
                </a:ln>
                <a:solidFill>
                  <a:schemeClr val="tx2">
                    <a:lumMod val="75000"/>
                    <a:lumOff val="25000"/>
                  </a:schemeClr>
                </a:solidFill>
                <a:latin typeface="Bookman Old Style" panose="02050604050505020204" pitchFamily="18" charset="0"/>
              </a:rPr>
              <a:t>1:12-2:26 “Trivial pursuits”</a:t>
            </a:r>
          </a:p>
          <a:p>
            <a:r>
              <a:rPr lang="en-GB" sz="2800" b="1" dirty="0">
                <a:ln w="3175">
                  <a:solidFill>
                    <a:schemeClr val="tx1"/>
                  </a:solidFill>
                </a:ln>
                <a:solidFill>
                  <a:schemeClr val="tx2">
                    <a:lumMod val="75000"/>
                    <a:lumOff val="25000"/>
                  </a:schemeClr>
                </a:solidFill>
                <a:latin typeface="Bookman Old Style" panose="02050604050505020204" pitchFamily="18" charset="0"/>
              </a:rPr>
              <a:t>3:1-15 The seasons of life</a:t>
            </a:r>
          </a:p>
          <a:p>
            <a:r>
              <a:rPr lang="en-GB" sz="2800" b="1" dirty="0">
                <a:ln w="3175">
                  <a:solidFill>
                    <a:schemeClr val="tx1"/>
                  </a:solidFill>
                </a:ln>
                <a:solidFill>
                  <a:schemeClr val="tx2">
                    <a:lumMod val="75000"/>
                    <a:lumOff val="25000"/>
                  </a:schemeClr>
                </a:solidFill>
                <a:latin typeface="Bookman Old Style" panose="02050604050505020204" pitchFamily="18" charset="0"/>
              </a:rPr>
              <a:t>3:16-4:3 Injustice everywhere  </a:t>
            </a:r>
          </a:p>
        </p:txBody>
      </p:sp>
    </p:spTree>
    <p:extLst>
      <p:ext uri="{BB962C8B-B14F-4D97-AF65-F5344CB8AC3E}">
        <p14:creationId xmlns:p14="http://schemas.microsoft.com/office/powerpoint/2010/main" val="2353808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0403C6-ADE2-2ADE-57ED-F44A2152FBD5}"/>
            </a:ext>
          </a:extLst>
        </p:cNvPr>
        <p:cNvGrpSpPr/>
        <p:nvPr/>
      </p:nvGrpSpPr>
      <p:grpSpPr>
        <a:xfrm>
          <a:off x="0" y="0"/>
          <a:ext cx="0" cy="0"/>
          <a:chOff x="0" y="0"/>
          <a:chExt cx="0" cy="0"/>
        </a:xfrm>
      </p:grpSpPr>
      <p:pic>
        <p:nvPicPr>
          <p:cNvPr id="7" name="Picture 6" descr="A person standing on a mountain top&#10;&#10;Description automatically generated">
            <a:extLst>
              <a:ext uri="{FF2B5EF4-FFF2-40B4-BE49-F238E27FC236}">
                <a16:creationId xmlns:a16="http://schemas.microsoft.com/office/drawing/2014/main" id="{A5862C58-D256-297C-12BF-A647E75B2D5B}"/>
              </a:ext>
            </a:extLst>
          </p:cNvPr>
          <p:cNvPicPr>
            <a:picLocks noChangeAspect="1"/>
          </p:cNvPicPr>
          <p:nvPr/>
        </p:nvPicPr>
        <p:blipFill>
          <a:blip r:embed="rId2">
            <a:alphaModFix amt="20000"/>
            <a:extLst>
              <a:ext uri="{28A0092B-C50C-407E-A947-70E740481C1C}">
                <a14:useLocalDpi xmlns:a14="http://schemas.microsoft.com/office/drawing/2010/main" val="0"/>
              </a:ext>
            </a:extLst>
          </a:blip>
          <a:stretch>
            <a:fillRect/>
          </a:stretch>
        </p:blipFill>
        <p:spPr>
          <a:xfrm>
            <a:off x="0" y="0"/>
            <a:ext cx="12625311" cy="6858000"/>
          </a:xfrm>
          <a:prstGeom prst="rect">
            <a:avLst/>
          </a:prstGeom>
        </p:spPr>
      </p:pic>
      <p:sp>
        <p:nvSpPr>
          <p:cNvPr id="9" name="TextBox 8">
            <a:extLst>
              <a:ext uri="{FF2B5EF4-FFF2-40B4-BE49-F238E27FC236}">
                <a16:creationId xmlns:a16="http://schemas.microsoft.com/office/drawing/2014/main" id="{19E94AFA-8409-B678-4031-81EC5A207556}"/>
              </a:ext>
            </a:extLst>
          </p:cNvPr>
          <p:cNvSpPr txBox="1"/>
          <p:nvPr/>
        </p:nvSpPr>
        <p:spPr>
          <a:xfrm>
            <a:off x="4691270" y="526774"/>
            <a:ext cx="7225747" cy="1077218"/>
          </a:xfrm>
          <a:prstGeom prst="rect">
            <a:avLst/>
          </a:prstGeom>
          <a:noFill/>
        </p:spPr>
        <p:txBody>
          <a:bodyPr wrap="square" rtlCol="0">
            <a:spAutoFit/>
          </a:bodyPr>
          <a:lstStyle/>
          <a:p>
            <a:pPr algn="r"/>
            <a:r>
              <a:rPr lang="en-GB" sz="3600" b="1" dirty="0">
                <a:ln w="6350">
                  <a:solidFill>
                    <a:srgbClr val="0070C0"/>
                  </a:solidFill>
                </a:ln>
                <a:solidFill>
                  <a:srgbClr val="002060"/>
                </a:solidFill>
                <a:latin typeface="Tahoma" panose="020B0604030504040204" pitchFamily="34" charset="0"/>
                <a:ea typeface="Tahoma" panose="020B0604030504040204" pitchFamily="34" charset="0"/>
                <a:cs typeface="Tahoma" panose="020B0604030504040204" pitchFamily="34" charset="0"/>
              </a:rPr>
              <a:t>Loneliness at the top</a:t>
            </a:r>
          </a:p>
          <a:p>
            <a:pPr algn="r"/>
            <a:r>
              <a:rPr lang="en-GB" sz="2800" b="1" dirty="0">
                <a:ln w="6350">
                  <a:solidFill>
                    <a:srgbClr val="0070C0"/>
                  </a:solidFill>
                </a:ln>
                <a:solidFill>
                  <a:srgbClr val="002060"/>
                </a:solidFill>
                <a:latin typeface="Tahoma" panose="020B0604030504040204" pitchFamily="34" charset="0"/>
                <a:ea typeface="Tahoma" panose="020B0604030504040204" pitchFamily="34" charset="0"/>
                <a:cs typeface="Tahoma" panose="020B0604030504040204" pitchFamily="34" charset="0"/>
              </a:rPr>
              <a:t>Ecclesiastes 4:4-16</a:t>
            </a:r>
          </a:p>
        </p:txBody>
      </p:sp>
      <p:sp>
        <p:nvSpPr>
          <p:cNvPr id="2" name="TextBox 1">
            <a:extLst>
              <a:ext uri="{FF2B5EF4-FFF2-40B4-BE49-F238E27FC236}">
                <a16:creationId xmlns:a16="http://schemas.microsoft.com/office/drawing/2014/main" id="{20AFC574-EB20-D64D-1FAA-D375D75877B3}"/>
              </a:ext>
            </a:extLst>
          </p:cNvPr>
          <p:cNvSpPr txBox="1"/>
          <p:nvPr/>
        </p:nvSpPr>
        <p:spPr>
          <a:xfrm>
            <a:off x="353886" y="1603992"/>
            <a:ext cx="10141835" cy="584775"/>
          </a:xfrm>
          <a:prstGeom prst="rect">
            <a:avLst/>
          </a:prstGeom>
          <a:noFill/>
        </p:spPr>
        <p:txBody>
          <a:bodyPr wrap="square" rtlCol="0">
            <a:spAutoFit/>
          </a:bodyPr>
          <a:lstStyle/>
          <a:p>
            <a:pPr marL="514350" indent="-514350">
              <a:buAutoNum type="arabicPeriod"/>
            </a:pPr>
            <a:r>
              <a:rPr lang="en-GB" sz="3200" b="1" kern="1400" dirty="0">
                <a:ln w="6350">
                  <a:solidFill>
                    <a:srgbClr val="002060"/>
                  </a:solidFill>
                </a:ln>
                <a:solidFill>
                  <a:srgbClr val="002060"/>
                </a:solidFill>
                <a:effectLst/>
                <a:latin typeface="Comic Sans MS" panose="030F0702030302020204" pitchFamily="66" charset="0"/>
              </a:rPr>
              <a:t>Choose contentment over achievement (4:4-6).</a:t>
            </a:r>
          </a:p>
        </p:txBody>
      </p:sp>
      <p:sp>
        <p:nvSpPr>
          <p:cNvPr id="3" name="TextBox 2">
            <a:extLst>
              <a:ext uri="{FF2B5EF4-FFF2-40B4-BE49-F238E27FC236}">
                <a16:creationId xmlns:a16="http://schemas.microsoft.com/office/drawing/2014/main" id="{3F6FB5E6-D557-8C67-A1E1-321B10AF9005}"/>
              </a:ext>
            </a:extLst>
          </p:cNvPr>
          <p:cNvSpPr txBox="1"/>
          <p:nvPr/>
        </p:nvSpPr>
        <p:spPr>
          <a:xfrm>
            <a:off x="1043610" y="2186609"/>
            <a:ext cx="10873408" cy="2123658"/>
          </a:xfrm>
          <a:prstGeom prst="rect">
            <a:avLst/>
          </a:prstGeom>
          <a:noFill/>
        </p:spPr>
        <p:txBody>
          <a:bodyPr wrap="square" rtlCol="0">
            <a:spAutoFit/>
          </a:bodyPr>
          <a:lstStyle/>
          <a:p>
            <a:pPr marL="357188" indent="-357188">
              <a:buFont typeface="Arial" panose="020B0604020202020204" pitchFamily="34" charset="0"/>
              <a:buChar char="•"/>
            </a:pPr>
            <a:r>
              <a:rPr lang="en-GB" sz="3200" b="1" dirty="0">
                <a:ln>
                  <a:solidFill>
                    <a:schemeClr val="tx1"/>
                  </a:solidFill>
                </a:ln>
                <a:solidFill>
                  <a:srgbClr val="C00000"/>
                </a:solidFill>
                <a:latin typeface="Comic Sans MS" panose="030F0702030302020204" pitchFamily="66" charset="0"/>
              </a:rPr>
              <a:t>The right balance</a:t>
            </a:r>
          </a:p>
          <a:p>
            <a:pPr marL="914400" lvl="1" indent="-457200">
              <a:buFont typeface="Wingdings" panose="05000000000000000000" pitchFamily="2" charset="2"/>
              <a:buChar char="Ø"/>
            </a:pPr>
            <a:r>
              <a:rPr lang="en-GB" sz="2400" b="1" dirty="0">
                <a:ln w="6350">
                  <a:solidFill>
                    <a:schemeClr val="tx1"/>
                  </a:solidFill>
                </a:ln>
                <a:solidFill>
                  <a:schemeClr val="accent4">
                    <a:lumMod val="75000"/>
                  </a:schemeClr>
                </a:solidFill>
                <a:latin typeface="Comic Sans MS" panose="030F0702030302020204" pitchFamily="66" charset="0"/>
              </a:rPr>
              <a:t>Social media</a:t>
            </a:r>
          </a:p>
          <a:p>
            <a:pPr marL="914400" lvl="1" indent="-457200">
              <a:buFont typeface="Wingdings" panose="05000000000000000000" pitchFamily="2" charset="2"/>
              <a:buChar char="Ø"/>
            </a:pPr>
            <a:r>
              <a:rPr lang="en-GB" sz="2400" b="1" dirty="0">
                <a:ln w="6350">
                  <a:solidFill>
                    <a:schemeClr val="tx1"/>
                  </a:solidFill>
                </a:ln>
                <a:solidFill>
                  <a:schemeClr val="accent4">
                    <a:lumMod val="75000"/>
                  </a:schemeClr>
                </a:solidFill>
                <a:latin typeface="Comic Sans MS" panose="030F0702030302020204" pitchFamily="66" charset="0"/>
              </a:rPr>
              <a:t>Peer pressure</a:t>
            </a:r>
          </a:p>
          <a:p>
            <a:pPr marL="914400" lvl="1" indent="-457200">
              <a:buFont typeface="Wingdings" panose="05000000000000000000" pitchFamily="2" charset="2"/>
              <a:buChar char="Ø"/>
            </a:pPr>
            <a:r>
              <a:rPr lang="en-GB" sz="2400" b="1" dirty="0">
                <a:ln w="6350">
                  <a:solidFill>
                    <a:schemeClr val="tx1"/>
                  </a:solidFill>
                </a:ln>
                <a:solidFill>
                  <a:schemeClr val="accent4">
                    <a:lumMod val="75000"/>
                  </a:schemeClr>
                </a:solidFill>
                <a:latin typeface="Comic Sans MS" panose="030F0702030302020204" pitchFamily="66" charset="0"/>
              </a:rPr>
              <a:t>Opting out?</a:t>
            </a:r>
          </a:p>
          <a:p>
            <a:pPr marL="914400" lvl="1" indent="-457200">
              <a:buFont typeface="Wingdings" panose="05000000000000000000" pitchFamily="2" charset="2"/>
              <a:buChar char="Ø"/>
            </a:pPr>
            <a:r>
              <a:rPr lang="en-GB" sz="2800" b="1" dirty="0">
                <a:ln w="6350">
                  <a:solidFill>
                    <a:schemeClr val="tx1"/>
                  </a:solidFill>
                </a:ln>
                <a:solidFill>
                  <a:schemeClr val="accent4">
                    <a:lumMod val="75000"/>
                  </a:schemeClr>
                </a:solidFill>
                <a:latin typeface="Comic Sans MS" panose="030F0702030302020204" pitchFamily="66" charset="0"/>
              </a:rPr>
              <a:t>See v.5 </a:t>
            </a:r>
            <a:r>
              <a:rPr lang="en-GB" sz="2600" b="1" i="1" dirty="0">
                <a:ln w="6350">
                  <a:solidFill>
                    <a:schemeClr val="tx1"/>
                  </a:solidFill>
                </a:ln>
                <a:solidFill>
                  <a:srgbClr val="FF0000"/>
                </a:solidFill>
                <a:latin typeface="Bookman Old Style" panose="02050604050505020204" pitchFamily="18" charset="0"/>
              </a:rPr>
              <a:t>“Fools fold their hands and ruin themselves”</a:t>
            </a:r>
            <a:r>
              <a:rPr lang="en-GB" sz="2600" b="1" dirty="0">
                <a:ln w="6350">
                  <a:solidFill>
                    <a:schemeClr val="tx1"/>
                  </a:solidFill>
                </a:ln>
                <a:solidFill>
                  <a:srgbClr val="FF0000"/>
                </a:solidFill>
                <a:latin typeface="Bookman Old Style" panose="02050604050505020204" pitchFamily="18" charset="0"/>
              </a:rPr>
              <a:t> </a:t>
            </a:r>
          </a:p>
        </p:txBody>
      </p:sp>
    </p:spTree>
    <p:extLst>
      <p:ext uri="{BB962C8B-B14F-4D97-AF65-F5344CB8AC3E}">
        <p14:creationId xmlns:p14="http://schemas.microsoft.com/office/powerpoint/2010/main" val="32608793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wipe(left)">
                                      <p:cBhvr>
                                        <p:cTn id="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C416AF-910E-DACC-9C56-1CA9BFE75068}"/>
            </a:ext>
          </a:extLst>
        </p:cNvPr>
        <p:cNvGrpSpPr/>
        <p:nvPr/>
      </p:nvGrpSpPr>
      <p:grpSpPr>
        <a:xfrm>
          <a:off x="0" y="0"/>
          <a:ext cx="0" cy="0"/>
          <a:chOff x="0" y="0"/>
          <a:chExt cx="0" cy="0"/>
        </a:xfrm>
      </p:grpSpPr>
      <p:pic>
        <p:nvPicPr>
          <p:cNvPr id="7" name="Picture 6" descr="A person standing on a mountain top&#10;&#10;Description automatically generated">
            <a:extLst>
              <a:ext uri="{FF2B5EF4-FFF2-40B4-BE49-F238E27FC236}">
                <a16:creationId xmlns:a16="http://schemas.microsoft.com/office/drawing/2014/main" id="{C38F14CF-7BF7-A838-D665-FD2575A15A65}"/>
              </a:ext>
            </a:extLst>
          </p:cNvPr>
          <p:cNvPicPr>
            <a:picLocks noChangeAspect="1"/>
          </p:cNvPicPr>
          <p:nvPr/>
        </p:nvPicPr>
        <p:blipFill>
          <a:blip r:embed="rId2">
            <a:alphaModFix amt="20000"/>
            <a:extLst>
              <a:ext uri="{28A0092B-C50C-407E-A947-70E740481C1C}">
                <a14:useLocalDpi xmlns:a14="http://schemas.microsoft.com/office/drawing/2010/main" val="0"/>
              </a:ext>
            </a:extLst>
          </a:blip>
          <a:stretch>
            <a:fillRect/>
          </a:stretch>
        </p:blipFill>
        <p:spPr>
          <a:xfrm>
            <a:off x="0" y="0"/>
            <a:ext cx="12625311" cy="6858000"/>
          </a:xfrm>
          <a:prstGeom prst="rect">
            <a:avLst/>
          </a:prstGeom>
        </p:spPr>
      </p:pic>
      <p:sp>
        <p:nvSpPr>
          <p:cNvPr id="9" name="TextBox 8">
            <a:extLst>
              <a:ext uri="{FF2B5EF4-FFF2-40B4-BE49-F238E27FC236}">
                <a16:creationId xmlns:a16="http://schemas.microsoft.com/office/drawing/2014/main" id="{FB3A5909-4AB3-765B-7949-870F47FEE608}"/>
              </a:ext>
            </a:extLst>
          </p:cNvPr>
          <p:cNvSpPr txBox="1"/>
          <p:nvPr/>
        </p:nvSpPr>
        <p:spPr>
          <a:xfrm>
            <a:off x="4691270" y="526774"/>
            <a:ext cx="7225747" cy="1077218"/>
          </a:xfrm>
          <a:prstGeom prst="rect">
            <a:avLst/>
          </a:prstGeom>
          <a:noFill/>
        </p:spPr>
        <p:txBody>
          <a:bodyPr wrap="square" rtlCol="0">
            <a:spAutoFit/>
          </a:bodyPr>
          <a:lstStyle/>
          <a:p>
            <a:pPr algn="r"/>
            <a:r>
              <a:rPr lang="en-GB" sz="3600" b="1" dirty="0">
                <a:ln w="6350">
                  <a:solidFill>
                    <a:srgbClr val="0070C0"/>
                  </a:solidFill>
                </a:ln>
                <a:solidFill>
                  <a:srgbClr val="002060"/>
                </a:solidFill>
                <a:latin typeface="Tahoma" panose="020B0604030504040204" pitchFamily="34" charset="0"/>
                <a:ea typeface="Tahoma" panose="020B0604030504040204" pitchFamily="34" charset="0"/>
                <a:cs typeface="Tahoma" panose="020B0604030504040204" pitchFamily="34" charset="0"/>
              </a:rPr>
              <a:t>Loneliness at the top</a:t>
            </a:r>
          </a:p>
          <a:p>
            <a:pPr algn="r"/>
            <a:r>
              <a:rPr lang="en-GB" sz="2800" b="1" dirty="0">
                <a:ln w="6350">
                  <a:solidFill>
                    <a:srgbClr val="0070C0"/>
                  </a:solidFill>
                </a:ln>
                <a:solidFill>
                  <a:srgbClr val="002060"/>
                </a:solidFill>
                <a:latin typeface="Tahoma" panose="020B0604030504040204" pitchFamily="34" charset="0"/>
                <a:ea typeface="Tahoma" panose="020B0604030504040204" pitchFamily="34" charset="0"/>
                <a:cs typeface="Tahoma" panose="020B0604030504040204" pitchFamily="34" charset="0"/>
              </a:rPr>
              <a:t>Ecclesiastes 4:4-16</a:t>
            </a:r>
          </a:p>
        </p:txBody>
      </p:sp>
      <p:sp>
        <p:nvSpPr>
          <p:cNvPr id="2" name="TextBox 1">
            <a:extLst>
              <a:ext uri="{FF2B5EF4-FFF2-40B4-BE49-F238E27FC236}">
                <a16:creationId xmlns:a16="http://schemas.microsoft.com/office/drawing/2014/main" id="{D70944E9-FF54-841F-6EDB-47640CEE70F5}"/>
              </a:ext>
            </a:extLst>
          </p:cNvPr>
          <p:cNvSpPr txBox="1"/>
          <p:nvPr/>
        </p:nvSpPr>
        <p:spPr>
          <a:xfrm>
            <a:off x="353886" y="1603992"/>
            <a:ext cx="10141835" cy="584775"/>
          </a:xfrm>
          <a:prstGeom prst="rect">
            <a:avLst/>
          </a:prstGeom>
          <a:noFill/>
        </p:spPr>
        <p:txBody>
          <a:bodyPr wrap="square" rtlCol="0">
            <a:spAutoFit/>
          </a:bodyPr>
          <a:lstStyle/>
          <a:p>
            <a:pPr marL="514350" indent="-514350">
              <a:buAutoNum type="arabicPeriod"/>
            </a:pPr>
            <a:r>
              <a:rPr lang="en-GB" sz="3200" b="1" kern="1400" dirty="0">
                <a:ln w="6350">
                  <a:solidFill>
                    <a:srgbClr val="002060"/>
                  </a:solidFill>
                </a:ln>
                <a:solidFill>
                  <a:srgbClr val="002060"/>
                </a:solidFill>
                <a:effectLst/>
                <a:latin typeface="Comic Sans MS" panose="030F0702030302020204" pitchFamily="66" charset="0"/>
              </a:rPr>
              <a:t>Choose contentment over achievement (4:4-6).</a:t>
            </a:r>
          </a:p>
        </p:txBody>
      </p:sp>
      <p:sp>
        <p:nvSpPr>
          <p:cNvPr id="3" name="TextBox 2">
            <a:extLst>
              <a:ext uri="{FF2B5EF4-FFF2-40B4-BE49-F238E27FC236}">
                <a16:creationId xmlns:a16="http://schemas.microsoft.com/office/drawing/2014/main" id="{988F37C5-3237-157C-671B-CA9D5861798E}"/>
              </a:ext>
            </a:extLst>
          </p:cNvPr>
          <p:cNvSpPr txBox="1"/>
          <p:nvPr/>
        </p:nvSpPr>
        <p:spPr>
          <a:xfrm>
            <a:off x="1043610" y="2186609"/>
            <a:ext cx="10873408" cy="2554545"/>
          </a:xfrm>
          <a:prstGeom prst="rect">
            <a:avLst/>
          </a:prstGeom>
          <a:noFill/>
        </p:spPr>
        <p:txBody>
          <a:bodyPr wrap="square" rtlCol="0">
            <a:spAutoFit/>
          </a:bodyPr>
          <a:lstStyle/>
          <a:p>
            <a:pPr marL="357188" indent="-357188">
              <a:buFont typeface="Arial" panose="020B0604020202020204" pitchFamily="34" charset="0"/>
              <a:buChar char="•"/>
            </a:pPr>
            <a:r>
              <a:rPr lang="en-GB" sz="3200" b="1" dirty="0">
                <a:ln>
                  <a:solidFill>
                    <a:schemeClr val="tx1"/>
                  </a:solidFill>
                </a:ln>
                <a:solidFill>
                  <a:srgbClr val="C00000"/>
                </a:solidFill>
                <a:latin typeface="Comic Sans MS" panose="030F0702030302020204" pitchFamily="66" charset="0"/>
              </a:rPr>
              <a:t>The right balance</a:t>
            </a:r>
          </a:p>
          <a:p>
            <a:pPr marL="914400" lvl="1" indent="-457200">
              <a:buFont typeface="Wingdings" panose="05000000000000000000" pitchFamily="2" charset="2"/>
              <a:buChar char="Ø"/>
            </a:pPr>
            <a:r>
              <a:rPr lang="en-GB" sz="2400" b="1" dirty="0">
                <a:ln w="6350">
                  <a:solidFill>
                    <a:schemeClr val="tx1"/>
                  </a:solidFill>
                </a:ln>
                <a:solidFill>
                  <a:schemeClr val="accent4">
                    <a:lumMod val="75000"/>
                  </a:schemeClr>
                </a:solidFill>
                <a:latin typeface="Comic Sans MS" panose="030F0702030302020204" pitchFamily="66" charset="0"/>
              </a:rPr>
              <a:t>Social media</a:t>
            </a:r>
          </a:p>
          <a:p>
            <a:pPr marL="914400" lvl="1" indent="-457200">
              <a:buFont typeface="Wingdings" panose="05000000000000000000" pitchFamily="2" charset="2"/>
              <a:buChar char="Ø"/>
            </a:pPr>
            <a:r>
              <a:rPr lang="en-GB" sz="2400" b="1" dirty="0">
                <a:ln w="6350">
                  <a:solidFill>
                    <a:schemeClr val="tx1"/>
                  </a:solidFill>
                </a:ln>
                <a:solidFill>
                  <a:schemeClr val="accent4">
                    <a:lumMod val="75000"/>
                  </a:schemeClr>
                </a:solidFill>
                <a:latin typeface="Comic Sans MS" panose="030F0702030302020204" pitchFamily="66" charset="0"/>
              </a:rPr>
              <a:t>Peer pressure</a:t>
            </a:r>
          </a:p>
          <a:p>
            <a:pPr marL="914400" lvl="1" indent="-457200">
              <a:buFont typeface="Wingdings" panose="05000000000000000000" pitchFamily="2" charset="2"/>
              <a:buChar char="Ø"/>
            </a:pPr>
            <a:r>
              <a:rPr lang="en-GB" sz="2400" b="1" dirty="0">
                <a:ln w="6350">
                  <a:solidFill>
                    <a:schemeClr val="tx1"/>
                  </a:solidFill>
                </a:ln>
                <a:solidFill>
                  <a:schemeClr val="accent4">
                    <a:lumMod val="75000"/>
                  </a:schemeClr>
                </a:solidFill>
                <a:latin typeface="Comic Sans MS" panose="030F0702030302020204" pitchFamily="66" charset="0"/>
              </a:rPr>
              <a:t>Opting out?</a:t>
            </a:r>
          </a:p>
          <a:p>
            <a:pPr marL="914400" lvl="1" indent="-457200">
              <a:buFont typeface="Wingdings" panose="05000000000000000000" pitchFamily="2" charset="2"/>
              <a:buChar char="Ø"/>
            </a:pPr>
            <a:r>
              <a:rPr lang="en-GB" sz="2400" b="1" dirty="0">
                <a:ln w="6350">
                  <a:solidFill>
                    <a:schemeClr val="tx1"/>
                  </a:solidFill>
                </a:ln>
                <a:solidFill>
                  <a:schemeClr val="accent4">
                    <a:lumMod val="75000"/>
                  </a:schemeClr>
                </a:solidFill>
                <a:latin typeface="Comic Sans MS" panose="030F0702030302020204" pitchFamily="66" charset="0"/>
              </a:rPr>
              <a:t>See v.5 </a:t>
            </a:r>
            <a:r>
              <a:rPr lang="en-GB" sz="2400" b="1" i="1" dirty="0">
                <a:ln w="6350">
                  <a:solidFill>
                    <a:schemeClr val="tx1"/>
                  </a:solidFill>
                </a:ln>
                <a:solidFill>
                  <a:srgbClr val="FF0000"/>
                </a:solidFill>
                <a:latin typeface="Bookman Old Style" panose="02050604050505020204" pitchFamily="18" charset="0"/>
              </a:rPr>
              <a:t>“Fools fold their hands and ruin themselves”</a:t>
            </a:r>
          </a:p>
          <a:p>
            <a:pPr marL="914400" lvl="1" indent="-457200">
              <a:buFont typeface="Wingdings" panose="05000000000000000000" pitchFamily="2" charset="2"/>
              <a:buChar char="Ø"/>
            </a:pPr>
            <a:r>
              <a:rPr lang="en-GB" sz="2800" b="1" dirty="0">
                <a:ln w="6350">
                  <a:solidFill>
                    <a:schemeClr val="tx1"/>
                  </a:solidFill>
                </a:ln>
                <a:solidFill>
                  <a:schemeClr val="accent4">
                    <a:lumMod val="75000"/>
                  </a:schemeClr>
                </a:solidFill>
                <a:latin typeface="Comic Sans MS" panose="030F0702030302020204" pitchFamily="66" charset="0"/>
              </a:rPr>
              <a:t>Not</a:t>
            </a:r>
            <a:r>
              <a:rPr lang="en-GB" sz="2800" b="1" dirty="0">
                <a:ln w="6350">
                  <a:solidFill>
                    <a:schemeClr val="tx1"/>
                  </a:solidFill>
                </a:ln>
                <a:solidFill>
                  <a:schemeClr val="accent4">
                    <a:lumMod val="75000"/>
                  </a:schemeClr>
                </a:solidFill>
                <a:latin typeface="Bookman Old Style" panose="02050604050505020204" pitchFamily="18" charset="0"/>
              </a:rPr>
              <a:t> </a:t>
            </a:r>
            <a:r>
              <a:rPr lang="en-GB" sz="2800" b="1" dirty="0">
                <a:ln w="6350">
                  <a:solidFill>
                    <a:schemeClr val="tx1"/>
                  </a:solidFill>
                </a:ln>
                <a:solidFill>
                  <a:schemeClr val="accent4">
                    <a:lumMod val="75000"/>
                  </a:schemeClr>
                </a:solidFill>
                <a:latin typeface="Comic Sans MS" panose="030F0702030302020204" pitchFamily="66" charset="0"/>
              </a:rPr>
              <a:t>return to hippy movement </a:t>
            </a:r>
          </a:p>
        </p:txBody>
      </p:sp>
    </p:spTree>
    <p:extLst>
      <p:ext uri="{BB962C8B-B14F-4D97-AF65-F5344CB8AC3E}">
        <p14:creationId xmlns:p14="http://schemas.microsoft.com/office/powerpoint/2010/main" val="3257637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with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 calcmode="lin" valueType="num">
                                      <p:cBhvr>
                                        <p:cTn id="7"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8"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9"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96B9E0-A88A-F046-0220-8BB4DCF50449}"/>
            </a:ext>
          </a:extLst>
        </p:cNvPr>
        <p:cNvGrpSpPr/>
        <p:nvPr/>
      </p:nvGrpSpPr>
      <p:grpSpPr>
        <a:xfrm>
          <a:off x="0" y="0"/>
          <a:ext cx="0" cy="0"/>
          <a:chOff x="0" y="0"/>
          <a:chExt cx="0" cy="0"/>
        </a:xfrm>
      </p:grpSpPr>
      <p:pic>
        <p:nvPicPr>
          <p:cNvPr id="7" name="Picture 6" descr="A person standing on a mountain top&#10;&#10;Description automatically generated">
            <a:extLst>
              <a:ext uri="{FF2B5EF4-FFF2-40B4-BE49-F238E27FC236}">
                <a16:creationId xmlns:a16="http://schemas.microsoft.com/office/drawing/2014/main" id="{B77412B8-910A-E036-D642-A9C7D9135E83}"/>
              </a:ext>
            </a:extLst>
          </p:cNvPr>
          <p:cNvPicPr>
            <a:picLocks noChangeAspect="1"/>
          </p:cNvPicPr>
          <p:nvPr/>
        </p:nvPicPr>
        <p:blipFill>
          <a:blip r:embed="rId2">
            <a:alphaModFix amt="20000"/>
            <a:extLst>
              <a:ext uri="{28A0092B-C50C-407E-A947-70E740481C1C}">
                <a14:useLocalDpi xmlns:a14="http://schemas.microsoft.com/office/drawing/2010/main" val="0"/>
              </a:ext>
            </a:extLst>
          </a:blip>
          <a:stretch>
            <a:fillRect/>
          </a:stretch>
        </p:blipFill>
        <p:spPr>
          <a:xfrm>
            <a:off x="0" y="0"/>
            <a:ext cx="12625311" cy="6858000"/>
          </a:xfrm>
          <a:prstGeom prst="rect">
            <a:avLst/>
          </a:prstGeom>
        </p:spPr>
      </p:pic>
      <p:sp>
        <p:nvSpPr>
          <p:cNvPr id="9" name="TextBox 8">
            <a:extLst>
              <a:ext uri="{FF2B5EF4-FFF2-40B4-BE49-F238E27FC236}">
                <a16:creationId xmlns:a16="http://schemas.microsoft.com/office/drawing/2014/main" id="{5599419D-1EC3-86D3-7018-8DFE871DC9DA}"/>
              </a:ext>
            </a:extLst>
          </p:cNvPr>
          <p:cNvSpPr txBox="1"/>
          <p:nvPr/>
        </p:nvSpPr>
        <p:spPr>
          <a:xfrm>
            <a:off x="4691270" y="526774"/>
            <a:ext cx="7225747" cy="1077218"/>
          </a:xfrm>
          <a:prstGeom prst="rect">
            <a:avLst/>
          </a:prstGeom>
          <a:noFill/>
        </p:spPr>
        <p:txBody>
          <a:bodyPr wrap="square" rtlCol="0">
            <a:spAutoFit/>
          </a:bodyPr>
          <a:lstStyle/>
          <a:p>
            <a:pPr algn="r"/>
            <a:r>
              <a:rPr lang="en-GB" sz="3600" b="1" dirty="0">
                <a:ln w="6350">
                  <a:solidFill>
                    <a:srgbClr val="0070C0"/>
                  </a:solidFill>
                </a:ln>
                <a:solidFill>
                  <a:srgbClr val="002060"/>
                </a:solidFill>
                <a:latin typeface="Tahoma" panose="020B0604030504040204" pitchFamily="34" charset="0"/>
                <a:ea typeface="Tahoma" panose="020B0604030504040204" pitchFamily="34" charset="0"/>
                <a:cs typeface="Tahoma" panose="020B0604030504040204" pitchFamily="34" charset="0"/>
              </a:rPr>
              <a:t>Loneliness at the top</a:t>
            </a:r>
          </a:p>
          <a:p>
            <a:pPr algn="r"/>
            <a:r>
              <a:rPr lang="en-GB" sz="2800" b="1" dirty="0">
                <a:ln w="6350">
                  <a:solidFill>
                    <a:srgbClr val="0070C0"/>
                  </a:solidFill>
                </a:ln>
                <a:solidFill>
                  <a:srgbClr val="002060"/>
                </a:solidFill>
                <a:latin typeface="Tahoma" panose="020B0604030504040204" pitchFamily="34" charset="0"/>
                <a:ea typeface="Tahoma" panose="020B0604030504040204" pitchFamily="34" charset="0"/>
                <a:cs typeface="Tahoma" panose="020B0604030504040204" pitchFamily="34" charset="0"/>
              </a:rPr>
              <a:t>Ecclesiastes 4:4-16</a:t>
            </a:r>
          </a:p>
        </p:txBody>
      </p:sp>
      <p:sp>
        <p:nvSpPr>
          <p:cNvPr id="2" name="TextBox 1">
            <a:extLst>
              <a:ext uri="{FF2B5EF4-FFF2-40B4-BE49-F238E27FC236}">
                <a16:creationId xmlns:a16="http://schemas.microsoft.com/office/drawing/2014/main" id="{BF6477A3-8E45-A361-3925-931844487332}"/>
              </a:ext>
            </a:extLst>
          </p:cNvPr>
          <p:cNvSpPr txBox="1"/>
          <p:nvPr/>
        </p:nvSpPr>
        <p:spPr>
          <a:xfrm>
            <a:off x="353886" y="1603992"/>
            <a:ext cx="10141835" cy="584775"/>
          </a:xfrm>
          <a:prstGeom prst="rect">
            <a:avLst/>
          </a:prstGeom>
          <a:noFill/>
        </p:spPr>
        <p:txBody>
          <a:bodyPr wrap="square" rtlCol="0">
            <a:spAutoFit/>
          </a:bodyPr>
          <a:lstStyle/>
          <a:p>
            <a:pPr marL="514350" indent="-514350">
              <a:buAutoNum type="arabicPeriod"/>
            </a:pPr>
            <a:r>
              <a:rPr lang="en-GB" sz="3200" b="1" kern="1400" dirty="0">
                <a:ln w="6350">
                  <a:solidFill>
                    <a:srgbClr val="002060"/>
                  </a:solidFill>
                </a:ln>
                <a:solidFill>
                  <a:srgbClr val="002060"/>
                </a:solidFill>
                <a:effectLst/>
                <a:latin typeface="Comic Sans MS" panose="030F0702030302020204" pitchFamily="66" charset="0"/>
              </a:rPr>
              <a:t>Choose contentment over achievement (4:4-6).</a:t>
            </a:r>
          </a:p>
        </p:txBody>
      </p:sp>
      <p:sp>
        <p:nvSpPr>
          <p:cNvPr id="3" name="TextBox 2">
            <a:extLst>
              <a:ext uri="{FF2B5EF4-FFF2-40B4-BE49-F238E27FC236}">
                <a16:creationId xmlns:a16="http://schemas.microsoft.com/office/drawing/2014/main" id="{10EF9781-A9C8-EC09-6D91-023E6A48CBF1}"/>
              </a:ext>
            </a:extLst>
          </p:cNvPr>
          <p:cNvSpPr txBox="1"/>
          <p:nvPr/>
        </p:nvSpPr>
        <p:spPr>
          <a:xfrm>
            <a:off x="1043610" y="2186609"/>
            <a:ext cx="10873408" cy="2862322"/>
          </a:xfrm>
          <a:prstGeom prst="rect">
            <a:avLst/>
          </a:prstGeom>
          <a:noFill/>
        </p:spPr>
        <p:txBody>
          <a:bodyPr wrap="square" rtlCol="0">
            <a:spAutoFit/>
          </a:bodyPr>
          <a:lstStyle/>
          <a:p>
            <a:pPr marL="357188" indent="-357188">
              <a:buFont typeface="Arial" panose="020B0604020202020204" pitchFamily="34" charset="0"/>
              <a:buChar char="•"/>
            </a:pPr>
            <a:r>
              <a:rPr lang="en-GB" sz="3200" b="1" dirty="0">
                <a:ln>
                  <a:solidFill>
                    <a:schemeClr val="tx1"/>
                  </a:solidFill>
                </a:ln>
                <a:solidFill>
                  <a:srgbClr val="C00000"/>
                </a:solidFill>
                <a:latin typeface="Comic Sans MS" panose="030F0702030302020204" pitchFamily="66" charset="0"/>
              </a:rPr>
              <a:t>The right balance</a:t>
            </a:r>
          </a:p>
          <a:p>
            <a:pPr marL="914400" lvl="1" indent="-457200">
              <a:buFont typeface="Wingdings" panose="05000000000000000000" pitchFamily="2" charset="2"/>
              <a:buChar char="Ø"/>
            </a:pPr>
            <a:r>
              <a:rPr lang="en-GB" sz="2400" b="1" dirty="0">
                <a:ln w="6350">
                  <a:solidFill>
                    <a:schemeClr val="tx1"/>
                  </a:solidFill>
                </a:ln>
                <a:solidFill>
                  <a:schemeClr val="accent4">
                    <a:lumMod val="75000"/>
                  </a:schemeClr>
                </a:solidFill>
                <a:latin typeface="Comic Sans MS" panose="030F0702030302020204" pitchFamily="66" charset="0"/>
              </a:rPr>
              <a:t>Social media</a:t>
            </a:r>
          </a:p>
          <a:p>
            <a:pPr marL="914400" lvl="1" indent="-457200">
              <a:buFont typeface="Wingdings" panose="05000000000000000000" pitchFamily="2" charset="2"/>
              <a:buChar char="Ø"/>
            </a:pPr>
            <a:r>
              <a:rPr lang="en-GB" sz="2400" b="1" dirty="0">
                <a:ln w="6350">
                  <a:solidFill>
                    <a:schemeClr val="tx1"/>
                  </a:solidFill>
                </a:ln>
                <a:solidFill>
                  <a:schemeClr val="accent4">
                    <a:lumMod val="75000"/>
                  </a:schemeClr>
                </a:solidFill>
                <a:latin typeface="Comic Sans MS" panose="030F0702030302020204" pitchFamily="66" charset="0"/>
              </a:rPr>
              <a:t>Peer pressure</a:t>
            </a:r>
          </a:p>
          <a:p>
            <a:pPr marL="914400" lvl="1" indent="-457200">
              <a:buFont typeface="Wingdings" panose="05000000000000000000" pitchFamily="2" charset="2"/>
              <a:buChar char="Ø"/>
            </a:pPr>
            <a:r>
              <a:rPr lang="en-GB" sz="2400" b="1" dirty="0">
                <a:ln w="6350">
                  <a:solidFill>
                    <a:schemeClr val="tx1"/>
                  </a:solidFill>
                </a:ln>
                <a:solidFill>
                  <a:schemeClr val="accent4">
                    <a:lumMod val="75000"/>
                  </a:schemeClr>
                </a:solidFill>
                <a:latin typeface="Comic Sans MS" panose="030F0702030302020204" pitchFamily="66" charset="0"/>
              </a:rPr>
              <a:t>Opting out?</a:t>
            </a:r>
          </a:p>
          <a:p>
            <a:pPr marL="914400" lvl="1" indent="-457200">
              <a:buFont typeface="Wingdings" panose="05000000000000000000" pitchFamily="2" charset="2"/>
              <a:buChar char="Ø"/>
            </a:pPr>
            <a:r>
              <a:rPr lang="en-GB" sz="2400" b="1" dirty="0">
                <a:ln w="6350">
                  <a:solidFill>
                    <a:schemeClr val="tx1"/>
                  </a:solidFill>
                </a:ln>
                <a:solidFill>
                  <a:schemeClr val="accent4">
                    <a:lumMod val="75000"/>
                  </a:schemeClr>
                </a:solidFill>
                <a:latin typeface="Comic Sans MS" panose="030F0702030302020204" pitchFamily="66" charset="0"/>
              </a:rPr>
              <a:t>See v.5 </a:t>
            </a:r>
            <a:r>
              <a:rPr lang="en-GB" sz="2400" b="1" i="1" dirty="0">
                <a:ln w="6350">
                  <a:solidFill>
                    <a:schemeClr val="tx1"/>
                  </a:solidFill>
                </a:ln>
                <a:solidFill>
                  <a:srgbClr val="FF0000"/>
                </a:solidFill>
                <a:latin typeface="Bookman Old Style" panose="02050604050505020204" pitchFamily="18" charset="0"/>
              </a:rPr>
              <a:t>“Fools fold their hands and ruin themselves”</a:t>
            </a:r>
          </a:p>
          <a:p>
            <a:pPr marL="914400" lvl="1" indent="-457200">
              <a:buFont typeface="Wingdings" panose="05000000000000000000" pitchFamily="2" charset="2"/>
              <a:buChar char="Ø"/>
            </a:pPr>
            <a:r>
              <a:rPr lang="en-GB" sz="2400" b="1" dirty="0">
                <a:ln w="6350">
                  <a:solidFill>
                    <a:schemeClr val="tx1"/>
                  </a:solidFill>
                </a:ln>
                <a:solidFill>
                  <a:schemeClr val="accent4">
                    <a:lumMod val="75000"/>
                  </a:schemeClr>
                </a:solidFill>
                <a:latin typeface="Comic Sans MS" panose="030F0702030302020204" pitchFamily="66" charset="0"/>
              </a:rPr>
              <a:t>Not</a:t>
            </a:r>
            <a:r>
              <a:rPr lang="en-GB" sz="2400" b="1" dirty="0">
                <a:ln w="6350">
                  <a:solidFill>
                    <a:schemeClr val="tx1"/>
                  </a:solidFill>
                </a:ln>
                <a:solidFill>
                  <a:schemeClr val="accent4">
                    <a:lumMod val="75000"/>
                  </a:schemeClr>
                </a:solidFill>
                <a:latin typeface="Bookman Old Style" panose="02050604050505020204" pitchFamily="18" charset="0"/>
              </a:rPr>
              <a:t> </a:t>
            </a:r>
            <a:r>
              <a:rPr lang="en-GB" sz="2400" b="1" dirty="0">
                <a:ln w="6350">
                  <a:solidFill>
                    <a:schemeClr val="tx1"/>
                  </a:solidFill>
                </a:ln>
                <a:solidFill>
                  <a:schemeClr val="accent4">
                    <a:lumMod val="75000"/>
                  </a:schemeClr>
                </a:solidFill>
                <a:latin typeface="Comic Sans MS" panose="030F0702030302020204" pitchFamily="66" charset="0"/>
              </a:rPr>
              <a:t>return to hippy movement</a:t>
            </a:r>
          </a:p>
          <a:p>
            <a:pPr marL="914400" lvl="1" indent="-457200">
              <a:buFont typeface="Wingdings" panose="05000000000000000000" pitchFamily="2" charset="2"/>
              <a:buChar char="Ø"/>
            </a:pPr>
            <a:r>
              <a:rPr lang="en-GB" sz="2800" b="1" dirty="0">
                <a:ln w="6350">
                  <a:solidFill>
                    <a:schemeClr val="tx1"/>
                  </a:solidFill>
                </a:ln>
                <a:solidFill>
                  <a:schemeClr val="accent4">
                    <a:lumMod val="75000"/>
                  </a:schemeClr>
                </a:solidFill>
                <a:latin typeface="Comic Sans MS" panose="030F0702030302020204" pitchFamily="66" charset="0"/>
              </a:rPr>
              <a:t>Biblically “fools” = those who deny God </a:t>
            </a:r>
          </a:p>
        </p:txBody>
      </p:sp>
    </p:spTree>
    <p:extLst>
      <p:ext uri="{BB962C8B-B14F-4D97-AF65-F5344CB8AC3E}">
        <p14:creationId xmlns:p14="http://schemas.microsoft.com/office/powerpoint/2010/main" val="20523817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nodeType="with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Effect transition="in" filter="barn(outVertical)">
                                      <p:cBhvr>
                                        <p:cTn id="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3039DF-0C85-2AEF-5845-8F820A3718B4}"/>
            </a:ext>
          </a:extLst>
        </p:cNvPr>
        <p:cNvGrpSpPr/>
        <p:nvPr/>
      </p:nvGrpSpPr>
      <p:grpSpPr>
        <a:xfrm>
          <a:off x="0" y="0"/>
          <a:ext cx="0" cy="0"/>
          <a:chOff x="0" y="0"/>
          <a:chExt cx="0" cy="0"/>
        </a:xfrm>
      </p:grpSpPr>
      <p:pic>
        <p:nvPicPr>
          <p:cNvPr id="7" name="Picture 6" descr="A person standing on a mountain top&#10;&#10;Description automatically generated">
            <a:extLst>
              <a:ext uri="{FF2B5EF4-FFF2-40B4-BE49-F238E27FC236}">
                <a16:creationId xmlns:a16="http://schemas.microsoft.com/office/drawing/2014/main" id="{E96D8AF3-9FCD-AF66-EAAF-85E12DD3E693}"/>
              </a:ext>
            </a:extLst>
          </p:cNvPr>
          <p:cNvPicPr>
            <a:picLocks noChangeAspect="1"/>
          </p:cNvPicPr>
          <p:nvPr/>
        </p:nvPicPr>
        <p:blipFill>
          <a:blip r:embed="rId2">
            <a:alphaModFix amt="20000"/>
            <a:extLst>
              <a:ext uri="{28A0092B-C50C-407E-A947-70E740481C1C}">
                <a14:useLocalDpi xmlns:a14="http://schemas.microsoft.com/office/drawing/2010/main" val="0"/>
              </a:ext>
            </a:extLst>
          </a:blip>
          <a:stretch>
            <a:fillRect/>
          </a:stretch>
        </p:blipFill>
        <p:spPr>
          <a:xfrm>
            <a:off x="0" y="0"/>
            <a:ext cx="12625311" cy="6858000"/>
          </a:xfrm>
          <a:prstGeom prst="rect">
            <a:avLst/>
          </a:prstGeom>
        </p:spPr>
      </p:pic>
      <p:sp>
        <p:nvSpPr>
          <p:cNvPr id="9" name="TextBox 8">
            <a:extLst>
              <a:ext uri="{FF2B5EF4-FFF2-40B4-BE49-F238E27FC236}">
                <a16:creationId xmlns:a16="http://schemas.microsoft.com/office/drawing/2014/main" id="{197E371C-DD4C-81F9-E2AF-F8322D2A9C26}"/>
              </a:ext>
            </a:extLst>
          </p:cNvPr>
          <p:cNvSpPr txBox="1"/>
          <p:nvPr/>
        </p:nvSpPr>
        <p:spPr>
          <a:xfrm>
            <a:off x="4691270" y="526774"/>
            <a:ext cx="7225747" cy="1077218"/>
          </a:xfrm>
          <a:prstGeom prst="rect">
            <a:avLst/>
          </a:prstGeom>
          <a:noFill/>
        </p:spPr>
        <p:txBody>
          <a:bodyPr wrap="square" rtlCol="0">
            <a:spAutoFit/>
          </a:bodyPr>
          <a:lstStyle/>
          <a:p>
            <a:pPr algn="r"/>
            <a:r>
              <a:rPr lang="en-GB" sz="3600" b="1" dirty="0">
                <a:ln w="6350">
                  <a:solidFill>
                    <a:srgbClr val="0070C0"/>
                  </a:solidFill>
                </a:ln>
                <a:solidFill>
                  <a:srgbClr val="002060"/>
                </a:solidFill>
                <a:latin typeface="Tahoma" panose="020B0604030504040204" pitchFamily="34" charset="0"/>
                <a:ea typeface="Tahoma" panose="020B0604030504040204" pitchFamily="34" charset="0"/>
                <a:cs typeface="Tahoma" panose="020B0604030504040204" pitchFamily="34" charset="0"/>
              </a:rPr>
              <a:t>Loneliness at the top</a:t>
            </a:r>
          </a:p>
          <a:p>
            <a:pPr algn="r"/>
            <a:r>
              <a:rPr lang="en-GB" sz="2800" b="1" dirty="0">
                <a:ln w="6350">
                  <a:solidFill>
                    <a:srgbClr val="0070C0"/>
                  </a:solidFill>
                </a:ln>
                <a:solidFill>
                  <a:srgbClr val="002060"/>
                </a:solidFill>
                <a:latin typeface="Tahoma" panose="020B0604030504040204" pitchFamily="34" charset="0"/>
                <a:ea typeface="Tahoma" panose="020B0604030504040204" pitchFamily="34" charset="0"/>
                <a:cs typeface="Tahoma" panose="020B0604030504040204" pitchFamily="34" charset="0"/>
              </a:rPr>
              <a:t>Ecclesiastes 4:4-16</a:t>
            </a:r>
          </a:p>
        </p:txBody>
      </p:sp>
      <p:sp>
        <p:nvSpPr>
          <p:cNvPr id="2" name="TextBox 1">
            <a:extLst>
              <a:ext uri="{FF2B5EF4-FFF2-40B4-BE49-F238E27FC236}">
                <a16:creationId xmlns:a16="http://schemas.microsoft.com/office/drawing/2014/main" id="{4CF1E6BD-3A81-5F26-098B-729E876054BF}"/>
              </a:ext>
            </a:extLst>
          </p:cNvPr>
          <p:cNvSpPr txBox="1"/>
          <p:nvPr/>
        </p:nvSpPr>
        <p:spPr>
          <a:xfrm>
            <a:off x="353886" y="1603992"/>
            <a:ext cx="10141835" cy="584775"/>
          </a:xfrm>
          <a:prstGeom prst="rect">
            <a:avLst/>
          </a:prstGeom>
          <a:noFill/>
        </p:spPr>
        <p:txBody>
          <a:bodyPr wrap="square" rtlCol="0">
            <a:spAutoFit/>
          </a:bodyPr>
          <a:lstStyle/>
          <a:p>
            <a:pPr marL="514350" indent="-514350">
              <a:buAutoNum type="arabicPeriod"/>
            </a:pPr>
            <a:r>
              <a:rPr lang="en-GB" sz="3200" b="1" kern="1400" dirty="0">
                <a:ln w="6350">
                  <a:solidFill>
                    <a:srgbClr val="002060"/>
                  </a:solidFill>
                </a:ln>
                <a:solidFill>
                  <a:srgbClr val="002060"/>
                </a:solidFill>
                <a:effectLst/>
                <a:latin typeface="Comic Sans MS" panose="030F0702030302020204" pitchFamily="66" charset="0"/>
              </a:rPr>
              <a:t>Choose contentment over achievement (4:4-6).</a:t>
            </a:r>
          </a:p>
        </p:txBody>
      </p:sp>
      <p:sp>
        <p:nvSpPr>
          <p:cNvPr id="3" name="TextBox 2">
            <a:extLst>
              <a:ext uri="{FF2B5EF4-FFF2-40B4-BE49-F238E27FC236}">
                <a16:creationId xmlns:a16="http://schemas.microsoft.com/office/drawing/2014/main" id="{369A8AE4-4D55-C8AC-0EFD-4AEB06F4B29E}"/>
              </a:ext>
            </a:extLst>
          </p:cNvPr>
          <p:cNvSpPr txBox="1"/>
          <p:nvPr/>
        </p:nvSpPr>
        <p:spPr>
          <a:xfrm>
            <a:off x="1043610" y="2186609"/>
            <a:ext cx="10873408" cy="3231654"/>
          </a:xfrm>
          <a:prstGeom prst="rect">
            <a:avLst/>
          </a:prstGeom>
          <a:noFill/>
        </p:spPr>
        <p:txBody>
          <a:bodyPr wrap="square" rtlCol="0">
            <a:spAutoFit/>
          </a:bodyPr>
          <a:lstStyle/>
          <a:p>
            <a:pPr marL="357188" indent="-357188">
              <a:buFont typeface="Arial" panose="020B0604020202020204" pitchFamily="34" charset="0"/>
              <a:buChar char="•"/>
            </a:pPr>
            <a:r>
              <a:rPr lang="en-GB" sz="3200" b="1" dirty="0">
                <a:ln>
                  <a:solidFill>
                    <a:schemeClr val="tx1"/>
                  </a:solidFill>
                </a:ln>
                <a:solidFill>
                  <a:srgbClr val="C00000"/>
                </a:solidFill>
                <a:latin typeface="Comic Sans MS" panose="030F0702030302020204" pitchFamily="66" charset="0"/>
              </a:rPr>
              <a:t>The right balance</a:t>
            </a:r>
          </a:p>
          <a:p>
            <a:pPr marL="914400" lvl="1" indent="-457200">
              <a:buFont typeface="Wingdings" panose="05000000000000000000" pitchFamily="2" charset="2"/>
              <a:buChar char="Ø"/>
            </a:pPr>
            <a:r>
              <a:rPr lang="en-GB" sz="2400" b="1" dirty="0">
                <a:ln w="6350">
                  <a:solidFill>
                    <a:schemeClr val="tx1"/>
                  </a:solidFill>
                </a:ln>
                <a:solidFill>
                  <a:schemeClr val="accent4">
                    <a:lumMod val="75000"/>
                  </a:schemeClr>
                </a:solidFill>
                <a:latin typeface="Comic Sans MS" panose="030F0702030302020204" pitchFamily="66" charset="0"/>
              </a:rPr>
              <a:t>Social media</a:t>
            </a:r>
          </a:p>
          <a:p>
            <a:pPr marL="914400" lvl="1" indent="-457200">
              <a:buFont typeface="Wingdings" panose="05000000000000000000" pitchFamily="2" charset="2"/>
              <a:buChar char="Ø"/>
            </a:pPr>
            <a:r>
              <a:rPr lang="en-GB" sz="2400" b="1" dirty="0">
                <a:ln w="6350">
                  <a:solidFill>
                    <a:schemeClr val="tx1"/>
                  </a:solidFill>
                </a:ln>
                <a:solidFill>
                  <a:schemeClr val="accent4">
                    <a:lumMod val="75000"/>
                  </a:schemeClr>
                </a:solidFill>
                <a:latin typeface="Comic Sans MS" panose="030F0702030302020204" pitchFamily="66" charset="0"/>
              </a:rPr>
              <a:t>Peer pressure</a:t>
            </a:r>
          </a:p>
          <a:p>
            <a:pPr marL="914400" lvl="1" indent="-457200">
              <a:buFont typeface="Wingdings" panose="05000000000000000000" pitchFamily="2" charset="2"/>
              <a:buChar char="Ø"/>
            </a:pPr>
            <a:r>
              <a:rPr lang="en-GB" sz="2400" b="1" dirty="0">
                <a:ln w="6350">
                  <a:solidFill>
                    <a:schemeClr val="tx1"/>
                  </a:solidFill>
                </a:ln>
                <a:solidFill>
                  <a:schemeClr val="accent4">
                    <a:lumMod val="75000"/>
                  </a:schemeClr>
                </a:solidFill>
                <a:latin typeface="Comic Sans MS" panose="030F0702030302020204" pitchFamily="66" charset="0"/>
              </a:rPr>
              <a:t>Opting out?</a:t>
            </a:r>
          </a:p>
          <a:p>
            <a:pPr marL="914400" lvl="1" indent="-457200">
              <a:buFont typeface="Wingdings" panose="05000000000000000000" pitchFamily="2" charset="2"/>
              <a:buChar char="Ø"/>
            </a:pPr>
            <a:r>
              <a:rPr lang="en-GB" sz="2400" b="1" dirty="0">
                <a:ln w="6350">
                  <a:solidFill>
                    <a:schemeClr val="tx1"/>
                  </a:solidFill>
                </a:ln>
                <a:solidFill>
                  <a:schemeClr val="accent4">
                    <a:lumMod val="75000"/>
                  </a:schemeClr>
                </a:solidFill>
                <a:latin typeface="Comic Sans MS" panose="030F0702030302020204" pitchFamily="66" charset="0"/>
              </a:rPr>
              <a:t>See v.5 </a:t>
            </a:r>
            <a:r>
              <a:rPr lang="en-GB" sz="2400" b="1" i="1" dirty="0">
                <a:ln w="6350">
                  <a:solidFill>
                    <a:schemeClr val="tx1"/>
                  </a:solidFill>
                </a:ln>
                <a:solidFill>
                  <a:srgbClr val="FF0000"/>
                </a:solidFill>
                <a:latin typeface="Bookman Old Style" panose="02050604050505020204" pitchFamily="18" charset="0"/>
              </a:rPr>
              <a:t>“Fools fold their hands and ruin themselves”</a:t>
            </a:r>
          </a:p>
          <a:p>
            <a:pPr marL="914400" lvl="1" indent="-457200">
              <a:buFont typeface="Wingdings" panose="05000000000000000000" pitchFamily="2" charset="2"/>
              <a:buChar char="Ø"/>
            </a:pPr>
            <a:r>
              <a:rPr lang="en-GB" sz="2400" b="1" dirty="0">
                <a:ln w="6350">
                  <a:solidFill>
                    <a:schemeClr val="tx1"/>
                  </a:solidFill>
                </a:ln>
                <a:solidFill>
                  <a:schemeClr val="accent4">
                    <a:lumMod val="75000"/>
                  </a:schemeClr>
                </a:solidFill>
                <a:latin typeface="Comic Sans MS" panose="030F0702030302020204" pitchFamily="66" charset="0"/>
              </a:rPr>
              <a:t>Not</a:t>
            </a:r>
            <a:r>
              <a:rPr lang="en-GB" sz="2400" b="1" dirty="0">
                <a:ln w="6350">
                  <a:solidFill>
                    <a:schemeClr val="tx1"/>
                  </a:solidFill>
                </a:ln>
                <a:solidFill>
                  <a:schemeClr val="accent4">
                    <a:lumMod val="75000"/>
                  </a:schemeClr>
                </a:solidFill>
                <a:latin typeface="Bookman Old Style" panose="02050604050505020204" pitchFamily="18" charset="0"/>
              </a:rPr>
              <a:t> </a:t>
            </a:r>
            <a:r>
              <a:rPr lang="en-GB" sz="2400" b="1" dirty="0">
                <a:ln w="6350">
                  <a:solidFill>
                    <a:schemeClr val="tx1"/>
                  </a:solidFill>
                </a:ln>
                <a:solidFill>
                  <a:schemeClr val="accent4">
                    <a:lumMod val="75000"/>
                  </a:schemeClr>
                </a:solidFill>
                <a:latin typeface="Comic Sans MS" panose="030F0702030302020204" pitchFamily="66" charset="0"/>
              </a:rPr>
              <a:t>return to hippy movement</a:t>
            </a:r>
          </a:p>
          <a:p>
            <a:pPr marL="914400" lvl="1" indent="-457200">
              <a:buFont typeface="Wingdings" panose="05000000000000000000" pitchFamily="2" charset="2"/>
              <a:buChar char="Ø"/>
            </a:pPr>
            <a:r>
              <a:rPr lang="en-GB" sz="2400" b="1" dirty="0">
                <a:ln w="6350">
                  <a:solidFill>
                    <a:schemeClr val="tx1"/>
                  </a:solidFill>
                </a:ln>
                <a:solidFill>
                  <a:schemeClr val="accent4">
                    <a:lumMod val="75000"/>
                  </a:schemeClr>
                </a:solidFill>
                <a:latin typeface="Comic Sans MS" panose="030F0702030302020204" pitchFamily="66" charset="0"/>
              </a:rPr>
              <a:t>Biblically “fools” = those who deny God</a:t>
            </a:r>
          </a:p>
          <a:p>
            <a:pPr marL="914400" lvl="1" indent="-457200">
              <a:buFont typeface="Wingdings" panose="05000000000000000000" pitchFamily="2" charset="2"/>
              <a:buChar char="Ø"/>
            </a:pPr>
            <a:r>
              <a:rPr lang="en-GB" sz="2800" b="1" dirty="0">
                <a:ln w="6350">
                  <a:solidFill>
                    <a:schemeClr val="tx1"/>
                  </a:solidFill>
                </a:ln>
                <a:solidFill>
                  <a:schemeClr val="accent4">
                    <a:lumMod val="75000"/>
                  </a:schemeClr>
                </a:solidFill>
                <a:latin typeface="Comic Sans MS" panose="030F0702030302020204" pitchFamily="66" charset="0"/>
              </a:rPr>
              <a:t>Biblical work ethic </a:t>
            </a:r>
          </a:p>
        </p:txBody>
      </p:sp>
    </p:spTree>
    <p:extLst>
      <p:ext uri="{BB962C8B-B14F-4D97-AF65-F5344CB8AC3E}">
        <p14:creationId xmlns:p14="http://schemas.microsoft.com/office/powerpoint/2010/main" val="29663611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animEffect transition="in" filter="wipe(left)">
                                      <p:cBhvr>
                                        <p:cTn id="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E180B5-CB94-9963-6128-DA97C113753F}"/>
            </a:ext>
          </a:extLst>
        </p:cNvPr>
        <p:cNvGrpSpPr/>
        <p:nvPr/>
      </p:nvGrpSpPr>
      <p:grpSpPr>
        <a:xfrm>
          <a:off x="0" y="0"/>
          <a:ext cx="0" cy="0"/>
          <a:chOff x="0" y="0"/>
          <a:chExt cx="0" cy="0"/>
        </a:xfrm>
      </p:grpSpPr>
      <p:pic>
        <p:nvPicPr>
          <p:cNvPr id="7" name="Picture 6" descr="A person standing on a mountain top&#10;&#10;Description automatically generated">
            <a:extLst>
              <a:ext uri="{FF2B5EF4-FFF2-40B4-BE49-F238E27FC236}">
                <a16:creationId xmlns:a16="http://schemas.microsoft.com/office/drawing/2014/main" id="{F0D1FCBA-935C-8158-B779-F7DD0D38745C}"/>
              </a:ext>
            </a:extLst>
          </p:cNvPr>
          <p:cNvPicPr>
            <a:picLocks noChangeAspect="1"/>
          </p:cNvPicPr>
          <p:nvPr/>
        </p:nvPicPr>
        <p:blipFill>
          <a:blip r:embed="rId2">
            <a:alphaModFix amt="20000"/>
            <a:extLst>
              <a:ext uri="{28A0092B-C50C-407E-A947-70E740481C1C}">
                <a14:useLocalDpi xmlns:a14="http://schemas.microsoft.com/office/drawing/2010/main" val="0"/>
              </a:ext>
            </a:extLst>
          </a:blip>
          <a:stretch>
            <a:fillRect/>
          </a:stretch>
        </p:blipFill>
        <p:spPr>
          <a:xfrm>
            <a:off x="-8389" y="0"/>
            <a:ext cx="12625311" cy="6858000"/>
          </a:xfrm>
          <a:prstGeom prst="rect">
            <a:avLst/>
          </a:prstGeom>
        </p:spPr>
      </p:pic>
      <p:sp>
        <p:nvSpPr>
          <p:cNvPr id="9" name="TextBox 8">
            <a:extLst>
              <a:ext uri="{FF2B5EF4-FFF2-40B4-BE49-F238E27FC236}">
                <a16:creationId xmlns:a16="http://schemas.microsoft.com/office/drawing/2014/main" id="{C878EA5D-8730-64FF-36AC-7EECA9867382}"/>
              </a:ext>
            </a:extLst>
          </p:cNvPr>
          <p:cNvSpPr txBox="1"/>
          <p:nvPr/>
        </p:nvSpPr>
        <p:spPr>
          <a:xfrm>
            <a:off x="4691270" y="526774"/>
            <a:ext cx="7225747" cy="1077218"/>
          </a:xfrm>
          <a:prstGeom prst="rect">
            <a:avLst/>
          </a:prstGeom>
          <a:noFill/>
        </p:spPr>
        <p:txBody>
          <a:bodyPr wrap="square" rtlCol="0">
            <a:spAutoFit/>
          </a:bodyPr>
          <a:lstStyle/>
          <a:p>
            <a:pPr algn="r"/>
            <a:r>
              <a:rPr lang="en-GB" sz="3600" b="1" dirty="0">
                <a:ln w="6350">
                  <a:solidFill>
                    <a:srgbClr val="0070C0"/>
                  </a:solidFill>
                </a:ln>
                <a:solidFill>
                  <a:srgbClr val="002060"/>
                </a:solidFill>
                <a:latin typeface="Tahoma" panose="020B0604030504040204" pitchFamily="34" charset="0"/>
                <a:ea typeface="Tahoma" panose="020B0604030504040204" pitchFamily="34" charset="0"/>
                <a:cs typeface="Tahoma" panose="020B0604030504040204" pitchFamily="34" charset="0"/>
              </a:rPr>
              <a:t>Loneliness at the top</a:t>
            </a:r>
          </a:p>
          <a:p>
            <a:pPr algn="r"/>
            <a:r>
              <a:rPr lang="en-GB" sz="2800" b="1" dirty="0">
                <a:ln w="6350">
                  <a:solidFill>
                    <a:srgbClr val="0070C0"/>
                  </a:solidFill>
                </a:ln>
                <a:solidFill>
                  <a:srgbClr val="002060"/>
                </a:solidFill>
                <a:latin typeface="Tahoma" panose="020B0604030504040204" pitchFamily="34" charset="0"/>
                <a:ea typeface="Tahoma" panose="020B0604030504040204" pitchFamily="34" charset="0"/>
                <a:cs typeface="Tahoma" panose="020B0604030504040204" pitchFamily="34" charset="0"/>
              </a:rPr>
              <a:t>Ecclesiastes 4:4-16</a:t>
            </a:r>
          </a:p>
        </p:txBody>
      </p:sp>
      <p:sp>
        <p:nvSpPr>
          <p:cNvPr id="2" name="TextBox 1">
            <a:extLst>
              <a:ext uri="{FF2B5EF4-FFF2-40B4-BE49-F238E27FC236}">
                <a16:creationId xmlns:a16="http://schemas.microsoft.com/office/drawing/2014/main" id="{57DB12C0-0776-5E49-10DE-8E1774C1584B}"/>
              </a:ext>
            </a:extLst>
          </p:cNvPr>
          <p:cNvSpPr txBox="1"/>
          <p:nvPr/>
        </p:nvSpPr>
        <p:spPr>
          <a:xfrm>
            <a:off x="353886" y="1603992"/>
            <a:ext cx="10141835" cy="584775"/>
          </a:xfrm>
          <a:prstGeom prst="rect">
            <a:avLst/>
          </a:prstGeom>
          <a:noFill/>
        </p:spPr>
        <p:txBody>
          <a:bodyPr wrap="square" rtlCol="0">
            <a:spAutoFit/>
          </a:bodyPr>
          <a:lstStyle/>
          <a:p>
            <a:pPr marL="514350" indent="-514350">
              <a:buAutoNum type="arabicPeriod"/>
            </a:pPr>
            <a:r>
              <a:rPr lang="en-GB" sz="3200" b="1" kern="1400" dirty="0">
                <a:ln w="6350">
                  <a:solidFill>
                    <a:srgbClr val="002060"/>
                  </a:solidFill>
                </a:ln>
                <a:solidFill>
                  <a:srgbClr val="002060"/>
                </a:solidFill>
                <a:effectLst/>
                <a:latin typeface="Comic Sans MS" panose="030F0702030302020204" pitchFamily="66" charset="0"/>
              </a:rPr>
              <a:t>Choose contentment over achievement (4:4-6).</a:t>
            </a:r>
          </a:p>
        </p:txBody>
      </p:sp>
      <p:sp>
        <p:nvSpPr>
          <p:cNvPr id="3" name="TextBox 2">
            <a:extLst>
              <a:ext uri="{FF2B5EF4-FFF2-40B4-BE49-F238E27FC236}">
                <a16:creationId xmlns:a16="http://schemas.microsoft.com/office/drawing/2014/main" id="{4BB97F4D-0236-CB84-7C76-664CBFC44542}"/>
              </a:ext>
            </a:extLst>
          </p:cNvPr>
          <p:cNvSpPr txBox="1"/>
          <p:nvPr/>
        </p:nvSpPr>
        <p:spPr>
          <a:xfrm>
            <a:off x="1043610" y="2186609"/>
            <a:ext cx="10873408" cy="4031873"/>
          </a:xfrm>
          <a:prstGeom prst="rect">
            <a:avLst/>
          </a:prstGeom>
          <a:noFill/>
        </p:spPr>
        <p:txBody>
          <a:bodyPr wrap="square" rtlCol="0">
            <a:spAutoFit/>
          </a:bodyPr>
          <a:lstStyle/>
          <a:p>
            <a:pPr marL="357188" indent="-357188">
              <a:buFont typeface="Arial" panose="020B0604020202020204" pitchFamily="34" charset="0"/>
              <a:buChar char="•"/>
            </a:pPr>
            <a:r>
              <a:rPr lang="en-GB" sz="3200" b="1" dirty="0">
                <a:ln>
                  <a:solidFill>
                    <a:schemeClr val="tx1"/>
                  </a:solidFill>
                </a:ln>
                <a:solidFill>
                  <a:srgbClr val="C00000"/>
                </a:solidFill>
                <a:latin typeface="Comic Sans MS" panose="030F0702030302020204" pitchFamily="66" charset="0"/>
              </a:rPr>
              <a:t>The right balance</a:t>
            </a:r>
          </a:p>
          <a:p>
            <a:pPr marL="914400" lvl="1" indent="-457200">
              <a:buFont typeface="Wingdings" panose="05000000000000000000" pitchFamily="2" charset="2"/>
              <a:buChar char="Ø"/>
            </a:pPr>
            <a:r>
              <a:rPr lang="en-GB" sz="2400" b="1" dirty="0">
                <a:ln w="6350">
                  <a:solidFill>
                    <a:schemeClr val="tx1"/>
                  </a:solidFill>
                </a:ln>
                <a:solidFill>
                  <a:schemeClr val="accent4">
                    <a:lumMod val="75000"/>
                  </a:schemeClr>
                </a:solidFill>
                <a:latin typeface="Comic Sans MS" panose="030F0702030302020204" pitchFamily="66" charset="0"/>
              </a:rPr>
              <a:t>Social media</a:t>
            </a:r>
          </a:p>
          <a:p>
            <a:pPr marL="914400" lvl="1" indent="-457200">
              <a:buFont typeface="Wingdings" panose="05000000000000000000" pitchFamily="2" charset="2"/>
              <a:buChar char="Ø"/>
            </a:pPr>
            <a:r>
              <a:rPr lang="en-GB" sz="2400" b="1" dirty="0">
                <a:ln w="6350">
                  <a:solidFill>
                    <a:schemeClr val="tx1"/>
                  </a:solidFill>
                </a:ln>
                <a:solidFill>
                  <a:schemeClr val="accent4">
                    <a:lumMod val="75000"/>
                  </a:schemeClr>
                </a:solidFill>
                <a:latin typeface="Comic Sans MS" panose="030F0702030302020204" pitchFamily="66" charset="0"/>
              </a:rPr>
              <a:t>Peer pressure</a:t>
            </a:r>
          </a:p>
          <a:p>
            <a:pPr marL="914400" lvl="1" indent="-457200">
              <a:buFont typeface="Wingdings" panose="05000000000000000000" pitchFamily="2" charset="2"/>
              <a:buChar char="Ø"/>
            </a:pPr>
            <a:r>
              <a:rPr lang="en-GB" sz="2400" b="1" dirty="0">
                <a:ln w="6350">
                  <a:solidFill>
                    <a:schemeClr val="tx1"/>
                  </a:solidFill>
                </a:ln>
                <a:solidFill>
                  <a:schemeClr val="accent4">
                    <a:lumMod val="75000"/>
                  </a:schemeClr>
                </a:solidFill>
                <a:latin typeface="Comic Sans MS" panose="030F0702030302020204" pitchFamily="66" charset="0"/>
              </a:rPr>
              <a:t>Opting out?</a:t>
            </a:r>
          </a:p>
          <a:p>
            <a:pPr marL="914400" lvl="1" indent="-457200">
              <a:buFont typeface="Wingdings" panose="05000000000000000000" pitchFamily="2" charset="2"/>
              <a:buChar char="Ø"/>
            </a:pPr>
            <a:r>
              <a:rPr lang="en-GB" sz="2400" b="1" dirty="0">
                <a:ln w="6350">
                  <a:solidFill>
                    <a:schemeClr val="tx1"/>
                  </a:solidFill>
                </a:ln>
                <a:solidFill>
                  <a:schemeClr val="accent4">
                    <a:lumMod val="75000"/>
                  </a:schemeClr>
                </a:solidFill>
                <a:latin typeface="Comic Sans MS" panose="030F0702030302020204" pitchFamily="66" charset="0"/>
              </a:rPr>
              <a:t>See v.5 </a:t>
            </a:r>
            <a:r>
              <a:rPr lang="en-GB" sz="2400" b="1" i="1" dirty="0">
                <a:ln w="6350">
                  <a:solidFill>
                    <a:schemeClr val="tx1"/>
                  </a:solidFill>
                </a:ln>
                <a:solidFill>
                  <a:srgbClr val="FF0000"/>
                </a:solidFill>
                <a:latin typeface="Bookman Old Style" panose="02050604050505020204" pitchFamily="18" charset="0"/>
              </a:rPr>
              <a:t>“Fools fold their hands and ruin themselves”</a:t>
            </a:r>
          </a:p>
          <a:p>
            <a:pPr marL="914400" lvl="1" indent="-457200">
              <a:buFont typeface="Wingdings" panose="05000000000000000000" pitchFamily="2" charset="2"/>
              <a:buChar char="Ø"/>
            </a:pPr>
            <a:r>
              <a:rPr lang="en-GB" sz="2400" b="1" dirty="0">
                <a:ln w="6350">
                  <a:solidFill>
                    <a:schemeClr val="tx1"/>
                  </a:solidFill>
                </a:ln>
                <a:solidFill>
                  <a:schemeClr val="accent4">
                    <a:lumMod val="75000"/>
                  </a:schemeClr>
                </a:solidFill>
                <a:latin typeface="Comic Sans MS" panose="030F0702030302020204" pitchFamily="66" charset="0"/>
              </a:rPr>
              <a:t>Not</a:t>
            </a:r>
            <a:r>
              <a:rPr lang="en-GB" sz="2400" b="1" dirty="0">
                <a:ln w="6350">
                  <a:solidFill>
                    <a:schemeClr val="tx1"/>
                  </a:solidFill>
                </a:ln>
                <a:solidFill>
                  <a:schemeClr val="accent4">
                    <a:lumMod val="75000"/>
                  </a:schemeClr>
                </a:solidFill>
                <a:latin typeface="Bookman Old Style" panose="02050604050505020204" pitchFamily="18" charset="0"/>
              </a:rPr>
              <a:t> </a:t>
            </a:r>
            <a:r>
              <a:rPr lang="en-GB" sz="2400" b="1" dirty="0">
                <a:ln w="6350">
                  <a:solidFill>
                    <a:schemeClr val="tx1"/>
                  </a:solidFill>
                </a:ln>
                <a:solidFill>
                  <a:schemeClr val="accent4">
                    <a:lumMod val="75000"/>
                  </a:schemeClr>
                </a:solidFill>
                <a:latin typeface="Comic Sans MS" panose="030F0702030302020204" pitchFamily="66" charset="0"/>
              </a:rPr>
              <a:t>return to hippy movement</a:t>
            </a:r>
          </a:p>
          <a:p>
            <a:pPr marL="914400" lvl="1" indent="-457200">
              <a:buFont typeface="Wingdings" panose="05000000000000000000" pitchFamily="2" charset="2"/>
              <a:buChar char="Ø"/>
            </a:pPr>
            <a:r>
              <a:rPr lang="en-GB" sz="2400" b="1" dirty="0">
                <a:ln w="6350">
                  <a:solidFill>
                    <a:schemeClr val="tx1"/>
                  </a:solidFill>
                </a:ln>
                <a:solidFill>
                  <a:schemeClr val="accent4">
                    <a:lumMod val="75000"/>
                  </a:schemeClr>
                </a:solidFill>
                <a:latin typeface="Comic Sans MS" panose="030F0702030302020204" pitchFamily="66" charset="0"/>
              </a:rPr>
              <a:t>Biblically “fools” = those who deny God</a:t>
            </a:r>
          </a:p>
          <a:p>
            <a:pPr marL="914400" lvl="1" indent="-457200">
              <a:buFont typeface="Wingdings" panose="05000000000000000000" pitchFamily="2" charset="2"/>
              <a:buChar char="Ø"/>
            </a:pPr>
            <a:r>
              <a:rPr lang="en-GB" sz="2400" b="1" dirty="0">
                <a:ln w="6350">
                  <a:solidFill>
                    <a:schemeClr val="tx1"/>
                  </a:solidFill>
                </a:ln>
                <a:solidFill>
                  <a:schemeClr val="accent4">
                    <a:lumMod val="75000"/>
                  </a:schemeClr>
                </a:solidFill>
                <a:latin typeface="Comic Sans MS" panose="030F0702030302020204" pitchFamily="66" charset="0"/>
              </a:rPr>
              <a:t>Biblical work ethic</a:t>
            </a:r>
          </a:p>
          <a:p>
            <a:pPr marL="914400" lvl="1" indent="-457200">
              <a:buFont typeface="Wingdings" panose="05000000000000000000" pitchFamily="2" charset="2"/>
              <a:buChar char="Ø"/>
            </a:pPr>
            <a:r>
              <a:rPr lang="en-GB" sz="2800" b="1" dirty="0">
                <a:ln w="6350">
                  <a:solidFill>
                    <a:schemeClr val="tx1"/>
                  </a:solidFill>
                </a:ln>
                <a:solidFill>
                  <a:schemeClr val="accent4">
                    <a:lumMod val="75000"/>
                  </a:schemeClr>
                </a:solidFill>
                <a:latin typeface="Comic Sans MS" panose="030F0702030302020204" pitchFamily="66" charset="0"/>
              </a:rPr>
              <a:t>Col.3:23 </a:t>
            </a:r>
            <a:r>
              <a:rPr lang="en-GB" sz="2400" b="1" i="1" kern="1400" dirty="0">
                <a:ln w="6350">
                  <a:solidFill>
                    <a:schemeClr val="tx1"/>
                  </a:solidFill>
                </a:ln>
                <a:solidFill>
                  <a:srgbClr val="FF0000"/>
                </a:solidFill>
                <a:effectLst/>
                <a:latin typeface="Bookman Old Style" panose="02050604050505020204" pitchFamily="18" charset="0"/>
              </a:rPr>
              <a:t>“Whatever you do, work at it with all your heart, as working for the Lord, not for human masters.”</a:t>
            </a:r>
            <a:r>
              <a:rPr lang="en-GB" sz="2400" b="1" kern="1400" dirty="0">
                <a:ln w="6350">
                  <a:solidFill>
                    <a:schemeClr val="tx1"/>
                  </a:solidFill>
                </a:ln>
                <a:solidFill>
                  <a:srgbClr val="FF0000"/>
                </a:solidFill>
                <a:effectLst/>
                <a:latin typeface="Bookman Old Style" panose="02050604050505020204" pitchFamily="18" charset="0"/>
              </a:rPr>
              <a:t> </a:t>
            </a:r>
            <a:r>
              <a:rPr lang="en-GB" sz="2400" b="1" dirty="0">
                <a:ln w="6350">
                  <a:solidFill>
                    <a:schemeClr val="tx1"/>
                  </a:solidFill>
                </a:ln>
                <a:solidFill>
                  <a:schemeClr val="accent4">
                    <a:lumMod val="75000"/>
                  </a:schemeClr>
                </a:solidFill>
                <a:latin typeface="Comic Sans MS" panose="030F0702030302020204" pitchFamily="66" charset="0"/>
              </a:rPr>
              <a:t> </a:t>
            </a:r>
          </a:p>
        </p:txBody>
      </p:sp>
    </p:spTree>
    <p:extLst>
      <p:ext uri="{BB962C8B-B14F-4D97-AF65-F5344CB8AC3E}">
        <p14:creationId xmlns:p14="http://schemas.microsoft.com/office/powerpoint/2010/main" val="35547558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3">
                                            <p:txEl>
                                              <p:pRg st="8" end="8"/>
                                            </p:txEl>
                                          </p:spTgt>
                                        </p:tgtEl>
                                        <p:attrNameLst>
                                          <p:attrName>style.visibility</p:attrName>
                                        </p:attrNameLst>
                                      </p:cBhvr>
                                      <p:to>
                                        <p:strVal val="visible"/>
                                      </p:to>
                                    </p:set>
                                    <p:animEffect transition="in" filter="barn(inVertical)">
                                      <p:cBhvr>
                                        <p:cTn id="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3FAF1A-3EDD-F5FF-8B1A-05054D12B79E}"/>
            </a:ext>
          </a:extLst>
        </p:cNvPr>
        <p:cNvGrpSpPr/>
        <p:nvPr/>
      </p:nvGrpSpPr>
      <p:grpSpPr>
        <a:xfrm>
          <a:off x="0" y="0"/>
          <a:ext cx="0" cy="0"/>
          <a:chOff x="0" y="0"/>
          <a:chExt cx="0" cy="0"/>
        </a:xfrm>
      </p:grpSpPr>
      <p:pic>
        <p:nvPicPr>
          <p:cNvPr id="7" name="Picture 6" descr="A person standing on a mountain top&#10;&#10;Description automatically generated">
            <a:extLst>
              <a:ext uri="{FF2B5EF4-FFF2-40B4-BE49-F238E27FC236}">
                <a16:creationId xmlns:a16="http://schemas.microsoft.com/office/drawing/2014/main" id="{AA51702C-7F82-ECB1-B829-99059677B9A8}"/>
              </a:ext>
            </a:extLst>
          </p:cNvPr>
          <p:cNvPicPr>
            <a:picLocks noChangeAspect="1"/>
          </p:cNvPicPr>
          <p:nvPr/>
        </p:nvPicPr>
        <p:blipFill>
          <a:blip r:embed="rId2">
            <a:alphaModFix amt="20000"/>
            <a:extLst>
              <a:ext uri="{28A0092B-C50C-407E-A947-70E740481C1C}">
                <a14:useLocalDpi xmlns:a14="http://schemas.microsoft.com/office/drawing/2010/main" val="0"/>
              </a:ext>
            </a:extLst>
          </a:blip>
          <a:stretch>
            <a:fillRect/>
          </a:stretch>
        </p:blipFill>
        <p:spPr>
          <a:xfrm>
            <a:off x="0" y="46715"/>
            <a:ext cx="12625311" cy="6858000"/>
          </a:xfrm>
          <a:prstGeom prst="rect">
            <a:avLst/>
          </a:prstGeom>
        </p:spPr>
      </p:pic>
      <p:sp>
        <p:nvSpPr>
          <p:cNvPr id="9" name="TextBox 8">
            <a:extLst>
              <a:ext uri="{FF2B5EF4-FFF2-40B4-BE49-F238E27FC236}">
                <a16:creationId xmlns:a16="http://schemas.microsoft.com/office/drawing/2014/main" id="{BF2D4C02-0713-A3CD-3997-BB9FA85C4BDD}"/>
              </a:ext>
            </a:extLst>
          </p:cNvPr>
          <p:cNvSpPr txBox="1"/>
          <p:nvPr/>
        </p:nvSpPr>
        <p:spPr>
          <a:xfrm>
            <a:off x="4691270" y="526774"/>
            <a:ext cx="7225747" cy="1077218"/>
          </a:xfrm>
          <a:prstGeom prst="rect">
            <a:avLst/>
          </a:prstGeom>
          <a:noFill/>
        </p:spPr>
        <p:txBody>
          <a:bodyPr wrap="square" rtlCol="0">
            <a:spAutoFit/>
          </a:bodyPr>
          <a:lstStyle/>
          <a:p>
            <a:pPr algn="r"/>
            <a:r>
              <a:rPr lang="en-GB" sz="3600" b="1" dirty="0">
                <a:ln w="6350">
                  <a:solidFill>
                    <a:srgbClr val="0070C0"/>
                  </a:solidFill>
                </a:ln>
                <a:solidFill>
                  <a:srgbClr val="002060"/>
                </a:solidFill>
                <a:latin typeface="Tahoma" panose="020B0604030504040204" pitchFamily="34" charset="0"/>
                <a:ea typeface="Tahoma" panose="020B0604030504040204" pitchFamily="34" charset="0"/>
                <a:cs typeface="Tahoma" panose="020B0604030504040204" pitchFamily="34" charset="0"/>
              </a:rPr>
              <a:t>Loneliness at the top</a:t>
            </a:r>
          </a:p>
          <a:p>
            <a:pPr algn="r"/>
            <a:r>
              <a:rPr lang="en-GB" sz="2800" b="1" dirty="0">
                <a:ln w="6350">
                  <a:solidFill>
                    <a:srgbClr val="0070C0"/>
                  </a:solidFill>
                </a:ln>
                <a:solidFill>
                  <a:srgbClr val="002060"/>
                </a:solidFill>
                <a:latin typeface="Tahoma" panose="020B0604030504040204" pitchFamily="34" charset="0"/>
                <a:ea typeface="Tahoma" panose="020B0604030504040204" pitchFamily="34" charset="0"/>
                <a:cs typeface="Tahoma" panose="020B0604030504040204" pitchFamily="34" charset="0"/>
              </a:rPr>
              <a:t>Ecclesiastes 4:4-16</a:t>
            </a:r>
          </a:p>
        </p:txBody>
      </p:sp>
      <p:sp>
        <p:nvSpPr>
          <p:cNvPr id="2" name="TextBox 1">
            <a:extLst>
              <a:ext uri="{FF2B5EF4-FFF2-40B4-BE49-F238E27FC236}">
                <a16:creationId xmlns:a16="http://schemas.microsoft.com/office/drawing/2014/main" id="{01F7088F-BAA7-DE3E-087B-95B570F029F3}"/>
              </a:ext>
            </a:extLst>
          </p:cNvPr>
          <p:cNvSpPr txBox="1"/>
          <p:nvPr/>
        </p:nvSpPr>
        <p:spPr>
          <a:xfrm>
            <a:off x="353886" y="1603992"/>
            <a:ext cx="10141835" cy="584775"/>
          </a:xfrm>
          <a:prstGeom prst="rect">
            <a:avLst/>
          </a:prstGeom>
          <a:noFill/>
        </p:spPr>
        <p:txBody>
          <a:bodyPr wrap="square" rtlCol="0">
            <a:spAutoFit/>
          </a:bodyPr>
          <a:lstStyle/>
          <a:p>
            <a:pPr marL="514350" indent="-514350">
              <a:buAutoNum type="arabicPeriod"/>
            </a:pPr>
            <a:r>
              <a:rPr lang="en-GB" sz="3200" b="1" kern="1400" dirty="0">
                <a:ln w="6350">
                  <a:solidFill>
                    <a:srgbClr val="002060"/>
                  </a:solidFill>
                </a:ln>
                <a:solidFill>
                  <a:srgbClr val="002060"/>
                </a:solidFill>
                <a:effectLst/>
                <a:latin typeface="Comic Sans MS" panose="030F0702030302020204" pitchFamily="66" charset="0"/>
              </a:rPr>
              <a:t>Choose contentment over achievement (4:4-6).</a:t>
            </a:r>
          </a:p>
        </p:txBody>
      </p:sp>
      <p:sp>
        <p:nvSpPr>
          <p:cNvPr id="3" name="TextBox 2">
            <a:extLst>
              <a:ext uri="{FF2B5EF4-FFF2-40B4-BE49-F238E27FC236}">
                <a16:creationId xmlns:a16="http://schemas.microsoft.com/office/drawing/2014/main" id="{B08175BF-0E3E-E9D0-E551-AE79A1F80312}"/>
              </a:ext>
            </a:extLst>
          </p:cNvPr>
          <p:cNvSpPr txBox="1"/>
          <p:nvPr/>
        </p:nvSpPr>
        <p:spPr>
          <a:xfrm>
            <a:off x="1043610" y="2186609"/>
            <a:ext cx="11148390" cy="4770537"/>
          </a:xfrm>
          <a:prstGeom prst="rect">
            <a:avLst/>
          </a:prstGeom>
          <a:noFill/>
        </p:spPr>
        <p:txBody>
          <a:bodyPr wrap="square" rtlCol="0">
            <a:spAutoFit/>
          </a:bodyPr>
          <a:lstStyle/>
          <a:p>
            <a:pPr marL="357188" indent="-357188">
              <a:buFont typeface="Arial" panose="020B0604020202020204" pitchFamily="34" charset="0"/>
              <a:buChar char="•"/>
            </a:pPr>
            <a:r>
              <a:rPr lang="en-GB" sz="3200" b="1" dirty="0">
                <a:ln>
                  <a:solidFill>
                    <a:schemeClr val="tx1"/>
                  </a:solidFill>
                </a:ln>
                <a:solidFill>
                  <a:srgbClr val="C00000"/>
                </a:solidFill>
                <a:latin typeface="Comic Sans MS" panose="030F0702030302020204" pitchFamily="66" charset="0"/>
              </a:rPr>
              <a:t>The right balance</a:t>
            </a:r>
          </a:p>
          <a:p>
            <a:pPr marL="914400" lvl="1" indent="-457200">
              <a:buFont typeface="Wingdings" panose="05000000000000000000" pitchFamily="2" charset="2"/>
              <a:buChar char="Ø"/>
            </a:pPr>
            <a:r>
              <a:rPr lang="en-GB" sz="2400" b="1" dirty="0">
                <a:ln w="6350">
                  <a:solidFill>
                    <a:schemeClr val="tx1"/>
                  </a:solidFill>
                </a:ln>
                <a:solidFill>
                  <a:schemeClr val="accent4">
                    <a:lumMod val="75000"/>
                  </a:schemeClr>
                </a:solidFill>
                <a:latin typeface="Comic Sans MS" panose="030F0702030302020204" pitchFamily="66" charset="0"/>
              </a:rPr>
              <a:t>Social media</a:t>
            </a:r>
          </a:p>
          <a:p>
            <a:pPr marL="914400" lvl="1" indent="-457200">
              <a:buFont typeface="Wingdings" panose="05000000000000000000" pitchFamily="2" charset="2"/>
              <a:buChar char="Ø"/>
            </a:pPr>
            <a:r>
              <a:rPr lang="en-GB" sz="2400" b="1" dirty="0">
                <a:ln w="6350">
                  <a:solidFill>
                    <a:schemeClr val="tx1"/>
                  </a:solidFill>
                </a:ln>
                <a:solidFill>
                  <a:schemeClr val="accent4">
                    <a:lumMod val="75000"/>
                  </a:schemeClr>
                </a:solidFill>
                <a:latin typeface="Comic Sans MS" panose="030F0702030302020204" pitchFamily="66" charset="0"/>
              </a:rPr>
              <a:t>Peer pressure</a:t>
            </a:r>
          </a:p>
          <a:p>
            <a:pPr marL="914400" lvl="1" indent="-457200">
              <a:buFont typeface="Wingdings" panose="05000000000000000000" pitchFamily="2" charset="2"/>
              <a:buChar char="Ø"/>
            </a:pPr>
            <a:r>
              <a:rPr lang="en-GB" sz="2400" b="1" dirty="0">
                <a:ln w="6350">
                  <a:solidFill>
                    <a:schemeClr val="tx1"/>
                  </a:solidFill>
                </a:ln>
                <a:solidFill>
                  <a:schemeClr val="accent4">
                    <a:lumMod val="75000"/>
                  </a:schemeClr>
                </a:solidFill>
                <a:latin typeface="Comic Sans MS" panose="030F0702030302020204" pitchFamily="66" charset="0"/>
              </a:rPr>
              <a:t>Opting out?</a:t>
            </a:r>
          </a:p>
          <a:p>
            <a:pPr marL="914400" lvl="1" indent="-457200">
              <a:buFont typeface="Wingdings" panose="05000000000000000000" pitchFamily="2" charset="2"/>
              <a:buChar char="Ø"/>
            </a:pPr>
            <a:r>
              <a:rPr lang="en-GB" sz="2400" b="1" dirty="0">
                <a:ln w="6350">
                  <a:solidFill>
                    <a:schemeClr val="tx1"/>
                  </a:solidFill>
                </a:ln>
                <a:solidFill>
                  <a:schemeClr val="accent4">
                    <a:lumMod val="75000"/>
                  </a:schemeClr>
                </a:solidFill>
                <a:latin typeface="Comic Sans MS" panose="030F0702030302020204" pitchFamily="66" charset="0"/>
              </a:rPr>
              <a:t>See v.5 </a:t>
            </a:r>
            <a:r>
              <a:rPr lang="en-GB" sz="2400" b="1" i="1" dirty="0">
                <a:ln w="6350">
                  <a:solidFill>
                    <a:schemeClr val="tx1"/>
                  </a:solidFill>
                </a:ln>
                <a:solidFill>
                  <a:srgbClr val="FF0000"/>
                </a:solidFill>
                <a:latin typeface="Bookman Old Style" panose="02050604050505020204" pitchFamily="18" charset="0"/>
              </a:rPr>
              <a:t>“Fools fold their hands and ruin themselves”</a:t>
            </a:r>
          </a:p>
          <a:p>
            <a:pPr marL="914400" lvl="1" indent="-457200">
              <a:buFont typeface="Wingdings" panose="05000000000000000000" pitchFamily="2" charset="2"/>
              <a:buChar char="Ø"/>
            </a:pPr>
            <a:r>
              <a:rPr lang="en-GB" sz="2400" b="1" dirty="0">
                <a:ln w="6350">
                  <a:solidFill>
                    <a:schemeClr val="tx1"/>
                  </a:solidFill>
                </a:ln>
                <a:solidFill>
                  <a:schemeClr val="accent4">
                    <a:lumMod val="75000"/>
                  </a:schemeClr>
                </a:solidFill>
                <a:latin typeface="Comic Sans MS" panose="030F0702030302020204" pitchFamily="66" charset="0"/>
              </a:rPr>
              <a:t>Not</a:t>
            </a:r>
            <a:r>
              <a:rPr lang="en-GB" sz="2400" b="1" dirty="0">
                <a:ln w="6350">
                  <a:solidFill>
                    <a:schemeClr val="tx1"/>
                  </a:solidFill>
                </a:ln>
                <a:solidFill>
                  <a:schemeClr val="accent4">
                    <a:lumMod val="75000"/>
                  </a:schemeClr>
                </a:solidFill>
                <a:latin typeface="Bookman Old Style" panose="02050604050505020204" pitchFamily="18" charset="0"/>
              </a:rPr>
              <a:t> </a:t>
            </a:r>
            <a:r>
              <a:rPr lang="en-GB" sz="2400" b="1" dirty="0">
                <a:ln w="6350">
                  <a:solidFill>
                    <a:schemeClr val="tx1"/>
                  </a:solidFill>
                </a:ln>
                <a:solidFill>
                  <a:schemeClr val="accent4">
                    <a:lumMod val="75000"/>
                  </a:schemeClr>
                </a:solidFill>
                <a:latin typeface="Comic Sans MS" panose="030F0702030302020204" pitchFamily="66" charset="0"/>
              </a:rPr>
              <a:t>return to hippy movement</a:t>
            </a:r>
          </a:p>
          <a:p>
            <a:pPr marL="914400" lvl="1" indent="-457200">
              <a:buFont typeface="Wingdings" panose="05000000000000000000" pitchFamily="2" charset="2"/>
              <a:buChar char="Ø"/>
            </a:pPr>
            <a:r>
              <a:rPr lang="en-GB" sz="2400" b="1" dirty="0">
                <a:ln w="6350">
                  <a:solidFill>
                    <a:schemeClr val="tx1"/>
                  </a:solidFill>
                </a:ln>
                <a:solidFill>
                  <a:schemeClr val="accent4">
                    <a:lumMod val="75000"/>
                  </a:schemeClr>
                </a:solidFill>
                <a:latin typeface="Comic Sans MS" panose="030F0702030302020204" pitchFamily="66" charset="0"/>
              </a:rPr>
              <a:t>Biblically “fools” = those who deny God</a:t>
            </a:r>
          </a:p>
          <a:p>
            <a:pPr marL="914400" lvl="1" indent="-457200">
              <a:buFont typeface="Wingdings" panose="05000000000000000000" pitchFamily="2" charset="2"/>
              <a:buChar char="Ø"/>
            </a:pPr>
            <a:r>
              <a:rPr lang="en-GB" sz="2400" b="1" dirty="0">
                <a:ln w="6350">
                  <a:solidFill>
                    <a:schemeClr val="tx1"/>
                  </a:solidFill>
                </a:ln>
                <a:solidFill>
                  <a:schemeClr val="accent4">
                    <a:lumMod val="75000"/>
                  </a:schemeClr>
                </a:solidFill>
                <a:latin typeface="Comic Sans MS" panose="030F0702030302020204" pitchFamily="66" charset="0"/>
              </a:rPr>
              <a:t>Biblical work ethic</a:t>
            </a:r>
          </a:p>
          <a:p>
            <a:pPr marL="914400" lvl="1" indent="-457200">
              <a:buFont typeface="Wingdings" panose="05000000000000000000" pitchFamily="2" charset="2"/>
              <a:buChar char="Ø"/>
            </a:pPr>
            <a:r>
              <a:rPr lang="en-GB" sz="2400" b="1" dirty="0">
                <a:ln w="6350">
                  <a:solidFill>
                    <a:schemeClr val="tx1"/>
                  </a:solidFill>
                </a:ln>
                <a:solidFill>
                  <a:schemeClr val="accent4">
                    <a:lumMod val="75000"/>
                  </a:schemeClr>
                </a:solidFill>
                <a:latin typeface="Comic Sans MS" panose="030F0702030302020204" pitchFamily="66" charset="0"/>
              </a:rPr>
              <a:t>Col.3:23 </a:t>
            </a:r>
            <a:r>
              <a:rPr lang="en-GB" sz="2400" b="1" i="1" kern="1400" dirty="0">
                <a:ln w="6350">
                  <a:solidFill>
                    <a:schemeClr val="tx1"/>
                  </a:solidFill>
                </a:ln>
                <a:solidFill>
                  <a:srgbClr val="FF0000"/>
                </a:solidFill>
                <a:effectLst/>
                <a:latin typeface="Bookman Old Style" panose="02050604050505020204" pitchFamily="18" charset="0"/>
              </a:rPr>
              <a:t>“Whatever you do, work at it with all your heart, as working for the Lord, not for human masters.”</a:t>
            </a:r>
            <a:r>
              <a:rPr lang="en-GB" sz="2400" b="1" kern="1400" dirty="0">
                <a:ln w="6350">
                  <a:solidFill>
                    <a:schemeClr val="tx1"/>
                  </a:solidFill>
                </a:ln>
                <a:solidFill>
                  <a:srgbClr val="FF0000"/>
                </a:solidFill>
                <a:effectLst/>
                <a:latin typeface="Bookman Old Style" panose="02050604050505020204" pitchFamily="18" charset="0"/>
              </a:rPr>
              <a:t> </a:t>
            </a:r>
          </a:p>
          <a:p>
            <a:pPr marL="914400" lvl="1" indent="-457200">
              <a:buFont typeface="Wingdings" panose="05000000000000000000" pitchFamily="2" charset="2"/>
              <a:buChar char="Ø"/>
            </a:pPr>
            <a:r>
              <a:rPr lang="en-GB" sz="2800" b="1" kern="1400" dirty="0">
                <a:ln w="6350">
                  <a:solidFill>
                    <a:schemeClr val="tx1"/>
                  </a:solidFill>
                </a:ln>
                <a:solidFill>
                  <a:schemeClr val="accent4">
                    <a:lumMod val="75000"/>
                  </a:schemeClr>
                </a:solidFill>
                <a:latin typeface="Comic Sans MS" panose="030F0702030302020204" pitchFamily="66" charset="0"/>
              </a:rPr>
              <a:t>Solomon’s solution: </a:t>
            </a:r>
            <a:r>
              <a:rPr lang="en-GB" sz="2400" b="1" i="1" kern="1400" dirty="0">
                <a:ln w="6350">
                  <a:solidFill>
                    <a:schemeClr val="tx1"/>
                  </a:solidFill>
                </a:ln>
                <a:solidFill>
                  <a:srgbClr val="FF0000"/>
                </a:solidFill>
                <a:effectLst/>
                <a:latin typeface="Bookman Old Style" panose="02050604050505020204" pitchFamily="18" charset="0"/>
              </a:rPr>
              <a:t>“Better one handful with tranquillity than two handfuls with toil and chasing after the wind” </a:t>
            </a:r>
            <a:r>
              <a:rPr lang="en-GB" sz="2400" b="1" kern="1400" dirty="0">
                <a:ln w="6350">
                  <a:solidFill>
                    <a:schemeClr val="tx1"/>
                  </a:solidFill>
                </a:ln>
                <a:solidFill>
                  <a:srgbClr val="FF0000"/>
                </a:solidFill>
                <a:effectLst/>
                <a:latin typeface="Bookman Old Style" panose="02050604050505020204" pitchFamily="18" charset="0"/>
              </a:rPr>
              <a:t>v.6. </a:t>
            </a:r>
            <a:r>
              <a:rPr lang="en-GB" sz="2800" b="1" dirty="0">
                <a:ln w="6350">
                  <a:solidFill>
                    <a:schemeClr val="tx1"/>
                  </a:solidFill>
                </a:ln>
                <a:solidFill>
                  <a:schemeClr val="accent4">
                    <a:lumMod val="75000"/>
                  </a:schemeClr>
                </a:solidFill>
                <a:latin typeface="Comic Sans MS" panose="030F0702030302020204" pitchFamily="66" charset="0"/>
              </a:rPr>
              <a:t> </a:t>
            </a:r>
          </a:p>
        </p:txBody>
      </p:sp>
    </p:spTree>
    <p:extLst>
      <p:ext uri="{BB962C8B-B14F-4D97-AF65-F5344CB8AC3E}">
        <p14:creationId xmlns:p14="http://schemas.microsoft.com/office/powerpoint/2010/main" val="34250517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0"/>
                                  </p:stCondLst>
                                  <p:childTnLst>
                                    <p:set>
                                      <p:cBhvr>
                                        <p:cTn id="6" dur="1" fill="hold">
                                          <p:stCondLst>
                                            <p:cond delay="0"/>
                                          </p:stCondLst>
                                        </p:cTn>
                                        <p:tgtEl>
                                          <p:spTgt spid="3">
                                            <p:txEl>
                                              <p:pRg st="9" end="9"/>
                                            </p:txEl>
                                          </p:spTgt>
                                        </p:tgtEl>
                                        <p:attrNameLst>
                                          <p:attrName>style.visibility</p:attrName>
                                        </p:attrNameLst>
                                      </p:cBhvr>
                                      <p:to>
                                        <p:strVal val="visible"/>
                                      </p:to>
                                    </p:set>
                                    <p:animEffect transition="in" filter="wipe(left)">
                                      <p:cBhvr>
                                        <p:cTn id="7"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6DAAD6-D578-D56C-2A95-52F6F32B44C6}"/>
            </a:ext>
          </a:extLst>
        </p:cNvPr>
        <p:cNvGrpSpPr/>
        <p:nvPr/>
      </p:nvGrpSpPr>
      <p:grpSpPr>
        <a:xfrm>
          <a:off x="0" y="0"/>
          <a:ext cx="0" cy="0"/>
          <a:chOff x="0" y="0"/>
          <a:chExt cx="0" cy="0"/>
        </a:xfrm>
      </p:grpSpPr>
      <p:pic>
        <p:nvPicPr>
          <p:cNvPr id="7" name="Picture 6" descr="A person standing on a mountain top&#10;&#10;Description automatically generated">
            <a:extLst>
              <a:ext uri="{FF2B5EF4-FFF2-40B4-BE49-F238E27FC236}">
                <a16:creationId xmlns:a16="http://schemas.microsoft.com/office/drawing/2014/main" id="{153CAEBD-05C2-DDEE-E3D5-92192914EEB8}"/>
              </a:ext>
            </a:extLst>
          </p:cNvPr>
          <p:cNvPicPr>
            <a:picLocks noChangeAspect="1"/>
          </p:cNvPicPr>
          <p:nvPr/>
        </p:nvPicPr>
        <p:blipFill>
          <a:blip r:embed="rId2">
            <a:alphaModFix amt="20000"/>
            <a:extLst>
              <a:ext uri="{28A0092B-C50C-407E-A947-70E740481C1C}">
                <a14:useLocalDpi xmlns:a14="http://schemas.microsoft.com/office/drawing/2010/main" val="0"/>
              </a:ext>
            </a:extLst>
          </a:blip>
          <a:stretch>
            <a:fillRect/>
          </a:stretch>
        </p:blipFill>
        <p:spPr>
          <a:xfrm>
            <a:off x="0" y="0"/>
            <a:ext cx="12625311" cy="6858000"/>
          </a:xfrm>
          <a:prstGeom prst="rect">
            <a:avLst/>
          </a:prstGeom>
        </p:spPr>
      </p:pic>
      <p:sp>
        <p:nvSpPr>
          <p:cNvPr id="9" name="TextBox 8">
            <a:extLst>
              <a:ext uri="{FF2B5EF4-FFF2-40B4-BE49-F238E27FC236}">
                <a16:creationId xmlns:a16="http://schemas.microsoft.com/office/drawing/2014/main" id="{6318578C-56AF-AEAE-9319-FD217AD58521}"/>
              </a:ext>
            </a:extLst>
          </p:cNvPr>
          <p:cNvSpPr txBox="1"/>
          <p:nvPr/>
        </p:nvSpPr>
        <p:spPr>
          <a:xfrm>
            <a:off x="4691270" y="526774"/>
            <a:ext cx="7225747" cy="1077218"/>
          </a:xfrm>
          <a:prstGeom prst="rect">
            <a:avLst/>
          </a:prstGeom>
          <a:noFill/>
        </p:spPr>
        <p:txBody>
          <a:bodyPr wrap="square" rtlCol="0">
            <a:spAutoFit/>
          </a:bodyPr>
          <a:lstStyle/>
          <a:p>
            <a:pPr algn="r"/>
            <a:r>
              <a:rPr lang="en-GB" sz="3600" b="1" dirty="0">
                <a:ln w="6350">
                  <a:solidFill>
                    <a:srgbClr val="0070C0"/>
                  </a:solidFill>
                </a:ln>
                <a:solidFill>
                  <a:srgbClr val="002060"/>
                </a:solidFill>
                <a:latin typeface="Tahoma" panose="020B0604030504040204" pitchFamily="34" charset="0"/>
                <a:ea typeface="Tahoma" panose="020B0604030504040204" pitchFamily="34" charset="0"/>
                <a:cs typeface="Tahoma" panose="020B0604030504040204" pitchFamily="34" charset="0"/>
              </a:rPr>
              <a:t>Loneliness at the top</a:t>
            </a:r>
          </a:p>
          <a:p>
            <a:pPr algn="r"/>
            <a:r>
              <a:rPr lang="en-GB" sz="2800" b="1" dirty="0">
                <a:ln w="6350">
                  <a:solidFill>
                    <a:srgbClr val="0070C0"/>
                  </a:solidFill>
                </a:ln>
                <a:solidFill>
                  <a:srgbClr val="002060"/>
                </a:solidFill>
                <a:latin typeface="Tahoma" panose="020B0604030504040204" pitchFamily="34" charset="0"/>
                <a:ea typeface="Tahoma" panose="020B0604030504040204" pitchFamily="34" charset="0"/>
                <a:cs typeface="Tahoma" panose="020B0604030504040204" pitchFamily="34" charset="0"/>
              </a:rPr>
              <a:t>Ecclesiastes 4:4-16</a:t>
            </a:r>
          </a:p>
        </p:txBody>
      </p:sp>
      <p:sp>
        <p:nvSpPr>
          <p:cNvPr id="2" name="TextBox 1">
            <a:extLst>
              <a:ext uri="{FF2B5EF4-FFF2-40B4-BE49-F238E27FC236}">
                <a16:creationId xmlns:a16="http://schemas.microsoft.com/office/drawing/2014/main" id="{840F83CC-C6FA-BE6C-C9AE-266534801482}"/>
              </a:ext>
            </a:extLst>
          </p:cNvPr>
          <p:cNvSpPr txBox="1"/>
          <p:nvPr/>
        </p:nvSpPr>
        <p:spPr>
          <a:xfrm>
            <a:off x="360000" y="1603992"/>
            <a:ext cx="11557017" cy="3766544"/>
          </a:xfrm>
          <a:prstGeom prst="rect">
            <a:avLst/>
          </a:prstGeom>
          <a:noFill/>
        </p:spPr>
        <p:txBody>
          <a:bodyPr wrap="square" rtlCol="0">
            <a:spAutoFit/>
          </a:bodyPr>
          <a:lstStyle/>
          <a:p>
            <a:pPr marL="514350" indent="-514350">
              <a:buAutoNum type="arabicPeriod"/>
            </a:pPr>
            <a:r>
              <a:rPr lang="en-GB" sz="2800" b="1" kern="1400" dirty="0">
                <a:ln w="6350">
                  <a:solidFill>
                    <a:srgbClr val="002060"/>
                  </a:solidFill>
                </a:ln>
                <a:solidFill>
                  <a:srgbClr val="002060"/>
                </a:solidFill>
                <a:effectLst/>
                <a:latin typeface="Comic Sans MS" panose="030F0702030302020204" pitchFamily="66" charset="0"/>
              </a:rPr>
              <a:t>Choose contentment over achievement (4:4-6).</a:t>
            </a:r>
          </a:p>
          <a:p>
            <a:pPr marL="0" marR="0" indent="0" algn="just">
              <a:lnSpc>
                <a:spcPct val="118000"/>
              </a:lnSpc>
              <a:spcBef>
                <a:spcPts val="0"/>
              </a:spcBef>
            </a:pPr>
            <a:r>
              <a:rPr lang="en-GB" sz="3200" b="1" kern="1400" dirty="0">
                <a:ln w="6350">
                  <a:solidFill>
                    <a:schemeClr val="tx1"/>
                  </a:solidFill>
                </a:ln>
                <a:solidFill>
                  <a:srgbClr val="002060"/>
                </a:solidFill>
                <a:effectLst/>
                <a:latin typeface="Comic Sans MS" panose="030F0702030302020204" pitchFamily="66" charset="0"/>
              </a:rPr>
              <a:t>2.</a:t>
            </a:r>
            <a:r>
              <a:rPr lang="en-GB" sz="3200" b="1" kern="1400" dirty="0">
                <a:ln w="6350">
                  <a:solidFill>
                    <a:schemeClr val="tx1"/>
                  </a:solidFill>
                </a:ln>
                <a:solidFill>
                  <a:srgbClr val="002060"/>
                </a:solidFill>
                <a:effectLst/>
                <a:latin typeface="Bookman Old Style" panose="02050604050505020204" pitchFamily="18" charset="0"/>
              </a:rPr>
              <a:t> </a:t>
            </a:r>
            <a:r>
              <a:rPr lang="en-GB" sz="3200" b="1" kern="1400" dirty="0">
                <a:ln w="6350">
                  <a:solidFill>
                    <a:schemeClr val="tx1"/>
                  </a:solidFill>
                </a:ln>
                <a:solidFill>
                  <a:srgbClr val="002060"/>
                </a:solidFill>
                <a:effectLst/>
                <a:latin typeface="Comic Sans MS" panose="030F0702030302020204" pitchFamily="66" charset="0"/>
              </a:rPr>
              <a:t>Choose relationships over riches (4:7-8).</a:t>
            </a:r>
          </a:p>
          <a:p>
            <a:pPr marL="536575" algn="just">
              <a:spcAft>
                <a:spcPts val="600"/>
              </a:spcAft>
            </a:pPr>
            <a:r>
              <a:rPr lang="en-GB" sz="2800" b="1" i="1" kern="1400" dirty="0">
                <a:ln w="6350">
                  <a:solidFill>
                    <a:schemeClr val="tx1"/>
                  </a:solidFill>
                </a:ln>
                <a:solidFill>
                  <a:srgbClr val="FF0000"/>
                </a:solidFill>
                <a:effectLst/>
                <a:latin typeface="Bookman Old Style" panose="02050604050505020204" pitchFamily="18" charset="0"/>
              </a:rPr>
              <a:t>“Again, I saw something meaningless under the sun: there was a man all alone; he had neither son nor brother. There was no end to his toil, yet his eyes were not content with his wealth. ‘For whom am I toiling,’ he asked, ‘and why am I depriving myself of enjoyment?’ This too is meaningless – a miserable business!” </a:t>
            </a:r>
            <a:r>
              <a:rPr lang="en-GB" sz="2800" b="1" kern="1400" dirty="0">
                <a:ln w="6350">
                  <a:solidFill>
                    <a:schemeClr val="tx1"/>
                  </a:solidFill>
                </a:ln>
                <a:solidFill>
                  <a:srgbClr val="FF0000"/>
                </a:solidFill>
                <a:effectLst/>
                <a:latin typeface="Bookman Old Style" panose="02050604050505020204" pitchFamily="18" charset="0"/>
              </a:rPr>
              <a:t>(vv.7-8).</a:t>
            </a:r>
            <a:endParaRPr lang="en-GB" sz="3200" b="1" kern="1400" dirty="0">
              <a:ln w="6350">
                <a:solidFill>
                  <a:srgbClr val="002060"/>
                </a:solidFill>
              </a:ln>
              <a:solidFill>
                <a:srgbClr val="002060"/>
              </a:solidFill>
              <a:effectLst/>
              <a:latin typeface="Comic Sans MS" panose="030F0702030302020204" pitchFamily="66" charset="0"/>
            </a:endParaRPr>
          </a:p>
        </p:txBody>
      </p:sp>
    </p:spTree>
    <p:extLst>
      <p:ext uri="{BB962C8B-B14F-4D97-AF65-F5344CB8AC3E}">
        <p14:creationId xmlns:p14="http://schemas.microsoft.com/office/powerpoint/2010/main" val="13649270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fill="hold" nodeType="with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0-#ppt_h/2"/>
                                          </p:val>
                                        </p:tav>
                                        <p:tav tm="100000">
                                          <p:val>
                                            <p:strVal val="#ppt_y"/>
                                          </p:val>
                                        </p:tav>
                                      </p:tavLst>
                                    </p:anim>
                                  </p:childTnLst>
                                </p:cTn>
                              </p:par>
                              <p:par>
                                <p:cTn id="9" presetID="2" presetClass="entr" presetSubtype="9" fill="hold" nodeType="with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anim calcmode="lin" valueType="num">
                                      <p:cBhvr additive="base">
                                        <p:cTn id="11" dur="500" fill="hold"/>
                                        <p:tgtEl>
                                          <p:spTgt spid="2">
                                            <p:txEl>
                                              <p:pRg st="2" end="2"/>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2">
                                            <p:txEl>
                                              <p:pRg st="2" end="2"/>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4CCA45-36B0-139F-9AB7-89A1F87C9562}"/>
            </a:ext>
          </a:extLst>
        </p:cNvPr>
        <p:cNvGrpSpPr/>
        <p:nvPr/>
      </p:nvGrpSpPr>
      <p:grpSpPr>
        <a:xfrm>
          <a:off x="0" y="0"/>
          <a:ext cx="0" cy="0"/>
          <a:chOff x="0" y="0"/>
          <a:chExt cx="0" cy="0"/>
        </a:xfrm>
      </p:grpSpPr>
      <p:pic>
        <p:nvPicPr>
          <p:cNvPr id="7" name="Picture 6" descr="A person standing on a mountain top&#10;&#10;Description automatically generated">
            <a:extLst>
              <a:ext uri="{FF2B5EF4-FFF2-40B4-BE49-F238E27FC236}">
                <a16:creationId xmlns:a16="http://schemas.microsoft.com/office/drawing/2014/main" id="{3F50104E-FB1A-C411-F163-BF99DD2EE850}"/>
              </a:ext>
            </a:extLst>
          </p:cNvPr>
          <p:cNvPicPr>
            <a:picLocks noChangeAspect="1"/>
          </p:cNvPicPr>
          <p:nvPr/>
        </p:nvPicPr>
        <p:blipFill>
          <a:blip r:embed="rId2">
            <a:alphaModFix amt="20000"/>
            <a:extLst>
              <a:ext uri="{28A0092B-C50C-407E-A947-70E740481C1C}">
                <a14:useLocalDpi xmlns:a14="http://schemas.microsoft.com/office/drawing/2010/main" val="0"/>
              </a:ext>
            </a:extLst>
          </a:blip>
          <a:stretch>
            <a:fillRect/>
          </a:stretch>
        </p:blipFill>
        <p:spPr>
          <a:xfrm>
            <a:off x="0" y="0"/>
            <a:ext cx="12625311" cy="6858000"/>
          </a:xfrm>
          <a:prstGeom prst="rect">
            <a:avLst/>
          </a:prstGeom>
        </p:spPr>
      </p:pic>
      <p:sp>
        <p:nvSpPr>
          <p:cNvPr id="9" name="TextBox 8">
            <a:extLst>
              <a:ext uri="{FF2B5EF4-FFF2-40B4-BE49-F238E27FC236}">
                <a16:creationId xmlns:a16="http://schemas.microsoft.com/office/drawing/2014/main" id="{3D84416C-21F9-4087-51A1-EF6EF697212A}"/>
              </a:ext>
            </a:extLst>
          </p:cNvPr>
          <p:cNvSpPr txBox="1"/>
          <p:nvPr/>
        </p:nvSpPr>
        <p:spPr>
          <a:xfrm>
            <a:off x="4691270" y="526774"/>
            <a:ext cx="7225747" cy="1077218"/>
          </a:xfrm>
          <a:prstGeom prst="rect">
            <a:avLst/>
          </a:prstGeom>
          <a:noFill/>
        </p:spPr>
        <p:txBody>
          <a:bodyPr wrap="square" rtlCol="0">
            <a:spAutoFit/>
          </a:bodyPr>
          <a:lstStyle/>
          <a:p>
            <a:pPr algn="r"/>
            <a:r>
              <a:rPr lang="en-GB" sz="3600" b="1" dirty="0">
                <a:ln w="6350">
                  <a:solidFill>
                    <a:srgbClr val="0070C0"/>
                  </a:solidFill>
                </a:ln>
                <a:solidFill>
                  <a:srgbClr val="002060"/>
                </a:solidFill>
                <a:latin typeface="Tahoma" panose="020B0604030504040204" pitchFamily="34" charset="0"/>
                <a:ea typeface="Tahoma" panose="020B0604030504040204" pitchFamily="34" charset="0"/>
                <a:cs typeface="Tahoma" panose="020B0604030504040204" pitchFamily="34" charset="0"/>
              </a:rPr>
              <a:t>Loneliness at the top</a:t>
            </a:r>
          </a:p>
          <a:p>
            <a:pPr algn="r"/>
            <a:r>
              <a:rPr lang="en-GB" sz="2800" b="1" dirty="0">
                <a:ln w="6350">
                  <a:solidFill>
                    <a:srgbClr val="0070C0"/>
                  </a:solidFill>
                </a:ln>
                <a:solidFill>
                  <a:srgbClr val="002060"/>
                </a:solidFill>
                <a:latin typeface="Tahoma" panose="020B0604030504040204" pitchFamily="34" charset="0"/>
                <a:ea typeface="Tahoma" panose="020B0604030504040204" pitchFamily="34" charset="0"/>
                <a:cs typeface="Tahoma" panose="020B0604030504040204" pitchFamily="34" charset="0"/>
              </a:rPr>
              <a:t>Ecclesiastes 4:4-16</a:t>
            </a:r>
          </a:p>
        </p:txBody>
      </p:sp>
      <p:sp>
        <p:nvSpPr>
          <p:cNvPr id="2" name="TextBox 1">
            <a:extLst>
              <a:ext uri="{FF2B5EF4-FFF2-40B4-BE49-F238E27FC236}">
                <a16:creationId xmlns:a16="http://schemas.microsoft.com/office/drawing/2014/main" id="{08D907AF-47B7-ACD3-669E-1F339F788057}"/>
              </a:ext>
            </a:extLst>
          </p:cNvPr>
          <p:cNvSpPr txBox="1"/>
          <p:nvPr/>
        </p:nvSpPr>
        <p:spPr>
          <a:xfrm>
            <a:off x="360000" y="1603992"/>
            <a:ext cx="11557017" cy="1535164"/>
          </a:xfrm>
          <a:prstGeom prst="rect">
            <a:avLst/>
          </a:prstGeom>
          <a:noFill/>
        </p:spPr>
        <p:txBody>
          <a:bodyPr wrap="square" rtlCol="0">
            <a:spAutoFit/>
          </a:bodyPr>
          <a:lstStyle/>
          <a:p>
            <a:pPr marL="514350" indent="-514350">
              <a:buAutoNum type="arabicPeriod"/>
            </a:pPr>
            <a:r>
              <a:rPr lang="en-GB" sz="2800" b="1" kern="1400" dirty="0">
                <a:ln w="6350">
                  <a:solidFill>
                    <a:srgbClr val="002060"/>
                  </a:solidFill>
                </a:ln>
                <a:solidFill>
                  <a:srgbClr val="002060"/>
                </a:solidFill>
                <a:effectLst/>
                <a:latin typeface="Comic Sans MS" panose="030F0702030302020204" pitchFamily="66" charset="0"/>
              </a:rPr>
              <a:t>Choose contentment over achievement (4:4-6).</a:t>
            </a:r>
          </a:p>
          <a:p>
            <a:pPr marL="0" marR="0" indent="0" algn="just">
              <a:lnSpc>
                <a:spcPct val="118000"/>
              </a:lnSpc>
              <a:spcBef>
                <a:spcPts val="0"/>
              </a:spcBef>
            </a:pPr>
            <a:r>
              <a:rPr lang="en-GB" sz="3200" b="1" kern="1400" dirty="0">
                <a:ln w="6350">
                  <a:solidFill>
                    <a:schemeClr val="tx1"/>
                  </a:solidFill>
                </a:ln>
                <a:solidFill>
                  <a:srgbClr val="002060"/>
                </a:solidFill>
                <a:effectLst/>
                <a:latin typeface="Comic Sans MS" panose="030F0702030302020204" pitchFamily="66" charset="0"/>
              </a:rPr>
              <a:t>2.</a:t>
            </a:r>
            <a:r>
              <a:rPr lang="en-GB" sz="3200" b="1" kern="1400" dirty="0">
                <a:ln w="6350">
                  <a:solidFill>
                    <a:schemeClr val="tx1"/>
                  </a:solidFill>
                </a:ln>
                <a:solidFill>
                  <a:srgbClr val="002060"/>
                </a:solidFill>
                <a:effectLst/>
                <a:latin typeface="Bookman Old Style" panose="02050604050505020204" pitchFamily="18" charset="0"/>
              </a:rPr>
              <a:t> </a:t>
            </a:r>
            <a:r>
              <a:rPr lang="en-GB" sz="3200" b="1" kern="1400" dirty="0">
                <a:ln w="6350">
                  <a:solidFill>
                    <a:schemeClr val="tx1"/>
                  </a:solidFill>
                </a:ln>
                <a:solidFill>
                  <a:srgbClr val="002060"/>
                </a:solidFill>
                <a:effectLst/>
                <a:latin typeface="Comic Sans MS" panose="030F0702030302020204" pitchFamily="66" charset="0"/>
              </a:rPr>
              <a:t>Choose relationships over riches (4:7-8).</a:t>
            </a:r>
          </a:p>
          <a:p>
            <a:pPr marL="993775" indent="-457200" algn="just">
              <a:buFont typeface="Arial" panose="020B0604020202020204" pitchFamily="34" charset="0"/>
              <a:buChar char="•"/>
            </a:pPr>
            <a:r>
              <a:rPr lang="en-GB" sz="2800" b="1" kern="1400" dirty="0">
                <a:ln w="6350">
                  <a:solidFill>
                    <a:schemeClr val="tx1"/>
                  </a:solidFill>
                </a:ln>
                <a:solidFill>
                  <a:srgbClr val="C00000"/>
                </a:solidFill>
                <a:effectLst/>
                <a:latin typeface="Comic Sans MS" panose="030F0702030302020204" pitchFamily="66" charset="0"/>
              </a:rPr>
              <a:t>Fictitious example</a:t>
            </a:r>
            <a:endParaRPr lang="en-GB" sz="3200" b="1" kern="1400" dirty="0">
              <a:ln w="6350">
                <a:solidFill>
                  <a:schemeClr val="tx1"/>
                </a:solidFill>
              </a:ln>
              <a:solidFill>
                <a:srgbClr val="C00000"/>
              </a:solidFill>
              <a:effectLst/>
              <a:latin typeface="Comic Sans MS" panose="030F0702030302020204" pitchFamily="66" charset="0"/>
            </a:endParaRPr>
          </a:p>
        </p:txBody>
      </p:sp>
    </p:spTree>
    <p:extLst>
      <p:ext uri="{BB962C8B-B14F-4D97-AF65-F5344CB8AC3E}">
        <p14:creationId xmlns:p14="http://schemas.microsoft.com/office/powerpoint/2010/main" val="22771850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with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wipe(down)">
                                      <p:cBhvr>
                                        <p:cTn id="7"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53BC5C-F7AC-3190-C4AD-BD5A33ED441C}"/>
            </a:ext>
          </a:extLst>
        </p:cNvPr>
        <p:cNvGrpSpPr/>
        <p:nvPr/>
      </p:nvGrpSpPr>
      <p:grpSpPr>
        <a:xfrm>
          <a:off x="0" y="0"/>
          <a:ext cx="0" cy="0"/>
          <a:chOff x="0" y="0"/>
          <a:chExt cx="0" cy="0"/>
        </a:xfrm>
      </p:grpSpPr>
      <p:pic>
        <p:nvPicPr>
          <p:cNvPr id="7" name="Picture 6" descr="A person standing on a mountain top&#10;&#10;Description automatically generated">
            <a:extLst>
              <a:ext uri="{FF2B5EF4-FFF2-40B4-BE49-F238E27FC236}">
                <a16:creationId xmlns:a16="http://schemas.microsoft.com/office/drawing/2014/main" id="{48C1AC90-7E51-B7E3-E852-3C89AC2B85F9}"/>
              </a:ext>
            </a:extLst>
          </p:cNvPr>
          <p:cNvPicPr>
            <a:picLocks noChangeAspect="1"/>
          </p:cNvPicPr>
          <p:nvPr/>
        </p:nvPicPr>
        <p:blipFill>
          <a:blip r:embed="rId2">
            <a:alphaModFix amt="20000"/>
            <a:extLst>
              <a:ext uri="{28A0092B-C50C-407E-A947-70E740481C1C}">
                <a14:useLocalDpi xmlns:a14="http://schemas.microsoft.com/office/drawing/2010/main" val="0"/>
              </a:ext>
            </a:extLst>
          </a:blip>
          <a:stretch>
            <a:fillRect/>
          </a:stretch>
        </p:blipFill>
        <p:spPr>
          <a:xfrm>
            <a:off x="0" y="0"/>
            <a:ext cx="12625311" cy="6858000"/>
          </a:xfrm>
          <a:prstGeom prst="rect">
            <a:avLst/>
          </a:prstGeom>
        </p:spPr>
      </p:pic>
      <p:sp>
        <p:nvSpPr>
          <p:cNvPr id="9" name="TextBox 8">
            <a:extLst>
              <a:ext uri="{FF2B5EF4-FFF2-40B4-BE49-F238E27FC236}">
                <a16:creationId xmlns:a16="http://schemas.microsoft.com/office/drawing/2014/main" id="{EDD111E2-694D-7567-FEBC-534C67855C1E}"/>
              </a:ext>
            </a:extLst>
          </p:cNvPr>
          <p:cNvSpPr txBox="1"/>
          <p:nvPr/>
        </p:nvSpPr>
        <p:spPr>
          <a:xfrm>
            <a:off x="4691270" y="526774"/>
            <a:ext cx="7225747" cy="1077218"/>
          </a:xfrm>
          <a:prstGeom prst="rect">
            <a:avLst/>
          </a:prstGeom>
          <a:noFill/>
        </p:spPr>
        <p:txBody>
          <a:bodyPr wrap="square" rtlCol="0">
            <a:spAutoFit/>
          </a:bodyPr>
          <a:lstStyle/>
          <a:p>
            <a:pPr algn="r"/>
            <a:r>
              <a:rPr lang="en-GB" sz="3600" b="1" dirty="0">
                <a:ln w="6350">
                  <a:solidFill>
                    <a:srgbClr val="0070C0"/>
                  </a:solidFill>
                </a:ln>
                <a:solidFill>
                  <a:srgbClr val="002060"/>
                </a:solidFill>
                <a:latin typeface="Tahoma" panose="020B0604030504040204" pitchFamily="34" charset="0"/>
                <a:ea typeface="Tahoma" panose="020B0604030504040204" pitchFamily="34" charset="0"/>
                <a:cs typeface="Tahoma" panose="020B0604030504040204" pitchFamily="34" charset="0"/>
              </a:rPr>
              <a:t>Loneliness at the top</a:t>
            </a:r>
          </a:p>
          <a:p>
            <a:pPr algn="r"/>
            <a:r>
              <a:rPr lang="en-GB" sz="2800" b="1" dirty="0">
                <a:ln w="6350">
                  <a:solidFill>
                    <a:srgbClr val="0070C0"/>
                  </a:solidFill>
                </a:ln>
                <a:solidFill>
                  <a:srgbClr val="002060"/>
                </a:solidFill>
                <a:latin typeface="Tahoma" panose="020B0604030504040204" pitchFamily="34" charset="0"/>
                <a:ea typeface="Tahoma" panose="020B0604030504040204" pitchFamily="34" charset="0"/>
                <a:cs typeface="Tahoma" panose="020B0604030504040204" pitchFamily="34" charset="0"/>
              </a:rPr>
              <a:t>Ecclesiastes 4:4-16</a:t>
            </a:r>
          </a:p>
        </p:txBody>
      </p:sp>
      <p:sp>
        <p:nvSpPr>
          <p:cNvPr id="2" name="TextBox 1">
            <a:extLst>
              <a:ext uri="{FF2B5EF4-FFF2-40B4-BE49-F238E27FC236}">
                <a16:creationId xmlns:a16="http://schemas.microsoft.com/office/drawing/2014/main" id="{A94C8BA2-6282-FFC3-10D8-4D10839340B4}"/>
              </a:ext>
            </a:extLst>
          </p:cNvPr>
          <p:cNvSpPr txBox="1"/>
          <p:nvPr/>
        </p:nvSpPr>
        <p:spPr>
          <a:xfrm>
            <a:off x="360000" y="1603992"/>
            <a:ext cx="11557017" cy="1904496"/>
          </a:xfrm>
          <a:prstGeom prst="rect">
            <a:avLst/>
          </a:prstGeom>
          <a:noFill/>
        </p:spPr>
        <p:txBody>
          <a:bodyPr wrap="square" rtlCol="0">
            <a:spAutoFit/>
          </a:bodyPr>
          <a:lstStyle/>
          <a:p>
            <a:pPr marL="514350" indent="-514350">
              <a:buAutoNum type="arabicPeriod"/>
            </a:pPr>
            <a:r>
              <a:rPr lang="en-GB" sz="2800" b="1" kern="1400" dirty="0">
                <a:ln w="6350">
                  <a:solidFill>
                    <a:srgbClr val="002060"/>
                  </a:solidFill>
                </a:ln>
                <a:solidFill>
                  <a:srgbClr val="002060"/>
                </a:solidFill>
                <a:effectLst/>
                <a:latin typeface="Comic Sans MS" panose="030F0702030302020204" pitchFamily="66" charset="0"/>
              </a:rPr>
              <a:t>Choose contentment over achievement (4:4-6).</a:t>
            </a:r>
          </a:p>
          <a:p>
            <a:pPr marL="0" marR="0" indent="0" algn="just">
              <a:lnSpc>
                <a:spcPct val="118000"/>
              </a:lnSpc>
              <a:spcBef>
                <a:spcPts val="0"/>
              </a:spcBef>
            </a:pPr>
            <a:r>
              <a:rPr lang="en-GB" sz="3200" b="1" kern="1400" dirty="0">
                <a:ln w="6350">
                  <a:solidFill>
                    <a:schemeClr val="tx1"/>
                  </a:solidFill>
                </a:ln>
                <a:solidFill>
                  <a:srgbClr val="002060"/>
                </a:solidFill>
                <a:effectLst/>
                <a:latin typeface="Comic Sans MS" panose="030F0702030302020204" pitchFamily="66" charset="0"/>
              </a:rPr>
              <a:t>2</a:t>
            </a:r>
            <a:r>
              <a:rPr lang="en-GB" sz="3200" b="1" kern="1400" dirty="0">
                <a:ln w="6350">
                  <a:solidFill>
                    <a:schemeClr val="tx1"/>
                  </a:solidFill>
                </a:ln>
                <a:solidFill>
                  <a:schemeClr val="tx2">
                    <a:lumMod val="90000"/>
                    <a:lumOff val="10000"/>
                  </a:schemeClr>
                </a:solidFill>
                <a:effectLst/>
                <a:latin typeface="Comic Sans MS" panose="030F0702030302020204" pitchFamily="66" charset="0"/>
              </a:rPr>
              <a:t>.</a:t>
            </a:r>
            <a:r>
              <a:rPr lang="en-GB" sz="3200" b="1" kern="1400" dirty="0">
                <a:ln w="6350">
                  <a:solidFill>
                    <a:schemeClr val="tx1"/>
                  </a:solidFill>
                </a:ln>
                <a:solidFill>
                  <a:schemeClr val="tx2">
                    <a:lumMod val="90000"/>
                    <a:lumOff val="10000"/>
                  </a:schemeClr>
                </a:solidFill>
                <a:effectLst/>
                <a:latin typeface="Bookman Old Style" panose="02050604050505020204" pitchFamily="18" charset="0"/>
              </a:rPr>
              <a:t> </a:t>
            </a:r>
            <a:r>
              <a:rPr lang="en-GB" sz="3200" b="1" kern="1400" dirty="0">
                <a:ln w="6350">
                  <a:solidFill>
                    <a:schemeClr val="tx1"/>
                  </a:solidFill>
                </a:ln>
                <a:solidFill>
                  <a:schemeClr val="tx2">
                    <a:lumMod val="90000"/>
                    <a:lumOff val="10000"/>
                  </a:schemeClr>
                </a:solidFill>
                <a:effectLst/>
                <a:latin typeface="Comic Sans MS" panose="030F0702030302020204" pitchFamily="66" charset="0"/>
              </a:rPr>
              <a:t>Choose relationships over riches (4:7-8).</a:t>
            </a:r>
          </a:p>
          <a:p>
            <a:pPr marL="993775" indent="-457200" algn="just">
              <a:buFont typeface="Arial" panose="020B0604020202020204" pitchFamily="34" charset="0"/>
              <a:buChar char="•"/>
            </a:pPr>
            <a:r>
              <a:rPr lang="en-GB" sz="2400" b="1" kern="1400" dirty="0">
                <a:ln w="6350">
                  <a:solidFill>
                    <a:schemeClr val="tx1"/>
                  </a:solidFill>
                </a:ln>
                <a:solidFill>
                  <a:srgbClr val="C00000"/>
                </a:solidFill>
                <a:effectLst/>
                <a:latin typeface="Comic Sans MS" panose="030F0702030302020204" pitchFamily="66" charset="0"/>
              </a:rPr>
              <a:t>Fictitious example</a:t>
            </a:r>
          </a:p>
          <a:p>
            <a:pPr marL="993775" indent="-457200" algn="just">
              <a:spcAft>
                <a:spcPts val="600"/>
              </a:spcAft>
              <a:buFont typeface="Arial" panose="020B0604020202020204" pitchFamily="34" charset="0"/>
              <a:buChar char="•"/>
            </a:pPr>
            <a:r>
              <a:rPr lang="en-GB" sz="2800" b="1" kern="1400" dirty="0">
                <a:ln w="6350">
                  <a:solidFill>
                    <a:schemeClr val="tx1"/>
                  </a:solidFill>
                </a:ln>
                <a:solidFill>
                  <a:srgbClr val="C00000"/>
                </a:solidFill>
                <a:latin typeface="Comic Sans MS" panose="030F0702030302020204" pitchFamily="66" charset="0"/>
              </a:rPr>
              <a:t>Obsession = easy</a:t>
            </a:r>
            <a:endParaRPr lang="en-GB" sz="3200" b="1" kern="1400" dirty="0">
              <a:ln w="6350">
                <a:solidFill>
                  <a:schemeClr val="tx1"/>
                </a:solidFill>
              </a:ln>
              <a:solidFill>
                <a:srgbClr val="C00000"/>
              </a:solidFill>
              <a:effectLst/>
              <a:latin typeface="Comic Sans MS" panose="030F0702030302020204" pitchFamily="66" charset="0"/>
            </a:endParaRPr>
          </a:p>
        </p:txBody>
      </p:sp>
    </p:spTree>
    <p:extLst>
      <p:ext uri="{BB962C8B-B14F-4D97-AF65-F5344CB8AC3E}">
        <p14:creationId xmlns:p14="http://schemas.microsoft.com/office/powerpoint/2010/main" val="32358428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nodeType="with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animEffect transition="in" filter="barn(outVertical)">
                                      <p:cBhvr>
                                        <p:cTn id="7"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1801B6-8940-2045-2473-23F720414769}"/>
            </a:ext>
          </a:extLst>
        </p:cNvPr>
        <p:cNvGrpSpPr/>
        <p:nvPr/>
      </p:nvGrpSpPr>
      <p:grpSpPr>
        <a:xfrm>
          <a:off x="0" y="0"/>
          <a:ext cx="0" cy="0"/>
          <a:chOff x="0" y="0"/>
          <a:chExt cx="0" cy="0"/>
        </a:xfrm>
      </p:grpSpPr>
      <p:pic>
        <p:nvPicPr>
          <p:cNvPr id="7" name="Picture 6" descr="A person standing on a mountain top&#10;&#10;Description automatically generated">
            <a:extLst>
              <a:ext uri="{FF2B5EF4-FFF2-40B4-BE49-F238E27FC236}">
                <a16:creationId xmlns:a16="http://schemas.microsoft.com/office/drawing/2014/main" id="{6DDBA890-D6F5-3386-BBCF-AEA181CDE1EA}"/>
              </a:ext>
            </a:extLst>
          </p:cNvPr>
          <p:cNvPicPr>
            <a:picLocks noChangeAspect="1"/>
          </p:cNvPicPr>
          <p:nvPr/>
        </p:nvPicPr>
        <p:blipFill>
          <a:blip r:embed="rId2">
            <a:alphaModFix amt="20000"/>
            <a:extLst>
              <a:ext uri="{28A0092B-C50C-407E-A947-70E740481C1C}">
                <a14:useLocalDpi xmlns:a14="http://schemas.microsoft.com/office/drawing/2010/main" val="0"/>
              </a:ext>
            </a:extLst>
          </a:blip>
          <a:stretch>
            <a:fillRect/>
          </a:stretch>
        </p:blipFill>
        <p:spPr>
          <a:xfrm>
            <a:off x="0" y="0"/>
            <a:ext cx="12625311" cy="6858000"/>
          </a:xfrm>
          <a:prstGeom prst="rect">
            <a:avLst/>
          </a:prstGeom>
        </p:spPr>
      </p:pic>
      <p:sp>
        <p:nvSpPr>
          <p:cNvPr id="9" name="TextBox 8">
            <a:extLst>
              <a:ext uri="{FF2B5EF4-FFF2-40B4-BE49-F238E27FC236}">
                <a16:creationId xmlns:a16="http://schemas.microsoft.com/office/drawing/2014/main" id="{E5F6DA4E-DCF3-1F34-1DF4-A89E1F7B9B62}"/>
              </a:ext>
            </a:extLst>
          </p:cNvPr>
          <p:cNvSpPr txBox="1"/>
          <p:nvPr/>
        </p:nvSpPr>
        <p:spPr>
          <a:xfrm>
            <a:off x="4691270" y="526774"/>
            <a:ext cx="7225747" cy="1077218"/>
          </a:xfrm>
          <a:prstGeom prst="rect">
            <a:avLst/>
          </a:prstGeom>
          <a:noFill/>
        </p:spPr>
        <p:txBody>
          <a:bodyPr wrap="square" rtlCol="0">
            <a:spAutoFit/>
          </a:bodyPr>
          <a:lstStyle/>
          <a:p>
            <a:pPr algn="r"/>
            <a:r>
              <a:rPr lang="en-GB" sz="3600" b="1" dirty="0">
                <a:ln w="6350">
                  <a:solidFill>
                    <a:srgbClr val="0070C0"/>
                  </a:solidFill>
                </a:ln>
                <a:solidFill>
                  <a:srgbClr val="002060"/>
                </a:solidFill>
                <a:latin typeface="Tahoma" panose="020B0604030504040204" pitchFamily="34" charset="0"/>
                <a:ea typeface="Tahoma" panose="020B0604030504040204" pitchFamily="34" charset="0"/>
                <a:cs typeface="Tahoma" panose="020B0604030504040204" pitchFamily="34" charset="0"/>
              </a:rPr>
              <a:t>Loneliness at the top</a:t>
            </a:r>
          </a:p>
          <a:p>
            <a:pPr algn="r"/>
            <a:r>
              <a:rPr lang="en-GB" sz="2800" b="1" dirty="0">
                <a:ln w="6350">
                  <a:solidFill>
                    <a:srgbClr val="0070C0"/>
                  </a:solidFill>
                </a:ln>
                <a:solidFill>
                  <a:srgbClr val="002060"/>
                </a:solidFill>
                <a:latin typeface="Tahoma" panose="020B0604030504040204" pitchFamily="34" charset="0"/>
                <a:ea typeface="Tahoma" panose="020B0604030504040204" pitchFamily="34" charset="0"/>
                <a:cs typeface="Tahoma" panose="020B0604030504040204" pitchFamily="34" charset="0"/>
              </a:rPr>
              <a:t>Ecclesiastes 4:4-16</a:t>
            </a:r>
          </a:p>
        </p:txBody>
      </p:sp>
      <p:sp>
        <p:nvSpPr>
          <p:cNvPr id="2" name="TextBox 1">
            <a:extLst>
              <a:ext uri="{FF2B5EF4-FFF2-40B4-BE49-F238E27FC236}">
                <a16:creationId xmlns:a16="http://schemas.microsoft.com/office/drawing/2014/main" id="{CC4D5B9B-795A-99A6-F128-5EA2D9F932C9}"/>
              </a:ext>
            </a:extLst>
          </p:cNvPr>
          <p:cNvSpPr txBox="1"/>
          <p:nvPr/>
        </p:nvSpPr>
        <p:spPr>
          <a:xfrm>
            <a:off x="360000" y="1603992"/>
            <a:ext cx="11557017" cy="1508105"/>
          </a:xfrm>
          <a:prstGeom prst="rect">
            <a:avLst/>
          </a:prstGeom>
          <a:noFill/>
        </p:spPr>
        <p:txBody>
          <a:bodyPr wrap="square" rtlCol="0">
            <a:spAutoFit/>
          </a:bodyPr>
          <a:lstStyle/>
          <a:p>
            <a:pPr marL="514350" indent="-514350">
              <a:buAutoNum type="arabicPeriod"/>
            </a:pPr>
            <a:r>
              <a:rPr lang="en-GB" sz="2800" b="1" kern="1400" dirty="0">
                <a:ln w="6350">
                  <a:solidFill>
                    <a:srgbClr val="002060"/>
                  </a:solidFill>
                </a:ln>
                <a:solidFill>
                  <a:srgbClr val="002060"/>
                </a:solidFill>
                <a:effectLst/>
                <a:latin typeface="Comic Sans MS" panose="030F0702030302020204" pitchFamily="66" charset="0"/>
              </a:rPr>
              <a:t>Choose contentment over achievement (4:4-6).</a:t>
            </a:r>
          </a:p>
          <a:p>
            <a:pPr marL="0" marR="0" indent="0" algn="just">
              <a:spcBef>
                <a:spcPts val="0"/>
              </a:spcBef>
            </a:pPr>
            <a:r>
              <a:rPr lang="en-GB" sz="3200" b="1" kern="1400" dirty="0">
                <a:ln w="6350">
                  <a:solidFill>
                    <a:schemeClr val="tx1"/>
                  </a:solidFill>
                </a:ln>
                <a:solidFill>
                  <a:srgbClr val="002060"/>
                </a:solidFill>
                <a:effectLst/>
                <a:latin typeface="Comic Sans MS" panose="030F0702030302020204" pitchFamily="66" charset="0"/>
              </a:rPr>
              <a:t>2.</a:t>
            </a:r>
            <a:r>
              <a:rPr lang="en-GB" sz="3200" b="1" kern="1400" dirty="0">
                <a:ln w="6350">
                  <a:solidFill>
                    <a:schemeClr val="tx1"/>
                  </a:solidFill>
                </a:ln>
                <a:solidFill>
                  <a:srgbClr val="002060"/>
                </a:solidFill>
                <a:effectLst/>
                <a:latin typeface="Bookman Old Style" panose="02050604050505020204" pitchFamily="18" charset="0"/>
              </a:rPr>
              <a:t> </a:t>
            </a:r>
            <a:r>
              <a:rPr lang="en-GB" sz="2800" b="1" kern="1400" dirty="0">
                <a:ln w="6350">
                  <a:solidFill>
                    <a:schemeClr val="tx1"/>
                  </a:solidFill>
                </a:ln>
                <a:solidFill>
                  <a:schemeClr val="accent4">
                    <a:lumMod val="50000"/>
                  </a:schemeClr>
                </a:solidFill>
                <a:effectLst/>
                <a:latin typeface="Comic Sans MS" panose="030F0702030302020204" pitchFamily="66" charset="0"/>
              </a:rPr>
              <a:t>Choose relationships over riches (4:7-8).</a:t>
            </a:r>
          </a:p>
          <a:p>
            <a:pPr marL="0" marR="0" indent="0" algn="just">
              <a:spcBef>
                <a:spcPts val="0"/>
              </a:spcBef>
            </a:pPr>
            <a:r>
              <a:rPr lang="en-GB" sz="3200" b="1" kern="1400" dirty="0">
                <a:ln w="6350">
                  <a:solidFill>
                    <a:schemeClr val="tx1"/>
                  </a:solidFill>
                </a:ln>
                <a:solidFill>
                  <a:srgbClr val="002060"/>
                </a:solidFill>
                <a:latin typeface="Comic Sans MS" panose="030F0702030302020204" pitchFamily="66" charset="0"/>
              </a:rPr>
              <a:t>3. </a:t>
            </a:r>
            <a:r>
              <a:rPr lang="en-GB" sz="3200" b="1" kern="1400" dirty="0">
                <a:ln w="6350">
                  <a:solidFill>
                    <a:schemeClr val="tx1"/>
                  </a:solidFill>
                </a:ln>
                <a:solidFill>
                  <a:schemeClr val="tx2">
                    <a:lumMod val="90000"/>
                    <a:lumOff val="10000"/>
                  </a:schemeClr>
                </a:solidFill>
                <a:latin typeface="Comic Sans MS" panose="030F0702030302020204" pitchFamily="66" charset="0"/>
              </a:rPr>
              <a:t>Choose friendships wisely (4:9-12) </a:t>
            </a:r>
            <a:endParaRPr lang="en-GB" sz="3200" b="1" kern="1400" dirty="0">
              <a:ln w="6350">
                <a:solidFill>
                  <a:schemeClr val="tx1"/>
                </a:solidFill>
              </a:ln>
              <a:solidFill>
                <a:schemeClr val="tx2">
                  <a:lumMod val="90000"/>
                  <a:lumOff val="10000"/>
                </a:schemeClr>
              </a:solidFill>
              <a:effectLst/>
              <a:latin typeface="Comic Sans MS" panose="030F0702030302020204" pitchFamily="66" charset="0"/>
            </a:endParaRPr>
          </a:p>
        </p:txBody>
      </p:sp>
    </p:spTree>
    <p:extLst>
      <p:ext uri="{BB962C8B-B14F-4D97-AF65-F5344CB8AC3E}">
        <p14:creationId xmlns:p14="http://schemas.microsoft.com/office/powerpoint/2010/main" val="11892658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fill="hold" nodeType="with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A person standing on a mountain top&#10;&#10;Description automatically generated">
            <a:extLst>
              <a:ext uri="{FF2B5EF4-FFF2-40B4-BE49-F238E27FC236}">
                <a16:creationId xmlns:a16="http://schemas.microsoft.com/office/drawing/2014/main" id="{921DEE68-B551-008F-59B8-A3C9BFDB827C}"/>
              </a:ext>
            </a:extLst>
          </p:cNvPr>
          <p:cNvPicPr>
            <a:picLocks noChangeAspect="1"/>
          </p:cNvPicPr>
          <p:nvPr/>
        </p:nvPicPr>
        <p:blipFill>
          <a:blip r:embed="rId2">
            <a:alphaModFix amt="20000"/>
            <a:extLst>
              <a:ext uri="{28A0092B-C50C-407E-A947-70E740481C1C}">
                <a14:useLocalDpi xmlns:a14="http://schemas.microsoft.com/office/drawing/2010/main" val="0"/>
              </a:ext>
            </a:extLst>
          </a:blip>
          <a:stretch>
            <a:fillRect/>
          </a:stretch>
        </p:blipFill>
        <p:spPr>
          <a:xfrm>
            <a:off x="0" y="0"/>
            <a:ext cx="12625311" cy="6858000"/>
          </a:xfrm>
          <a:prstGeom prst="rect">
            <a:avLst/>
          </a:prstGeom>
        </p:spPr>
      </p:pic>
      <p:sp>
        <p:nvSpPr>
          <p:cNvPr id="9" name="TextBox 8">
            <a:extLst>
              <a:ext uri="{FF2B5EF4-FFF2-40B4-BE49-F238E27FC236}">
                <a16:creationId xmlns:a16="http://schemas.microsoft.com/office/drawing/2014/main" id="{54435EB0-C5CA-8F86-A71E-8D0A9408E695}"/>
              </a:ext>
            </a:extLst>
          </p:cNvPr>
          <p:cNvSpPr txBox="1"/>
          <p:nvPr/>
        </p:nvSpPr>
        <p:spPr>
          <a:xfrm>
            <a:off x="4691270" y="526774"/>
            <a:ext cx="7225747" cy="1077218"/>
          </a:xfrm>
          <a:prstGeom prst="rect">
            <a:avLst/>
          </a:prstGeom>
          <a:noFill/>
        </p:spPr>
        <p:txBody>
          <a:bodyPr wrap="square" rtlCol="0">
            <a:spAutoFit/>
          </a:bodyPr>
          <a:lstStyle/>
          <a:p>
            <a:pPr algn="r"/>
            <a:r>
              <a:rPr lang="en-GB" sz="3600" b="1" dirty="0">
                <a:ln w="6350">
                  <a:solidFill>
                    <a:srgbClr val="0070C0"/>
                  </a:solidFill>
                </a:ln>
                <a:solidFill>
                  <a:srgbClr val="002060"/>
                </a:solidFill>
                <a:latin typeface="Tahoma" panose="020B0604030504040204" pitchFamily="34" charset="0"/>
                <a:ea typeface="Tahoma" panose="020B0604030504040204" pitchFamily="34" charset="0"/>
                <a:cs typeface="Tahoma" panose="020B0604030504040204" pitchFamily="34" charset="0"/>
              </a:rPr>
              <a:t>Loneliness at the top</a:t>
            </a:r>
          </a:p>
          <a:p>
            <a:pPr algn="r"/>
            <a:r>
              <a:rPr lang="en-GB" sz="2800" b="1" dirty="0">
                <a:ln w="6350">
                  <a:solidFill>
                    <a:srgbClr val="0070C0"/>
                  </a:solidFill>
                </a:ln>
                <a:solidFill>
                  <a:srgbClr val="002060"/>
                </a:solidFill>
                <a:latin typeface="Tahoma" panose="020B0604030504040204" pitchFamily="34" charset="0"/>
                <a:ea typeface="Tahoma" panose="020B0604030504040204" pitchFamily="34" charset="0"/>
                <a:cs typeface="Tahoma" panose="020B0604030504040204" pitchFamily="34" charset="0"/>
              </a:rPr>
              <a:t>Ecclesiastes 4:4-16</a:t>
            </a:r>
          </a:p>
        </p:txBody>
      </p:sp>
      <p:sp>
        <p:nvSpPr>
          <p:cNvPr id="2" name="TextBox 1">
            <a:extLst>
              <a:ext uri="{FF2B5EF4-FFF2-40B4-BE49-F238E27FC236}">
                <a16:creationId xmlns:a16="http://schemas.microsoft.com/office/drawing/2014/main" id="{C005AE15-7B6D-AE56-5AA8-D85E3E4AD3F0}"/>
              </a:ext>
            </a:extLst>
          </p:cNvPr>
          <p:cNvSpPr txBox="1"/>
          <p:nvPr/>
        </p:nvSpPr>
        <p:spPr>
          <a:xfrm>
            <a:off x="343949" y="1249960"/>
            <a:ext cx="3624044" cy="861774"/>
          </a:xfrm>
          <a:prstGeom prst="rect">
            <a:avLst/>
          </a:prstGeom>
          <a:noFill/>
        </p:spPr>
        <p:txBody>
          <a:bodyPr wrap="square" rtlCol="0">
            <a:spAutoFit/>
          </a:bodyPr>
          <a:lstStyle/>
          <a:p>
            <a:r>
              <a:rPr lang="en-GB" sz="3200" b="1" i="1" kern="1400" dirty="0">
                <a:ln w="6350">
                  <a:solidFill>
                    <a:schemeClr val="tx1"/>
                  </a:solidFill>
                </a:ln>
                <a:solidFill>
                  <a:srgbClr val="C00000"/>
                </a:solidFill>
                <a:effectLst/>
                <a:latin typeface="Comic Sans MS" panose="030F0702030302020204" pitchFamily="66" charset="0"/>
              </a:rPr>
              <a:t>“Karoshi”</a:t>
            </a:r>
            <a:endParaRPr lang="en-GB" sz="3200" b="1" kern="1400" dirty="0">
              <a:ln w="6350">
                <a:solidFill>
                  <a:schemeClr val="tx1"/>
                </a:solidFill>
              </a:ln>
              <a:solidFill>
                <a:srgbClr val="C00000"/>
              </a:solidFill>
              <a:effectLst/>
              <a:latin typeface="Comic Sans MS" panose="030F0702030302020204" pitchFamily="66" charset="0"/>
            </a:endParaRPr>
          </a:p>
          <a:p>
            <a:endParaRPr lang="en-GB" dirty="0"/>
          </a:p>
        </p:txBody>
      </p:sp>
    </p:spTree>
    <p:extLst>
      <p:ext uri="{BB962C8B-B14F-4D97-AF65-F5344CB8AC3E}">
        <p14:creationId xmlns:p14="http://schemas.microsoft.com/office/powerpoint/2010/main" val="42491376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left)">
                                      <p:cBhvr>
                                        <p:cTn id="7" dur="5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1801B6-8940-2045-2473-23F720414769}"/>
            </a:ext>
          </a:extLst>
        </p:cNvPr>
        <p:cNvGrpSpPr/>
        <p:nvPr/>
      </p:nvGrpSpPr>
      <p:grpSpPr>
        <a:xfrm>
          <a:off x="0" y="0"/>
          <a:ext cx="0" cy="0"/>
          <a:chOff x="0" y="0"/>
          <a:chExt cx="0" cy="0"/>
        </a:xfrm>
      </p:grpSpPr>
      <p:pic>
        <p:nvPicPr>
          <p:cNvPr id="7" name="Picture 6" descr="A person standing on a mountain top&#10;&#10;Description automatically generated">
            <a:extLst>
              <a:ext uri="{FF2B5EF4-FFF2-40B4-BE49-F238E27FC236}">
                <a16:creationId xmlns:a16="http://schemas.microsoft.com/office/drawing/2014/main" id="{6DDBA890-D6F5-3386-BBCF-AEA181CDE1EA}"/>
              </a:ext>
            </a:extLst>
          </p:cNvPr>
          <p:cNvPicPr>
            <a:picLocks noChangeAspect="1"/>
          </p:cNvPicPr>
          <p:nvPr/>
        </p:nvPicPr>
        <p:blipFill>
          <a:blip r:embed="rId2">
            <a:alphaModFix amt="20000"/>
            <a:extLst>
              <a:ext uri="{28A0092B-C50C-407E-A947-70E740481C1C}">
                <a14:useLocalDpi xmlns:a14="http://schemas.microsoft.com/office/drawing/2010/main" val="0"/>
              </a:ext>
            </a:extLst>
          </a:blip>
          <a:stretch>
            <a:fillRect/>
          </a:stretch>
        </p:blipFill>
        <p:spPr>
          <a:xfrm>
            <a:off x="0" y="0"/>
            <a:ext cx="12625311" cy="6858000"/>
          </a:xfrm>
          <a:prstGeom prst="rect">
            <a:avLst/>
          </a:prstGeom>
        </p:spPr>
      </p:pic>
      <p:sp>
        <p:nvSpPr>
          <p:cNvPr id="9" name="TextBox 8">
            <a:extLst>
              <a:ext uri="{FF2B5EF4-FFF2-40B4-BE49-F238E27FC236}">
                <a16:creationId xmlns:a16="http://schemas.microsoft.com/office/drawing/2014/main" id="{E5F6DA4E-DCF3-1F34-1DF4-A89E1F7B9B62}"/>
              </a:ext>
            </a:extLst>
          </p:cNvPr>
          <p:cNvSpPr txBox="1"/>
          <p:nvPr/>
        </p:nvSpPr>
        <p:spPr>
          <a:xfrm>
            <a:off x="4691270" y="526774"/>
            <a:ext cx="7225747" cy="1077218"/>
          </a:xfrm>
          <a:prstGeom prst="rect">
            <a:avLst/>
          </a:prstGeom>
          <a:noFill/>
        </p:spPr>
        <p:txBody>
          <a:bodyPr wrap="square" rtlCol="0">
            <a:spAutoFit/>
          </a:bodyPr>
          <a:lstStyle/>
          <a:p>
            <a:pPr algn="r"/>
            <a:r>
              <a:rPr lang="en-GB" sz="3600" b="1" dirty="0">
                <a:ln w="6350">
                  <a:solidFill>
                    <a:srgbClr val="0070C0"/>
                  </a:solidFill>
                </a:ln>
                <a:solidFill>
                  <a:srgbClr val="002060"/>
                </a:solidFill>
                <a:latin typeface="Tahoma" panose="020B0604030504040204" pitchFamily="34" charset="0"/>
                <a:ea typeface="Tahoma" panose="020B0604030504040204" pitchFamily="34" charset="0"/>
                <a:cs typeface="Tahoma" panose="020B0604030504040204" pitchFamily="34" charset="0"/>
              </a:rPr>
              <a:t>Loneliness at the top</a:t>
            </a:r>
          </a:p>
          <a:p>
            <a:pPr algn="r"/>
            <a:r>
              <a:rPr lang="en-GB" sz="2800" b="1" dirty="0">
                <a:ln w="6350">
                  <a:solidFill>
                    <a:srgbClr val="0070C0"/>
                  </a:solidFill>
                </a:ln>
                <a:solidFill>
                  <a:srgbClr val="002060"/>
                </a:solidFill>
                <a:latin typeface="Tahoma" panose="020B0604030504040204" pitchFamily="34" charset="0"/>
                <a:ea typeface="Tahoma" panose="020B0604030504040204" pitchFamily="34" charset="0"/>
                <a:cs typeface="Tahoma" panose="020B0604030504040204" pitchFamily="34" charset="0"/>
              </a:rPr>
              <a:t>Ecclesiastes 4:4-16</a:t>
            </a:r>
          </a:p>
        </p:txBody>
      </p:sp>
      <p:sp>
        <p:nvSpPr>
          <p:cNvPr id="2" name="TextBox 1">
            <a:extLst>
              <a:ext uri="{FF2B5EF4-FFF2-40B4-BE49-F238E27FC236}">
                <a16:creationId xmlns:a16="http://schemas.microsoft.com/office/drawing/2014/main" id="{CC4D5B9B-795A-99A6-F128-5EA2D9F932C9}"/>
              </a:ext>
            </a:extLst>
          </p:cNvPr>
          <p:cNvSpPr txBox="1"/>
          <p:nvPr/>
        </p:nvSpPr>
        <p:spPr>
          <a:xfrm>
            <a:off x="360000" y="1603992"/>
            <a:ext cx="11557017" cy="1508105"/>
          </a:xfrm>
          <a:prstGeom prst="rect">
            <a:avLst/>
          </a:prstGeom>
          <a:noFill/>
        </p:spPr>
        <p:txBody>
          <a:bodyPr wrap="square" rtlCol="0">
            <a:spAutoFit/>
          </a:bodyPr>
          <a:lstStyle/>
          <a:p>
            <a:pPr marL="514350" indent="-514350">
              <a:buAutoNum type="arabicPeriod"/>
            </a:pPr>
            <a:r>
              <a:rPr lang="en-GB" sz="2800" b="1" kern="1400" dirty="0">
                <a:ln w="6350">
                  <a:solidFill>
                    <a:srgbClr val="002060"/>
                  </a:solidFill>
                </a:ln>
                <a:solidFill>
                  <a:srgbClr val="002060"/>
                </a:solidFill>
                <a:effectLst/>
                <a:latin typeface="Comic Sans MS" panose="030F0702030302020204" pitchFamily="66" charset="0"/>
              </a:rPr>
              <a:t>Choose contentment over achievement (4:4-6).</a:t>
            </a:r>
          </a:p>
          <a:p>
            <a:pPr marL="0" marR="0" indent="0" algn="just">
              <a:spcBef>
                <a:spcPts val="0"/>
              </a:spcBef>
            </a:pPr>
            <a:r>
              <a:rPr lang="en-GB" sz="3200" b="1" kern="1400" dirty="0">
                <a:ln w="6350">
                  <a:solidFill>
                    <a:schemeClr val="tx1"/>
                  </a:solidFill>
                </a:ln>
                <a:solidFill>
                  <a:srgbClr val="002060"/>
                </a:solidFill>
                <a:effectLst/>
                <a:latin typeface="Comic Sans MS" panose="030F0702030302020204" pitchFamily="66" charset="0"/>
              </a:rPr>
              <a:t>2.</a:t>
            </a:r>
            <a:r>
              <a:rPr lang="en-GB" sz="3200" b="1" kern="1400" dirty="0">
                <a:ln w="6350">
                  <a:solidFill>
                    <a:schemeClr val="tx1"/>
                  </a:solidFill>
                </a:ln>
                <a:solidFill>
                  <a:srgbClr val="002060"/>
                </a:solidFill>
                <a:effectLst/>
                <a:latin typeface="Bookman Old Style" panose="02050604050505020204" pitchFamily="18" charset="0"/>
              </a:rPr>
              <a:t> </a:t>
            </a:r>
            <a:r>
              <a:rPr lang="en-GB" sz="2800" b="1" kern="1400" dirty="0">
                <a:ln w="6350">
                  <a:solidFill>
                    <a:schemeClr val="tx1"/>
                  </a:solidFill>
                </a:ln>
                <a:solidFill>
                  <a:srgbClr val="002060"/>
                </a:solidFill>
                <a:effectLst/>
                <a:latin typeface="Comic Sans MS" panose="030F0702030302020204" pitchFamily="66" charset="0"/>
              </a:rPr>
              <a:t>Choose relationships over riches (4:7-8).</a:t>
            </a:r>
          </a:p>
          <a:p>
            <a:pPr marL="0" marR="0" indent="0" algn="just">
              <a:spcBef>
                <a:spcPts val="0"/>
              </a:spcBef>
            </a:pPr>
            <a:r>
              <a:rPr lang="en-GB" sz="3200" b="1" kern="1400" dirty="0">
                <a:ln w="6350">
                  <a:solidFill>
                    <a:schemeClr val="tx1"/>
                  </a:solidFill>
                </a:ln>
                <a:solidFill>
                  <a:srgbClr val="002060"/>
                </a:solidFill>
                <a:latin typeface="Comic Sans MS" panose="030F0702030302020204" pitchFamily="66" charset="0"/>
              </a:rPr>
              <a:t>3. Choose friendships wisely (4:9-12) </a:t>
            </a:r>
            <a:endParaRPr lang="en-GB" sz="3200" b="1" kern="1400" dirty="0">
              <a:ln w="6350">
                <a:solidFill>
                  <a:schemeClr val="tx1"/>
                </a:solidFill>
              </a:ln>
              <a:solidFill>
                <a:srgbClr val="C00000"/>
              </a:solidFill>
              <a:effectLst/>
              <a:latin typeface="Comic Sans MS" panose="030F0702030302020204" pitchFamily="66" charset="0"/>
            </a:endParaRPr>
          </a:p>
        </p:txBody>
      </p:sp>
      <p:sp>
        <p:nvSpPr>
          <p:cNvPr id="3" name="TextBox 2">
            <a:extLst>
              <a:ext uri="{FF2B5EF4-FFF2-40B4-BE49-F238E27FC236}">
                <a16:creationId xmlns:a16="http://schemas.microsoft.com/office/drawing/2014/main" id="{86498464-28F4-C181-5788-B75D3A2F7E47}"/>
              </a:ext>
            </a:extLst>
          </p:cNvPr>
          <p:cNvSpPr txBox="1"/>
          <p:nvPr/>
        </p:nvSpPr>
        <p:spPr>
          <a:xfrm>
            <a:off x="1103243" y="3190461"/>
            <a:ext cx="10813774" cy="1384995"/>
          </a:xfrm>
          <a:prstGeom prst="rect">
            <a:avLst/>
          </a:prstGeom>
          <a:noFill/>
        </p:spPr>
        <p:txBody>
          <a:bodyPr wrap="square" rtlCol="0">
            <a:spAutoFit/>
          </a:bodyPr>
          <a:lstStyle/>
          <a:p>
            <a:pPr marL="360363" indent="-360363">
              <a:buFont typeface="Wingdings" panose="05000000000000000000" pitchFamily="2" charset="2"/>
              <a:buChar char="Ø"/>
            </a:pPr>
            <a:r>
              <a:rPr lang="en-GB" sz="2800" b="1" kern="1400" dirty="0">
                <a:ln w="6350">
                  <a:solidFill>
                    <a:schemeClr val="tx1"/>
                  </a:solidFill>
                </a:ln>
                <a:solidFill>
                  <a:srgbClr val="0070C0"/>
                </a:solidFill>
                <a:effectLst/>
                <a:latin typeface="Comic Sans MS" panose="030F0702030302020204" pitchFamily="66" charset="0"/>
              </a:rPr>
              <a:t>Friends improve results: </a:t>
            </a:r>
            <a:r>
              <a:rPr lang="en-GB" sz="2800" b="1" i="1" kern="1400" dirty="0">
                <a:ln w="6350">
                  <a:solidFill>
                    <a:schemeClr val="tx1"/>
                  </a:solidFill>
                </a:ln>
                <a:solidFill>
                  <a:srgbClr val="FF0000"/>
                </a:solidFill>
                <a:effectLst/>
                <a:latin typeface="Bookman Old Style" panose="02050604050505020204" pitchFamily="18" charset="0"/>
              </a:rPr>
              <a:t>“Two are better than one, because they have a good return for their labour”  </a:t>
            </a:r>
            <a:r>
              <a:rPr lang="en-GB" sz="2800" b="1" kern="1400" dirty="0">
                <a:ln w="6350">
                  <a:solidFill>
                    <a:schemeClr val="tx1"/>
                  </a:solidFill>
                </a:ln>
                <a:solidFill>
                  <a:srgbClr val="FF0000"/>
                </a:solidFill>
                <a:effectLst/>
                <a:latin typeface="Bookman Old Style" panose="02050604050505020204" pitchFamily="18" charset="0"/>
              </a:rPr>
              <a:t>(v.9).</a:t>
            </a:r>
            <a:endParaRPr lang="en-GB" dirty="0"/>
          </a:p>
        </p:txBody>
      </p:sp>
    </p:spTree>
    <p:extLst>
      <p:ext uri="{BB962C8B-B14F-4D97-AF65-F5344CB8AC3E}">
        <p14:creationId xmlns:p14="http://schemas.microsoft.com/office/powerpoint/2010/main" val="30549873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74B2E3-648F-722B-9C99-17A36310D287}"/>
            </a:ext>
          </a:extLst>
        </p:cNvPr>
        <p:cNvGrpSpPr/>
        <p:nvPr/>
      </p:nvGrpSpPr>
      <p:grpSpPr>
        <a:xfrm>
          <a:off x="0" y="0"/>
          <a:ext cx="0" cy="0"/>
          <a:chOff x="0" y="0"/>
          <a:chExt cx="0" cy="0"/>
        </a:xfrm>
      </p:grpSpPr>
      <p:pic>
        <p:nvPicPr>
          <p:cNvPr id="7" name="Picture 6" descr="A person standing on a mountain top&#10;&#10;Description automatically generated">
            <a:extLst>
              <a:ext uri="{FF2B5EF4-FFF2-40B4-BE49-F238E27FC236}">
                <a16:creationId xmlns:a16="http://schemas.microsoft.com/office/drawing/2014/main" id="{D8D3EA4F-A306-6AA0-3038-AB8B5EA977D3}"/>
              </a:ext>
            </a:extLst>
          </p:cNvPr>
          <p:cNvPicPr>
            <a:picLocks noChangeAspect="1"/>
          </p:cNvPicPr>
          <p:nvPr/>
        </p:nvPicPr>
        <p:blipFill>
          <a:blip r:embed="rId2">
            <a:alphaModFix amt="20000"/>
            <a:extLst>
              <a:ext uri="{28A0092B-C50C-407E-A947-70E740481C1C}">
                <a14:useLocalDpi xmlns:a14="http://schemas.microsoft.com/office/drawing/2010/main" val="0"/>
              </a:ext>
            </a:extLst>
          </a:blip>
          <a:stretch>
            <a:fillRect/>
          </a:stretch>
        </p:blipFill>
        <p:spPr>
          <a:xfrm>
            <a:off x="0" y="0"/>
            <a:ext cx="12625311" cy="6858000"/>
          </a:xfrm>
          <a:prstGeom prst="rect">
            <a:avLst/>
          </a:prstGeom>
        </p:spPr>
      </p:pic>
      <p:sp>
        <p:nvSpPr>
          <p:cNvPr id="9" name="TextBox 8">
            <a:extLst>
              <a:ext uri="{FF2B5EF4-FFF2-40B4-BE49-F238E27FC236}">
                <a16:creationId xmlns:a16="http://schemas.microsoft.com/office/drawing/2014/main" id="{5704ED21-DEA7-4F5D-9BFA-F85C1B2039E9}"/>
              </a:ext>
            </a:extLst>
          </p:cNvPr>
          <p:cNvSpPr txBox="1"/>
          <p:nvPr/>
        </p:nvSpPr>
        <p:spPr>
          <a:xfrm>
            <a:off x="4691270" y="526774"/>
            <a:ext cx="7225747" cy="1077218"/>
          </a:xfrm>
          <a:prstGeom prst="rect">
            <a:avLst/>
          </a:prstGeom>
          <a:noFill/>
        </p:spPr>
        <p:txBody>
          <a:bodyPr wrap="square" rtlCol="0">
            <a:spAutoFit/>
          </a:bodyPr>
          <a:lstStyle/>
          <a:p>
            <a:pPr algn="r"/>
            <a:r>
              <a:rPr lang="en-GB" sz="3600" b="1" dirty="0">
                <a:ln w="6350">
                  <a:solidFill>
                    <a:srgbClr val="0070C0"/>
                  </a:solidFill>
                </a:ln>
                <a:solidFill>
                  <a:srgbClr val="002060"/>
                </a:solidFill>
                <a:latin typeface="Tahoma" panose="020B0604030504040204" pitchFamily="34" charset="0"/>
                <a:ea typeface="Tahoma" panose="020B0604030504040204" pitchFamily="34" charset="0"/>
                <a:cs typeface="Tahoma" panose="020B0604030504040204" pitchFamily="34" charset="0"/>
              </a:rPr>
              <a:t>Loneliness at the top</a:t>
            </a:r>
          </a:p>
          <a:p>
            <a:pPr algn="r"/>
            <a:r>
              <a:rPr lang="en-GB" sz="2800" b="1" dirty="0">
                <a:ln w="6350">
                  <a:solidFill>
                    <a:srgbClr val="0070C0"/>
                  </a:solidFill>
                </a:ln>
                <a:solidFill>
                  <a:srgbClr val="002060"/>
                </a:solidFill>
                <a:latin typeface="Tahoma" panose="020B0604030504040204" pitchFamily="34" charset="0"/>
                <a:ea typeface="Tahoma" panose="020B0604030504040204" pitchFamily="34" charset="0"/>
                <a:cs typeface="Tahoma" panose="020B0604030504040204" pitchFamily="34" charset="0"/>
              </a:rPr>
              <a:t>Ecclesiastes 4:4-16</a:t>
            </a:r>
          </a:p>
        </p:txBody>
      </p:sp>
      <p:sp>
        <p:nvSpPr>
          <p:cNvPr id="2" name="TextBox 1">
            <a:extLst>
              <a:ext uri="{FF2B5EF4-FFF2-40B4-BE49-F238E27FC236}">
                <a16:creationId xmlns:a16="http://schemas.microsoft.com/office/drawing/2014/main" id="{CD13C6E0-71E2-E95F-1BD2-F303CA46758F}"/>
              </a:ext>
            </a:extLst>
          </p:cNvPr>
          <p:cNvSpPr txBox="1"/>
          <p:nvPr/>
        </p:nvSpPr>
        <p:spPr>
          <a:xfrm>
            <a:off x="360000" y="1603992"/>
            <a:ext cx="11557017" cy="1508105"/>
          </a:xfrm>
          <a:prstGeom prst="rect">
            <a:avLst/>
          </a:prstGeom>
          <a:noFill/>
        </p:spPr>
        <p:txBody>
          <a:bodyPr wrap="square" rtlCol="0">
            <a:spAutoFit/>
          </a:bodyPr>
          <a:lstStyle/>
          <a:p>
            <a:pPr marL="514350" indent="-514350">
              <a:buAutoNum type="arabicPeriod"/>
            </a:pPr>
            <a:r>
              <a:rPr lang="en-GB" sz="2800" b="1" kern="1400" dirty="0">
                <a:ln w="6350">
                  <a:solidFill>
                    <a:srgbClr val="002060"/>
                  </a:solidFill>
                </a:ln>
                <a:solidFill>
                  <a:srgbClr val="002060"/>
                </a:solidFill>
                <a:effectLst/>
                <a:latin typeface="Comic Sans MS" panose="030F0702030302020204" pitchFamily="66" charset="0"/>
              </a:rPr>
              <a:t>Choose contentment over achievement (4:4-6).</a:t>
            </a:r>
          </a:p>
          <a:p>
            <a:pPr marL="0" marR="0" indent="0" algn="just">
              <a:spcBef>
                <a:spcPts val="0"/>
              </a:spcBef>
            </a:pPr>
            <a:r>
              <a:rPr lang="en-GB" sz="3200" b="1" kern="1400" dirty="0">
                <a:ln w="6350">
                  <a:solidFill>
                    <a:schemeClr val="tx1"/>
                  </a:solidFill>
                </a:ln>
                <a:solidFill>
                  <a:srgbClr val="002060"/>
                </a:solidFill>
                <a:effectLst/>
                <a:latin typeface="Comic Sans MS" panose="030F0702030302020204" pitchFamily="66" charset="0"/>
              </a:rPr>
              <a:t>2.</a:t>
            </a:r>
            <a:r>
              <a:rPr lang="en-GB" sz="3200" b="1" kern="1400" dirty="0">
                <a:ln w="6350">
                  <a:solidFill>
                    <a:schemeClr val="tx1"/>
                  </a:solidFill>
                </a:ln>
                <a:solidFill>
                  <a:srgbClr val="002060"/>
                </a:solidFill>
                <a:effectLst/>
                <a:latin typeface="Bookman Old Style" panose="02050604050505020204" pitchFamily="18" charset="0"/>
              </a:rPr>
              <a:t> </a:t>
            </a:r>
            <a:r>
              <a:rPr lang="en-GB" sz="2800" b="1" kern="1400" dirty="0">
                <a:ln w="6350">
                  <a:solidFill>
                    <a:schemeClr val="tx1"/>
                  </a:solidFill>
                </a:ln>
                <a:solidFill>
                  <a:srgbClr val="002060"/>
                </a:solidFill>
                <a:effectLst/>
                <a:latin typeface="Comic Sans MS" panose="030F0702030302020204" pitchFamily="66" charset="0"/>
              </a:rPr>
              <a:t>Choose relationships over riches (4:7-8).</a:t>
            </a:r>
          </a:p>
          <a:p>
            <a:pPr marL="0" marR="0" indent="0" algn="just">
              <a:spcBef>
                <a:spcPts val="0"/>
              </a:spcBef>
              <a:spcAft>
                <a:spcPts val="600"/>
              </a:spcAft>
            </a:pPr>
            <a:r>
              <a:rPr lang="en-GB" sz="3200" b="1" kern="1400" dirty="0">
                <a:ln w="6350">
                  <a:solidFill>
                    <a:schemeClr val="tx1"/>
                  </a:solidFill>
                </a:ln>
                <a:solidFill>
                  <a:srgbClr val="002060"/>
                </a:solidFill>
                <a:latin typeface="Comic Sans MS" panose="030F0702030302020204" pitchFamily="66" charset="0"/>
              </a:rPr>
              <a:t>3. Choose friendships wisely (4:9-12) </a:t>
            </a:r>
            <a:endParaRPr lang="en-GB" sz="3200" b="1" kern="1400" dirty="0">
              <a:ln w="6350">
                <a:solidFill>
                  <a:schemeClr val="tx1"/>
                </a:solidFill>
              </a:ln>
              <a:solidFill>
                <a:srgbClr val="C00000"/>
              </a:solidFill>
              <a:effectLst/>
              <a:latin typeface="Comic Sans MS" panose="030F0702030302020204" pitchFamily="66" charset="0"/>
            </a:endParaRPr>
          </a:p>
        </p:txBody>
      </p:sp>
      <p:sp>
        <p:nvSpPr>
          <p:cNvPr id="3" name="TextBox 2">
            <a:extLst>
              <a:ext uri="{FF2B5EF4-FFF2-40B4-BE49-F238E27FC236}">
                <a16:creationId xmlns:a16="http://schemas.microsoft.com/office/drawing/2014/main" id="{F44B8DFF-2383-740C-1E08-621DD825C164}"/>
              </a:ext>
            </a:extLst>
          </p:cNvPr>
          <p:cNvSpPr txBox="1"/>
          <p:nvPr/>
        </p:nvSpPr>
        <p:spPr>
          <a:xfrm>
            <a:off x="1103243" y="3190461"/>
            <a:ext cx="10813774" cy="1692771"/>
          </a:xfrm>
          <a:prstGeom prst="rect">
            <a:avLst/>
          </a:prstGeom>
          <a:noFill/>
        </p:spPr>
        <p:txBody>
          <a:bodyPr wrap="square" rtlCol="0">
            <a:spAutoFit/>
          </a:bodyPr>
          <a:lstStyle/>
          <a:p>
            <a:pPr marL="360363" indent="-360363">
              <a:buFont typeface="Wingdings" panose="05000000000000000000" pitchFamily="2" charset="2"/>
              <a:buChar char="Ø"/>
            </a:pPr>
            <a:r>
              <a:rPr lang="en-GB" sz="2400" b="1" kern="1400" dirty="0">
                <a:ln w="6350">
                  <a:solidFill>
                    <a:schemeClr val="tx1"/>
                  </a:solidFill>
                </a:ln>
                <a:solidFill>
                  <a:srgbClr val="0070C0"/>
                </a:solidFill>
                <a:effectLst/>
                <a:latin typeface="Comic Sans MS" panose="030F0702030302020204" pitchFamily="66" charset="0"/>
              </a:rPr>
              <a:t>Friends improve results: </a:t>
            </a:r>
            <a:r>
              <a:rPr lang="en-GB" sz="2400" b="1" i="1" kern="1400" dirty="0">
                <a:ln w="6350">
                  <a:solidFill>
                    <a:schemeClr val="tx1"/>
                  </a:solidFill>
                </a:ln>
                <a:solidFill>
                  <a:srgbClr val="FF0000"/>
                </a:solidFill>
                <a:effectLst/>
                <a:latin typeface="Bookman Old Style" panose="02050604050505020204" pitchFamily="18" charset="0"/>
              </a:rPr>
              <a:t>“Two are better than one, because they have a good return for their labour”  </a:t>
            </a:r>
            <a:r>
              <a:rPr lang="en-GB" sz="2400" b="1" kern="1400" dirty="0">
                <a:ln w="6350">
                  <a:solidFill>
                    <a:schemeClr val="tx1"/>
                  </a:solidFill>
                </a:ln>
                <a:solidFill>
                  <a:srgbClr val="FF0000"/>
                </a:solidFill>
                <a:effectLst/>
                <a:latin typeface="Bookman Old Style" panose="02050604050505020204" pitchFamily="18" charset="0"/>
              </a:rPr>
              <a:t>(v.9).</a:t>
            </a:r>
          </a:p>
          <a:p>
            <a:pPr marL="360363" indent="-360363">
              <a:buFont typeface="Wingdings" panose="05000000000000000000" pitchFamily="2" charset="2"/>
              <a:buChar char="Ø"/>
            </a:pPr>
            <a:r>
              <a:rPr lang="en-GB" sz="2800" b="1" dirty="0">
                <a:ln w="6350">
                  <a:solidFill>
                    <a:schemeClr val="tx1"/>
                  </a:solidFill>
                </a:ln>
                <a:solidFill>
                  <a:srgbClr val="0070C0"/>
                </a:solidFill>
                <a:latin typeface="Comic Sans MS" panose="030F0702030302020204" pitchFamily="66" charset="0"/>
              </a:rPr>
              <a:t>Friends help in trouble: </a:t>
            </a:r>
            <a:r>
              <a:rPr lang="en-GB" sz="2800" b="1" i="1" kern="1400" dirty="0">
                <a:ln>
                  <a:solidFill>
                    <a:schemeClr val="tx1"/>
                  </a:solidFill>
                </a:ln>
                <a:solidFill>
                  <a:srgbClr val="FF0000"/>
                </a:solidFill>
                <a:effectLst/>
                <a:latin typeface="Bookman Old Style" panose="02050604050505020204" pitchFamily="18" charset="0"/>
              </a:rPr>
              <a:t>“If either of them falls down, one can help the other up” </a:t>
            </a:r>
            <a:r>
              <a:rPr lang="en-GB" sz="2800" b="1" kern="1400" dirty="0">
                <a:ln>
                  <a:solidFill>
                    <a:schemeClr val="tx1"/>
                  </a:solidFill>
                </a:ln>
                <a:solidFill>
                  <a:srgbClr val="FF0000"/>
                </a:solidFill>
                <a:effectLst/>
                <a:latin typeface="Bookman Old Style" panose="02050604050505020204" pitchFamily="18" charset="0"/>
              </a:rPr>
              <a:t>(v.10).</a:t>
            </a:r>
            <a:endParaRPr lang="en-GB" sz="2800" b="1" dirty="0">
              <a:ln w="6350">
                <a:solidFill>
                  <a:schemeClr val="tx1"/>
                </a:solidFill>
              </a:ln>
              <a:solidFill>
                <a:srgbClr val="0070C0"/>
              </a:solidFill>
              <a:latin typeface="Comic Sans MS" panose="030F0702030302020204" pitchFamily="66" charset="0"/>
            </a:endParaRPr>
          </a:p>
        </p:txBody>
      </p:sp>
    </p:spTree>
    <p:extLst>
      <p:ext uri="{BB962C8B-B14F-4D97-AF65-F5344CB8AC3E}">
        <p14:creationId xmlns:p14="http://schemas.microsoft.com/office/powerpoint/2010/main" val="16397190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left)">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3A527B-9F7D-3064-C9CC-D96583AD52AA}"/>
            </a:ext>
          </a:extLst>
        </p:cNvPr>
        <p:cNvGrpSpPr/>
        <p:nvPr/>
      </p:nvGrpSpPr>
      <p:grpSpPr>
        <a:xfrm>
          <a:off x="0" y="0"/>
          <a:ext cx="0" cy="0"/>
          <a:chOff x="0" y="0"/>
          <a:chExt cx="0" cy="0"/>
        </a:xfrm>
      </p:grpSpPr>
      <p:pic>
        <p:nvPicPr>
          <p:cNvPr id="7" name="Picture 6" descr="A person standing on a mountain top&#10;&#10;Description automatically generated">
            <a:extLst>
              <a:ext uri="{FF2B5EF4-FFF2-40B4-BE49-F238E27FC236}">
                <a16:creationId xmlns:a16="http://schemas.microsoft.com/office/drawing/2014/main" id="{2C5EFB36-5A27-9421-0549-304EB5A3F8F9}"/>
              </a:ext>
            </a:extLst>
          </p:cNvPr>
          <p:cNvPicPr>
            <a:picLocks noChangeAspect="1"/>
          </p:cNvPicPr>
          <p:nvPr/>
        </p:nvPicPr>
        <p:blipFill>
          <a:blip r:embed="rId2">
            <a:alphaModFix amt="20000"/>
            <a:extLst>
              <a:ext uri="{28A0092B-C50C-407E-A947-70E740481C1C}">
                <a14:useLocalDpi xmlns:a14="http://schemas.microsoft.com/office/drawing/2010/main" val="0"/>
              </a:ext>
            </a:extLst>
          </a:blip>
          <a:stretch>
            <a:fillRect/>
          </a:stretch>
        </p:blipFill>
        <p:spPr>
          <a:xfrm>
            <a:off x="16778" y="6292"/>
            <a:ext cx="12625311" cy="6858000"/>
          </a:xfrm>
          <a:prstGeom prst="rect">
            <a:avLst/>
          </a:prstGeom>
        </p:spPr>
      </p:pic>
      <p:sp>
        <p:nvSpPr>
          <p:cNvPr id="9" name="TextBox 8">
            <a:extLst>
              <a:ext uri="{FF2B5EF4-FFF2-40B4-BE49-F238E27FC236}">
                <a16:creationId xmlns:a16="http://schemas.microsoft.com/office/drawing/2014/main" id="{0F4E772D-F427-D5B2-21AF-594DA21F1775}"/>
              </a:ext>
            </a:extLst>
          </p:cNvPr>
          <p:cNvSpPr txBox="1"/>
          <p:nvPr/>
        </p:nvSpPr>
        <p:spPr>
          <a:xfrm>
            <a:off x="4691270" y="526774"/>
            <a:ext cx="7225747" cy="1077218"/>
          </a:xfrm>
          <a:prstGeom prst="rect">
            <a:avLst/>
          </a:prstGeom>
          <a:noFill/>
        </p:spPr>
        <p:txBody>
          <a:bodyPr wrap="square" rtlCol="0">
            <a:spAutoFit/>
          </a:bodyPr>
          <a:lstStyle/>
          <a:p>
            <a:pPr algn="r"/>
            <a:r>
              <a:rPr lang="en-GB" sz="3600" b="1" dirty="0">
                <a:ln w="6350">
                  <a:solidFill>
                    <a:srgbClr val="0070C0"/>
                  </a:solidFill>
                </a:ln>
                <a:solidFill>
                  <a:srgbClr val="002060"/>
                </a:solidFill>
                <a:latin typeface="Tahoma" panose="020B0604030504040204" pitchFamily="34" charset="0"/>
                <a:ea typeface="Tahoma" panose="020B0604030504040204" pitchFamily="34" charset="0"/>
                <a:cs typeface="Tahoma" panose="020B0604030504040204" pitchFamily="34" charset="0"/>
              </a:rPr>
              <a:t>Loneliness at the top</a:t>
            </a:r>
          </a:p>
          <a:p>
            <a:pPr algn="r"/>
            <a:r>
              <a:rPr lang="en-GB" sz="2800" b="1" dirty="0">
                <a:ln w="6350">
                  <a:solidFill>
                    <a:srgbClr val="0070C0"/>
                  </a:solidFill>
                </a:ln>
                <a:solidFill>
                  <a:srgbClr val="002060"/>
                </a:solidFill>
                <a:latin typeface="Tahoma" panose="020B0604030504040204" pitchFamily="34" charset="0"/>
                <a:ea typeface="Tahoma" panose="020B0604030504040204" pitchFamily="34" charset="0"/>
                <a:cs typeface="Tahoma" panose="020B0604030504040204" pitchFamily="34" charset="0"/>
              </a:rPr>
              <a:t>Ecclesiastes 4:4-16</a:t>
            </a:r>
          </a:p>
        </p:txBody>
      </p:sp>
      <p:sp>
        <p:nvSpPr>
          <p:cNvPr id="2" name="TextBox 1">
            <a:extLst>
              <a:ext uri="{FF2B5EF4-FFF2-40B4-BE49-F238E27FC236}">
                <a16:creationId xmlns:a16="http://schemas.microsoft.com/office/drawing/2014/main" id="{21E3B4A1-650E-1F67-000C-9F43E9858657}"/>
              </a:ext>
            </a:extLst>
          </p:cNvPr>
          <p:cNvSpPr txBox="1"/>
          <p:nvPr/>
        </p:nvSpPr>
        <p:spPr>
          <a:xfrm>
            <a:off x="360000" y="1603992"/>
            <a:ext cx="11557017" cy="1508105"/>
          </a:xfrm>
          <a:prstGeom prst="rect">
            <a:avLst/>
          </a:prstGeom>
          <a:noFill/>
        </p:spPr>
        <p:txBody>
          <a:bodyPr wrap="square" rtlCol="0">
            <a:spAutoFit/>
          </a:bodyPr>
          <a:lstStyle/>
          <a:p>
            <a:pPr marL="514350" indent="-514350">
              <a:buAutoNum type="arabicPeriod"/>
            </a:pPr>
            <a:r>
              <a:rPr lang="en-GB" sz="2800" b="1" kern="1400" dirty="0">
                <a:ln w="6350">
                  <a:solidFill>
                    <a:srgbClr val="002060"/>
                  </a:solidFill>
                </a:ln>
                <a:solidFill>
                  <a:srgbClr val="002060"/>
                </a:solidFill>
                <a:effectLst/>
                <a:latin typeface="Comic Sans MS" panose="030F0702030302020204" pitchFamily="66" charset="0"/>
              </a:rPr>
              <a:t>Choose contentment over achievement (4:4-6).</a:t>
            </a:r>
          </a:p>
          <a:p>
            <a:pPr marL="0" marR="0" indent="0" algn="just">
              <a:spcBef>
                <a:spcPts val="0"/>
              </a:spcBef>
            </a:pPr>
            <a:r>
              <a:rPr lang="en-GB" sz="3200" b="1" kern="1400" dirty="0">
                <a:ln w="6350">
                  <a:solidFill>
                    <a:schemeClr val="tx1"/>
                  </a:solidFill>
                </a:ln>
                <a:solidFill>
                  <a:srgbClr val="002060"/>
                </a:solidFill>
                <a:effectLst/>
                <a:latin typeface="Comic Sans MS" panose="030F0702030302020204" pitchFamily="66" charset="0"/>
              </a:rPr>
              <a:t>2.</a:t>
            </a:r>
            <a:r>
              <a:rPr lang="en-GB" sz="3200" b="1" kern="1400" dirty="0">
                <a:ln w="6350">
                  <a:solidFill>
                    <a:schemeClr val="tx1"/>
                  </a:solidFill>
                </a:ln>
                <a:solidFill>
                  <a:srgbClr val="002060"/>
                </a:solidFill>
                <a:effectLst/>
                <a:latin typeface="Bookman Old Style" panose="02050604050505020204" pitchFamily="18" charset="0"/>
              </a:rPr>
              <a:t> </a:t>
            </a:r>
            <a:r>
              <a:rPr lang="en-GB" sz="2800" b="1" kern="1400" dirty="0">
                <a:ln w="6350">
                  <a:solidFill>
                    <a:schemeClr val="tx1"/>
                  </a:solidFill>
                </a:ln>
                <a:solidFill>
                  <a:srgbClr val="002060"/>
                </a:solidFill>
                <a:effectLst/>
                <a:latin typeface="Comic Sans MS" panose="030F0702030302020204" pitchFamily="66" charset="0"/>
              </a:rPr>
              <a:t>Choose relationships over riches (4:7-8).</a:t>
            </a:r>
          </a:p>
          <a:p>
            <a:pPr marL="0" marR="0" indent="0" algn="just">
              <a:spcBef>
                <a:spcPts val="0"/>
              </a:spcBef>
            </a:pPr>
            <a:r>
              <a:rPr lang="en-GB" sz="3200" b="1" kern="1400" dirty="0">
                <a:ln w="6350">
                  <a:solidFill>
                    <a:schemeClr val="tx1"/>
                  </a:solidFill>
                </a:ln>
                <a:solidFill>
                  <a:srgbClr val="002060"/>
                </a:solidFill>
                <a:latin typeface="Comic Sans MS" panose="030F0702030302020204" pitchFamily="66" charset="0"/>
              </a:rPr>
              <a:t>3. Choose friendships wisely (4:9-12) </a:t>
            </a:r>
            <a:endParaRPr lang="en-GB" sz="3200" b="1" kern="1400" dirty="0">
              <a:ln w="6350">
                <a:solidFill>
                  <a:schemeClr val="tx1"/>
                </a:solidFill>
              </a:ln>
              <a:solidFill>
                <a:srgbClr val="C00000"/>
              </a:solidFill>
              <a:effectLst/>
              <a:latin typeface="Comic Sans MS" panose="030F0702030302020204" pitchFamily="66" charset="0"/>
            </a:endParaRPr>
          </a:p>
        </p:txBody>
      </p:sp>
      <p:sp>
        <p:nvSpPr>
          <p:cNvPr id="3" name="TextBox 2">
            <a:extLst>
              <a:ext uri="{FF2B5EF4-FFF2-40B4-BE49-F238E27FC236}">
                <a16:creationId xmlns:a16="http://schemas.microsoft.com/office/drawing/2014/main" id="{3F4FDBE7-BA6A-FBBB-4D02-F88318805305}"/>
              </a:ext>
            </a:extLst>
          </p:cNvPr>
          <p:cNvSpPr txBox="1"/>
          <p:nvPr/>
        </p:nvSpPr>
        <p:spPr>
          <a:xfrm>
            <a:off x="1103243" y="3190461"/>
            <a:ext cx="10813774" cy="2431435"/>
          </a:xfrm>
          <a:prstGeom prst="rect">
            <a:avLst/>
          </a:prstGeom>
          <a:noFill/>
        </p:spPr>
        <p:txBody>
          <a:bodyPr wrap="square" rtlCol="0">
            <a:spAutoFit/>
          </a:bodyPr>
          <a:lstStyle/>
          <a:p>
            <a:pPr marL="360363" indent="-360363">
              <a:buFont typeface="Wingdings" panose="05000000000000000000" pitchFamily="2" charset="2"/>
              <a:buChar char="Ø"/>
            </a:pPr>
            <a:r>
              <a:rPr lang="en-GB" sz="2400" b="1" kern="1400" dirty="0">
                <a:ln w="6350">
                  <a:solidFill>
                    <a:schemeClr val="tx1"/>
                  </a:solidFill>
                </a:ln>
                <a:solidFill>
                  <a:srgbClr val="0070C0"/>
                </a:solidFill>
                <a:effectLst/>
                <a:latin typeface="Comic Sans MS" panose="030F0702030302020204" pitchFamily="66" charset="0"/>
              </a:rPr>
              <a:t>Friends improve results: </a:t>
            </a:r>
            <a:r>
              <a:rPr lang="en-GB" sz="2400" b="1" i="1" kern="1400" dirty="0">
                <a:ln w="6350">
                  <a:solidFill>
                    <a:schemeClr val="tx1"/>
                  </a:solidFill>
                </a:ln>
                <a:solidFill>
                  <a:srgbClr val="FF0000"/>
                </a:solidFill>
                <a:effectLst/>
                <a:latin typeface="Bookman Old Style" panose="02050604050505020204" pitchFamily="18" charset="0"/>
              </a:rPr>
              <a:t>“Two are better than one, because they have a good return for their labour”  </a:t>
            </a:r>
            <a:r>
              <a:rPr lang="en-GB" sz="2400" b="1" kern="1400" dirty="0">
                <a:ln w="6350">
                  <a:solidFill>
                    <a:schemeClr val="tx1"/>
                  </a:solidFill>
                </a:ln>
                <a:solidFill>
                  <a:srgbClr val="FF0000"/>
                </a:solidFill>
                <a:effectLst/>
                <a:latin typeface="Bookman Old Style" panose="02050604050505020204" pitchFamily="18" charset="0"/>
              </a:rPr>
              <a:t>(v.9).</a:t>
            </a:r>
          </a:p>
          <a:p>
            <a:pPr marL="360363" indent="-360363">
              <a:buFont typeface="Wingdings" panose="05000000000000000000" pitchFamily="2" charset="2"/>
              <a:buChar char="Ø"/>
            </a:pPr>
            <a:r>
              <a:rPr lang="en-GB" sz="2400" b="1" dirty="0">
                <a:ln w="6350">
                  <a:solidFill>
                    <a:schemeClr val="tx1"/>
                  </a:solidFill>
                </a:ln>
                <a:solidFill>
                  <a:srgbClr val="0070C0"/>
                </a:solidFill>
                <a:latin typeface="Comic Sans MS" panose="030F0702030302020204" pitchFamily="66" charset="0"/>
              </a:rPr>
              <a:t>Friends help in trouble: </a:t>
            </a:r>
            <a:r>
              <a:rPr lang="en-GB" sz="2400" b="1" i="1" kern="1400" dirty="0">
                <a:ln>
                  <a:solidFill>
                    <a:schemeClr val="tx1"/>
                  </a:solidFill>
                </a:ln>
                <a:solidFill>
                  <a:srgbClr val="FF0000"/>
                </a:solidFill>
                <a:effectLst/>
                <a:latin typeface="Bookman Old Style" panose="02050604050505020204" pitchFamily="18" charset="0"/>
              </a:rPr>
              <a:t>“If either of them falls down, one can help the other up” </a:t>
            </a:r>
            <a:r>
              <a:rPr lang="en-GB" sz="2400" b="1" kern="1400" dirty="0">
                <a:ln>
                  <a:solidFill>
                    <a:schemeClr val="tx1"/>
                  </a:solidFill>
                </a:ln>
                <a:solidFill>
                  <a:srgbClr val="FF0000"/>
                </a:solidFill>
                <a:effectLst/>
                <a:latin typeface="Bookman Old Style" panose="02050604050505020204" pitchFamily="18" charset="0"/>
              </a:rPr>
              <a:t>(v.10).</a:t>
            </a:r>
          </a:p>
          <a:p>
            <a:pPr marL="360363" indent="-360363">
              <a:buFont typeface="Wingdings" panose="05000000000000000000" pitchFamily="2" charset="2"/>
              <a:buChar char="Ø"/>
            </a:pPr>
            <a:r>
              <a:rPr lang="en-GB" sz="2800" b="1" kern="1400" dirty="0">
                <a:ln>
                  <a:solidFill>
                    <a:schemeClr val="tx1"/>
                  </a:solidFill>
                </a:ln>
                <a:solidFill>
                  <a:srgbClr val="0070C0"/>
                </a:solidFill>
                <a:latin typeface="Comic Sans MS" panose="030F0702030302020204" pitchFamily="66" charset="0"/>
              </a:rPr>
              <a:t>Friends warm each other: </a:t>
            </a:r>
            <a:r>
              <a:rPr lang="en-GB" sz="2800" b="1" i="1" kern="1400" dirty="0">
                <a:ln>
                  <a:solidFill>
                    <a:schemeClr val="tx1"/>
                  </a:solidFill>
                </a:ln>
                <a:solidFill>
                  <a:srgbClr val="FF0000"/>
                </a:solidFill>
                <a:effectLst/>
                <a:latin typeface="Bookman Old Style" panose="02050604050505020204" pitchFamily="18" charset="0"/>
              </a:rPr>
              <a:t>“Also, if two lie down together, they will keep warm</a:t>
            </a:r>
            <a:r>
              <a:rPr lang="en-GB" sz="2800" b="1" kern="1400" dirty="0">
                <a:ln>
                  <a:solidFill>
                    <a:schemeClr val="tx1"/>
                  </a:solidFill>
                </a:ln>
                <a:solidFill>
                  <a:srgbClr val="FF0000"/>
                </a:solidFill>
                <a:effectLst/>
                <a:latin typeface="Bookman Old Style" panose="02050604050505020204" pitchFamily="18" charset="0"/>
              </a:rPr>
              <a:t>” (v.11). </a:t>
            </a:r>
            <a:endParaRPr lang="en-GB" sz="2800" b="1" dirty="0">
              <a:ln w="6350">
                <a:solidFill>
                  <a:schemeClr val="tx1"/>
                </a:solidFill>
              </a:ln>
              <a:solidFill>
                <a:srgbClr val="0070C0"/>
              </a:solidFill>
              <a:latin typeface="Comic Sans MS" panose="030F0702030302020204" pitchFamily="66" charset="0"/>
            </a:endParaRPr>
          </a:p>
        </p:txBody>
      </p:sp>
    </p:spTree>
    <p:extLst>
      <p:ext uri="{BB962C8B-B14F-4D97-AF65-F5344CB8AC3E}">
        <p14:creationId xmlns:p14="http://schemas.microsoft.com/office/powerpoint/2010/main" val="12900718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32" fill="hold" nodeType="with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circle(out)">
                                      <p:cBhvr>
                                        <p:cTn id="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B32E10-D704-E74C-A593-E2AF982B5CCB}"/>
            </a:ext>
          </a:extLst>
        </p:cNvPr>
        <p:cNvGrpSpPr/>
        <p:nvPr/>
      </p:nvGrpSpPr>
      <p:grpSpPr>
        <a:xfrm>
          <a:off x="0" y="0"/>
          <a:ext cx="0" cy="0"/>
          <a:chOff x="0" y="0"/>
          <a:chExt cx="0" cy="0"/>
        </a:xfrm>
      </p:grpSpPr>
      <p:pic>
        <p:nvPicPr>
          <p:cNvPr id="7" name="Picture 6" descr="A person standing on a mountain top&#10;&#10;Description automatically generated">
            <a:extLst>
              <a:ext uri="{FF2B5EF4-FFF2-40B4-BE49-F238E27FC236}">
                <a16:creationId xmlns:a16="http://schemas.microsoft.com/office/drawing/2014/main" id="{EE0E338F-2897-80B0-7930-C0E197D199A7}"/>
              </a:ext>
            </a:extLst>
          </p:cNvPr>
          <p:cNvPicPr>
            <a:picLocks noChangeAspect="1"/>
          </p:cNvPicPr>
          <p:nvPr/>
        </p:nvPicPr>
        <p:blipFill>
          <a:blip r:embed="rId2">
            <a:alphaModFix amt="20000"/>
            <a:extLst>
              <a:ext uri="{28A0092B-C50C-407E-A947-70E740481C1C}">
                <a14:useLocalDpi xmlns:a14="http://schemas.microsoft.com/office/drawing/2010/main" val="0"/>
              </a:ext>
            </a:extLst>
          </a:blip>
          <a:stretch>
            <a:fillRect/>
          </a:stretch>
        </p:blipFill>
        <p:spPr>
          <a:xfrm>
            <a:off x="0" y="14681"/>
            <a:ext cx="12625311" cy="6858000"/>
          </a:xfrm>
          <a:prstGeom prst="rect">
            <a:avLst/>
          </a:prstGeom>
        </p:spPr>
      </p:pic>
      <p:sp>
        <p:nvSpPr>
          <p:cNvPr id="9" name="TextBox 8">
            <a:extLst>
              <a:ext uri="{FF2B5EF4-FFF2-40B4-BE49-F238E27FC236}">
                <a16:creationId xmlns:a16="http://schemas.microsoft.com/office/drawing/2014/main" id="{68F570D9-7B4B-B407-EBA2-AD4BB6422202}"/>
              </a:ext>
            </a:extLst>
          </p:cNvPr>
          <p:cNvSpPr txBox="1"/>
          <p:nvPr/>
        </p:nvSpPr>
        <p:spPr>
          <a:xfrm>
            <a:off x="4691270" y="526774"/>
            <a:ext cx="7225747" cy="1077218"/>
          </a:xfrm>
          <a:prstGeom prst="rect">
            <a:avLst/>
          </a:prstGeom>
          <a:noFill/>
        </p:spPr>
        <p:txBody>
          <a:bodyPr wrap="square" rtlCol="0">
            <a:spAutoFit/>
          </a:bodyPr>
          <a:lstStyle/>
          <a:p>
            <a:pPr algn="r"/>
            <a:r>
              <a:rPr lang="en-GB" sz="3600" b="1" dirty="0">
                <a:ln w="6350">
                  <a:solidFill>
                    <a:srgbClr val="0070C0"/>
                  </a:solidFill>
                </a:ln>
                <a:solidFill>
                  <a:srgbClr val="002060"/>
                </a:solidFill>
                <a:latin typeface="Tahoma" panose="020B0604030504040204" pitchFamily="34" charset="0"/>
                <a:ea typeface="Tahoma" panose="020B0604030504040204" pitchFamily="34" charset="0"/>
                <a:cs typeface="Tahoma" panose="020B0604030504040204" pitchFamily="34" charset="0"/>
              </a:rPr>
              <a:t>Loneliness at the top</a:t>
            </a:r>
          </a:p>
          <a:p>
            <a:pPr algn="r"/>
            <a:r>
              <a:rPr lang="en-GB" sz="2800" b="1" dirty="0">
                <a:ln w="6350">
                  <a:solidFill>
                    <a:srgbClr val="0070C0"/>
                  </a:solidFill>
                </a:ln>
                <a:solidFill>
                  <a:srgbClr val="002060"/>
                </a:solidFill>
                <a:latin typeface="Tahoma" panose="020B0604030504040204" pitchFamily="34" charset="0"/>
                <a:ea typeface="Tahoma" panose="020B0604030504040204" pitchFamily="34" charset="0"/>
                <a:cs typeface="Tahoma" panose="020B0604030504040204" pitchFamily="34" charset="0"/>
              </a:rPr>
              <a:t>Ecclesiastes 4:4-16</a:t>
            </a:r>
          </a:p>
        </p:txBody>
      </p:sp>
      <p:sp>
        <p:nvSpPr>
          <p:cNvPr id="2" name="TextBox 1">
            <a:extLst>
              <a:ext uri="{FF2B5EF4-FFF2-40B4-BE49-F238E27FC236}">
                <a16:creationId xmlns:a16="http://schemas.microsoft.com/office/drawing/2014/main" id="{CC3D9C98-795B-5BA3-B30C-6E340C7D18BA}"/>
              </a:ext>
            </a:extLst>
          </p:cNvPr>
          <p:cNvSpPr txBox="1"/>
          <p:nvPr/>
        </p:nvSpPr>
        <p:spPr>
          <a:xfrm>
            <a:off x="360000" y="1603992"/>
            <a:ext cx="11557017" cy="1508105"/>
          </a:xfrm>
          <a:prstGeom prst="rect">
            <a:avLst/>
          </a:prstGeom>
          <a:noFill/>
        </p:spPr>
        <p:txBody>
          <a:bodyPr wrap="square" rtlCol="0">
            <a:spAutoFit/>
          </a:bodyPr>
          <a:lstStyle/>
          <a:p>
            <a:pPr marL="514350" indent="-514350">
              <a:buAutoNum type="arabicPeriod"/>
            </a:pPr>
            <a:r>
              <a:rPr lang="en-GB" sz="2800" b="1" kern="1400" dirty="0">
                <a:ln w="6350">
                  <a:solidFill>
                    <a:srgbClr val="002060"/>
                  </a:solidFill>
                </a:ln>
                <a:solidFill>
                  <a:srgbClr val="002060"/>
                </a:solidFill>
                <a:effectLst/>
                <a:latin typeface="Comic Sans MS" panose="030F0702030302020204" pitchFamily="66" charset="0"/>
              </a:rPr>
              <a:t>Choose contentment over achievement (4:4-6).</a:t>
            </a:r>
          </a:p>
          <a:p>
            <a:pPr marL="0" marR="0" indent="0" algn="just">
              <a:spcBef>
                <a:spcPts val="0"/>
              </a:spcBef>
            </a:pPr>
            <a:r>
              <a:rPr lang="en-GB" sz="3200" b="1" kern="1400" dirty="0">
                <a:ln w="6350">
                  <a:solidFill>
                    <a:schemeClr val="tx1"/>
                  </a:solidFill>
                </a:ln>
                <a:solidFill>
                  <a:srgbClr val="002060"/>
                </a:solidFill>
                <a:effectLst/>
                <a:latin typeface="Comic Sans MS" panose="030F0702030302020204" pitchFamily="66" charset="0"/>
              </a:rPr>
              <a:t>2.</a:t>
            </a:r>
            <a:r>
              <a:rPr lang="en-GB" sz="3200" b="1" kern="1400" dirty="0">
                <a:ln w="6350">
                  <a:solidFill>
                    <a:schemeClr val="tx1"/>
                  </a:solidFill>
                </a:ln>
                <a:solidFill>
                  <a:srgbClr val="002060"/>
                </a:solidFill>
                <a:effectLst/>
                <a:latin typeface="Bookman Old Style" panose="02050604050505020204" pitchFamily="18" charset="0"/>
              </a:rPr>
              <a:t> </a:t>
            </a:r>
            <a:r>
              <a:rPr lang="en-GB" sz="2800" b="1" kern="1400" dirty="0">
                <a:ln w="6350">
                  <a:solidFill>
                    <a:schemeClr val="tx1"/>
                  </a:solidFill>
                </a:ln>
                <a:solidFill>
                  <a:srgbClr val="002060"/>
                </a:solidFill>
                <a:effectLst/>
                <a:latin typeface="Comic Sans MS" panose="030F0702030302020204" pitchFamily="66" charset="0"/>
              </a:rPr>
              <a:t>Choose relationships over riches (4:7-8).</a:t>
            </a:r>
          </a:p>
          <a:p>
            <a:pPr marL="0" marR="0" indent="0" algn="just">
              <a:spcBef>
                <a:spcPts val="0"/>
              </a:spcBef>
              <a:spcAft>
                <a:spcPts val="600"/>
              </a:spcAft>
            </a:pPr>
            <a:r>
              <a:rPr lang="en-GB" sz="3200" b="1" kern="1400" dirty="0">
                <a:ln w="6350">
                  <a:solidFill>
                    <a:schemeClr val="tx1"/>
                  </a:solidFill>
                </a:ln>
                <a:solidFill>
                  <a:srgbClr val="002060"/>
                </a:solidFill>
                <a:latin typeface="Comic Sans MS" panose="030F0702030302020204" pitchFamily="66" charset="0"/>
              </a:rPr>
              <a:t>3. Choose friendships wisely (4:9-12) </a:t>
            </a:r>
            <a:endParaRPr lang="en-GB" sz="3200" b="1" kern="1400" dirty="0">
              <a:ln w="6350">
                <a:solidFill>
                  <a:schemeClr val="tx1"/>
                </a:solidFill>
              </a:ln>
              <a:solidFill>
                <a:srgbClr val="C00000"/>
              </a:solidFill>
              <a:effectLst/>
              <a:latin typeface="Comic Sans MS" panose="030F0702030302020204" pitchFamily="66" charset="0"/>
            </a:endParaRPr>
          </a:p>
        </p:txBody>
      </p:sp>
      <p:sp>
        <p:nvSpPr>
          <p:cNvPr id="3" name="TextBox 2">
            <a:extLst>
              <a:ext uri="{FF2B5EF4-FFF2-40B4-BE49-F238E27FC236}">
                <a16:creationId xmlns:a16="http://schemas.microsoft.com/office/drawing/2014/main" id="{979D3835-9D43-6D89-A609-6A9A980F26D8}"/>
              </a:ext>
            </a:extLst>
          </p:cNvPr>
          <p:cNvSpPr txBox="1"/>
          <p:nvPr/>
        </p:nvSpPr>
        <p:spPr>
          <a:xfrm>
            <a:off x="1103243" y="3190461"/>
            <a:ext cx="10813774" cy="3293209"/>
          </a:xfrm>
          <a:prstGeom prst="rect">
            <a:avLst/>
          </a:prstGeom>
          <a:noFill/>
        </p:spPr>
        <p:txBody>
          <a:bodyPr wrap="square" rtlCol="0">
            <a:spAutoFit/>
          </a:bodyPr>
          <a:lstStyle/>
          <a:p>
            <a:pPr marL="360363" indent="-360363">
              <a:buFont typeface="Wingdings" panose="05000000000000000000" pitchFamily="2" charset="2"/>
              <a:buChar char="Ø"/>
            </a:pPr>
            <a:r>
              <a:rPr lang="en-GB" sz="2400" b="1" kern="1400" dirty="0">
                <a:ln w="6350">
                  <a:solidFill>
                    <a:schemeClr val="tx1"/>
                  </a:solidFill>
                </a:ln>
                <a:solidFill>
                  <a:srgbClr val="0070C0"/>
                </a:solidFill>
                <a:effectLst/>
                <a:latin typeface="Comic Sans MS" panose="030F0702030302020204" pitchFamily="66" charset="0"/>
              </a:rPr>
              <a:t>Friends improve results: </a:t>
            </a:r>
            <a:r>
              <a:rPr lang="en-GB" sz="2400" b="1" i="1" kern="1400" dirty="0">
                <a:ln w="6350">
                  <a:solidFill>
                    <a:schemeClr val="tx1"/>
                  </a:solidFill>
                </a:ln>
                <a:solidFill>
                  <a:srgbClr val="FF0000"/>
                </a:solidFill>
                <a:effectLst/>
                <a:latin typeface="Bookman Old Style" panose="02050604050505020204" pitchFamily="18" charset="0"/>
              </a:rPr>
              <a:t>“Two are better than one, because they have a good return for their labour”  </a:t>
            </a:r>
            <a:r>
              <a:rPr lang="en-GB" sz="2400" b="1" kern="1400" dirty="0">
                <a:ln w="6350">
                  <a:solidFill>
                    <a:schemeClr val="tx1"/>
                  </a:solidFill>
                </a:ln>
                <a:solidFill>
                  <a:srgbClr val="FF0000"/>
                </a:solidFill>
                <a:effectLst/>
                <a:latin typeface="Bookman Old Style" panose="02050604050505020204" pitchFamily="18" charset="0"/>
              </a:rPr>
              <a:t>(v.9).</a:t>
            </a:r>
          </a:p>
          <a:p>
            <a:pPr marL="360363" indent="-360363">
              <a:buFont typeface="Wingdings" panose="05000000000000000000" pitchFamily="2" charset="2"/>
              <a:buChar char="Ø"/>
            </a:pPr>
            <a:r>
              <a:rPr lang="en-GB" sz="2400" b="1" dirty="0">
                <a:ln w="6350">
                  <a:solidFill>
                    <a:schemeClr val="tx1"/>
                  </a:solidFill>
                </a:ln>
                <a:solidFill>
                  <a:srgbClr val="0070C0"/>
                </a:solidFill>
                <a:latin typeface="Comic Sans MS" panose="030F0702030302020204" pitchFamily="66" charset="0"/>
              </a:rPr>
              <a:t>Friends help in trouble: </a:t>
            </a:r>
            <a:r>
              <a:rPr lang="en-GB" sz="2400" b="1" i="1" kern="1400" dirty="0">
                <a:ln>
                  <a:solidFill>
                    <a:schemeClr val="tx1"/>
                  </a:solidFill>
                </a:ln>
                <a:solidFill>
                  <a:srgbClr val="FF0000"/>
                </a:solidFill>
                <a:effectLst/>
                <a:latin typeface="Bookman Old Style" panose="02050604050505020204" pitchFamily="18" charset="0"/>
              </a:rPr>
              <a:t>“If either of them falls down, one can help the other up” </a:t>
            </a:r>
            <a:r>
              <a:rPr lang="en-GB" sz="2400" b="1" kern="1400" dirty="0">
                <a:ln>
                  <a:solidFill>
                    <a:schemeClr val="tx1"/>
                  </a:solidFill>
                </a:ln>
                <a:solidFill>
                  <a:srgbClr val="FF0000"/>
                </a:solidFill>
                <a:effectLst/>
                <a:latin typeface="Bookman Old Style" panose="02050604050505020204" pitchFamily="18" charset="0"/>
              </a:rPr>
              <a:t>(v.10).</a:t>
            </a:r>
          </a:p>
          <a:p>
            <a:pPr marL="360363" indent="-360363">
              <a:buFont typeface="Wingdings" panose="05000000000000000000" pitchFamily="2" charset="2"/>
              <a:buChar char="Ø"/>
            </a:pPr>
            <a:r>
              <a:rPr lang="en-GB" sz="2400" b="1" kern="1400" dirty="0">
                <a:ln>
                  <a:solidFill>
                    <a:schemeClr val="tx1"/>
                  </a:solidFill>
                </a:ln>
                <a:solidFill>
                  <a:srgbClr val="0070C0"/>
                </a:solidFill>
                <a:latin typeface="Comic Sans MS" panose="030F0702030302020204" pitchFamily="66" charset="0"/>
              </a:rPr>
              <a:t>Friends warm each other: </a:t>
            </a:r>
            <a:r>
              <a:rPr lang="en-GB" sz="2400" b="1" i="1" kern="1400" dirty="0">
                <a:ln>
                  <a:solidFill>
                    <a:schemeClr val="tx1"/>
                  </a:solidFill>
                </a:ln>
                <a:solidFill>
                  <a:srgbClr val="FF0000"/>
                </a:solidFill>
                <a:effectLst/>
                <a:latin typeface="Bookman Old Style" panose="02050604050505020204" pitchFamily="18" charset="0"/>
              </a:rPr>
              <a:t>“Also, if two lie down together, they will keep warm</a:t>
            </a:r>
            <a:r>
              <a:rPr lang="en-GB" sz="2400" b="1" kern="1400" dirty="0">
                <a:ln>
                  <a:solidFill>
                    <a:schemeClr val="tx1"/>
                  </a:solidFill>
                </a:ln>
                <a:solidFill>
                  <a:srgbClr val="FF0000"/>
                </a:solidFill>
                <a:effectLst/>
                <a:latin typeface="Bookman Old Style" panose="02050604050505020204" pitchFamily="18" charset="0"/>
              </a:rPr>
              <a:t>” (v.11).</a:t>
            </a:r>
          </a:p>
          <a:p>
            <a:pPr marL="360363" indent="-360363">
              <a:buFont typeface="Wingdings" panose="05000000000000000000" pitchFamily="2" charset="2"/>
              <a:buChar char="Ø"/>
            </a:pPr>
            <a:r>
              <a:rPr lang="en-GB" sz="2800" b="1" kern="1400" dirty="0">
                <a:ln>
                  <a:solidFill>
                    <a:schemeClr val="tx1"/>
                  </a:solidFill>
                </a:ln>
                <a:solidFill>
                  <a:srgbClr val="0070C0"/>
                </a:solidFill>
                <a:latin typeface="Comic Sans MS" panose="030F0702030302020204" pitchFamily="66" charset="0"/>
              </a:rPr>
              <a:t>Friends support one another: </a:t>
            </a:r>
            <a:r>
              <a:rPr lang="en-GB" sz="2800" b="1" i="1" kern="1400" dirty="0">
                <a:ln>
                  <a:solidFill>
                    <a:schemeClr val="tx1"/>
                  </a:solidFill>
                </a:ln>
                <a:solidFill>
                  <a:srgbClr val="FF0000"/>
                </a:solidFill>
                <a:effectLst/>
                <a:latin typeface="Bookman Old Style" panose="02050604050505020204" pitchFamily="18" charset="0"/>
              </a:rPr>
              <a:t>“Though one may be overpowered, two can defend themselves” </a:t>
            </a:r>
            <a:r>
              <a:rPr lang="en-GB" sz="2800" b="1" kern="1400" dirty="0">
                <a:ln>
                  <a:solidFill>
                    <a:schemeClr val="tx1"/>
                  </a:solidFill>
                </a:ln>
                <a:solidFill>
                  <a:srgbClr val="FF0000"/>
                </a:solidFill>
                <a:effectLst/>
                <a:latin typeface="Bookman Old Style" panose="02050604050505020204" pitchFamily="18" charset="0"/>
              </a:rPr>
              <a:t>(v.12). </a:t>
            </a:r>
            <a:endParaRPr lang="en-GB" sz="2800" b="1" dirty="0">
              <a:ln w="6350">
                <a:solidFill>
                  <a:schemeClr val="tx1"/>
                </a:solidFill>
              </a:ln>
              <a:solidFill>
                <a:srgbClr val="0070C0"/>
              </a:solidFill>
              <a:latin typeface="Comic Sans MS" panose="030F0702030302020204" pitchFamily="66" charset="0"/>
            </a:endParaRPr>
          </a:p>
        </p:txBody>
      </p:sp>
    </p:spTree>
    <p:extLst>
      <p:ext uri="{BB962C8B-B14F-4D97-AF65-F5344CB8AC3E}">
        <p14:creationId xmlns:p14="http://schemas.microsoft.com/office/powerpoint/2010/main" val="5130258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nodeType="with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wheel(1)">
                                      <p:cBhvr>
                                        <p:cTn id="7"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EA4AFB-E93A-1858-3DB9-F6E4214EA2B8}"/>
            </a:ext>
          </a:extLst>
        </p:cNvPr>
        <p:cNvGrpSpPr/>
        <p:nvPr/>
      </p:nvGrpSpPr>
      <p:grpSpPr>
        <a:xfrm>
          <a:off x="0" y="0"/>
          <a:ext cx="0" cy="0"/>
          <a:chOff x="0" y="0"/>
          <a:chExt cx="0" cy="0"/>
        </a:xfrm>
      </p:grpSpPr>
      <p:pic>
        <p:nvPicPr>
          <p:cNvPr id="7" name="Picture 6" descr="A person standing on a mountain top&#10;&#10;Description automatically generated">
            <a:extLst>
              <a:ext uri="{FF2B5EF4-FFF2-40B4-BE49-F238E27FC236}">
                <a16:creationId xmlns:a16="http://schemas.microsoft.com/office/drawing/2014/main" id="{6BB12D7C-B26B-DC9C-1630-6E3F15679351}"/>
              </a:ext>
            </a:extLst>
          </p:cNvPr>
          <p:cNvPicPr>
            <a:picLocks noChangeAspect="1"/>
          </p:cNvPicPr>
          <p:nvPr/>
        </p:nvPicPr>
        <p:blipFill>
          <a:blip r:embed="rId2">
            <a:alphaModFix amt="20000"/>
            <a:extLst>
              <a:ext uri="{28A0092B-C50C-407E-A947-70E740481C1C}">
                <a14:useLocalDpi xmlns:a14="http://schemas.microsoft.com/office/drawing/2010/main" val="0"/>
              </a:ext>
            </a:extLst>
          </a:blip>
          <a:stretch>
            <a:fillRect/>
          </a:stretch>
        </p:blipFill>
        <p:spPr>
          <a:xfrm>
            <a:off x="0" y="0"/>
            <a:ext cx="12625311" cy="6857999"/>
          </a:xfrm>
          <a:prstGeom prst="rect">
            <a:avLst/>
          </a:prstGeom>
        </p:spPr>
      </p:pic>
      <p:sp>
        <p:nvSpPr>
          <p:cNvPr id="9" name="TextBox 8">
            <a:extLst>
              <a:ext uri="{FF2B5EF4-FFF2-40B4-BE49-F238E27FC236}">
                <a16:creationId xmlns:a16="http://schemas.microsoft.com/office/drawing/2014/main" id="{7162EF8C-0405-0768-0980-13939F149FFA}"/>
              </a:ext>
            </a:extLst>
          </p:cNvPr>
          <p:cNvSpPr txBox="1"/>
          <p:nvPr/>
        </p:nvSpPr>
        <p:spPr>
          <a:xfrm>
            <a:off x="4691270" y="526774"/>
            <a:ext cx="7225747" cy="1077218"/>
          </a:xfrm>
          <a:prstGeom prst="rect">
            <a:avLst/>
          </a:prstGeom>
          <a:noFill/>
        </p:spPr>
        <p:txBody>
          <a:bodyPr wrap="square" rtlCol="0">
            <a:spAutoFit/>
          </a:bodyPr>
          <a:lstStyle/>
          <a:p>
            <a:pPr algn="r"/>
            <a:r>
              <a:rPr lang="en-GB" sz="3600" b="1" dirty="0">
                <a:ln w="6350">
                  <a:solidFill>
                    <a:srgbClr val="0070C0"/>
                  </a:solidFill>
                </a:ln>
                <a:solidFill>
                  <a:srgbClr val="002060"/>
                </a:solidFill>
                <a:latin typeface="Tahoma" panose="020B0604030504040204" pitchFamily="34" charset="0"/>
                <a:ea typeface="Tahoma" panose="020B0604030504040204" pitchFamily="34" charset="0"/>
                <a:cs typeface="Tahoma" panose="020B0604030504040204" pitchFamily="34" charset="0"/>
              </a:rPr>
              <a:t>Loneliness at the top</a:t>
            </a:r>
          </a:p>
          <a:p>
            <a:pPr algn="r"/>
            <a:r>
              <a:rPr lang="en-GB" sz="2800" b="1" dirty="0">
                <a:ln w="6350">
                  <a:solidFill>
                    <a:srgbClr val="0070C0"/>
                  </a:solidFill>
                </a:ln>
                <a:solidFill>
                  <a:srgbClr val="002060"/>
                </a:solidFill>
                <a:latin typeface="Tahoma" panose="020B0604030504040204" pitchFamily="34" charset="0"/>
                <a:ea typeface="Tahoma" panose="020B0604030504040204" pitchFamily="34" charset="0"/>
                <a:cs typeface="Tahoma" panose="020B0604030504040204" pitchFamily="34" charset="0"/>
              </a:rPr>
              <a:t>Ecclesiastes 4:4-16</a:t>
            </a:r>
          </a:p>
        </p:txBody>
      </p:sp>
      <p:sp>
        <p:nvSpPr>
          <p:cNvPr id="2" name="TextBox 1">
            <a:extLst>
              <a:ext uri="{FF2B5EF4-FFF2-40B4-BE49-F238E27FC236}">
                <a16:creationId xmlns:a16="http://schemas.microsoft.com/office/drawing/2014/main" id="{1B98ED4E-5B30-CA14-71B8-08486AED35CF}"/>
              </a:ext>
            </a:extLst>
          </p:cNvPr>
          <p:cNvSpPr txBox="1"/>
          <p:nvPr/>
        </p:nvSpPr>
        <p:spPr>
          <a:xfrm>
            <a:off x="360000" y="1603992"/>
            <a:ext cx="11557017" cy="2000548"/>
          </a:xfrm>
          <a:prstGeom prst="rect">
            <a:avLst/>
          </a:prstGeom>
          <a:noFill/>
        </p:spPr>
        <p:txBody>
          <a:bodyPr wrap="square" rtlCol="0">
            <a:spAutoFit/>
          </a:bodyPr>
          <a:lstStyle/>
          <a:p>
            <a:pPr marL="514350" indent="-514350">
              <a:buAutoNum type="arabicPeriod"/>
            </a:pPr>
            <a:r>
              <a:rPr lang="en-GB" sz="2800" b="1" kern="1400" dirty="0">
                <a:ln w="6350">
                  <a:solidFill>
                    <a:srgbClr val="002060"/>
                  </a:solidFill>
                </a:ln>
                <a:solidFill>
                  <a:srgbClr val="002060"/>
                </a:solidFill>
                <a:effectLst/>
                <a:latin typeface="Comic Sans MS" panose="030F0702030302020204" pitchFamily="66" charset="0"/>
              </a:rPr>
              <a:t>Choose contentment over achievement (4:4-6).</a:t>
            </a:r>
          </a:p>
          <a:p>
            <a:pPr marL="0" marR="0" indent="0" algn="just">
              <a:spcBef>
                <a:spcPts val="0"/>
              </a:spcBef>
            </a:pPr>
            <a:r>
              <a:rPr lang="en-GB" sz="3200" b="1" kern="1400" dirty="0">
                <a:ln w="6350">
                  <a:solidFill>
                    <a:schemeClr val="tx1"/>
                  </a:solidFill>
                </a:ln>
                <a:solidFill>
                  <a:srgbClr val="002060"/>
                </a:solidFill>
                <a:effectLst/>
                <a:latin typeface="Comic Sans MS" panose="030F0702030302020204" pitchFamily="66" charset="0"/>
              </a:rPr>
              <a:t>2.</a:t>
            </a:r>
            <a:r>
              <a:rPr lang="en-GB" sz="3200" b="1" kern="1400" dirty="0">
                <a:ln w="6350">
                  <a:solidFill>
                    <a:schemeClr val="tx1"/>
                  </a:solidFill>
                </a:ln>
                <a:solidFill>
                  <a:srgbClr val="002060"/>
                </a:solidFill>
                <a:effectLst/>
                <a:latin typeface="Bookman Old Style" panose="02050604050505020204" pitchFamily="18" charset="0"/>
              </a:rPr>
              <a:t> </a:t>
            </a:r>
            <a:r>
              <a:rPr lang="en-GB" sz="2800" b="1" kern="1400" dirty="0">
                <a:ln w="6350">
                  <a:solidFill>
                    <a:schemeClr val="tx1"/>
                  </a:solidFill>
                </a:ln>
                <a:solidFill>
                  <a:srgbClr val="002060"/>
                </a:solidFill>
                <a:effectLst/>
                <a:latin typeface="Comic Sans MS" panose="030F0702030302020204" pitchFamily="66" charset="0"/>
              </a:rPr>
              <a:t>Choose relationships over riches (4:7-8).</a:t>
            </a:r>
          </a:p>
          <a:p>
            <a:pPr marL="0" marR="0" indent="0" algn="just">
              <a:spcBef>
                <a:spcPts val="0"/>
              </a:spcBef>
            </a:pPr>
            <a:r>
              <a:rPr lang="en-GB" sz="3200" b="1" kern="1400" dirty="0">
                <a:ln w="6350">
                  <a:solidFill>
                    <a:schemeClr val="tx1"/>
                  </a:solidFill>
                </a:ln>
                <a:solidFill>
                  <a:srgbClr val="002060"/>
                </a:solidFill>
                <a:latin typeface="Comic Sans MS" panose="030F0702030302020204" pitchFamily="66" charset="0"/>
              </a:rPr>
              <a:t>3. </a:t>
            </a:r>
            <a:r>
              <a:rPr lang="en-GB" sz="2800" b="1" kern="1400" dirty="0">
                <a:ln w="6350">
                  <a:solidFill>
                    <a:schemeClr val="tx1"/>
                  </a:solidFill>
                </a:ln>
                <a:solidFill>
                  <a:srgbClr val="002060"/>
                </a:solidFill>
                <a:latin typeface="Comic Sans MS" panose="030F0702030302020204" pitchFamily="66" charset="0"/>
              </a:rPr>
              <a:t>Choose friendships wisely (4:9-12)</a:t>
            </a:r>
          </a:p>
          <a:p>
            <a:pPr algn="just">
              <a:spcAft>
                <a:spcPts val="600"/>
              </a:spcAft>
            </a:pPr>
            <a:r>
              <a:rPr lang="en-GB" sz="3200" b="1" kern="1400" dirty="0">
                <a:ln w="6350">
                  <a:solidFill>
                    <a:schemeClr val="tx1"/>
                  </a:solidFill>
                </a:ln>
                <a:solidFill>
                  <a:srgbClr val="002060"/>
                </a:solidFill>
                <a:latin typeface="Comic Sans MS" panose="030F0702030302020204" pitchFamily="66" charset="0"/>
              </a:rPr>
              <a:t>4. </a:t>
            </a:r>
            <a:r>
              <a:rPr lang="en-GB" sz="3200" b="1" kern="1400" dirty="0">
                <a:ln>
                  <a:solidFill>
                    <a:schemeClr val="tx1"/>
                  </a:solidFill>
                </a:ln>
                <a:solidFill>
                  <a:srgbClr val="002060"/>
                </a:solidFill>
                <a:effectLst/>
                <a:latin typeface="Comic Sans MS" panose="030F0702030302020204" pitchFamily="66" charset="0"/>
              </a:rPr>
              <a:t>Choose influence over popularity (4:13-16)</a:t>
            </a:r>
            <a:r>
              <a:rPr lang="en-GB" sz="3200" b="1" kern="1400" dirty="0">
                <a:ln w="6350">
                  <a:solidFill>
                    <a:schemeClr val="tx1"/>
                  </a:solidFill>
                </a:ln>
                <a:solidFill>
                  <a:srgbClr val="002060"/>
                </a:solidFill>
                <a:latin typeface="Comic Sans MS" panose="030F0702030302020204" pitchFamily="66" charset="0"/>
              </a:rPr>
              <a:t> </a:t>
            </a:r>
            <a:endParaRPr lang="en-GB" sz="3200" b="1" kern="1400" dirty="0">
              <a:ln w="6350">
                <a:solidFill>
                  <a:schemeClr val="tx1"/>
                </a:solidFill>
              </a:ln>
              <a:solidFill>
                <a:srgbClr val="C00000"/>
              </a:solidFill>
              <a:effectLst/>
              <a:latin typeface="Comic Sans MS" panose="030F0702030302020204" pitchFamily="66" charset="0"/>
            </a:endParaRPr>
          </a:p>
        </p:txBody>
      </p:sp>
      <p:sp>
        <p:nvSpPr>
          <p:cNvPr id="6" name="TextBox 5">
            <a:extLst>
              <a:ext uri="{FF2B5EF4-FFF2-40B4-BE49-F238E27FC236}">
                <a16:creationId xmlns:a16="http://schemas.microsoft.com/office/drawing/2014/main" id="{C976AD14-6558-F4C2-9FB4-93F18251484C}"/>
              </a:ext>
            </a:extLst>
          </p:cNvPr>
          <p:cNvSpPr txBox="1"/>
          <p:nvPr/>
        </p:nvSpPr>
        <p:spPr>
          <a:xfrm>
            <a:off x="729842" y="3491203"/>
            <a:ext cx="11378268" cy="3434658"/>
          </a:xfrm>
          <a:prstGeom prst="rect">
            <a:avLst/>
          </a:prstGeom>
          <a:noFill/>
        </p:spPr>
        <p:txBody>
          <a:bodyPr wrap="square" rtlCol="0">
            <a:spAutoFit/>
          </a:bodyPr>
          <a:lstStyle/>
          <a:p>
            <a:pPr marL="0" marR="0" indent="0" algn="l">
              <a:lnSpc>
                <a:spcPct val="114000"/>
              </a:lnSpc>
              <a:spcBef>
                <a:spcPts val="0"/>
              </a:spcBef>
              <a:spcAft>
                <a:spcPts val="600"/>
              </a:spcAft>
            </a:pPr>
            <a:r>
              <a:rPr lang="en-GB" sz="2400" b="1" i="1" kern="1400" dirty="0">
                <a:ln w="6350">
                  <a:solidFill>
                    <a:schemeClr val="accent1">
                      <a:shade val="15000"/>
                    </a:schemeClr>
                  </a:solidFill>
                </a:ln>
                <a:solidFill>
                  <a:srgbClr val="FF0000"/>
                </a:solidFill>
                <a:effectLst/>
                <a:latin typeface="Bookman Old Style" panose="02050604050505020204" pitchFamily="18" charset="0"/>
              </a:rPr>
              <a:t>“Better a poor but wise youth than an old but foolish king who no longer knows how to heed a warning. The youth may have come from prison to the kingship, or he may have been born in poverty within his kingdom. I saw that all who lived and walked under the sun followed the youth, the king’s successor. There was no end to all the people who were before them. But those who came later were not pleased with the successor. This too is meaningless, a chasing after the wind” (4:13-16).</a:t>
            </a:r>
            <a:endParaRPr lang="en-GB" sz="2400" b="1" i="1" kern="1400" dirty="0">
              <a:ln w="6350">
                <a:solidFill>
                  <a:schemeClr val="accent1">
                    <a:shade val="15000"/>
                  </a:schemeClr>
                </a:solidFill>
              </a:ln>
              <a:solidFill>
                <a:srgbClr val="FF0000"/>
              </a:solidFill>
              <a:effectLst/>
              <a:latin typeface="Calibri" panose="020F0502020204030204" pitchFamily="34" charset="0"/>
            </a:endParaRPr>
          </a:p>
        </p:txBody>
      </p:sp>
    </p:spTree>
    <p:extLst>
      <p:ext uri="{BB962C8B-B14F-4D97-AF65-F5344CB8AC3E}">
        <p14:creationId xmlns:p14="http://schemas.microsoft.com/office/powerpoint/2010/main" val="8451629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3" fill="hold" nodeType="with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anim calcmode="lin" valueType="num">
                                      <p:cBhvr additive="base">
                                        <p:cTn id="7" dur="500" fill="hold"/>
                                        <p:tgtEl>
                                          <p:spTgt spid="2">
                                            <p:txEl>
                                              <p:pRg st="3" end="3"/>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2">
                                            <p:txEl>
                                              <p:pRg st="3" end="3"/>
                                            </p:txEl>
                                          </p:spTgt>
                                        </p:tgtEl>
                                        <p:attrNameLst>
                                          <p:attrName>ppt_y</p:attrName>
                                        </p:attrNameLst>
                                      </p:cBhvr>
                                      <p:tavLst>
                                        <p:tav tm="0">
                                          <p:val>
                                            <p:strVal val="0-#ppt_h/2"/>
                                          </p:val>
                                        </p:tav>
                                        <p:tav tm="100000">
                                          <p:val>
                                            <p:strVal val="#ppt_y"/>
                                          </p:val>
                                        </p:tav>
                                      </p:tavLst>
                                    </p:anim>
                                  </p:childTnLst>
                                </p:cTn>
                              </p:par>
                              <p:par>
                                <p:cTn id="9" presetID="2" presetClass="entr" presetSubtype="3" fill="hold" nodeType="withEffect">
                                  <p:stCondLst>
                                    <p:cond delay="0"/>
                                  </p:stCondLst>
                                  <p:childTnLst>
                                    <p:set>
                                      <p:cBhvr>
                                        <p:cTn id="10" dur="1" fill="hold">
                                          <p:stCondLst>
                                            <p:cond delay="0"/>
                                          </p:stCondLst>
                                        </p:cTn>
                                        <p:tgtEl>
                                          <p:spTgt spid="6">
                                            <p:txEl>
                                              <p:pRg st="0" end="0"/>
                                            </p:txEl>
                                          </p:spTgt>
                                        </p:tgtEl>
                                        <p:attrNameLst>
                                          <p:attrName>style.visibility</p:attrName>
                                        </p:attrNameLst>
                                      </p:cBhvr>
                                      <p:to>
                                        <p:strVal val="visible"/>
                                      </p:to>
                                    </p:set>
                                    <p:anim calcmode="lin" valueType="num">
                                      <p:cBhvr additive="base">
                                        <p:cTn id="11" dur="500" fill="hold"/>
                                        <p:tgtEl>
                                          <p:spTgt spid="6">
                                            <p:txEl>
                                              <p:pRg st="0" end="0"/>
                                            </p:txEl>
                                          </p:spTgt>
                                        </p:tgtEl>
                                        <p:attrNameLst>
                                          <p:attrName>ppt_x</p:attrName>
                                        </p:attrNameLst>
                                      </p:cBhvr>
                                      <p:tavLst>
                                        <p:tav tm="0">
                                          <p:val>
                                            <p:strVal val="1+#ppt_w/2"/>
                                          </p:val>
                                        </p:tav>
                                        <p:tav tm="100000">
                                          <p:val>
                                            <p:strVal val="#ppt_x"/>
                                          </p:val>
                                        </p:tav>
                                      </p:tavLst>
                                    </p:anim>
                                    <p:anim calcmode="lin" valueType="num">
                                      <p:cBhvr additive="base">
                                        <p:cTn id="12" dur="500" fill="hold"/>
                                        <p:tgtEl>
                                          <p:spTgt spid="6">
                                            <p:txEl>
                                              <p:pRg st="0" end="0"/>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1F6FB1-59E4-7369-24CE-5CFB3D179A3E}"/>
            </a:ext>
          </a:extLst>
        </p:cNvPr>
        <p:cNvGrpSpPr/>
        <p:nvPr/>
      </p:nvGrpSpPr>
      <p:grpSpPr>
        <a:xfrm>
          <a:off x="0" y="0"/>
          <a:ext cx="0" cy="0"/>
          <a:chOff x="0" y="0"/>
          <a:chExt cx="0" cy="0"/>
        </a:xfrm>
      </p:grpSpPr>
      <p:pic>
        <p:nvPicPr>
          <p:cNvPr id="7" name="Picture 6" descr="A person standing on a mountain top&#10;&#10;Description automatically generated">
            <a:extLst>
              <a:ext uri="{FF2B5EF4-FFF2-40B4-BE49-F238E27FC236}">
                <a16:creationId xmlns:a16="http://schemas.microsoft.com/office/drawing/2014/main" id="{E32C20F3-0F5A-5C87-1553-81CA0471915B}"/>
              </a:ext>
            </a:extLst>
          </p:cNvPr>
          <p:cNvPicPr>
            <a:picLocks noChangeAspect="1"/>
          </p:cNvPicPr>
          <p:nvPr/>
        </p:nvPicPr>
        <p:blipFill>
          <a:blip r:embed="rId2">
            <a:alphaModFix amt="20000"/>
            <a:extLst>
              <a:ext uri="{28A0092B-C50C-407E-A947-70E740481C1C}">
                <a14:useLocalDpi xmlns:a14="http://schemas.microsoft.com/office/drawing/2010/main" val="0"/>
              </a:ext>
            </a:extLst>
          </a:blip>
          <a:stretch>
            <a:fillRect/>
          </a:stretch>
        </p:blipFill>
        <p:spPr>
          <a:xfrm>
            <a:off x="0" y="0"/>
            <a:ext cx="12625311" cy="6858000"/>
          </a:xfrm>
          <a:prstGeom prst="rect">
            <a:avLst/>
          </a:prstGeom>
        </p:spPr>
      </p:pic>
      <p:sp>
        <p:nvSpPr>
          <p:cNvPr id="9" name="TextBox 8">
            <a:extLst>
              <a:ext uri="{FF2B5EF4-FFF2-40B4-BE49-F238E27FC236}">
                <a16:creationId xmlns:a16="http://schemas.microsoft.com/office/drawing/2014/main" id="{466D56D4-8BC4-22B4-C508-D5157D9DF6E9}"/>
              </a:ext>
            </a:extLst>
          </p:cNvPr>
          <p:cNvSpPr txBox="1"/>
          <p:nvPr/>
        </p:nvSpPr>
        <p:spPr>
          <a:xfrm>
            <a:off x="4691270" y="526774"/>
            <a:ext cx="7225747" cy="1077218"/>
          </a:xfrm>
          <a:prstGeom prst="rect">
            <a:avLst/>
          </a:prstGeom>
          <a:noFill/>
        </p:spPr>
        <p:txBody>
          <a:bodyPr wrap="square" rtlCol="0">
            <a:spAutoFit/>
          </a:bodyPr>
          <a:lstStyle/>
          <a:p>
            <a:pPr algn="r"/>
            <a:r>
              <a:rPr lang="en-GB" sz="3600" b="1" dirty="0">
                <a:ln w="6350">
                  <a:solidFill>
                    <a:srgbClr val="0070C0"/>
                  </a:solidFill>
                </a:ln>
                <a:solidFill>
                  <a:srgbClr val="002060"/>
                </a:solidFill>
                <a:latin typeface="Tahoma" panose="020B0604030504040204" pitchFamily="34" charset="0"/>
                <a:ea typeface="Tahoma" panose="020B0604030504040204" pitchFamily="34" charset="0"/>
                <a:cs typeface="Tahoma" panose="020B0604030504040204" pitchFamily="34" charset="0"/>
              </a:rPr>
              <a:t>Loneliness at the top</a:t>
            </a:r>
          </a:p>
          <a:p>
            <a:pPr algn="r"/>
            <a:r>
              <a:rPr lang="en-GB" sz="2800" b="1" dirty="0">
                <a:ln w="6350">
                  <a:solidFill>
                    <a:srgbClr val="0070C0"/>
                  </a:solidFill>
                </a:ln>
                <a:solidFill>
                  <a:srgbClr val="002060"/>
                </a:solidFill>
                <a:latin typeface="Tahoma" panose="020B0604030504040204" pitchFamily="34" charset="0"/>
                <a:ea typeface="Tahoma" panose="020B0604030504040204" pitchFamily="34" charset="0"/>
                <a:cs typeface="Tahoma" panose="020B0604030504040204" pitchFamily="34" charset="0"/>
              </a:rPr>
              <a:t>Ecclesiastes 4:4-16</a:t>
            </a:r>
          </a:p>
        </p:txBody>
      </p:sp>
      <p:sp>
        <p:nvSpPr>
          <p:cNvPr id="2" name="TextBox 1">
            <a:extLst>
              <a:ext uri="{FF2B5EF4-FFF2-40B4-BE49-F238E27FC236}">
                <a16:creationId xmlns:a16="http://schemas.microsoft.com/office/drawing/2014/main" id="{5FBA5EA0-D2FD-DB8C-5951-D19DD8C59B1B}"/>
              </a:ext>
            </a:extLst>
          </p:cNvPr>
          <p:cNvSpPr txBox="1"/>
          <p:nvPr/>
        </p:nvSpPr>
        <p:spPr>
          <a:xfrm>
            <a:off x="360000" y="1603992"/>
            <a:ext cx="11557017" cy="2000548"/>
          </a:xfrm>
          <a:prstGeom prst="rect">
            <a:avLst/>
          </a:prstGeom>
          <a:noFill/>
        </p:spPr>
        <p:txBody>
          <a:bodyPr wrap="square" rtlCol="0">
            <a:spAutoFit/>
          </a:bodyPr>
          <a:lstStyle/>
          <a:p>
            <a:pPr marL="514350" indent="-514350">
              <a:buAutoNum type="arabicPeriod"/>
            </a:pPr>
            <a:r>
              <a:rPr lang="en-GB" sz="2800" b="1" kern="1400" dirty="0">
                <a:ln w="6350">
                  <a:solidFill>
                    <a:srgbClr val="002060"/>
                  </a:solidFill>
                </a:ln>
                <a:solidFill>
                  <a:srgbClr val="002060"/>
                </a:solidFill>
                <a:effectLst/>
                <a:latin typeface="Comic Sans MS" panose="030F0702030302020204" pitchFamily="66" charset="0"/>
              </a:rPr>
              <a:t>Choose contentment over achievement (4:4-6).</a:t>
            </a:r>
          </a:p>
          <a:p>
            <a:pPr marL="0" marR="0" indent="0" algn="just">
              <a:spcBef>
                <a:spcPts val="0"/>
              </a:spcBef>
            </a:pPr>
            <a:r>
              <a:rPr lang="en-GB" sz="3200" b="1" kern="1400" dirty="0">
                <a:ln w="6350">
                  <a:solidFill>
                    <a:schemeClr val="tx1"/>
                  </a:solidFill>
                </a:ln>
                <a:solidFill>
                  <a:srgbClr val="002060"/>
                </a:solidFill>
                <a:effectLst/>
                <a:latin typeface="Comic Sans MS" panose="030F0702030302020204" pitchFamily="66" charset="0"/>
              </a:rPr>
              <a:t>2.</a:t>
            </a:r>
            <a:r>
              <a:rPr lang="en-GB" sz="3200" b="1" kern="1400" dirty="0">
                <a:ln w="6350">
                  <a:solidFill>
                    <a:schemeClr val="tx1"/>
                  </a:solidFill>
                </a:ln>
                <a:solidFill>
                  <a:srgbClr val="002060"/>
                </a:solidFill>
                <a:effectLst/>
                <a:latin typeface="Bookman Old Style" panose="02050604050505020204" pitchFamily="18" charset="0"/>
              </a:rPr>
              <a:t> </a:t>
            </a:r>
            <a:r>
              <a:rPr lang="en-GB" sz="2800" b="1" kern="1400" dirty="0">
                <a:ln w="6350">
                  <a:solidFill>
                    <a:schemeClr val="tx1"/>
                  </a:solidFill>
                </a:ln>
                <a:solidFill>
                  <a:srgbClr val="002060"/>
                </a:solidFill>
                <a:effectLst/>
                <a:latin typeface="Comic Sans MS" panose="030F0702030302020204" pitchFamily="66" charset="0"/>
              </a:rPr>
              <a:t>Choose relationships over riches (4:7-8).</a:t>
            </a:r>
          </a:p>
          <a:p>
            <a:pPr marL="0" marR="0" indent="0" algn="just">
              <a:spcBef>
                <a:spcPts val="0"/>
              </a:spcBef>
            </a:pPr>
            <a:r>
              <a:rPr lang="en-GB" sz="3200" b="1" kern="1400" dirty="0">
                <a:ln w="6350">
                  <a:solidFill>
                    <a:schemeClr val="tx1"/>
                  </a:solidFill>
                </a:ln>
                <a:solidFill>
                  <a:srgbClr val="002060"/>
                </a:solidFill>
                <a:latin typeface="Comic Sans MS" panose="030F0702030302020204" pitchFamily="66" charset="0"/>
              </a:rPr>
              <a:t>3. </a:t>
            </a:r>
            <a:r>
              <a:rPr lang="en-GB" sz="2800" b="1" kern="1400" dirty="0">
                <a:ln w="6350">
                  <a:solidFill>
                    <a:schemeClr val="tx1"/>
                  </a:solidFill>
                </a:ln>
                <a:solidFill>
                  <a:srgbClr val="002060"/>
                </a:solidFill>
                <a:latin typeface="Comic Sans MS" panose="030F0702030302020204" pitchFamily="66" charset="0"/>
              </a:rPr>
              <a:t>Choose friendships wisely (4:9-12)</a:t>
            </a:r>
          </a:p>
          <a:p>
            <a:pPr algn="just">
              <a:spcAft>
                <a:spcPts val="600"/>
              </a:spcAft>
            </a:pPr>
            <a:r>
              <a:rPr lang="en-GB" sz="3200" b="1" kern="1400" dirty="0">
                <a:ln w="6350">
                  <a:solidFill>
                    <a:schemeClr val="tx1"/>
                  </a:solidFill>
                </a:ln>
                <a:solidFill>
                  <a:srgbClr val="002060"/>
                </a:solidFill>
                <a:latin typeface="Comic Sans MS" panose="030F0702030302020204" pitchFamily="66" charset="0"/>
              </a:rPr>
              <a:t>4. </a:t>
            </a:r>
            <a:r>
              <a:rPr lang="en-GB" sz="3200" b="1" kern="1400" dirty="0">
                <a:ln>
                  <a:solidFill>
                    <a:schemeClr val="tx1"/>
                  </a:solidFill>
                </a:ln>
                <a:solidFill>
                  <a:srgbClr val="002060"/>
                </a:solidFill>
                <a:effectLst/>
                <a:latin typeface="Comic Sans MS" panose="030F0702030302020204" pitchFamily="66" charset="0"/>
              </a:rPr>
              <a:t>Choose influence over popularity (4:13-16)</a:t>
            </a:r>
            <a:r>
              <a:rPr lang="en-GB" sz="3200" b="1" kern="1400" dirty="0">
                <a:ln w="6350">
                  <a:solidFill>
                    <a:schemeClr val="tx1"/>
                  </a:solidFill>
                </a:ln>
                <a:solidFill>
                  <a:srgbClr val="002060"/>
                </a:solidFill>
                <a:latin typeface="Comic Sans MS" panose="030F0702030302020204" pitchFamily="66" charset="0"/>
              </a:rPr>
              <a:t> </a:t>
            </a:r>
            <a:endParaRPr lang="en-GB" sz="3200" b="1" kern="1400" dirty="0">
              <a:ln w="6350">
                <a:solidFill>
                  <a:schemeClr val="tx1"/>
                </a:solidFill>
              </a:ln>
              <a:solidFill>
                <a:srgbClr val="C00000"/>
              </a:solidFill>
              <a:effectLst/>
              <a:latin typeface="Comic Sans MS" panose="030F0702030302020204" pitchFamily="66" charset="0"/>
            </a:endParaRPr>
          </a:p>
        </p:txBody>
      </p:sp>
      <p:sp>
        <p:nvSpPr>
          <p:cNvPr id="4" name="TextBox 3">
            <a:extLst>
              <a:ext uri="{FF2B5EF4-FFF2-40B4-BE49-F238E27FC236}">
                <a16:creationId xmlns:a16="http://schemas.microsoft.com/office/drawing/2014/main" id="{A9AF6017-C190-E7A9-8FD8-50C587C9ECE9}"/>
              </a:ext>
            </a:extLst>
          </p:cNvPr>
          <p:cNvSpPr txBox="1"/>
          <p:nvPr/>
        </p:nvSpPr>
        <p:spPr>
          <a:xfrm>
            <a:off x="1013791" y="3604540"/>
            <a:ext cx="10903226" cy="523220"/>
          </a:xfrm>
          <a:prstGeom prst="rect">
            <a:avLst/>
          </a:prstGeom>
          <a:noFill/>
        </p:spPr>
        <p:txBody>
          <a:bodyPr wrap="square" rtlCol="0">
            <a:spAutoFit/>
          </a:bodyPr>
          <a:lstStyle/>
          <a:p>
            <a:pPr marL="342900" indent="-342900">
              <a:buFont typeface="Wingdings" panose="05000000000000000000" pitchFamily="2" charset="2"/>
              <a:buChar char="Ø"/>
            </a:pPr>
            <a:r>
              <a:rPr lang="en-GB" sz="2800" b="1" kern="1400" dirty="0">
                <a:ln w="6350">
                  <a:solidFill>
                    <a:schemeClr val="tx1"/>
                  </a:solidFill>
                </a:ln>
                <a:solidFill>
                  <a:srgbClr val="0070C0"/>
                </a:solidFill>
                <a:effectLst/>
                <a:latin typeface="Comic Sans MS" panose="030F0702030302020204" pitchFamily="66" charset="0"/>
              </a:rPr>
              <a:t>Popularity doesn’t last!</a:t>
            </a:r>
            <a:endParaRPr lang="en-GB" sz="2800" dirty="0">
              <a:ln w="6350">
                <a:solidFill>
                  <a:schemeClr val="tx1"/>
                </a:solidFill>
              </a:ln>
              <a:solidFill>
                <a:srgbClr val="0070C0"/>
              </a:solidFill>
              <a:latin typeface="Comic Sans MS" panose="030F0702030302020204" pitchFamily="66" charset="0"/>
            </a:endParaRPr>
          </a:p>
        </p:txBody>
      </p:sp>
    </p:spTree>
    <p:extLst>
      <p:ext uri="{BB962C8B-B14F-4D97-AF65-F5344CB8AC3E}">
        <p14:creationId xmlns:p14="http://schemas.microsoft.com/office/powerpoint/2010/main" val="32994758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052389-4FA0-70BE-45D7-7C5E867BB26E}"/>
            </a:ext>
          </a:extLst>
        </p:cNvPr>
        <p:cNvGrpSpPr/>
        <p:nvPr/>
      </p:nvGrpSpPr>
      <p:grpSpPr>
        <a:xfrm>
          <a:off x="0" y="0"/>
          <a:ext cx="0" cy="0"/>
          <a:chOff x="0" y="0"/>
          <a:chExt cx="0" cy="0"/>
        </a:xfrm>
      </p:grpSpPr>
      <p:pic>
        <p:nvPicPr>
          <p:cNvPr id="7" name="Picture 6" descr="A person standing on a mountain top&#10;&#10;Description automatically generated">
            <a:extLst>
              <a:ext uri="{FF2B5EF4-FFF2-40B4-BE49-F238E27FC236}">
                <a16:creationId xmlns:a16="http://schemas.microsoft.com/office/drawing/2014/main" id="{4B34F675-818A-BBBC-A2EB-40CFC5216CA1}"/>
              </a:ext>
            </a:extLst>
          </p:cNvPr>
          <p:cNvPicPr>
            <a:picLocks noChangeAspect="1"/>
          </p:cNvPicPr>
          <p:nvPr/>
        </p:nvPicPr>
        <p:blipFill>
          <a:blip r:embed="rId2">
            <a:alphaModFix amt="20000"/>
            <a:extLst>
              <a:ext uri="{28A0092B-C50C-407E-A947-70E740481C1C}">
                <a14:useLocalDpi xmlns:a14="http://schemas.microsoft.com/office/drawing/2010/main" val="0"/>
              </a:ext>
            </a:extLst>
          </a:blip>
          <a:stretch>
            <a:fillRect/>
          </a:stretch>
        </p:blipFill>
        <p:spPr>
          <a:xfrm>
            <a:off x="0" y="-35654"/>
            <a:ext cx="12985312" cy="6893653"/>
          </a:xfrm>
          <a:prstGeom prst="rect">
            <a:avLst/>
          </a:prstGeom>
        </p:spPr>
      </p:pic>
      <p:sp>
        <p:nvSpPr>
          <p:cNvPr id="9" name="TextBox 8">
            <a:extLst>
              <a:ext uri="{FF2B5EF4-FFF2-40B4-BE49-F238E27FC236}">
                <a16:creationId xmlns:a16="http://schemas.microsoft.com/office/drawing/2014/main" id="{4C69DA71-5F4A-7859-3F0D-42E158656581}"/>
              </a:ext>
            </a:extLst>
          </p:cNvPr>
          <p:cNvSpPr txBox="1"/>
          <p:nvPr/>
        </p:nvSpPr>
        <p:spPr>
          <a:xfrm>
            <a:off x="4691270" y="526774"/>
            <a:ext cx="7225747" cy="1077218"/>
          </a:xfrm>
          <a:prstGeom prst="rect">
            <a:avLst/>
          </a:prstGeom>
          <a:noFill/>
        </p:spPr>
        <p:txBody>
          <a:bodyPr wrap="square" rtlCol="0">
            <a:spAutoFit/>
          </a:bodyPr>
          <a:lstStyle/>
          <a:p>
            <a:pPr algn="r"/>
            <a:r>
              <a:rPr lang="en-GB" sz="3600" b="1" dirty="0">
                <a:ln w="6350">
                  <a:solidFill>
                    <a:srgbClr val="0070C0"/>
                  </a:solidFill>
                </a:ln>
                <a:solidFill>
                  <a:srgbClr val="002060"/>
                </a:solidFill>
                <a:latin typeface="Tahoma" panose="020B0604030504040204" pitchFamily="34" charset="0"/>
                <a:ea typeface="Tahoma" panose="020B0604030504040204" pitchFamily="34" charset="0"/>
                <a:cs typeface="Tahoma" panose="020B0604030504040204" pitchFamily="34" charset="0"/>
              </a:rPr>
              <a:t>Loneliness at the top</a:t>
            </a:r>
          </a:p>
          <a:p>
            <a:pPr algn="r"/>
            <a:r>
              <a:rPr lang="en-GB" sz="2800" b="1" dirty="0">
                <a:ln w="6350">
                  <a:solidFill>
                    <a:srgbClr val="0070C0"/>
                  </a:solidFill>
                </a:ln>
                <a:solidFill>
                  <a:srgbClr val="002060"/>
                </a:solidFill>
                <a:latin typeface="Tahoma" panose="020B0604030504040204" pitchFamily="34" charset="0"/>
                <a:ea typeface="Tahoma" panose="020B0604030504040204" pitchFamily="34" charset="0"/>
                <a:cs typeface="Tahoma" panose="020B0604030504040204" pitchFamily="34" charset="0"/>
              </a:rPr>
              <a:t>Ecclesiastes 4:4-16</a:t>
            </a:r>
          </a:p>
        </p:txBody>
      </p:sp>
      <p:sp>
        <p:nvSpPr>
          <p:cNvPr id="2" name="TextBox 1">
            <a:extLst>
              <a:ext uri="{FF2B5EF4-FFF2-40B4-BE49-F238E27FC236}">
                <a16:creationId xmlns:a16="http://schemas.microsoft.com/office/drawing/2014/main" id="{2F570FE3-5869-1E7B-876E-3DB69BCD15CE}"/>
              </a:ext>
            </a:extLst>
          </p:cNvPr>
          <p:cNvSpPr txBox="1"/>
          <p:nvPr/>
        </p:nvSpPr>
        <p:spPr>
          <a:xfrm>
            <a:off x="360000" y="1603992"/>
            <a:ext cx="11557017" cy="2000548"/>
          </a:xfrm>
          <a:prstGeom prst="rect">
            <a:avLst/>
          </a:prstGeom>
          <a:noFill/>
        </p:spPr>
        <p:txBody>
          <a:bodyPr wrap="square" rtlCol="0">
            <a:spAutoFit/>
          </a:bodyPr>
          <a:lstStyle/>
          <a:p>
            <a:pPr marL="514350" indent="-514350">
              <a:buAutoNum type="arabicPeriod"/>
            </a:pPr>
            <a:r>
              <a:rPr lang="en-GB" sz="2800" b="1" kern="1400" dirty="0">
                <a:ln w="6350">
                  <a:solidFill>
                    <a:srgbClr val="002060"/>
                  </a:solidFill>
                </a:ln>
                <a:solidFill>
                  <a:srgbClr val="002060"/>
                </a:solidFill>
                <a:effectLst/>
                <a:latin typeface="Comic Sans MS" panose="030F0702030302020204" pitchFamily="66" charset="0"/>
              </a:rPr>
              <a:t>Choose contentment over achievement (4:4-6).</a:t>
            </a:r>
          </a:p>
          <a:p>
            <a:pPr marL="0" marR="0" indent="0" algn="just">
              <a:spcBef>
                <a:spcPts val="0"/>
              </a:spcBef>
            </a:pPr>
            <a:r>
              <a:rPr lang="en-GB" sz="3200" b="1" kern="1400" dirty="0">
                <a:ln w="6350">
                  <a:solidFill>
                    <a:schemeClr val="tx1"/>
                  </a:solidFill>
                </a:ln>
                <a:solidFill>
                  <a:srgbClr val="002060"/>
                </a:solidFill>
                <a:effectLst/>
                <a:latin typeface="Comic Sans MS" panose="030F0702030302020204" pitchFamily="66" charset="0"/>
              </a:rPr>
              <a:t>2.</a:t>
            </a:r>
            <a:r>
              <a:rPr lang="en-GB" sz="3200" b="1" kern="1400" dirty="0">
                <a:ln w="6350">
                  <a:solidFill>
                    <a:schemeClr val="tx1"/>
                  </a:solidFill>
                </a:ln>
                <a:solidFill>
                  <a:srgbClr val="002060"/>
                </a:solidFill>
                <a:effectLst/>
                <a:latin typeface="Bookman Old Style" panose="02050604050505020204" pitchFamily="18" charset="0"/>
              </a:rPr>
              <a:t> </a:t>
            </a:r>
            <a:r>
              <a:rPr lang="en-GB" sz="2800" b="1" kern="1400" dirty="0">
                <a:ln w="6350">
                  <a:solidFill>
                    <a:schemeClr val="tx1"/>
                  </a:solidFill>
                </a:ln>
                <a:solidFill>
                  <a:srgbClr val="002060"/>
                </a:solidFill>
                <a:effectLst/>
                <a:latin typeface="Comic Sans MS" panose="030F0702030302020204" pitchFamily="66" charset="0"/>
              </a:rPr>
              <a:t>Choose relationships over riches (4:7-8).</a:t>
            </a:r>
          </a:p>
          <a:p>
            <a:pPr marL="0" marR="0" indent="0" algn="just">
              <a:spcBef>
                <a:spcPts val="0"/>
              </a:spcBef>
            </a:pPr>
            <a:r>
              <a:rPr lang="en-GB" sz="3200" b="1" kern="1400" dirty="0">
                <a:ln w="6350">
                  <a:solidFill>
                    <a:schemeClr val="tx1"/>
                  </a:solidFill>
                </a:ln>
                <a:solidFill>
                  <a:srgbClr val="002060"/>
                </a:solidFill>
                <a:latin typeface="Comic Sans MS" panose="030F0702030302020204" pitchFamily="66" charset="0"/>
              </a:rPr>
              <a:t>3. </a:t>
            </a:r>
            <a:r>
              <a:rPr lang="en-GB" sz="2800" b="1" kern="1400" dirty="0">
                <a:ln w="6350">
                  <a:solidFill>
                    <a:schemeClr val="tx1"/>
                  </a:solidFill>
                </a:ln>
                <a:solidFill>
                  <a:srgbClr val="002060"/>
                </a:solidFill>
                <a:latin typeface="Comic Sans MS" panose="030F0702030302020204" pitchFamily="66" charset="0"/>
              </a:rPr>
              <a:t>Choose friendships wisely (4:9-12)</a:t>
            </a:r>
          </a:p>
          <a:p>
            <a:pPr algn="just">
              <a:spcAft>
                <a:spcPts val="600"/>
              </a:spcAft>
            </a:pPr>
            <a:r>
              <a:rPr lang="en-GB" sz="3200" b="1" kern="1400" dirty="0">
                <a:ln w="6350">
                  <a:solidFill>
                    <a:schemeClr val="tx1"/>
                  </a:solidFill>
                </a:ln>
                <a:solidFill>
                  <a:srgbClr val="002060"/>
                </a:solidFill>
                <a:latin typeface="Comic Sans MS" panose="030F0702030302020204" pitchFamily="66" charset="0"/>
              </a:rPr>
              <a:t>4. </a:t>
            </a:r>
            <a:r>
              <a:rPr lang="en-GB" sz="3200" b="1" kern="1400" dirty="0">
                <a:ln>
                  <a:solidFill>
                    <a:schemeClr val="tx1"/>
                  </a:solidFill>
                </a:ln>
                <a:solidFill>
                  <a:srgbClr val="002060"/>
                </a:solidFill>
                <a:effectLst/>
                <a:latin typeface="Comic Sans MS" panose="030F0702030302020204" pitchFamily="66" charset="0"/>
              </a:rPr>
              <a:t>Choose influence over popularity (4:13-16)</a:t>
            </a:r>
            <a:r>
              <a:rPr lang="en-GB" sz="3200" b="1" kern="1400" dirty="0">
                <a:ln w="6350">
                  <a:solidFill>
                    <a:schemeClr val="tx1"/>
                  </a:solidFill>
                </a:ln>
                <a:solidFill>
                  <a:srgbClr val="002060"/>
                </a:solidFill>
                <a:latin typeface="Comic Sans MS" panose="030F0702030302020204" pitchFamily="66" charset="0"/>
              </a:rPr>
              <a:t> </a:t>
            </a:r>
            <a:endParaRPr lang="en-GB" sz="3200" b="1" kern="1400" dirty="0">
              <a:ln w="6350">
                <a:solidFill>
                  <a:schemeClr val="tx1"/>
                </a:solidFill>
              </a:ln>
              <a:solidFill>
                <a:srgbClr val="C00000"/>
              </a:solidFill>
              <a:effectLst/>
              <a:latin typeface="Comic Sans MS" panose="030F0702030302020204" pitchFamily="66" charset="0"/>
            </a:endParaRPr>
          </a:p>
        </p:txBody>
      </p:sp>
      <p:sp>
        <p:nvSpPr>
          <p:cNvPr id="4" name="TextBox 3">
            <a:extLst>
              <a:ext uri="{FF2B5EF4-FFF2-40B4-BE49-F238E27FC236}">
                <a16:creationId xmlns:a16="http://schemas.microsoft.com/office/drawing/2014/main" id="{508FA9B6-F840-9C71-A80F-B499CC4A197A}"/>
              </a:ext>
            </a:extLst>
          </p:cNvPr>
          <p:cNvSpPr txBox="1"/>
          <p:nvPr/>
        </p:nvSpPr>
        <p:spPr>
          <a:xfrm>
            <a:off x="1013791" y="3604540"/>
            <a:ext cx="10903226" cy="892552"/>
          </a:xfrm>
          <a:prstGeom prst="rect">
            <a:avLst/>
          </a:prstGeom>
          <a:noFill/>
        </p:spPr>
        <p:txBody>
          <a:bodyPr wrap="square" rtlCol="0">
            <a:spAutoFit/>
          </a:bodyPr>
          <a:lstStyle/>
          <a:p>
            <a:pPr marL="342900" indent="-342900">
              <a:buFont typeface="Wingdings" panose="05000000000000000000" pitchFamily="2" charset="2"/>
              <a:buChar char="Ø"/>
            </a:pPr>
            <a:r>
              <a:rPr lang="en-GB" sz="2400" b="1" kern="1400" dirty="0">
                <a:ln w="6350">
                  <a:solidFill>
                    <a:schemeClr val="tx1"/>
                  </a:solidFill>
                </a:ln>
                <a:solidFill>
                  <a:srgbClr val="0070C0"/>
                </a:solidFill>
                <a:effectLst/>
                <a:latin typeface="Comic Sans MS" panose="030F0702030302020204" pitchFamily="66" charset="0"/>
              </a:rPr>
              <a:t>Popularity doesn’t last!</a:t>
            </a:r>
          </a:p>
          <a:p>
            <a:pPr marL="342900" indent="-342900">
              <a:buFont typeface="Wingdings" panose="05000000000000000000" pitchFamily="2" charset="2"/>
              <a:buChar char="Ø"/>
            </a:pPr>
            <a:r>
              <a:rPr lang="en-GB" sz="2800" b="1" kern="1400" dirty="0">
                <a:ln w="6350">
                  <a:solidFill>
                    <a:schemeClr val="tx1"/>
                  </a:solidFill>
                </a:ln>
                <a:solidFill>
                  <a:srgbClr val="0070C0"/>
                </a:solidFill>
                <a:latin typeface="Comic Sans MS" panose="030F0702030302020204" pitchFamily="66" charset="0"/>
              </a:rPr>
              <a:t>Penthouse or doghouse?</a:t>
            </a:r>
            <a:endParaRPr lang="en-GB" sz="2800" dirty="0">
              <a:ln w="6350">
                <a:solidFill>
                  <a:schemeClr val="tx1"/>
                </a:solidFill>
              </a:ln>
              <a:solidFill>
                <a:srgbClr val="0070C0"/>
              </a:solidFill>
              <a:latin typeface="Comic Sans MS" panose="030F0702030302020204" pitchFamily="66" charset="0"/>
            </a:endParaRPr>
          </a:p>
        </p:txBody>
      </p:sp>
    </p:spTree>
    <p:extLst>
      <p:ext uri="{BB962C8B-B14F-4D97-AF65-F5344CB8AC3E}">
        <p14:creationId xmlns:p14="http://schemas.microsoft.com/office/powerpoint/2010/main" val="20713641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with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10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4">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4">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6958DE-5753-334B-2EF0-25B7DD76853F}"/>
            </a:ext>
          </a:extLst>
        </p:cNvPr>
        <p:cNvGrpSpPr/>
        <p:nvPr/>
      </p:nvGrpSpPr>
      <p:grpSpPr>
        <a:xfrm>
          <a:off x="0" y="0"/>
          <a:ext cx="0" cy="0"/>
          <a:chOff x="0" y="0"/>
          <a:chExt cx="0" cy="0"/>
        </a:xfrm>
      </p:grpSpPr>
      <p:pic>
        <p:nvPicPr>
          <p:cNvPr id="7" name="Picture 6" descr="A person standing on a mountain top&#10;&#10;Description automatically generated">
            <a:extLst>
              <a:ext uri="{FF2B5EF4-FFF2-40B4-BE49-F238E27FC236}">
                <a16:creationId xmlns:a16="http://schemas.microsoft.com/office/drawing/2014/main" id="{22C0E7A1-A9B2-F68C-BBF1-1FAEE36EEC0B}"/>
              </a:ext>
            </a:extLst>
          </p:cNvPr>
          <p:cNvPicPr>
            <a:picLocks noChangeAspect="1"/>
          </p:cNvPicPr>
          <p:nvPr/>
        </p:nvPicPr>
        <p:blipFill>
          <a:blip r:embed="rId2">
            <a:alphaModFix amt="20000"/>
            <a:extLst>
              <a:ext uri="{28A0092B-C50C-407E-A947-70E740481C1C}">
                <a14:useLocalDpi xmlns:a14="http://schemas.microsoft.com/office/drawing/2010/main" val="0"/>
              </a:ext>
            </a:extLst>
          </a:blip>
          <a:stretch>
            <a:fillRect/>
          </a:stretch>
        </p:blipFill>
        <p:spPr>
          <a:xfrm>
            <a:off x="8389" y="0"/>
            <a:ext cx="12625311" cy="6858000"/>
          </a:xfrm>
          <a:prstGeom prst="rect">
            <a:avLst/>
          </a:prstGeom>
        </p:spPr>
      </p:pic>
      <p:sp>
        <p:nvSpPr>
          <p:cNvPr id="9" name="TextBox 8">
            <a:extLst>
              <a:ext uri="{FF2B5EF4-FFF2-40B4-BE49-F238E27FC236}">
                <a16:creationId xmlns:a16="http://schemas.microsoft.com/office/drawing/2014/main" id="{7BAE44CC-728A-CBD9-70D6-25C945539626}"/>
              </a:ext>
            </a:extLst>
          </p:cNvPr>
          <p:cNvSpPr txBox="1"/>
          <p:nvPr/>
        </p:nvSpPr>
        <p:spPr>
          <a:xfrm>
            <a:off x="4691270" y="526774"/>
            <a:ext cx="7225747" cy="1077218"/>
          </a:xfrm>
          <a:prstGeom prst="rect">
            <a:avLst/>
          </a:prstGeom>
          <a:noFill/>
        </p:spPr>
        <p:txBody>
          <a:bodyPr wrap="square" rtlCol="0">
            <a:spAutoFit/>
          </a:bodyPr>
          <a:lstStyle/>
          <a:p>
            <a:pPr algn="r"/>
            <a:r>
              <a:rPr lang="en-GB" sz="3600" b="1" dirty="0">
                <a:ln w="6350">
                  <a:solidFill>
                    <a:srgbClr val="0070C0"/>
                  </a:solidFill>
                </a:ln>
                <a:solidFill>
                  <a:srgbClr val="002060"/>
                </a:solidFill>
                <a:latin typeface="Tahoma" panose="020B0604030504040204" pitchFamily="34" charset="0"/>
                <a:ea typeface="Tahoma" panose="020B0604030504040204" pitchFamily="34" charset="0"/>
                <a:cs typeface="Tahoma" panose="020B0604030504040204" pitchFamily="34" charset="0"/>
              </a:rPr>
              <a:t>Loneliness at the top</a:t>
            </a:r>
          </a:p>
          <a:p>
            <a:pPr algn="r"/>
            <a:r>
              <a:rPr lang="en-GB" sz="2800" b="1" dirty="0">
                <a:ln w="6350">
                  <a:solidFill>
                    <a:srgbClr val="0070C0"/>
                  </a:solidFill>
                </a:ln>
                <a:solidFill>
                  <a:srgbClr val="002060"/>
                </a:solidFill>
                <a:latin typeface="Tahoma" panose="020B0604030504040204" pitchFamily="34" charset="0"/>
                <a:ea typeface="Tahoma" panose="020B0604030504040204" pitchFamily="34" charset="0"/>
                <a:cs typeface="Tahoma" panose="020B0604030504040204" pitchFamily="34" charset="0"/>
              </a:rPr>
              <a:t>Ecclesiastes 4:4-16</a:t>
            </a:r>
          </a:p>
        </p:txBody>
      </p:sp>
      <p:sp>
        <p:nvSpPr>
          <p:cNvPr id="2" name="TextBox 1">
            <a:extLst>
              <a:ext uri="{FF2B5EF4-FFF2-40B4-BE49-F238E27FC236}">
                <a16:creationId xmlns:a16="http://schemas.microsoft.com/office/drawing/2014/main" id="{EC811625-DF00-76E1-BE58-344F083A5A3D}"/>
              </a:ext>
            </a:extLst>
          </p:cNvPr>
          <p:cNvSpPr txBox="1"/>
          <p:nvPr/>
        </p:nvSpPr>
        <p:spPr>
          <a:xfrm>
            <a:off x="360000" y="1603992"/>
            <a:ext cx="11468477" cy="3077766"/>
          </a:xfrm>
          <a:prstGeom prst="rect">
            <a:avLst/>
          </a:prstGeom>
          <a:noFill/>
        </p:spPr>
        <p:txBody>
          <a:bodyPr wrap="square" rtlCol="0">
            <a:spAutoFit/>
          </a:bodyPr>
          <a:lstStyle/>
          <a:p>
            <a:pPr marL="514350" indent="-514350">
              <a:buAutoNum type="arabicPeriod"/>
            </a:pPr>
            <a:r>
              <a:rPr lang="en-GB" sz="2800" b="1" kern="1400" dirty="0">
                <a:ln w="6350">
                  <a:solidFill>
                    <a:srgbClr val="002060"/>
                  </a:solidFill>
                </a:ln>
                <a:solidFill>
                  <a:srgbClr val="002060"/>
                </a:solidFill>
                <a:effectLst/>
                <a:latin typeface="Comic Sans MS" panose="030F0702030302020204" pitchFamily="66" charset="0"/>
              </a:rPr>
              <a:t>Choose contentment over achievement (4:4-6).</a:t>
            </a:r>
          </a:p>
          <a:p>
            <a:pPr marL="0" marR="0" indent="0" algn="just">
              <a:spcBef>
                <a:spcPts val="0"/>
              </a:spcBef>
            </a:pPr>
            <a:r>
              <a:rPr lang="en-GB" sz="3200" b="1" kern="1400" dirty="0">
                <a:ln w="6350">
                  <a:solidFill>
                    <a:schemeClr val="tx1"/>
                  </a:solidFill>
                </a:ln>
                <a:solidFill>
                  <a:srgbClr val="002060"/>
                </a:solidFill>
                <a:effectLst/>
                <a:latin typeface="Comic Sans MS" panose="030F0702030302020204" pitchFamily="66" charset="0"/>
              </a:rPr>
              <a:t>2.</a:t>
            </a:r>
            <a:r>
              <a:rPr lang="en-GB" sz="3200" b="1" kern="1400" dirty="0">
                <a:ln w="6350">
                  <a:solidFill>
                    <a:schemeClr val="tx1"/>
                  </a:solidFill>
                </a:ln>
                <a:solidFill>
                  <a:srgbClr val="002060"/>
                </a:solidFill>
                <a:effectLst/>
                <a:latin typeface="Bookman Old Style" panose="02050604050505020204" pitchFamily="18" charset="0"/>
              </a:rPr>
              <a:t> </a:t>
            </a:r>
            <a:r>
              <a:rPr lang="en-GB" sz="2800" b="1" kern="1400" dirty="0">
                <a:ln w="6350">
                  <a:solidFill>
                    <a:schemeClr val="tx1"/>
                  </a:solidFill>
                </a:ln>
                <a:solidFill>
                  <a:srgbClr val="002060"/>
                </a:solidFill>
                <a:effectLst/>
                <a:latin typeface="Comic Sans MS" panose="030F0702030302020204" pitchFamily="66" charset="0"/>
              </a:rPr>
              <a:t>Choose relationships over riches (4:7-8).</a:t>
            </a:r>
          </a:p>
          <a:p>
            <a:pPr marL="0" marR="0" indent="0" algn="just">
              <a:spcBef>
                <a:spcPts val="0"/>
              </a:spcBef>
            </a:pPr>
            <a:r>
              <a:rPr lang="en-GB" sz="3200" b="1" kern="1400" dirty="0">
                <a:ln w="6350">
                  <a:solidFill>
                    <a:schemeClr val="tx1"/>
                  </a:solidFill>
                </a:ln>
                <a:solidFill>
                  <a:srgbClr val="002060"/>
                </a:solidFill>
                <a:latin typeface="Comic Sans MS" panose="030F0702030302020204" pitchFamily="66" charset="0"/>
              </a:rPr>
              <a:t>3. </a:t>
            </a:r>
            <a:r>
              <a:rPr lang="en-GB" sz="2800" b="1" kern="1400" dirty="0">
                <a:ln w="6350">
                  <a:solidFill>
                    <a:schemeClr val="tx1"/>
                  </a:solidFill>
                </a:ln>
                <a:solidFill>
                  <a:srgbClr val="002060"/>
                </a:solidFill>
                <a:latin typeface="Comic Sans MS" panose="030F0702030302020204" pitchFamily="66" charset="0"/>
              </a:rPr>
              <a:t>Choose friendships wisely (4:9-12)</a:t>
            </a:r>
          </a:p>
          <a:p>
            <a:pPr algn="just">
              <a:spcAft>
                <a:spcPts val="600"/>
              </a:spcAft>
            </a:pPr>
            <a:r>
              <a:rPr lang="en-GB" sz="2800" b="1" kern="1400" dirty="0">
                <a:ln w="6350">
                  <a:solidFill>
                    <a:schemeClr val="tx1"/>
                  </a:solidFill>
                </a:ln>
                <a:solidFill>
                  <a:srgbClr val="002060"/>
                </a:solidFill>
                <a:latin typeface="Comic Sans MS" panose="030F0702030302020204" pitchFamily="66" charset="0"/>
              </a:rPr>
              <a:t>4. </a:t>
            </a:r>
            <a:r>
              <a:rPr lang="en-GB" sz="2800" b="1" kern="1400" dirty="0">
                <a:ln>
                  <a:solidFill>
                    <a:schemeClr val="tx1"/>
                  </a:solidFill>
                </a:ln>
                <a:solidFill>
                  <a:srgbClr val="002060"/>
                </a:solidFill>
                <a:effectLst/>
                <a:latin typeface="Comic Sans MS" panose="030F0702030302020204" pitchFamily="66" charset="0"/>
              </a:rPr>
              <a:t>Choose influence over popularity (4:13-16)</a:t>
            </a:r>
          </a:p>
          <a:p>
            <a:pPr>
              <a:spcAft>
                <a:spcPts val="600"/>
              </a:spcAft>
            </a:pPr>
            <a:r>
              <a:rPr lang="en-GB" sz="3200" b="1" kern="1400" dirty="0">
                <a:ln>
                  <a:solidFill>
                    <a:schemeClr val="tx1"/>
                  </a:solidFill>
                </a:ln>
                <a:solidFill>
                  <a:srgbClr val="002060"/>
                </a:solidFill>
                <a:latin typeface="Comic Sans MS" panose="030F0702030302020204" pitchFamily="66" charset="0"/>
              </a:rPr>
              <a:t>                        Lessons?</a:t>
            </a:r>
          </a:p>
          <a:p>
            <a:pPr marL="457200" indent="-457200">
              <a:spcAft>
                <a:spcPts val="600"/>
              </a:spcAft>
              <a:buFont typeface="Wingdings" panose="05000000000000000000" pitchFamily="2" charset="2"/>
              <a:buChar char="v"/>
            </a:pPr>
            <a:r>
              <a:rPr lang="en-GB" sz="3200" b="1" kern="1400" dirty="0">
                <a:ln>
                  <a:solidFill>
                    <a:schemeClr val="tx1"/>
                  </a:solidFill>
                </a:ln>
                <a:solidFill>
                  <a:srgbClr val="C00000"/>
                </a:solidFill>
                <a:latin typeface="Comic Sans MS" panose="030F0702030302020204" pitchFamily="66" charset="0"/>
              </a:rPr>
              <a:t>Effort = “Hebel” – morning mist/vapour/futile</a:t>
            </a:r>
            <a:r>
              <a:rPr lang="en-GB" sz="3200" b="1" kern="1400" dirty="0">
                <a:ln w="6350">
                  <a:solidFill>
                    <a:schemeClr val="tx1"/>
                  </a:solidFill>
                </a:ln>
                <a:solidFill>
                  <a:srgbClr val="C00000"/>
                </a:solidFill>
                <a:latin typeface="Comic Sans MS" panose="030F0702030302020204" pitchFamily="66" charset="0"/>
              </a:rPr>
              <a:t> </a:t>
            </a:r>
            <a:endParaRPr lang="en-GB" sz="3200" b="1" kern="1400" dirty="0">
              <a:ln w="6350">
                <a:solidFill>
                  <a:schemeClr val="tx1"/>
                </a:solidFill>
              </a:ln>
              <a:solidFill>
                <a:srgbClr val="C00000"/>
              </a:solidFill>
              <a:effectLst/>
              <a:latin typeface="Comic Sans MS" panose="030F0702030302020204" pitchFamily="66" charset="0"/>
            </a:endParaRPr>
          </a:p>
        </p:txBody>
      </p:sp>
    </p:spTree>
    <p:extLst>
      <p:ext uri="{BB962C8B-B14F-4D97-AF65-F5344CB8AC3E}">
        <p14:creationId xmlns:p14="http://schemas.microsoft.com/office/powerpoint/2010/main" val="11829529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with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anim calcmode="lin" valueType="num">
                                      <p:cBhvr>
                                        <p:cTn id="7" dur="500" fill="hold"/>
                                        <p:tgtEl>
                                          <p:spTgt spid="2">
                                            <p:txEl>
                                              <p:pRg st="4" end="4"/>
                                            </p:txEl>
                                          </p:spTgt>
                                        </p:tgtEl>
                                        <p:attrNameLst>
                                          <p:attrName>ppt_w</p:attrName>
                                        </p:attrNameLst>
                                      </p:cBhvr>
                                      <p:tavLst>
                                        <p:tav tm="0">
                                          <p:val>
                                            <p:fltVal val="0"/>
                                          </p:val>
                                        </p:tav>
                                        <p:tav tm="100000">
                                          <p:val>
                                            <p:strVal val="#ppt_w"/>
                                          </p:val>
                                        </p:tav>
                                      </p:tavLst>
                                    </p:anim>
                                    <p:anim calcmode="lin" valueType="num">
                                      <p:cBhvr>
                                        <p:cTn id="8" dur="500" fill="hold"/>
                                        <p:tgtEl>
                                          <p:spTgt spid="2">
                                            <p:txEl>
                                              <p:pRg st="4" end="4"/>
                                            </p:txEl>
                                          </p:spTgt>
                                        </p:tgtEl>
                                        <p:attrNameLst>
                                          <p:attrName>ppt_h</p:attrName>
                                        </p:attrNameLst>
                                      </p:cBhvr>
                                      <p:tavLst>
                                        <p:tav tm="0">
                                          <p:val>
                                            <p:fltVal val="0"/>
                                          </p:val>
                                        </p:tav>
                                        <p:tav tm="100000">
                                          <p:val>
                                            <p:strVal val="#ppt_h"/>
                                          </p:val>
                                        </p:tav>
                                      </p:tavLst>
                                    </p:anim>
                                    <p:animEffect transition="in" filter="fade">
                                      <p:cBhvr>
                                        <p:cTn id="9" dur="500"/>
                                        <p:tgtEl>
                                          <p:spTgt spid="2">
                                            <p:txEl>
                                              <p:pRg st="4" end="4"/>
                                            </p:txEl>
                                          </p:spTgt>
                                        </p:tgtEl>
                                      </p:cBhvr>
                                    </p:animEffect>
                                  </p:childTnLst>
                                </p:cTn>
                              </p:par>
                              <p:par>
                                <p:cTn id="10" presetID="21" presetClass="entr" presetSubtype="1" fill="hold" nodeType="withEffect">
                                  <p:stCondLst>
                                    <p:cond delay="0"/>
                                  </p:stCondLst>
                                  <p:childTnLst>
                                    <p:set>
                                      <p:cBhvr>
                                        <p:cTn id="11" dur="1" fill="hold">
                                          <p:stCondLst>
                                            <p:cond delay="0"/>
                                          </p:stCondLst>
                                        </p:cTn>
                                        <p:tgtEl>
                                          <p:spTgt spid="2">
                                            <p:txEl>
                                              <p:pRg st="5" end="5"/>
                                            </p:txEl>
                                          </p:spTgt>
                                        </p:tgtEl>
                                        <p:attrNameLst>
                                          <p:attrName>style.visibility</p:attrName>
                                        </p:attrNameLst>
                                      </p:cBhvr>
                                      <p:to>
                                        <p:strVal val="visible"/>
                                      </p:to>
                                    </p:set>
                                    <p:animEffect transition="in" filter="wheel(1)">
                                      <p:cBhvr>
                                        <p:cTn id="12" dur="10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67F0D0-9361-4CE6-3137-0CA9A10EA940}"/>
            </a:ext>
          </a:extLst>
        </p:cNvPr>
        <p:cNvGrpSpPr/>
        <p:nvPr/>
      </p:nvGrpSpPr>
      <p:grpSpPr>
        <a:xfrm>
          <a:off x="0" y="0"/>
          <a:ext cx="0" cy="0"/>
          <a:chOff x="0" y="0"/>
          <a:chExt cx="0" cy="0"/>
        </a:xfrm>
      </p:grpSpPr>
      <p:pic>
        <p:nvPicPr>
          <p:cNvPr id="7" name="Picture 6" descr="A person standing on a mountain top&#10;&#10;Description automatically generated">
            <a:extLst>
              <a:ext uri="{FF2B5EF4-FFF2-40B4-BE49-F238E27FC236}">
                <a16:creationId xmlns:a16="http://schemas.microsoft.com/office/drawing/2014/main" id="{22D72740-2824-CC4C-3DBE-F91C3452E214}"/>
              </a:ext>
            </a:extLst>
          </p:cNvPr>
          <p:cNvPicPr>
            <a:picLocks noChangeAspect="1"/>
          </p:cNvPicPr>
          <p:nvPr/>
        </p:nvPicPr>
        <p:blipFill>
          <a:blip r:embed="rId2">
            <a:alphaModFix amt="20000"/>
            <a:extLst>
              <a:ext uri="{28A0092B-C50C-407E-A947-70E740481C1C}">
                <a14:useLocalDpi xmlns:a14="http://schemas.microsoft.com/office/drawing/2010/main" val="0"/>
              </a:ext>
            </a:extLst>
          </a:blip>
          <a:stretch>
            <a:fillRect/>
          </a:stretch>
        </p:blipFill>
        <p:spPr>
          <a:xfrm>
            <a:off x="0" y="0"/>
            <a:ext cx="12625311" cy="6858000"/>
          </a:xfrm>
          <a:prstGeom prst="rect">
            <a:avLst/>
          </a:prstGeom>
        </p:spPr>
      </p:pic>
      <p:sp>
        <p:nvSpPr>
          <p:cNvPr id="9" name="TextBox 8">
            <a:extLst>
              <a:ext uri="{FF2B5EF4-FFF2-40B4-BE49-F238E27FC236}">
                <a16:creationId xmlns:a16="http://schemas.microsoft.com/office/drawing/2014/main" id="{8A84A222-E42F-0DFA-E53C-6056C95E2F48}"/>
              </a:ext>
            </a:extLst>
          </p:cNvPr>
          <p:cNvSpPr txBox="1"/>
          <p:nvPr/>
        </p:nvSpPr>
        <p:spPr>
          <a:xfrm>
            <a:off x="4691270" y="526774"/>
            <a:ext cx="7225747" cy="1077218"/>
          </a:xfrm>
          <a:prstGeom prst="rect">
            <a:avLst/>
          </a:prstGeom>
          <a:noFill/>
        </p:spPr>
        <p:txBody>
          <a:bodyPr wrap="square" rtlCol="0">
            <a:spAutoFit/>
          </a:bodyPr>
          <a:lstStyle/>
          <a:p>
            <a:pPr algn="r"/>
            <a:r>
              <a:rPr lang="en-GB" sz="3600" b="1" dirty="0">
                <a:ln w="6350">
                  <a:solidFill>
                    <a:srgbClr val="0070C0"/>
                  </a:solidFill>
                </a:ln>
                <a:solidFill>
                  <a:srgbClr val="002060"/>
                </a:solidFill>
                <a:latin typeface="Tahoma" panose="020B0604030504040204" pitchFamily="34" charset="0"/>
                <a:ea typeface="Tahoma" panose="020B0604030504040204" pitchFamily="34" charset="0"/>
                <a:cs typeface="Tahoma" panose="020B0604030504040204" pitchFamily="34" charset="0"/>
              </a:rPr>
              <a:t>Loneliness at the top</a:t>
            </a:r>
          </a:p>
          <a:p>
            <a:pPr algn="r"/>
            <a:r>
              <a:rPr lang="en-GB" sz="2800" b="1" dirty="0">
                <a:ln w="6350">
                  <a:solidFill>
                    <a:srgbClr val="0070C0"/>
                  </a:solidFill>
                </a:ln>
                <a:solidFill>
                  <a:srgbClr val="002060"/>
                </a:solidFill>
                <a:latin typeface="Tahoma" panose="020B0604030504040204" pitchFamily="34" charset="0"/>
                <a:ea typeface="Tahoma" panose="020B0604030504040204" pitchFamily="34" charset="0"/>
                <a:cs typeface="Tahoma" panose="020B0604030504040204" pitchFamily="34" charset="0"/>
              </a:rPr>
              <a:t>Ecclesiastes 4:4-16</a:t>
            </a:r>
          </a:p>
        </p:txBody>
      </p:sp>
      <p:sp>
        <p:nvSpPr>
          <p:cNvPr id="2" name="TextBox 1">
            <a:extLst>
              <a:ext uri="{FF2B5EF4-FFF2-40B4-BE49-F238E27FC236}">
                <a16:creationId xmlns:a16="http://schemas.microsoft.com/office/drawing/2014/main" id="{D0AB12CB-EFD7-E8E4-5C49-CE97657007E7}"/>
              </a:ext>
            </a:extLst>
          </p:cNvPr>
          <p:cNvSpPr txBox="1"/>
          <p:nvPr/>
        </p:nvSpPr>
        <p:spPr>
          <a:xfrm>
            <a:off x="360000" y="1603992"/>
            <a:ext cx="11557017" cy="3585597"/>
          </a:xfrm>
          <a:prstGeom prst="rect">
            <a:avLst/>
          </a:prstGeom>
          <a:noFill/>
        </p:spPr>
        <p:txBody>
          <a:bodyPr wrap="square" rtlCol="0">
            <a:spAutoFit/>
          </a:bodyPr>
          <a:lstStyle/>
          <a:p>
            <a:pPr marL="514350" indent="-514350">
              <a:buAutoNum type="arabicPeriod"/>
            </a:pPr>
            <a:r>
              <a:rPr lang="en-GB" sz="2800" b="1" kern="1400" dirty="0">
                <a:ln w="6350">
                  <a:solidFill>
                    <a:srgbClr val="002060"/>
                  </a:solidFill>
                </a:ln>
                <a:solidFill>
                  <a:srgbClr val="002060"/>
                </a:solidFill>
                <a:effectLst/>
                <a:latin typeface="Comic Sans MS" panose="030F0702030302020204" pitchFamily="66" charset="0"/>
              </a:rPr>
              <a:t>Choose contentment over achievement (4:4-6).</a:t>
            </a:r>
          </a:p>
          <a:p>
            <a:pPr marL="0" marR="0" indent="0" algn="just">
              <a:spcBef>
                <a:spcPts val="0"/>
              </a:spcBef>
            </a:pPr>
            <a:r>
              <a:rPr lang="en-GB" sz="3200" b="1" kern="1400" dirty="0">
                <a:ln w="6350">
                  <a:solidFill>
                    <a:schemeClr val="tx1"/>
                  </a:solidFill>
                </a:ln>
                <a:solidFill>
                  <a:srgbClr val="002060"/>
                </a:solidFill>
                <a:effectLst/>
                <a:latin typeface="Comic Sans MS" panose="030F0702030302020204" pitchFamily="66" charset="0"/>
              </a:rPr>
              <a:t>2.</a:t>
            </a:r>
            <a:r>
              <a:rPr lang="en-GB" sz="3200" b="1" kern="1400" dirty="0">
                <a:ln w="6350">
                  <a:solidFill>
                    <a:schemeClr val="tx1"/>
                  </a:solidFill>
                </a:ln>
                <a:solidFill>
                  <a:srgbClr val="002060"/>
                </a:solidFill>
                <a:effectLst/>
                <a:latin typeface="Bookman Old Style" panose="02050604050505020204" pitchFamily="18" charset="0"/>
              </a:rPr>
              <a:t> </a:t>
            </a:r>
            <a:r>
              <a:rPr lang="en-GB" sz="2800" b="1" kern="1400" dirty="0">
                <a:ln w="6350">
                  <a:solidFill>
                    <a:schemeClr val="tx1"/>
                  </a:solidFill>
                </a:ln>
                <a:solidFill>
                  <a:srgbClr val="002060"/>
                </a:solidFill>
                <a:effectLst/>
                <a:latin typeface="Comic Sans MS" panose="030F0702030302020204" pitchFamily="66" charset="0"/>
              </a:rPr>
              <a:t>Choose relationships over riches (4:7-8).</a:t>
            </a:r>
          </a:p>
          <a:p>
            <a:pPr marL="0" marR="0" indent="0" algn="just">
              <a:spcBef>
                <a:spcPts val="0"/>
              </a:spcBef>
            </a:pPr>
            <a:r>
              <a:rPr lang="en-GB" sz="3200" b="1" kern="1400" dirty="0">
                <a:ln w="6350">
                  <a:solidFill>
                    <a:schemeClr val="tx1"/>
                  </a:solidFill>
                </a:ln>
                <a:solidFill>
                  <a:srgbClr val="002060"/>
                </a:solidFill>
                <a:latin typeface="Comic Sans MS" panose="030F0702030302020204" pitchFamily="66" charset="0"/>
              </a:rPr>
              <a:t>3. </a:t>
            </a:r>
            <a:r>
              <a:rPr lang="en-GB" sz="2800" b="1" kern="1400" dirty="0">
                <a:ln w="6350">
                  <a:solidFill>
                    <a:schemeClr val="tx1"/>
                  </a:solidFill>
                </a:ln>
                <a:solidFill>
                  <a:srgbClr val="002060"/>
                </a:solidFill>
                <a:latin typeface="Comic Sans MS" panose="030F0702030302020204" pitchFamily="66" charset="0"/>
              </a:rPr>
              <a:t>Choose friendships wisely (4:9-12)</a:t>
            </a:r>
          </a:p>
          <a:p>
            <a:pPr algn="just">
              <a:spcAft>
                <a:spcPts val="600"/>
              </a:spcAft>
            </a:pPr>
            <a:r>
              <a:rPr lang="en-GB" sz="2800" b="1" kern="1400" dirty="0">
                <a:ln w="6350">
                  <a:solidFill>
                    <a:schemeClr val="tx1"/>
                  </a:solidFill>
                </a:ln>
                <a:solidFill>
                  <a:srgbClr val="002060"/>
                </a:solidFill>
                <a:latin typeface="Comic Sans MS" panose="030F0702030302020204" pitchFamily="66" charset="0"/>
              </a:rPr>
              <a:t>4. </a:t>
            </a:r>
            <a:r>
              <a:rPr lang="en-GB" sz="2800" b="1" kern="1400" dirty="0">
                <a:ln>
                  <a:solidFill>
                    <a:schemeClr val="tx1"/>
                  </a:solidFill>
                </a:ln>
                <a:solidFill>
                  <a:srgbClr val="002060"/>
                </a:solidFill>
                <a:effectLst/>
                <a:latin typeface="Comic Sans MS" panose="030F0702030302020204" pitchFamily="66" charset="0"/>
              </a:rPr>
              <a:t>Choose influence over popularity (4:13-16)</a:t>
            </a:r>
          </a:p>
          <a:p>
            <a:pPr>
              <a:spcAft>
                <a:spcPts val="600"/>
              </a:spcAft>
            </a:pPr>
            <a:r>
              <a:rPr lang="en-GB" sz="3200" b="1" kern="1400" dirty="0">
                <a:ln>
                  <a:solidFill>
                    <a:schemeClr val="tx1"/>
                  </a:solidFill>
                </a:ln>
                <a:solidFill>
                  <a:srgbClr val="002060"/>
                </a:solidFill>
                <a:latin typeface="Comic Sans MS" panose="030F0702030302020204" pitchFamily="66" charset="0"/>
              </a:rPr>
              <a:t>                        Lessons?</a:t>
            </a:r>
          </a:p>
          <a:p>
            <a:pPr marL="457200" indent="-457200">
              <a:spcAft>
                <a:spcPts val="600"/>
              </a:spcAft>
              <a:buFont typeface="Wingdings" panose="05000000000000000000" pitchFamily="2" charset="2"/>
              <a:buChar char="v"/>
            </a:pPr>
            <a:r>
              <a:rPr lang="en-GB" sz="2800" b="1" kern="1400" dirty="0">
                <a:ln>
                  <a:solidFill>
                    <a:schemeClr val="tx1"/>
                  </a:solidFill>
                </a:ln>
                <a:solidFill>
                  <a:srgbClr val="C00000"/>
                </a:solidFill>
                <a:latin typeface="Comic Sans MS" panose="030F0702030302020204" pitchFamily="66" charset="0"/>
              </a:rPr>
              <a:t>Effort = “Hebel” – morning mist/vapour/futile</a:t>
            </a:r>
          </a:p>
          <a:p>
            <a:pPr marL="457200" indent="-457200">
              <a:spcAft>
                <a:spcPts val="600"/>
              </a:spcAft>
              <a:buFont typeface="Wingdings" panose="05000000000000000000" pitchFamily="2" charset="2"/>
              <a:buChar char="v"/>
            </a:pPr>
            <a:r>
              <a:rPr lang="en-GB" sz="3200" b="1" kern="1400" dirty="0">
                <a:ln>
                  <a:solidFill>
                    <a:schemeClr val="tx1"/>
                  </a:solidFill>
                </a:ln>
                <a:solidFill>
                  <a:srgbClr val="C00000"/>
                </a:solidFill>
                <a:latin typeface="Comic Sans MS" panose="030F0702030302020204" pitchFamily="66" charset="0"/>
              </a:rPr>
              <a:t>Work smarter</a:t>
            </a:r>
            <a:r>
              <a:rPr lang="en-GB" sz="3200" b="1" kern="1400" dirty="0">
                <a:ln w="6350">
                  <a:solidFill>
                    <a:schemeClr val="tx1"/>
                  </a:solidFill>
                </a:ln>
                <a:solidFill>
                  <a:srgbClr val="C00000"/>
                </a:solidFill>
                <a:latin typeface="Comic Sans MS" panose="030F0702030302020204" pitchFamily="66" charset="0"/>
              </a:rPr>
              <a:t> </a:t>
            </a:r>
            <a:endParaRPr lang="en-GB" sz="3200" b="1" kern="1400" dirty="0">
              <a:ln w="6350">
                <a:solidFill>
                  <a:schemeClr val="tx1"/>
                </a:solidFill>
              </a:ln>
              <a:solidFill>
                <a:srgbClr val="C00000"/>
              </a:solidFill>
              <a:effectLst/>
              <a:latin typeface="Comic Sans MS" panose="030F0702030302020204" pitchFamily="66" charset="0"/>
            </a:endParaRPr>
          </a:p>
        </p:txBody>
      </p:sp>
    </p:spTree>
    <p:extLst>
      <p:ext uri="{BB962C8B-B14F-4D97-AF65-F5344CB8AC3E}">
        <p14:creationId xmlns:p14="http://schemas.microsoft.com/office/powerpoint/2010/main" val="30677873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withEffect">
                                  <p:stCondLst>
                                    <p:cond delay="0"/>
                                  </p:stCondLst>
                                  <p:childTnLst>
                                    <p:set>
                                      <p:cBhvr>
                                        <p:cTn id="6" dur="1" fill="hold">
                                          <p:stCondLst>
                                            <p:cond delay="0"/>
                                          </p:stCondLst>
                                        </p:cTn>
                                        <p:tgtEl>
                                          <p:spTgt spid="2">
                                            <p:txEl>
                                              <p:pRg st="6" end="6"/>
                                            </p:txEl>
                                          </p:spTgt>
                                        </p:tgtEl>
                                        <p:attrNameLst>
                                          <p:attrName>style.visibility</p:attrName>
                                        </p:attrNameLst>
                                      </p:cBhvr>
                                      <p:to>
                                        <p:strVal val="visible"/>
                                      </p:to>
                                    </p:set>
                                    <p:anim calcmode="lin" valueType="num">
                                      <p:cBhvr>
                                        <p:cTn id="7" dur="500" fill="hold"/>
                                        <p:tgtEl>
                                          <p:spTgt spid="2">
                                            <p:txEl>
                                              <p:pRg st="6" end="6"/>
                                            </p:txEl>
                                          </p:spTgt>
                                        </p:tgtEl>
                                        <p:attrNameLst>
                                          <p:attrName>ppt_w</p:attrName>
                                        </p:attrNameLst>
                                      </p:cBhvr>
                                      <p:tavLst>
                                        <p:tav tm="0">
                                          <p:val>
                                            <p:fltVal val="0"/>
                                          </p:val>
                                        </p:tav>
                                        <p:tav tm="100000">
                                          <p:val>
                                            <p:strVal val="#ppt_w"/>
                                          </p:val>
                                        </p:tav>
                                      </p:tavLst>
                                    </p:anim>
                                    <p:anim calcmode="lin" valueType="num">
                                      <p:cBhvr>
                                        <p:cTn id="8" dur="500" fill="hold"/>
                                        <p:tgtEl>
                                          <p:spTgt spid="2">
                                            <p:txEl>
                                              <p:pRg st="6" end="6"/>
                                            </p:txEl>
                                          </p:spTgt>
                                        </p:tgtEl>
                                        <p:attrNameLst>
                                          <p:attrName>ppt_h</p:attrName>
                                        </p:attrNameLst>
                                      </p:cBhvr>
                                      <p:tavLst>
                                        <p:tav tm="0">
                                          <p:val>
                                            <p:fltVal val="0"/>
                                          </p:val>
                                        </p:tav>
                                        <p:tav tm="100000">
                                          <p:val>
                                            <p:strVal val="#ppt_h"/>
                                          </p:val>
                                        </p:tav>
                                      </p:tavLst>
                                    </p:anim>
                                    <p:animEffect transition="in" filter="fade">
                                      <p:cBhvr>
                                        <p:cTn id="9"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5B3EA8-F249-CFBB-8804-749ED179C411}"/>
            </a:ext>
          </a:extLst>
        </p:cNvPr>
        <p:cNvGrpSpPr/>
        <p:nvPr/>
      </p:nvGrpSpPr>
      <p:grpSpPr>
        <a:xfrm>
          <a:off x="0" y="0"/>
          <a:ext cx="0" cy="0"/>
          <a:chOff x="0" y="0"/>
          <a:chExt cx="0" cy="0"/>
        </a:xfrm>
      </p:grpSpPr>
      <p:pic>
        <p:nvPicPr>
          <p:cNvPr id="7" name="Picture 6" descr="A person standing on a mountain top&#10;&#10;Description automatically generated">
            <a:extLst>
              <a:ext uri="{FF2B5EF4-FFF2-40B4-BE49-F238E27FC236}">
                <a16:creationId xmlns:a16="http://schemas.microsoft.com/office/drawing/2014/main" id="{6841EEC1-1858-BBEF-BD8F-450138C2FB62}"/>
              </a:ext>
            </a:extLst>
          </p:cNvPr>
          <p:cNvPicPr>
            <a:picLocks noChangeAspect="1"/>
          </p:cNvPicPr>
          <p:nvPr/>
        </p:nvPicPr>
        <p:blipFill>
          <a:blip r:embed="rId2">
            <a:alphaModFix amt="20000"/>
            <a:extLst>
              <a:ext uri="{28A0092B-C50C-407E-A947-70E740481C1C}">
                <a14:useLocalDpi xmlns:a14="http://schemas.microsoft.com/office/drawing/2010/main" val="0"/>
              </a:ext>
            </a:extLst>
          </a:blip>
          <a:stretch>
            <a:fillRect/>
          </a:stretch>
        </p:blipFill>
        <p:spPr>
          <a:xfrm>
            <a:off x="0" y="0"/>
            <a:ext cx="12625311" cy="6858000"/>
          </a:xfrm>
          <a:prstGeom prst="rect">
            <a:avLst/>
          </a:prstGeom>
        </p:spPr>
      </p:pic>
      <p:sp>
        <p:nvSpPr>
          <p:cNvPr id="9" name="TextBox 8">
            <a:extLst>
              <a:ext uri="{FF2B5EF4-FFF2-40B4-BE49-F238E27FC236}">
                <a16:creationId xmlns:a16="http://schemas.microsoft.com/office/drawing/2014/main" id="{355EE032-A287-AD12-0EEF-68081688B6FF}"/>
              </a:ext>
            </a:extLst>
          </p:cNvPr>
          <p:cNvSpPr txBox="1"/>
          <p:nvPr/>
        </p:nvSpPr>
        <p:spPr>
          <a:xfrm>
            <a:off x="4691270" y="526774"/>
            <a:ext cx="7225747" cy="1077218"/>
          </a:xfrm>
          <a:prstGeom prst="rect">
            <a:avLst/>
          </a:prstGeom>
          <a:noFill/>
        </p:spPr>
        <p:txBody>
          <a:bodyPr wrap="square" rtlCol="0">
            <a:spAutoFit/>
          </a:bodyPr>
          <a:lstStyle/>
          <a:p>
            <a:pPr algn="r"/>
            <a:r>
              <a:rPr lang="en-GB" sz="3600" b="1" dirty="0">
                <a:ln w="6350">
                  <a:solidFill>
                    <a:srgbClr val="0070C0"/>
                  </a:solidFill>
                </a:ln>
                <a:solidFill>
                  <a:srgbClr val="002060"/>
                </a:solidFill>
                <a:latin typeface="Tahoma" panose="020B0604030504040204" pitchFamily="34" charset="0"/>
                <a:ea typeface="Tahoma" panose="020B0604030504040204" pitchFamily="34" charset="0"/>
                <a:cs typeface="Tahoma" panose="020B0604030504040204" pitchFamily="34" charset="0"/>
              </a:rPr>
              <a:t>Loneliness at the top</a:t>
            </a:r>
          </a:p>
          <a:p>
            <a:pPr algn="r"/>
            <a:r>
              <a:rPr lang="en-GB" sz="2800" b="1" dirty="0">
                <a:ln w="6350">
                  <a:solidFill>
                    <a:srgbClr val="0070C0"/>
                  </a:solidFill>
                </a:ln>
                <a:solidFill>
                  <a:srgbClr val="002060"/>
                </a:solidFill>
                <a:latin typeface="Tahoma" panose="020B0604030504040204" pitchFamily="34" charset="0"/>
                <a:ea typeface="Tahoma" panose="020B0604030504040204" pitchFamily="34" charset="0"/>
                <a:cs typeface="Tahoma" panose="020B0604030504040204" pitchFamily="34" charset="0"/>
              </a:rPr>
              <a:t>Ecclesiastes 4:4-16</a:t>
            </a:r>
          </a:p>
        </p:txBody>
      </p:sp>
      <p:sp>
        <p:nvSpPr>
          <p:cNvPr id="2" name="TextBox 1">
            <a:extLst>
              <a:ext uri="{FF2B5EF4-FFF2-40B4-BE49-F238E27FC236}">
                <a16:creationId xmlns:a16="http://schemas.microsoft.com/office/drawing/2014/main" id="{0F3F607B-09BA-1CFF-BFC4-01A9B193A61D}"/>
              </a:ext>
            </a:extLst>
          </p:cNvPr>
          <p:cNvSpPr txBox="1"/>
          <p:nvPr/>
        </p:nvSpPr>
        <p:spPr>
          <a:xfrm>
            <a:off x="360000" y="1603992"/>
            <a:ext cx="11557017" cy="4524315"/>
          </a:xfrm>
          <a:prstGeom prst="rect">
            <a:avLst/>
          </a:prstGeom>
          <a:noFill/>
        </p:spPr>
        <p:txBody>
          <a:bodyPr wrap="square" rtlCol="0">
            <a:spAutoFit/>
          </a:bodyPr>
          <a:lstStyle/>
          <a:p>
            <a:pPr marL="514350" indent="-514350">
              <a:buAutoNum type="arabicPeriod"/>
            </a:pPr>
            <a:r>
              <a:rPr lang="en-GB" sz="2800" b="1" kern="1400" dirty="0">
                <a:ln w="6350">
                  <a:solidFill>
                    <a:srgbClr val="002060"/>
                  </a:solidFill>
                </a:ln>
                <a:solidFill>
                  <a:srgbClr val="002060"/>
                </a:solidFill>
                <a:effectLst/>
                <a:latin typeface="Comic Sans MS" panose="030F0702030302020204" pitchFamily="66" charset="0"/>
              </a:rPr>
              <a:t>Choose contentment over achievement (4:4-6).</a:t>
            </a:r>
          </a:p>
          <a:p>
            <a:pPr marL="0" marR="0" indent="0" algn="just">
              <a:spcBef>
                <a:spcPts val="0"/>
              </a:spcBef>
            </a:pPr>
            <a:r>
              <a:rPr lang="en-GB" sz="3200" b="1" kern="1400" dirty="0">
                <a:ln w="6350">
                  <a:solidFill>
                    <a:schemeClr val="tx1"/>
                  </a:solidFill>
                </a:ln>
                <a:solidFill>
                  <a:srgbClr val="002060"/>
                </a:solidFill>
                <a:effectLst/>
                <a:latin typeface="Comic Sans MS" panose="030F0702030302020204" pitchFamily="66" charset="0"/>
              </a:rPr>
              <a:t>2.</a:t>
            </a:r>
            <a:r>
              <a:rPr lang="en-GB" sz="3200" b="1" kern="1400" dirty="0">
                <a:ln w="6350">
                  <a:solidFill>
                    <a:schemeClr val="tx1"/>
                  </a:solidFill>
                </a:ln>
                <a:solidFill>
                  <a:srgbClr val="002060"/>
                </a:solidFill>
                <a:effectLst/>
                <a:latin typeface="Bookman Old Style" panose="02050604050505020204" pitchFamily="18" charset="0"/>
              </a:rPr>
              <a:t> </a:t>
            </a:r>
            <a:r>
              <a:rPr lang="en-GB" sz="2800" b="1" kern="1400" dirty="0">
                <a:ln w="6350">
                  <a:solidFill>
                    <a:schemeClr val="tx1"/>
                  </a:solidFill>
                </a:ln>
                <a:solidFill>
                  <a:srgbClr val="002060"/>
                </a:solidFill>
                <a:effectLst/>
                <a:latin typeface="Comic Sans MS" panose="030F0702030302020204" pitchFamily="66" charset="0"/>
              </a:rPr>
              <a:t>Choose relationships over riches (4:7-8).</a:t>
            </a:r>
          </a:p>
          <a:p>
            <a:pPr marL="0" marR="0" indent="0" algn="just">
              <a:spcBef>
                <a:spcPts val="0"/>
              </a:spcBef>
            </a:pPr>
            <a:r>
              <a:rPr lang="en-GB" sz="3200" b="1" kern="1400" dirty="0">
                <a:ln w="6350">
                  <a:solidFill>
                    <a:schemeClr val="tx1"/>
                  </a:solidFill>
                </a:ln>
                <a:solidFill>
                  <a:srgbClr val="002060"/>
                </a:solidFill>
                <a:latin typeface="Comic Sans MS" panose="030F0702030302020204" pitchFamily="66" charset="0"/>
              </a:rPr>
              <a:t>3. </a:t>
            </a:r>
            <a:r>
              <a:rPr lang="en-GB" sz="2800" b="1" kern="1400" dirty="0">
                <a:ln w="6350">
                  <a:solidFill>
                    <a:schemeClr val="tx1"/>
                  </a:solidFill>
                </a:ln>
                <a:solidFill>
                  <a:srgbClr val="002060"/>
                </a:solidFill>
                <a:latin typeface="Comic Sans MS" panose="030F0702030302020204" pitchFamily="66" charset="0"/>
              </a:rPr>
              <a:t>Choose friendships wisely (4:9-12)</a:t>
            </a:r>
          </a:p>
          <a:p>
            <a:pPr algn="just">
              <a:spcAft>
                <a:spcPts val="600"/>
              </a:spcAft>
            </a:pPr>
            <a:r>
              <a:rPr lang="en-GB" sz="2800" b="1" kern="1400" dirty="0">
                <a:ln w="6350">
                  <a:solidFill>
                    <a:schemeClr val="tx1"/>
                  </a:solidFill>
                </a:ln>
                <a:solidFill>
                  <a:srgbClr val="002060"/>
                </a:solidFill>
                <a:latin typeface="Comic Sans MS" panose="030F0702030302020204" pitchFamily="66" charset="0"/>
              </a:rPr>
              <a:t>4. </a:t>
            </a:r>
            <a:r>
              <a:rPr lang="en-GB" sz="2800" b="1" kern="1400" dirty="0">
                <a:ln>
                  <a:solidFill>
                    <a:schemeClr val="tx1"/>
                  </a:solidFill>
                </a:ln>
                <a:solidFill>
                  <a:srgbClr val="002060"/>
                </a:solidFill>
                <a:effectLst/>
                <a:latin typeface="Comic Sans MS" panose="030F0702030302020204" pitchFamily="66" charset="0"/>
              </a:rPr>
              <a:t>Choose influence over popularity (4:13-16)</a:t>
            </a:r>
          </a:p>
          <a:p>
            <a:pPr>
              <a:spcAft>
                <a:spcPts val="600"/>
              </a:spcAft>
            </a:pPr>
            <a:r>
              <a:rPr lang="en-GB" sz="3200" b="1" kern="1400" dirty="0">
                <a:ln>
                  <a:solidFill>
                    <a:schemeClr val="tx1"/>
                  </a:solidFill>
                </a:ln>
                <a:solidFill>
                  <a:srgbClr val="002060"/>
                </a:solidFill>
                <a:latin typeface="Comic Sans MS" panose="030F0702030302020204" pitchFamily="66" charset="0"/>
              </a:rPr>
              <a:t>                        Lessons?</a:t>
            </a:r>
          </a:p>
          <a:p>
            <a:pPr marL="457200" indent="-457200">
              <a:spcAft>
                <a:spcPts val="600"/>
              </a:spcAft>
              <a:buFont typeface="Wingdings" panose="05000000000000000000" pitchFamily="2" charset="2"/>
              <a:buChar char="v"/>
            </a:pPr>
            <a:r>
              <a:rPr lang="en-GB" sz="2800" b="1" kern="1400" dirty="0">
                <a:ln>
                  <a:solidFill>
                    <a:schemeClr val="tx1"/>
                  </a:solidFill>
                </a:ln>
                <a:solidFill>
                  <a:srgbClr val="C00000"/>
                </a:solidFill>
                <a:latin typeface="Comic Sans MS" panose="030F0702030302020204" pitchFamily="66" charset="0"/>
              </a:rPr>
              <a:t>Effort = “Hebel” – morning mist/vapour/futile</a:t>
            </a:r>
          </a:p>
          <a:p>
            <a:pPr marL="457200" indent="-457200">
              <a:spcAft>
                <a:spcPts val="600"/>
              </a:spcAft>
              <a:buFont typeface="Wingdings" panose="05000000000000000000" pitchFamily="2" charset="2"/>
              <a:buChar char="v"/>
            </a:pPr>
            <a:r>
              <a:rPr lang="en-GB" sz="2800" b="1" kern="1400" dirty="0">
                <a:ln>
                  <a:solidFill>
                    <a:schemeClr val="tx1"/>
                  </a:solidFill>
                </a:ln>
                <a:solidFill>
                  <a:srgbClr val="C00000"/>
                </a:solidFill>
                <a:latin typeface="Comic Sans MS" panose="030F0702030302020204" pitchFamily="66" charset="0"/>
              </a:rPr>
              <a:t>Work smarter</a:t>
            </a:r>
          </a:p>
          <a:p>
            <a:pPr marL="457200" indent="-457200">
              <a:spcAft>
                <a:spcPts val="600"/>
              </a:spcAft>
              <a:buFont typeface="Wingdings" panose="05000000000000000000" pitchFamily="2" charset="2"/>
              <a:buChar char="v"/>
            </a:pPr>
            <a:r>
              <a:rPr lang="en-GB" sz="3200" b="1" kern="1400" dirty="0">
                <a:ln>
                  <a:solidFill>
                    <a:schemeClr val="tx1"/>
                  </a:solidFill>
                </a:ln>
                <a:solidFill>
                  <a:srgbClr val="C00000"/>
                </a:solidFill>
                <a:latin typeface="Comic Sans MS" panose="030F0702030302020204" pitchFamily="66" charset="0"/>
              </a:rPr>
              <a:t>Serve the Lord: </a:t>
            </a:r>
            <a:r>
              <a:rPr lang="en-GB" sz="2800" b="1" i="1" kern="1400" dirty="0">
                <a:ln>
                  <a:solidFill>
                    <a:schemeClr val="tx1"/>
                  </a:solidFill>
                </a:ln>
                <a:solidFill>
                  <a:srgbClr val="FF0000"/>
                </a:solidFill>
                <a:effectLst/>
                <a:latin typeface="Bookman Old Style" panose="02050604050505020204" pitchFamily="18" charset="0"/>
              </a:rPr>
              <a:t>“Whatever you do, work at it with all your heart, as working for the Lord” </a:t>
            </a:r>
            <a:r>
              <a:rPr lang="en-GB" sz="2800" b="1" kern="1400" dirty="0">
                <a:ln>
                  <a:solidFill>
                    <a:schemeClr val="tx1"/>
                  </a:solidFill>
                </a:ln>
                <a:solidFill>
                  <a:srgbClr val="FF0000"/>
                </a:solidFill>
                <a:effectLst/>
                <a:latin typeface="Bookman Old Style" panose="02050604050505020204" pitchFamily="18" charset="0"/>
              </a:rPr>
              <a:t>(Col.3:23).</a:t>
            </a:r>
            <a:endParaRPr lang="en-GB" sz="2800" b="1" kern="1400" dirty="0">
              <a:ln w="6350">
                <a:solidFill>
                  <a:schemeClr val="tx1"/>
                </a:solidFill>
              </a:ln>
              <a:solidFill>
                <a:srgbClr val="C00000"/>
              </a:solidFill>
              <a:effectLst/>
              <a:latin typeface="Comic Sans MS" panose="030F0702030302020204" pitchFamily="66" charset="0"/>
            </a:endParaRPr>
          </a:p>
        </p:txBody>
      </p:sp>
    </p:spTree>
    <p:extLst>
      <p:ext uri="{BB962C8B-B14F-4D97-AF65-F5344CB8AC3E}">
        <p14:creationId xmlns:p14="http://schemas.microsoft.com/office/powerpoint/2010/main" val="19336019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withEffect">
                                  <p:stCondLst>
                                    <p:cond delay="0"/>
                                  </p:stCondLst>
                                  <p:childTnLst>
                                    <p:set>
                                      <p:cBhvr>
                                        <p:cTn id="6" dur="1" fill="hold">
                                          <p:stCondLst>
                                            <p:cond delay="0"/>
                                          </p:stCondLst>
                                        </p:cTn>
                                        <p:tgtEl>
                                          <p:spTgt spid="2">
                                            <p:txEl>
                                              <p:pRg st="7" end="7"/>
                                            </p:txEl>
                                          </p:spTgt>
                                        </p:tgtEl>
                                        <p:attrNameLst>
                                          <p:attrName>style.visibility</p:attrName>
                                        </p:attrNameLst>
                                      </p:cBhvr>
                                      <p:to>
                                        <p:strVal val="visible"/>
                                      </p:to>
                                    </p:set>
                                    <p:anim calcmode="lin" valueType="num">
                                      <p:cBhvr>
                                        <p:cTn id="7" dur="500" fill="hold"/>
                                        <p:tgtEl>
                                          <p:spTgt spid="2">
                                            <p:txEl>
                                              <p:pRg st="7" end="7"/>
                                            </p:txEl>
                                          </p:spTgt>
                                        </p:tgtEl>
                                        <p:attrNameLst>
                                          <p:attrName>ppt_w</p:attrName>
                                        </p:attrNameLst>
                                      </p:cBhvr>
                                      <p:tavLst>
                                        <p:tav tm="0">
                                          <p:val>
                                            <p:fltVal val="0"/>
                                          </p:val>
                                        </p:tav>
                                        <p:tav tm="100000">
                                          <p:val>
                                            <p:strVal val="#ppt_w"/>
                                          </p:val>
                                        </p:tav>
                                      </p:tavLst>
                                    </p:anim>
                                    <p:anim calcmode="lin" valueType="num">
                                      <p:cBhvr>
                                        <p:cTn id="8" dur="500" fill="hold"/>
                                        <p:tgtEl>
                                          <p:spTgt spid="2">
                                            <p:txEl>
                                              <p:pRg st="7" end="7"/>
                                            </p:txEl>
                                          </p:spTgt>
                                        </p:tgtEl>
                                        <p:attrNameLst>
                                          <p:attrName>ppt_h</p:attrName>
                                        </p:attrNameLst>
                                      </p:cBhvr>
                                      <p:tavLst>
                                        <p:tav tm="0">
                                          <p:val>
                                            <p:fltVal val="0"/>
                                          </p:val>
                                        </p:tav>
                                        <p:tav tm="100000">
                                          <p:val>
                                            <p:strVal val="#ppt_h"/>
                                          </p:val>
                                        </p:tav>
                                      </p:tavLst>
                                    </p:anim>
                                    <p:animEffect transition="in" filter="fade">
                                      <p:cBhvr>
                                        <p:cTn id="9" dur="500"/>
                                        <p:tgtEl>
                                          <p:spTgt spid="2">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9FE4D2-2432-9425-CCA3-ED404477029B}"/>
            </a:ext>
          </a:extLst>
        </p:cNvPr>
        <p:cNvGrpSpPr/>
        <p:nvPr/>
      </p:nvGrpSpPr>
      <p:grpSpPr>
        <a:xfrm>
          <a:off x="0" y="0"/>
          <a:ext cx="0" cy="0"/>
          <a:chOff x="0" y="0"/>
          <a:chExt cx="0" cy="0"/>
        </a:xfrm>
      </p:grpSpPr>
      <p:pic>
        <p:nvPicPr>
          <p:cNvPr id="7" name="Picture 6" descr="A person standing on a mountain top&#10;&#10;Description automatically generated">
            <a:extLst>
              <a:ext uri="{FF2B5EF4-FFF2-40B4-BE49-F238E27FC236}">
                <a16:creationId xmlns:a16="http://schemas.microsoft.com/office/drawing/2014/main" id="{9505503C-C673-B9F0-3E1B-20ACE2A0CBB1}"/>
              </a:ext>
            </a:extLst>
          </p:cNvPr>
          <p:cNvPicPr>
            <a:picLocks noChangeAspect="1"/>
          </p:cNvPicPr>
          <p:nvPr/>
        </p:nvPicPr>
        <p:blipFill>
          <a:blip r:embed="rId2">
            <a:alphaModFix amt="20000"/>
            <a:extLst>
              <a:ext uri="{28A0092B-C50C-407E-A947-70E740481C1C}">
                <a14:useLocalDpi xmlns:a14="http://schemas.microsoft.com/office/drawing/2010/main" val="0"/>
              </a:ext>
            </a:extLst>
          </a:blip>
          <a:stretch>
            <a:fillRect/>
          </a:stretch>
        </p:blipFill>
        <p:spPr>
          <a:xfrm>
            <a:off x="0" y="0"/>
            <a:ext cx="12625311" cy="6858000"/>
          </a:xfrm>
          <a:prstGeom prst="rect">
            <a:avLst/>
          </a:prstGeom>
        </p:spPr>
      </p:pic>
      <p:sp>
        <p:nvSpPr>
          <p:cNvPr id="9" name="TextBox 8">
            <a:extLst>
              <a:ext uri="{FF2B5EF4-FFF2-40B4-BE49-F238E27FC236}">
                <a16:creationId xmlns:a16="http://schemas.microsoft.com/office/drawing/2014/main" id="{E4494918-F786-1807-E396-5D44C3C98A4C}"/>
              </a:ext>
            </a:extLst>
          </p:cNvPr>
          <p:cNvSpPr txBox="1"/>
          <p:nvPr/>
        </p:nvSpPr>
        <p:spPr>
          <a:xfrm>
            <a:off x="4691270" y="526774"/>
            <a:ext cx="7225747" cy="1077218"/>
          </a:xfrm>
          <a:prstGeom prst="rect">
            <a:avLst/>
          </a:prstGeom>
          <a:noFill/>
        </p:spPr>
        <p:txBody>
          <a:bodyPr wrap="square" rtlCol="0">
            <a:spAutoFit/>
          </a:bodyPr>
          <a:lstStyle/>
          <a:p>
            <a:pPr algn="r"/>
            <a:r>
              <a:rPr lang="en-GB" sz="3600" b="1" dirty="0">
                <a:ln w="6350">
                  <a:solidFill>
                    <a:srgbClr val="0070C0"/>
                  </a:solidFill>
                </a:ln>
                <a:solidFill>
                  <a:srgbClr val="002060"/>
                </a:solidFill>
                <a:latin typeface="Tahoma" panose="020B0604030504040204" pitchFamily="34" charset="0"/>
                <a:ea typeface="Tahoma" panose="020B0604030504040204" pitchFamily="34" charset="0"/>
                <a:cs typeface="Tahoma" panose="020B0604030504040204" pitchFamily="34" charset="0"/>
              </a:rPr>
              <a:t>Loneliness at the top</a:t>
            </a:r>
          </a:p>
          <a:p>
            <a:pPr algn="r"/>
            <a:r>
              <a:rPr lang="en-GB" sz="2800" b="1" dirty="0">
                <a:ln w="6350">
                  <a:solidFill>
                    <a:srgbClr val="0070C0"/>
                  </a:solidFill>
                </a:ln>
                <a:solidFill>
                  <a:srgbClr val="002060"/>
                </a:solidFill>
                <a:latin typeface="Tahoma" panose="020B0604030504040204" pitchFamily="34" charset="0"/>
                <a:ea typeface="Tahoma" panose="020B0604030504040204" pitchFamily="34" charset="0"/>
                <a:cs typeface="Tahoma" panose="020B0604030504040204" pitchFamily="34" charset="0"/>
              </a:rPr>
              <a:t>Ecclesiastes 4:4-16</a:t>
            </a:r>
          </a:p>
        </p:txBody>
      </p:sp>
      <p:sp>
        <p:nvSpPr>
          <p:cNvPr id="2" name="TextBox 1">
            <a:extLst>
              <a:ext uri="{FF2B5EF4-FFF2-40B4-BE49-F238E27FC236}">
                <a16:creationId xmlns:a16="http://schemas.microsoft.com/office/drawing/2014/main" id="{CC4EFC0C-ECC8-2327-2A69-6B636B9DF9F6}"/>
              </a:ext>
            </a:extLst>
          </p:cNvPr>
          <p:cNvSpPr txBox="1"/>
          <p:nvPr/>
        </p:nvSpPr>
        <p:spPr>
          <a:xfrm>
            <a:off x="343948" y="1249960"/>
            <a:ext cx="6275513" cy="1292662"/>
          </a:xfrm>
          <a:prstGeom prst="rect">
            <a:avLst/>
          </a:prstGeom>
          <a:noFill/>
        </p:spPr>
        <p:txBody>
          <a:bodyPr wrap="square" rtlCol="0">
            <a:spAutoFit/>
          </a:bodyPr>
          <a:lstStyle/>
          <a:p>
            <a:r>
              <a:rPr lang="en-GB" sz="2800" b="1" i="1" kern="1400" dirty="0">
                <a:ln w="6350">
                  <a:solidFill>
                    <a:schemeClr val="tx1"/>
                  </a:solidFill>
                </a:ln>
                <a:solidFill>
                  <a:srgbClr val="C00000"/>
                </a:solidFill>
                <a:effectLst/>
                <a:latin typeface="Comic Sans MS" panose="030F0702030302020204" pitchFamily="66" charset="0"/>
              </a:rPr>
              <a:t>“Karoshi”</a:t>
            </a:r>
          </a:p>
          <a:p>
            <a:r>
              <a:rPr lang="en-GB" sz="3200" b="1" kern="1400" dirty="0">
                <a:ln w="6350">
                  <a:solidFill>
                    <a:schemeClr val="tx1"/>
                  </a:solidFill>
                </a:ln>
                <a:solidFill>
                  <a:srgbClr val="C00000"/>
                </a:solidFill>
                <a:latin typeface="Comic Sans MS" panose="030F0702030302020204" pitchFamily="66" charset="0"/>
              </a:rPr>
              <a:t>What drives the workaholic? </a:t>
            </a:r>
            <a:endParaRPr lang="en-GB" sz="3200" b="1" kern="1400" dirty="0">
              <a:ln w="6350">
                <a:solidFill>
                  <a:schemeClr val="tx1"/>
                </a:solidFill>
              </a:ln>
              <a:solidFill>
                <a:srgbClr val="C00000"/>
              </a:solidFill>
              <a:effectLst/>
              <a:latin typeface="Comic Sans MS" panose="030F0702030302020204" pitchFamily="66" charset="0"/>
            </a:endParaRPr>
          </a:p>
          <a:p>
            <a:endParaRPr lang="en-GB" dirty="0"/>
          </a:p>
        </p:txBody>
      </p:sp>
    </p:spTree>
    <p:extLst>
      <p:ext uri="{BB962C8B-B14F-4D97-AF65-F5344CB8AC3E}">
        <p14:creationId xmlns:p14="http://schemas.microsoft.com/office/powerpoint/2010/main" val="17264368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32" fill="hold" nodeType="with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circle(out)">
                                      <p:cBhvr>
                                        <p:cTn id="7" dur="10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1F6BD3-7F9E-5734-DBA9-D44FF2EEEB81}"/>
            </a:ext>
          </a:extLst>
        </p:cNvPr>
        <p:cNvGrpSpPr/>
        <p:nvPr/>
      </p:nvGrpSpPr>
      <p:grpSpPr>
        <a:xfrm>
          <a:off x="0" y="0"/>
          <a:ext cx="0" cy="0"/>
          <a:chOff x="0" y="0"/>
          <a:chExt cx="0" cy="0"/>
        </a:xfrm>
      </p:grpSpPr>
      <p:pic>
        <p:nvPicPr>
          <p:cNvPr id="7" name="Picture 6" descr="A person standing on a mountain top&#10;&#10;Description automatically generated">
            <a:extLst>
              <a:ext uri="{FF2B5EF4-FFF2-40B4-BE49-F238E27FC236}">
                <a16:creationId xmlns:a16="http://schemas.microsoft.com/office/drawing/2014/main" id="{726BF525-7C9E-A3F1-6A81-A4302EE913AF}"/>
              </a:ext>
            </a:extLst>
          </p:cNvPr>
          <p:cNvPicPr>
            <a:picLocks noChangeAspect="1"/>
          </p:cNvPicPr>
          <p:nvPr/>
        </p:nvPicPr>
        <p:blipFill>
          <a:blip r:embed="rId2">
            <a:alphaModFix amt="20000"/>
            <a:extLst>
              <a:ext uri="{28A0092B-C50C-407E-A947-70E740481C1C}">
                <a14:useLocalDpi xmlns:a14="http://schemas.microsoft.com/office/drawing/2010/main" val="0"/>
              </a:ext>
            </a:extLst>
          </a:blip>
          <a:stretch>
            <a:fillRect/>
          </a:stretch>
        </p:blipFill>
        <p:spPr>
          <a:xfrm>
            <a:off x="0" y="0"/>
            <a:ext cx="12625311" cy="6858000"/>
          </a:xfrm>
          <a:prstGeom prst="rect">
            <a:avLst/>
          </a:prstGeom>
        </p:spPr>
      </p:pic>
      <p:sp>
        <p:nvSpPr>
          <p:cNvPr id="9" name="TextBox 8">
            <a:extLst>
              <a:ext uri="{FF2B5EF4-FFF2-40B4-BE49-F238E27FC236}">
                <a16:creationId xmlns:a16="http://schemas.microsoft.com/office/drawing/2014/main" id="{256A0EB0-74D2-3FA2-959E-866FA1E5DBD2}"/>
              </a:ext>
            </a:extLst>
          </p:cNvPr>
          <p:cNvSpPr txBox="1"/>
          <p:nvPr/>
        </p:nvSpPr>
        <p:spPr>
          <a:xfrm>
            <a:off x="4691270" y="526774"/>
            <a:ext cx="7225747" cy="1077218"/>
          </a:xfrm>
          <a:prstGeom prst="rect">
            <a:avLst/>
          </a:prstGeom>
          <a:noFill/>
        </p:spPr>
        <p:txBody>
          <a:bodyPr wrap="square" rtlCol="0">
            <a:spAutoFit/>
          </a:bodyPr>
          <a:lstStyle/>
          <a:p>
            <a:pPr algn="r"/>
            <a:r>
              <a:rPr lang="en-GB" sz="3600" b="1" dirty="0">
                <a:ln w="6350">
                  <a:solidFill>
                    <a:srgbClr val="0070C0"/>
                  </a:solidFill>
                </a:ln>
                <a:solidFill>
                  <a:srgbClr val="002060"/>
                </a:solidFill>
                <a:latin typeface="Tahoma" panose="020B0604030504040204" pitchFamily="34" charset="0"/>
                <a:ea typeface="Tahoma" panose="020B0604030504040204" pitchFamily="34" charset="0"/>
                <a:cs typeface="Tahoma" panose="020B0604030504040204" pitchFamily="34" charset="0"/>
              </a:rPr>
              <a:t>Loneliness at the top</a:t>
            </a:r>
          </a:p>
          <a:p>
            <a:pPr algn="r"/>
            <a:r>
              <a:rPr lang="en-GB" sz="2800" b="1" dirty="0">
                <a:ln w="6350">
                  <a:solidFill>
                    <a:srgbClr val="0070C0"/>
                  </a:solidFill>
                </a:ln>
                <a:solidFill>
                  <a:srgbClr val="002060"/>
                </a:solidFill>
                <a:latin typeface="Tahoma" panose="020B0604030504040204" pitchFamily="34" charset="0"/>
                <a:ea typeface="Tahoma" panose="020B0604030504040204" pitchFamily="34" charset="0"/>
                <a:cs typeface="Tahoma" panose="020B0604030504040204" pitchFamily="34" charset="0"/>
              </a:rPr>
              <a:t>Ecclesiastes 4:4-16</a:t>
            </a:r>
          </a:p>
        </p:txBody>
      </p:sp>
      <p:sp>
        <p:nvSpPr>
          <p:cNvPr id="2" name="TextBox 1">
            <a:extLst>
              <a:ext uri="{FF2B5EF4-FFF2-40B4-BE49-F238E27FC236}">
                <a16:creationId xmlns:a16="http://schemas.microsoft.com/office/drawing/2014/main" id="{E292F5B2-BFFA-C236-087F-683D6C17A7E0}"/>
              </a:ext>
            </a:extLst>
          </p:cNvPr>
          <p:cNvSpPr txBox="1"/>
          <p:nvPr/>
        </p:nvSpPr>
        <p:spPr>
          <a:xfrm>
            <a:off x="343947" y="1249960"/>
            <a:ext cx="9108166" cy="1723549"/>
          </a:xfrm>
          <a:prstGeom prst="rect">
            <a:avLst/>
          </a:prstGeom>
          <a:noFill/>
        </p:spPr>
        <p:txBody>
          <a:bodyPr wrap="square" rtlCol="0">
            <a:spAutoFit/>
          </a:bodyPr>
          <a:lstStyle/>
          <a:p>
            <a:r>
              <a:rPr lang="en-GB" sz="2800" b="1" i="1" kern="1400" dirty="0">
                <a:ln w="6350">
                  <a:solidFill>
                    <a:schemeClr val="tx1"/>
                  </a:solidFill>
                </a:ln>
                <a:solidFill>
                  <a:srgbClr val="C00000"/>
                </a:solidFill>
                <a:effectLst/>
                <a:latin typeface="Comic Sans MS" panose="030F0702030302020204" pitchFamily="66" charset="0"/>
              </a:rPr>
              <a:t>“Karoshi”</a:t>
            </a:r>
          </a:p>
          <a:p>
            <a:r>
              <a:rPr lang="en-GB" sz="2800" b="1" kern="1400" dirty="0">
                <a:ln w="6350">
                  <a:solidFill>
                    <a:schemeClr val="tx1"/>
                  </a:solidFill>
                </a:ln>
                <a:solidFill>
                  <a:srgbClr val="C00000"/>
                </a:solidFill>
                <a:latin typeface="Comic Sans MS" panose="030F0702030302020204" pitchFamily="66" charset="0"/>
              </a:rPr>
              <a:t>What drives the workaholic?</a:t>
            </a:r>
          </a:p>
          <a:p>
            <a:r>
              <a:rPr lang="en-GB" sz="3200" b="1" kern="1400" dirty="0">
                <a:ln w="6350">
                  <a:solidFill>
                    <a:schemeClr val="tx1"/>
                  </a:solidFill>
                </a:ln>
                <a:solidFill>
                  <a:srgbClr val="C00000"/>
                </a:solidFill>
                <a:latin typeface="Comic Sans MS" panose="030F0702030302020204" pitchFamily="66" charset="0"/>
              </a:rPr>
              <a:t>Work more wisely, not for longer or harder! </a:t>
            </a:r>
            <a:endParaRPr lang="en-GB" sz="3200" b="1" kern="1400" dirty="0">
              <a:ln w="6350">
                <a:solidFill>
                  <a:schemeClr val="tx1"/>
                </a:solidFill>
              </a:ln>
              <a:solidFill>
                <a:srgbClr val="C00000"/>
              </a:solidFill>
              <a:effectLst/>
              <a:latin typeface="Comic Sans MS" panose="030F0702030302020204" pitchFamily="66" charset="0"/>
            </a:endParaRPr>
          </a:p>
          <a:p>
            <a:endParaRPr lang="en-GB" dirty="0"/>
          </a:p>
        </p:txBody>
      </p:sp>
    </p:spTree>
    <p:extLst>
      <p:ext uri="{BB962C8B-B14F-4D97-AF65-F5344CB8AC3E}">
        <p14:creationId xmlns:p14="http://schemas.microsoft.com/office/powerpoint/2010/main" val="42036839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with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p:cTn id="7"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2">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E310DC-9546-33F5-6D1C-D8645320C1D1}"/>
            </a:ext>
          </a:extLst>
        </p:cNvPr>
        <p:cNvGrpSpPr/>
        <p:nvPr/>
      </p:nvGrpSpPr>
      <p:grpSpPr>
        <a:xfrm>
          <a:off x="0" y="0"/>
          <a:ext cx="0" cy="0"/>
          <a:chOff x="0" y="0"/>
          <a:chExt cx="0" cy="0"/>
        </a:xfrm>
      </p:grpSpPr>
      <p:pic>
        <p:nvPicPr>
          <p:cNvPr id="7" name="Picture 6" descr="A person standing on a mountain top&#10;&#10;Description automatically generated">
            <a:extLst>
              <a:ext uri="{FF2B5EF4-FFF2-40B4-BE49-F238E27FC236}">
                <a16:creationId xmlns:a16="http://schemas.microsoft.com/office/drawing/2014/main" id="{761063F0-2A4A-5848-C3CF-F28D16257D24}"/>
              </a:ext>
            </a:extLst>
          </p:cNvPr>
          <p:cNvPicPr>
            <a:picLocks noChangeAspect="1"/>
          </p:cNvPicPr>
          <p:nvPr/>
        </p:nvPicPr>
        <p:blipFill>
          <a:blip r:embed="rId2">
            <a:alphaModFix amt="20000"/>
            <a:extLst>
              <a:ext uri="{28A0092B-C50C-407E-A947-70E740481C1C}">
                <a14:useLocalDpi xmlns:a14="http://schemas.microsoft.com/office/drawing/2010/main" val="0"/>
              </a:ext>
            </a:extLst>
          </a:blip>
          <a:stretch>
            <a:fillRect/>
          </a:stretch>
        </p:blipFill>
        <p:spPr>
          <a:xfrm>
            <a:off x="0" y="0"/>
            <a:ext cx="12625311" cy="6858000"/>
          </a:xfrm>
          <a:prstGeom prst="rect">
            <a:avLst/>
          </a:prstGeom>
        </p:spPr>
      </p:pic>
      <p:sp>
        <p:nvSpPr>
          <p:cNvPr id="9" name="TextBox 8">
            <a:extLst>
              <a:ext uri="{FF2B5EF4-FFF2-40B4-BE49-F238E27FC236}">
                <a16:creationId xmlns:a16="http://schemas.microsoft.com/office/drawing/2014/main" id="{1540F929-33E5-DE22-832E-C63899A24F2D}"/>
              </a:ext>
            </a:extLst>
          </p:cNvPr>
          <p:cNvSpPr txBox="1"/>
          <p:nvPr/>
        </p:nvSpPr>
        <p:spPr>
          <a:xfrm>
            <a:off x="4691270" y="526774"/>
            <a:ext cx="7225747" cy="1077218"/>
          </a:xfrm>
          <a:prstGeom prst="rect">
            <a:avLst/>
          </a:prstGeom>
          <a:noFill/>
        </p:spPr>
        <p:txBody>
          <a:bodyPr wrap="square" rtlCol="0">
            <a:spAutoFit/>
          </a:bodyPr>
          <a:lstStyle/>
          <a:p>
            <a:pPr algn="r"/>
            <a:r>
              <a:rPr lang="en-GB" sz="3600" b="1" dirty="0">
                <a:ln w="6350">
                  <a:solidFill>
                    <a:srgbClr val="0070C0"/>
                  </a:solidFill>
                </a:ln>
                <a:solidFill>
                  <a:srgbClr val="002060"/>
                </a:solidFill>
                <a:latin typeface="Tahoma" panose="020B0604030504040204" pitchFamily="34" charset="0"/>
                <a:ea typeface="Tahoma" panose="020B0604030504040204" pitchFamily="34" charset="0"/>
                <a:cs typeface="Tahoma" panose="020B0604030504040204" pitchFamily="34" charset="0"/>
              </a:rPr>
              <a:t>Loneliness at the top</a:t>
            </a:r>
          </a:p>
          <a:p>
            <a:pPr algn="r"/>
            <a:r>
              <a:rPr lang="en-GB" sz="2800" b="1" dirty="0">
                <a:ln w="6350">
                  <a:solidFill>
                    <a:srgbClr val="0070C0"/>
                  </a:solidFill>
                </a:ln>
                <a:solidFill>
                  <a:srgbClr val="002060"/>
                </a:solidFill>
                <a:latin typeface="Tahoma" panose="020B0604030504040204" pitchFamily="34" charset="0"/>
                <a:ea typeface="Tahoma" panose="020B0604030504040204" pitchFamily="34" charset="0"/>
                <a:cs typeface="Tahoma" panose="020B0604030504040204" pitchFamily="34" charset="0"/>
              </a:rPr>
              <a:t>Ecclesiastes 4:4-16</a:t>
            </a:r>
          </a:p>
        </p:txBody>
      </p:sp>
      <p:sp>
        <p:nvSpPr>
          <p:cNvPr id="2" name="TextBox 1">
            <a:extLst>
              <a:ext uri="{FF2B5EF4-FFF2-40B4-BE49-F238E27FC236}">
                <a16:creationId xmlns:a16="http://schemas.microsoft.com/office/drawing/2014/main" id="{B0220863-0643-77F0-59C1-C50111BFAD12}"/>
              </a:ext>
            </a:extLst>
          </p:cNvPr>
          <p:cNvSpPr txBox="1"/>
          <p:nvPr/>
        </p:nvSpPr>
        <p:spPr>
          <a:xfrm>
            <a:off x="360000" y="1603992"/>
            <a:ext cx="10141835" cy="3170099"/>
          </a:xfrm>
          <a:prstGeom prst="rect">
            <a:avLst/>
          </a:prstGeom>
          <a:noFill/>
        </p:spPr>
        <p:txBody>
          <a:bodyPr wrap="square" rtlCol="0">
            <a:spAutoFit/>
          </a:bodyPr>
          <a:lstStyle/>
          <a:p>
            <a:pPr marL="514350" indent="-514350">
              <a:buAutoNum type="arabicPeriod"/>
            </a:pPr>
            <a:r>
              <a:rPr lang="en-GB" sz="3200" b="1" kern="1400" dirty="0">
                <a:ln w="6350">
                  <a:solidFill>
                    <a:srgbClr val="002060"/>
                  </a:solidFill>
                </a:ln>
                <a:solidFill>
                  <a:srgbClr val="002060"/>
                </a:solidFill>
                <a:effectLst/>
                <a:latin typeface="Comic Sans MS" panose="030F0702030302020204" pitchFamily="66" charset="0"/>
              </a:rPr>
              <a:t>Choose contentment over achievement (4:4-6).</a:t>
            </a:r>
          </a:p>
          <a:p>
            <a:pPr marL="356616" marR="0" indent="0" algn="just">
              <a:spcBef>
                <a:spcPts val="0"/>
              </a:spcBef>
              <a:spcAft>
                <a:spcPts val="600"/>
              </a:spcAft>
              <a:tabLst>
                <a:tab pos="-728776800" algn="l"/>
              </a:tabLst>
            </a:pPr>
            <a:r>
              <a:rPr lang="en-GB" sz="2800" b="1" i="1" kern="1400" dirty="0">
                <a:ln w="6350">
                  <a:solidFill>
                    <a:schemeClr val="tx1"/>
                  </a:solidFill>
                </a:ln>
                <a:solidFill>
                  <a:srgbClr val="FF0000"/>
                </a:solidFill>
                <a:effectLst/>
                <a:latin typeface="Bookman Old Style" panose="02050604050505020204" pitchFamily="18" charset="0"/>
              </a:rPr>
              <a:t>“And I saw that all toil and all achievement spring from one person’s envy of another. This too is meaningless, a chasing after the wind. Fools fold their hands and ruin themselves. Better one handful with tranquillity than two handfuls with toil and chasing after the wind.”</a:t>
            </a:r>
            <a:endParaRPr lang="en-GB" dirty="0"/>
          </a:p>
        </p:txBody>
      </p:sp>
    </p:spTree>
    <p:extLst>
      <p:ext uri="{BB962C8B-B14F-4D97-AF65-F5344CB8AC3E}">
        <p14:creationId xmlns:p14="http://schemas.microsoft.com/office/powerpoint/2010/main" val="21451619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fill="hold"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0-#ppt_h/2"/>
                                          </p:val>
                                        </p:tav>
                                        <p:tav tm="100000">
                                          <p:val>
                                            <p:strVal val="#ppt_y"/>
                                          </p:val>
                                        </p:tav>
                                      </p:tavLst>
                                    </p:anim>
                                  </p:childTnLst>
                                </p:cTn>
                              </p:par>
                              <p:par>
                                <p:cTn id="9" presetID="2" presetClass="entr" presetSubtype="9" fill="hold"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06EECD-3006-0C65-0859-B38EC0A3BF0F}"/>
            </a:ext>
          </a:extLst>
        </p:cNvPr>
        <p:cNvGrpSpPr/>
        <p:nvPr/>
      </p:nvGrpSpPr>
      <p:grpSpPr>
        <a:xfrm>
          <a:off x="0" y="0"/>
          <a:ext cx="0" cy="0"/>
          <a:chOff x="0" y="0"/>
          <a:chExt cx="0" cy="0"/>
        </a:xfrm>
      </p:grpSpPr>
      <p:pic>
        <p:nvPicPr>
          <p:cNvPr id="7" name="Picture 6" descr="A person standing on a mountain top&#10;&#10;Description automatically generated">
            <a:extLst>
              <a:ext uri="{FF2B5EF4-FFF2-40B4-BE49-F238E27FC236}">
                <a16:creationId xmlns:a16="http://schemas.microsoft.com/office/drawing/2014/main" id="{AAE6B9E8-90DF-8036-775D-607475103DEE}"/>
              </a:ext>
            </a:extLst>
          </p:cNvPr>
          <p:cNvPicPr>
            <a:picLocks noChangeAspect="1"/>
          </p:cNvPicPr>
          <p:nvPr/>
        </p:nvPicPr>
        <p:blipFill>
          <a:blip r:embed="rId2">
            <a:alphaModFix amt="20000"/>
            <a:extLst>
              <a:ext uri="{28A0092B-C50C-407E-A947-70E740481C1C}">
                <a14:useLocalDpi xmlns:a14="http://schemas.microsoft.com/office/drawing/2010/main" val="0"/>
              </a:ext>
            </a:extLst>
          </a:blip>
          <a:stretch>
            <a:fillRect/>
          </a:stretch>
        </p:blipFill>
        <p:spPr>
          <a:xfrm>
            <a:off x="0" y="0"/>
            <a:ext cx="12625311" cy="6858000"/>
          </a:xfrm>
          <a:prstGeom prst="rect">
            <a:avLst/>
          </a:prstGeom>
        </p:spPr>
      </p:pic>
      <p:sp>
        <p:nvSpPr>
          <p:cNvPr id="9" name="TextBox 8">
            <a:extLst>
              <a:ext uri="{FF2B5EF4-FFF2-40B4-BE49-F238E27FC236}">
                <a16:creationId xmlns:a16="http://schemas.microsoft.com/office/drawing/2014/main" id="{E4874222-8AA8-0236-2603-0313CE0F9101}"/>
              </a:ext>
            </a:extLst>
          </p:cNvPr>
          <p:cNvSpPr txBox="1"/>
          <p:nvPr/>
        </p:nvSpPr>
        <p:spPr>
          <a:xfrm>
            <a:off x="4691270" y="526774"/>
            <a:ext cx="7225747" cy="1077218"/>
          </a:xfrm>
          <a:prstGeom prst="rect">
            <a:avLst/>
          </a:prstGeom>
          <a:noFill/>
        </p:spPr>
        <p:txBody>
          <a:bodyPr wrap="square" rtlCol="0">
            <a:spAutoFit/>
          </a:bodyPr>
          <a:lstStyle/>
          <a:p>
            <a:pPr algn="r"/>
            <a:r>
              <a:rPr lang="en-GB" sz="3600" b="1" dirty="0">
                <a:ln w="6350">
                  <a:solidFill>
                    <a:srgbClr val="0070C0"/>
                  </a:solidFill>
                </a:ln>
                <a:solidFill>
                  <a:srgbClr val="002060"/>
                </a:solidFill>
                <a:latin typeface="Tahoma" panose="020B0604030504040204" pitchFamily="34" charset="0"/>
                <a:ea typeface="Tahoma" panose="020B0604030504040204" pitchFamily="34" charset="0"/>
                <a:cs typeface="Tahoma" panose="020B0604030504040204" pitchFamily="34" charset="0"/>
              </a:rPr>
              <a:t>Loneliness at the top</a:t>
            </a:r>
          </a:p>
          <a:p>
            <a:pPr algn="r"/>
            <a:r>
              <a:rPr lang="en-GB" sz="2800" b="1" dirty="0">
                <a:ln w="6350">
                  <a:solidFill>
                    <a:srgbClr val="0070C0"/>
                  </a:solidFill>
                </a:ln>
                <a:solidFill>
                  <a:srgbClr val="002060"/>
                </a:solidFill>
                <a:latin typeface="Tahoma" panose="020B0604030504040204" pitchFamily="34" charset="0"/>
                <a:ea typeface="Tahoma" panose="020B0604030504040204" pitchFamily="34" charset="0"/>
                <a:cs typeface="Tahoma" panose="020B0604030504040204" pitchFamily="34" charset="0"/>
              </a:rPr>
              <a:t>Ecclesiastes 4:4-16</a:t>
            </a:r>
          </a:p>
        </p:txBody>
      </p:sp>
      <p:sp>
        <p:nvSpPr>
          <p:cNvPr id="2" name="TextBox 1">
            <a:extLst>
              <a:ext uri="{FF2B5EF4-FFF2-40B4-BE49-F238E27FC236}">
                <a16:creationId xmlns:a16="http://schemas.microsoft.com/office/drawing/2014/main" id="{8E24C284-06C2-36D1-F34F-C257293CDCC2}"/>
              </a:ext>
            </a:extLst>
          </p:cNvPr>
          <p:cNvSpPr txBox="1"/>
          <p:nvPr/>
        </p:nvSpPr>
        <p:spPr>
          <a:xfrm>
            <a:off x="353886" y="1603992"/>
            <a:ext cx="10141835" cy="584775"/>
          </a:xfrm>
          <a:prstGeom prst="rect">
            <a:avLst/>
          </a:prstGeom>
          <a:noFill/>
        </p:spPr>
        <p:txBody>
          <a:bodyPr wrap="square" rtlCol="0">
            <a:spAutoFit/>
          </a:bodyPr>
          <a:lstStyle/>
          <a:p>
            <a:pPr marL="514350" indent="-514350">
              <a:buAutoNum type="arabicPeriod"/>
            </a:pPr>
            <a:r>
              <a:rPr lang="en-GB" sz="3200" b="1" kern="1400" dirty="0">
                <a:ln w="6350">
                  <a:solidFill>
                    <a:srgbClr val="002060"/>
                  </a:solidFill>
                </a:ln>
                <a:solidFill>
                  <a:srgbClr val="002060"/>
                </a:solidFill>
                <a:effectLst/>
                <a:latin typeface="Comic Sans MS" panose="030F0702030302020204" pitchFamily="66" charset="0"/>
              </a:rPr>
              <a:t>Choose contentment over achievement (4:4-6).</a:t>
            </a:r>
          </a:p>
        </p:txBody>
      </p:sp>
      <p:sp>
        <p:nvSpPr>
          <p:cNvPr id="3" name="TextBox 2">
            <a:extLst>
              <a:ext uri="{FF2B5EF4-FFF2-40B4-BE49-F238E27FC236}">
                <a16:creationId xmlns:a16="http://schemas.microsoft.com/office/drawing/2014/main" id="{44BA43B9-F82B-99D7-8892-455F667501CE}"/>
              </a:ext>
            </a:extLst>
          </p:cNvPr>
          <p:cNvSpPr txBox="1"/>
          <p:nvPr/>
        </p:nvSpPr>
        <p:spPr>
          <a:xfrm>
            <a:off x="1043609" y="2186609"/>
            <a:ext cx="9382539" cy="584775"/>
          </a:xfrm>
          <a:prstGeom prst="rect">
            <a:avLst/>
          </a:prstGeom>
          <a:noFill/>
        </p:spPr>
        <p:txBody>
          <a:bodyPr wrap="square" rtlCol="0">
            <a:spAutoFit/>
          </a:bodyPr>
          <a:lstStyle/>
          <a:p>
            <a:pPr marL="357188" indent="-357188">
              <a:buFont typeface="Arial" panose="020B0604020202020204" pitchFamily="34" charset="0"/>
              <a:buChar char="•"/>
            </a:pPr>
            <a:r>
              <a:rPr lang="en-GB" sz="3200" b="1" dirty="0">
                <a:ln>
                  <a:solidFill>
                    <a:schemeClr val="tx1"/>
                  </a:solidFill>
                </a:ln>
                <a:solidFill>
                  <a:srgbClr val="C00000"/>
                </a:solidFill>
                <a:latin typeface="Comic Sans MS" panose="030F0702030302020204" pitchFamily="66" charset="0"/>
              </a:rPr>
              <a:t>The right balance</a:t>
            </a:r>
          </a:p>
        </p:txBody>
      </p:sp>
    </p:spTree>
    <p:extLst>
      <p:ext uri="{BB962C8B-B14F-4D97-AF65-F5344CB8AC3E}">
        <p14:creationId xmlns:p14="http://schemas.microsoft.com/office/powerpoint/2010/main" val="37370587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921D5D-73C9-67F8-0C05-34E4077AA826}"/>
            </a:ext>
          </a:extLst>
        </p:cNvPr>
        <p:cNvGrpSpPr/>
        <p:nvPr/>
      </p:nvGrpSpPr>
      <p:grpSpPr>
        <a:xfrm>
          <a:off x="0" y="0"/>
          <a:ext cx="0" cy="0"/>
          <a:chOff x="0" y="0"/>
          <a:chExt cx="0" cy="0"/>
        </a:xfrm>
      </p:grpSpPr>
      <p:pic>
        <p:nvPicPr>
          <p:cNvPr id="7" name="Picture 6" descr="A person standing on a mountain top&#10;&#10;Description automatically generated">
            <a:extLst>
              <a:ext uri="{FF2B5EF4-FFF2-40B4-BE49-F238E27FC236}">
                <a16:creationId xmlns:a16="http://schemas.microsoft.com/office/drawing/2014/main" id="{8B9DADD2-D30E-F88D-B8B0-6ECE0965F4C6}"/>
              </a:ext>
            </a:extLst>
          </p:cNvPr>
          <p:cNvPicPr>
            <a:picLocks noChangeAspect="1"/>
          </p:cNvPicPr>
          <p:nvPr/>
        </p:nvPicPr>
        <p:blipFill>
          <a:blip r:embed="rId2">
            <a:alphaModFix amt="20000"/>
            <a:extLst>
              <a:ext uri="{28A0092B-C50C-407E-A947-70E740481C1C}">
                <a14:useLocalDpi xmlns:a14="http://schemas.microsoft.com/office/drawing/2010/main" val="0"/>
              </a:ext>
            </a:extLst>
          </a:blip>
          <a:stretch>
            <a:fillRect/>
          </a:stretch>
        </p:blipFill>
        <p:spPr>
          <a:xfrm>
            <a:off x="0" y="0"/>
            <a:ext cx="12625311" cy="6858000"/>
          </a:xfrm>
          <a:prstGeom prst="rect">
            <a:avLst/>
          </a:prstGeom>
        </p:spPr>
      </p:pic>
      <p:sp>
        <p:nvSpPr>
          <p:cNvPr id="9" name="TextBox 8">
            <a:extLst>
              <a:ext uri="{FF2B5EF4-FFF2-40B4-BE49-F238E27FC236}">
                <a16:creationId xmlns:a16="http://schemas.microsoft.com/office/drawing/2014/main" id="{E7AD081E-8694-86FD-F58C-A6F1C837557F}"/>
              </a:ext>
            </a:extLst>
          </p:cNvPr>
          <p:cNvSpPr txBox="1"/>
          <p:nvPr/>
        </p:nvSpPr>
        <p:spPr>
          <a:xfrm>
            <a:off x="4691270" y="526774"/>
            <a:ext cx="7225747" cy="1077218"/>
          </a:xfrm>
          <a:prstGeom prst="rect">
            <a:avLst/>
          </a:prstGeom>
          <a:noFill/>
        </p:spPr>
        <p:txBody>
          <a:bodyPr wrap="square" rtlCol="0">
            <a:spAutoFit/>
          </a:bodyPr>
          <a:lstStyle/>
          <a:p>
            <a:pPr algn="r"/>
            <a:r>
              <a:rPr lang="en-GB" sz="3600" b="1" dirty="0">
                <a:ln w="6350">
                  <a:solidFill>
                    <a:srgbClr val="0070C0"/>
                  </a:solidFill>
                </a:ln>
                <a:solidFill>
                  <a:srgbClr val="002060"/>
                </a:solidFill>
                <a:latin typeface="Tahoma" panose="020B0604030504040204" pitchFamily="34" charset="0"/>
                <a:ea typeface="Tahoma" panose="020B0604030504040204" pitchFamily="34" charset="0"/>
                <a:cs typeface="Tahoma" panose="020B0604030504040204" pitchFamily="34" charset="0"/>
              </a:rPr>
              <a:t>Loneliness at the top</a:t>
            </a:r>
          </a:p>
          <a:p>
            <a:pPr algn="r"/>
            <a:r>
              <a:rPr lang="en-GB" sz="2800" b="1" dirty="0">
                <a:ln w="6350">
                  <a:solidFill>
                    <a:srgbClr val="0070C0"/>
                  </a:solidFill>
                </a:ln>
                <a:solidFill>
                  <a:srgbClr val="002060"/>
                </a:solidFill>
                <a:latin typeface="Tahoma" panose="020B0604030504040204" pitchFamily="34" charset="0"/>
                <a:ea typeface="Tahoma" panose="020B0604030504040204" pitchFamily="34" charset="0"/>
                <a:cs typeface="Tahoma" panose="020B0604030504040204" pitchFamily="34" charset="0"/>
              </a:rPr>
              <a:t>Ecclesiastes 4:4-16</a:t>
            </a:r>
          </a:p>
        </p:txBody>
      </p:sp>
      <p:sp>
        <p:nvSpPr>
          <p:cNvPr id="2" name="TextBox 1">
            <a:extLst>
              <a:ext uri="{FF2B5EF4-FFF2-40B4-BE49-F238E27FC236}">
                <a16:creationId xmlns:a16="http://schemas.microsoft.com/office/drawing/2014/main" id="{E1E0A0BA-2742-73AF-E12E-4720FC3C1D04}"/>
              </a:ext>
            </a:extLst>
          </p:cNvPr>
          <p:cNvSpPr txBox="1"/>
          <p:nvPr/>
        </p:nvSpPr>
        <p:spPr>
          <a:xfrm>
            <a:off x="353886" y="1603992"/>
            <a:ext cx="10141835" cy="584775"/>
          </a:xfrm>
          <a:prstGeom prst="rect">
            <a:avLst/>
          </a:prstGeom>
          <a:noFill/>
        </p:spPr>
        <p:txBody>
          <a:bodyPr wrap="square" rtlCol="0">
            <a:spAutoFit/>
          </a:bodyPr>
          <a:lstStyle/>
          <a:p>
            <a:pPr marL="514350" indent="-514350">
              <a:buAutoNum type="arabicPeriod"/>
            </a:pPr>
            <a:r>
              <a:rPr lang="en-GB" sz="3200" b="1" kern="1400" dirty="0">
                <a:ln w="6350">
                  <a:solidFill>
                    <a:srgbClr val="002060"/>
                  </a:solidFill>
                </a:ln>
                <a:solidFill>
                  <a:srgbClr val="002060"/>
                </a:solidFill>
                <a:effectLst/>
                <a:latin typeface="Comic Sans MS" panose="030F0702030302020204" pitchFamily="66" charset="0"/>
              </a:rPr>
              <a:t>Choose contentment over achievement (4:4-6).</a:t>
            </a:r>
          </a:p>
        </p:txBody>
      </p:sp>
      <p:sp>
        <p:nvSpPr>
          <p:cNvPr id="3" name="TextBox 2">
            <a:extLst>
              <a:ext uri="{FF2B5EF4-FFF2-40B4-BE49-F238E27FC236}">
                <a16:creationId xmlns:a16="http://schemas.microsoft.com/office/drawing/2014/main" id="{8867B25E-B046-76E5-6A62-F281468704B9}"/>
              </a:ext>
            </a:extLst>
          </p:cNvPr>
          <p:cNvSpPr txBox="1"/>
          <p:nvPr/>
        </p:nvSpPr>
        <p:spPr>
          <a:xfrm>
            <a:off x="1043609" y="2186609"/>
            <a:ext cx="9382539" cy="1015663"/>
          </a:xfrm>
          <a:prstGeom prst="rect">
            <a:avLst/>
          </a:prstGeom>
          <a:noFill/>
        </p:spPr>
        <p:txBody>
          <a:bodyPr wrap="square" rtlCol="0">
            <a:spAutoFit/>
          </a:bodyPr>
          <a:lstStyle/>
          <a:p>
            <a:pPr marL="357188" indent="-357188">
              <a:buFont typeface="Arial" panose="020B0604020202020204" pitchFamily="34" charset="0"/>
              <a:buChar char="•"/>
            </a:pPr>
            <a:r>
              <a:rPr lang="en-GB" sz="3200" b="1" dirty="0">
                <a:ln>
                  <a:solidFill>
                    <a:schemeClr val="tx1"/>
                  </a:solidFill>
                </a:ln>
                <a:solidFill>
                  <a:srgbClr val="C00000"/>
                </a:solidFill>
                <a:latin typeface="Comic Sans MS" panose="030F0702030302020204" pitchFamily="66" charset="0"/>
              </a:rPr>
              <a:t>The right balance</a:t>
            </a:r>
          </a:p>
          <a:p>
            <a:pPr marL="914400" lvl="1" indent="-457200">
              <a:buFont typeface="Wingdings" panose="05000000000000000000" pitchFamily="2" charset="2"/>
              <a:buChar char="Ø"/>
            </a:pPr>
            <a:r>
              <a:rPr lang="en-GB" sz="2800" b="1" dirty="0">
                <a:ln w="6350">
                  <a:solidFill>
                    <a:schemeClr val="tx1"/>
                  </a:solidFill>
                </a:ln>
                <a:solidFill>
                  <a:schemeClr val="accent4">
                    <a:lumMod val="75000"/>
                  </a:schemeClr>
                </a:solidFill>
                <a:latin typeface="Comic Sans MS" panose="030F0702030302020204" pitchFamily="66" charset="0"/>
              </a:rPr>
              <a:t>Social media </a:t>
            </a:r>
          </a:p>
        </p:txBody>
      </p:sp>
    </p:spTree>
    <p:extLst>
      <p:ext uri="{BB962C8B-B14F-4D97-AF65-F5344CB8AC3E}">
        <p14:creationId xmlns:p14="http://schemas.microsoft.com/office/powerpoint/2010/main" val="25686558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left)">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9FE6DA-5D58-AE0C-26CB-6478A4B171E1}"/>
            </a:ext>
          </a:extLst>
        </p:cNvPr>
        <p:cNvGrpSpPr/>
        <p:nvPr/>
      </p:nvGrpSpPr>
      <p:grpSpPr>
        <a:xfrm>
          <a:off x="0" y="0"/>
          <a:ext cx="0" cy="0"/>
          <a:chOff x="0" y="0"/>
          <a:chExt cx="0" cy="0"/>
        </a:xfrm>
      </p:grpSpPr>
      <p:pic>
        <p:nvPicPr>
          <p:cNvPr id="7" name="Picture 6" descr="A person standing on a mountain top&#10;&#10;Description automatically generated">
            <a:extLst>
              <a:ext uri="{FF2B5EF4-FFF2-40B4-BE49-F238E27FC236}">
                <a16:creationId xmlns:a16="http://schemas.microsoft.com/office/drawing/2014/main" id="{AE74F894-2562-0525-9582-21BA9023F041}"/>
              </a:ext>
            </a:extLst>
          </p:cNvPr>
          <p:cNvPicPr>
            <a:picLocks noChangeAspect="1"/>
          </p:cNvPicPr>
          <p:nvPr/>
        </p:nvPicPr>
        <p:blipFill>
          <a:blip r:embed="rId2">
            <a:alphaModFix amt="10000"/>
            <a:extLst>
              <a:ext uri="{28A0092B-C50C-407E-A947-70E740481C1C}">
                <a14:useLocalDpi xmlns:a14="http://schemas.microsoft.com/office/drawing/2010/main" val="0"/>
              </a:ext>
            </a:extLst>
          </a:blip>
          <a:stretch>
            <a:fillRect/>
          </a:stretch>
        </p:blipFill>
        <p:spPr>
          <a:xfrm>
            <a:off x="0" y="0"/>
            <a:ext cx="12802846" cy="6858000"/>
          </a:xfrm>
          <a:prstGeom prst="rect">
            <a:avLst/>
          </a:prstGeom>
          <a:ln w="38100" cap="sq">
            <a:noFill/>
            <a:prstDash val="solid"/>
            <a:miter lim="800000"/>
          </a:ln>
          <a:effectLst>
            <a:outerShdw blurRad="50800" dist="38100" dir="2700000" algn="tl" rotWithShape="0">
              <a:srgbClr val="000000">
                <a:alpha val="43000"/>
              </a:srgbClr>
            </a:outerShdw>
          </a:effectLst>
        </p:spPr>
      </p:pic>
      <p:sp>
        <p:nvSpPr>
          <p:cNvPr id="9" name="TextBox 8">
            <a:extLst>
              <a:ext uri="{FF2B5EF4-FFF2-40B4-BE49-F238E27FC236}">
                <a16:creationId xmlns:a16="http://schemas.microsoft.com/office/drawing/2014/main" id="{D7AC4649-FEFC-08BD-DB3E-412F943F39B3}"/>
              </a:ext>
            </a:extLst>
          </p:cNvPr>
          <p:cNvSpPr txBox="1"/>
          <p:nvPr/>
        </p:nvSpPr>
        <p:spPr>
          <a:xfrm>
            <a:off x="4691270" y="526774"/>
            <a:ext cx="7225747" cy="1077218"/>
          </a:xfrm>
          <a:prstGeom prst="rect">
            <a:avLst/>
          </a:prstGeom>
          <a:noFill/>
        </p:spPr>
        <p:txBody>
          <a:bodyPr wrap="square" rtlCol="0">
            <a:spAutoFit/>
          </a:bodyPr>
          <a:lstStyle/>
          <a:p>
            <a:pPr algn="r"/>
            <a:r>
              <a:rPr lang="en-GB" sz="3600" b="1" dirty="0">
                <a:ln w="6350">
                  <a:solidFill>
                    <a:srgbClr val="0070C0"/>
                  </a:solidFill>
                </a:ln>
                <a:solidFill>
                  <a:srgbClr val="002060"/>
                </a:solidFill>
                <a:latin typeface="Tahoma" panose="020B0604030504040204" pitchFamily="34" charset="0"/>
                <a:ea typeface="Tahoma" panose="020B0604030504040204" pitchFamily="34" charset="0"/>
                <a:cs typeface="Tahoma" panose="020B0604030504040204" pitchFamily="34" charset="0"/>
              </a:rPr>
              <a:t>Loneliness at the top</a:t>
            </a:r>
          </a:p>
          <a:p>
            <a:pPr algn="r"/>
            <a:r>
              <a:rPr lang="en-GB" sz="2800" b="1" dirty="0">
                <a:ln w="6350">
                  <a:solidFill>
                    <a:srgbClr val="0070C0"/>
                  </a:solidFill>
                </a:ln>
                <a:solidFill>
                  <a:srgbClr val="002060"/>
                </a:solidFill>
                <a:latin typeface="Tahoma" panose="020B0604030504040204" pitchFamily="34" charset="0"/>
                <a:ea typeface="Tahoma" panose="020B0604030504040204" pitchFamily="34" charset="0"/>
                <a:cs typeface="Tahoma" panose="020B0604030504040204" pitchFamily="34" charset="0"/>
              </a:rPr>
              <a:t>Ecclesiastes 4:4-16</a:t>
            </a:r>
          </a:p>
        </p:txBody>
      </p:sp>
      <p:sp>
        <p:nvSpPr>
          <p:cNvPr id="2" name="TextBox 1">
            <a:extLst>
              <a:ext uri="{FF2B5EF4-FFF2-40B4-BE49-F238E27FC236}">
                <a16:creationId xmlns:a16="http://schemas.microsoft.com/office/drawing/2014/main" id="{25672749-D196-19D5-15B9-61D34A7F3562}"/>
              </a:ext>
            </a:extLst>
          </p:cNvPr>
          <p:cNvSpPr txBox="1"/>
          <p:nvPr/>
        </p:nvSpPr>
        <p:spPr>
          <a:xfrm>
            <a:off x="353886" y="1603992"/>
            <a:ext cx="10141835" cy="584775"/>
          </a:xfrm>
          <a:prstGeom prst="rect">
            <a:avLst/>
          </a:prstGeom>
          <a:noFill/>
        </p:spPr>
        <p:txBody>
          <a:bodyPr wrap="square" rtlCol="0">
            <a:spAutoFit/>
          </a:bodyPr>
          <a:lstStyle/>
          <a:p>
            <a:pPr marL="514350" indent="-514350">
              <a:buAutoNum type="arabicPeriod"/>
            </a:pPr>
            <a:r>
              <a:rPr lang="en-GB" sz="3200" b="1" kern="1400" dirty="0">
                <a:ln w="6350">
                  <a:solidFill>
                    <a:srgbClr val="002060"/>
                  </a:solidFill>
                </a:ln>
                <a:solidFill>
                  <a:srgbClr val="002060"/>
                </a:solidFill>
                <a:effectLst/>
                <a:latin typeface="Comic Sans MS" panose="030F0702030302020204" pitchFamily="66" charset="0"/>
              </a:rPr>
              <a:t>Choose contentment over achievement (4:4-6).</a:t>
            </a:r>
          </a:p>
        </p:txBody>
      </p:sp>
      <p:sp>
        <p:nvSpPr>
          <p:cNvPr id="3" name="TextBox 2">
            <a:extLst>
              <a:ext uri="{FF2B5EF4-FFF2-40B4-BE49-F238E27FC236}">
                <a16:creationId xmlns:a16="http://schemas.microsoft.com/office/drawing/2014/main" id="{A078DDD5-E329-6408-4AD4-6A82B45EF800}"/>
              </a:ext>
            </a:extLst>
          </p:cNvPr>
          <p:cNvSpPr txBox="1"/>
          <p:nvPr/>
        </p:nvSpPr>
        <p:spPr>
          <a:xfrm>
            <a:off x="1043609" y="2186609"/>
            <a:ext cx="9382539" cy="1384995"/>
          </a:xfrm>
          <a:prstGeom prst="rect">
            <a:avLst/>
          </a:prstGeom>
          <a:noFill/>
        </p:spPr>
        <p:txBody>
          <a:bodyPr wrap="square" rtlCol="0">
            <a:spAutoFit/>
          </a:bodyPr>
          <a:lstStyle/>
          <a:p>
            <a:pPr marL="357188" indent="-357188">
              <a:buFont typeface="Arial" panose="020B0604020202020204" pitchFamily="34" charset="0"/>
              <a:buChar char="•"/>
            </a:pPr>
            <a:r>
              <a:rPr lang="en-GB" sz="3200" b="1" dirty="0">
                <a:ln>
                  <a:solidFill>
                    <a:schemeClr val="tx1"/>
                  </a:solidFill>
                </a:ln>
                <a:solidFill>
                  <a:srgbClr val="C00000"/>
                </a:solidFill>
                <a:latin typeface="Comic Sans MS" panose="030F0702030302020204" pitchFamily="66" charset="0"/>
              </a:rPr>
              <a:t>The right balance</a:t>
            </a:r>
          </a:p>
          <a:p>
            <a:pPr marL="914400" lvl="1" indent="-457200">
              <a:buFont typeface="Wingdings" panose="05000000000000000000" pitchFamily="2" charset="2"/>
              <a:buChar char="Ø"/>
            </a:pPr>
            <a:r>
              <a:rPr lang="en-GB" sz="2400" b="1" dirty="0">
                <a:ln w="6350">
                  <a:solidFill>
                    <a:schemeClr val="tx1"/>
                  </a:solidFill>
                </a:ln>
                <a:solidFill>
                  <a:schemeClr val="accent4">
                    <a:lumMod val="75000"/>
                  </a:schemeClr>
                </a:solidFill>
                <a:latin typeface="Comic Sans MS" panose="030F0702030302020204" pitchFamily="66" charset="0"/>
              </a:rPr>
              <a:t>Social media</a:t>
            </a:r>
          </a:p>
          <a:p>
            <a:pPr marL="914400" lvl="1" indent="-457200">
              <a:buFont typeface="Wingdings" panose="05000000000000000000" pitchFamily="2" charset="2"/>
              <a:buChar char="Ø"/>
            </a:pPr>
            <a:r>
              <a:rPr lang="en-GB" sz="2800" b="1" dirty="0">
                <a:ln w="6350">
                  <a:solidFill>
                    <a:schemeClr val="tx1"/>
                  </a:solidFill>
                </a:ln>
                <a:solidFill>
                  <a:schemeClr val="accent4">
                    <a:lumMod val="75000"/>
                  </a:schemeClr>
                </a:solidFill>
                <a:latin typeface="Comic Sans MS" panose="030F0702030302020204" pitchFamily="66" charset="0"/>
              </a:rPr>
              <a:t>Peer pressure </a:t>
            </a:r>
          </a:p>
        </p:txBody>
      </p:sp>
    </p:spTree>
    <p:extLst>
      <p:ext uri="{BB962C8B-B14F-4D97-AF65-F5344CB8AC3E}">
        <p14:creationId xmlns:p14="http://schemas.microsoft.com/office/powerpoint/2010/main" val="32463465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with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wipe(up)">
                                      <p:cBhvr>
                                        <p:cTn id="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D1BD29-EA4C-CCD2-30DC-1A494E346CF8}"/>
            </a:ext>
          </a:extLst>
        </p:cNvPr>
        <p:cNvGrpSpPr/>
        <p:nvPr/>
      </p:nvGrpSpPr>
      <p:grpSpPr>
        <a:xfrm>
          <a:off x="0" y="0"/>
          <a:ext cx="0" cy="0"/>
          <a:chOff x="0" y="0"/>
          <a:chExt cx="0" cy="0"/>
        </a:xfrm>
      </p:grpSpPr>
      <p:pic>
        <p:nvPicPr>
          <p:cNvPr id="7" name="Picture 6" descr="A person standing on a mountain top&#10;&#10;Description automatically generated">
            <a:extLst>
              <a:ext uri="{FF2B5EF4-FFF2-40B4-BE49-F238E27FC236}">
                <a16:creationId xmlns:a16="http://schemas.microsoft.com/office/drawing/2014/main" id="{7F195466-8C49-411F-4F79-FC7E88FE60B7}"/>
              </a:ext>
            </a:extLst>
          </p:cNvPr>
          <p:cNvPicPr>
            <a:picLocks noChangeAspect="1"/>
          </p:cNvPicPr>
          <p:nvPr/>
        </p:nvPicPr>
        <p:blipFill>
          <a:blip r:embed="rId2">
            <a:alphaModFix amt="20000"/>
            <a:extLst>
              <a:ext uri="{28A0092B-C50C-407E-A947-70E740481C1C}">
                <a14:useLocalDpi xmlns:a14="http://schemas.microsoft.com/office/drawing/2010/main" val="0"/>
              </a:ext>
            </a:extLst>
          </a:blip>
          <a:stretch>
            <a:fillRect/>
          </a:stretch>
        </p:blipFill>
        <p:spPr>
          <a:xfrm>
            <a:off x="-1854" y="0"/>
            <a:ext cx="12625311" cy="6858000"/>
          </a:xfrm>
          <a:prstGeom prst="rect">
            <a:avLst/>
          </a:prstGeom>
        </p:spPr>
      </p:pic>
      <p:sp>
        <p:nvSpPr>
          <p:cNvPr id="9" name="TextBox 8">
            <a:extLst>
              <a:ext uri="{FF2B5EF4-FFF2-40B4-BE49-F238E27FC236}">
                <a16:creationId xmlns:a16="http://schemas.microsoft.com/office/drawing/2014/main" id="{AC7D26DA-6FC3-D698-B995-5DD85B2986B0}"/>
              </a:ext>
            </a:extLst>
          </p:cNvPr>
          <p:cNvSpPr txBox="1"/>
          <p:nvPr/>
        </p:nvSpPr>
        <p:spPr>
          <a:xfrm>
            <a:off x="4691270" y="526774"/>
            <a:ext cx="7225747" cy="1077218"/>
          </a:xfrm>
          <a:prstGeom prst="rect">
            <a:avLst/>
          </a:prstGeom>
          <a:noFill/>
        </p:spPr>
        <p:txBody>
          <a:bodyPr wrap="square" rtlCol="0">
            <a:spAutoFit/>
          </a:bodyPr>
          <a:lstStyle/>
          <a:p>
            <a:pPr algn="r"/>
            <a:r>
              <a:rPr lang="en-GB" sz="3600" b="1" dirty="0">
                <a:ln w="6350">
                  <a:solidFill>
                    <a:srgbClr val="0070C0"/>
                  </a:solidFill>
                </a:ln>
                <a:solidFill>
                  <a:srgbClr val="002060"/>
                </a:solidFill>
                <a:latin typeface="Tahoma" panose="020B0604030504040204" pitchFamily="34" charset="0"/>
                <a:ea typeface="Tahoma" panose="020B0604030504040204" pitchFamily="34" charset="0"/>
                <a:cs typeface="Tahoma" panose="020B0604030504040204" pitchFamily="34" charset="0"/>
              </a:rPr>
              <a:t>Loneliness at the top</a:t>
            </a:r>
          </a:p>
          <a:p>
            <a:pPr algn="r"/>
            <a:r>
              <a:rPr lang="en-GB" sz="2800" b="1" dirty="0">
                <a:ln w="6350">
                  <a:solidFill>
                    <a:srgbClr val="0070C0"/>
                  </a:solidFill>
                </a:ln>
                <a:solidFill>
                  <a:srgbClr val="002060"/>
                </a:solidFill>
                <a:latin typeface="Tahoma" panose="020B0604030504040204" pitchFamily="34" charset="0"/>
                <a:ea typeface="Tahoma" panose="020B0604030504040204" pitchFamily="34" charset="0"/>
                <a:cs typeface="Tahoma" panose="020B0604030504040204" pitchFamily="34" charset="0"/>
              </a:rPr>
              <a:t>Ecclesiastes 4:4-16</a:t>
            </a:r>
          </a:p>
        </p:txBody>
      </p:sp>
      <p:sp>
        <p:nvSpPr>
          <p:cNvPr id="2" name="TextBox 1">
            <a:extLst>
              <a:ext uri="{FF2B5EF4-FFF2-40B4-BE49-F238E27FC236}">
                <a16:creationId xmlns:a16="http://schemas.microsoft.com/office/drawing/2014/main" id="{BB713C25-08E7-4C36-5AF0-EFF0231C0659}"/>
              </a:ext>
            </a:extLst>
          </p:cNvPr>
          <p:cNvSpPr txBox="1"/>
          <p:nvPr/>
        </p:nvSpPr>
        <p:spPr>
          <a:xfrm>
            <a:off x="353886" y="1603992"/>
            <a:ext cx="10141835" cy="584775"/>
          </a:xfrm>
          <a:prstGeom prst="rect">
            <a:avLst/>
          </a:prstGeom>
          <a:noFill/>
        </p:spPr>
        <p:txBody>
          <a:bodyPr wrap="square" rtlCol="0">
            <a:spAutoFit/>
          </a:bodyPr>
          <a:lstStyle/>
          <a:p>
            <a:pPr marL="514350" indent="-514350">
              <a:buAutoNum type="arabicPeriod"/>
            </a:pPr>
            <a:r>
              <a:rPr lang="en-GB" sz="3200" b="1" kern="1400" dirty="0">
                <a:ln w="6350">
                  <a:solidFill>
                    <a:srgbClr val="002060"/>
                  </a:solidFill>
                </a:ln>
                <a:solidFill>
                  <a:srgbClr val="002060"/>
                </a:solidFill>
                <a:effectLst/>
                <a:latin typeface="Comic Sans MS" panose="030F0702030302020204" pitchFamily="66" charset="0"/>
              </a:rPr>
              <a:t>Choose contentment over achievement (4:4-6).</a:t>
            </a:r>
          </a:p>
        </p:txBody>
      </p:sp>
      <p:sp>
        <p:nvSpPr>
          <p:cNvPr id="3" name="TextBox 2">
            <a:extLst>
              <a:ext uri="{FF2B5EF4-FFF2-40B4-BE49-F238E27FC236}">
                <a16:creationId xmlns:a16="http://schemas.microsoft.com/office/drawing/2014/main" id="{AE7E238B-113A-8286-0799-BAD1F71D1854}"/>
              </a:ext>
            </a:extLst>
          </p:cNvPr>
          <p:cNvSpPr txBox="1"/>
          <p:nvPr/>
        </p:nvSpPr>
        <p:spPr>
          <a:xfrm>
            <a:off x="1043609" y="2186609"/>
            <a:ext cx="9382539" cy="1754326"/>
          </a:xfrm>
          <a:prstGeom prst="rect">
            <a:avLst/>
          </a:prstGeom>
          <a:noFill/>
        </p:spPr>
        <p:txBody>
          <a:bodyPr wrap="square" rtlCol="0">
            <a:spAutoFit/>
          </a:bodyPr>
          <a:lstStyle/>
          <a:p>
            <a:pPr marL="357188" indent="-357188">
              <a:buFont typeface="Arial" panose="020B0604020202020204" pitchFamily="34" charset="0"/>
              <a:buChar char="•"/>
            </a:pPr>
            <a:r>
              <a:rPr lang="en-GB" sz="3200" b="1" dirty="0">
                <a:ln>
                  <a:solidFill>
                    <a:schemeClr val="tx1"/>
                  </a:solidFill>
                </a:ln>
                <a:solidFill>
                  <a:srgbClr val="C00000"/>
                </a:solidFill>
                <a:latin typeface="Comic Sans MS" panose="030F0702030302020204" pitchFamily="66" charset="0"/>
              </a:rPr>
              <a:t>The right balance</a:t>
            </a:r>
          </a:p>
          <a:p>
            <a:pPr marL="914400" lvl="1" indent="-457200">
              <a:buFont typeface="Wingdings" panose="05000000000000000000" pitchFamily="2" charset="2"/>
              <a:buChar char="Ø"/>
            </a:pPr>
            <a:r>
              <a:rPr lang="en-GB" sz="2400" b="1" dirty="0">
                <a:ln w="6350">
                  <a:solidFill>
                    <a:schemeClr val="tx1"/>
                  </a:solidFill>
                </a:ln>
                <a:solidFill>
                  <a:schemeClr val="accent4">
                    <a:lumMod val="75000"/>
                  </a:schemeClr>
                </a:solidFill>
                <a:latin typeface="Comic Sans MS" panose="030F0702030302020204" pitchFamily="66" charset="0"/>
              </a:rPr>
              <a:t>Social media</a:t>
            </a:r>
          </a:p>
          <a:p>
            <a:pPr marL="914400" lvl="1" indent="-457200">
              <a:buFont typeface="Wingdings" panose="05000000000000000000" pitchFamily="2" charset="2"/>
              <a:buChar char="Ø"/>
            </a:pPr>
            <a:r>
              <a:rPr lang="en-GB" sz="2400" b="1" dirty="0">
                <a:ln w="6350">
                  <a:solidFill>
                    <a:schemeClr val="tx1"/>
                  </a:solidFill>
                </a:ln>
                <a:solidFill>
                  <a:schemeClr val="accent4">
                    <a:lumMod val="75000"/>
                  </a:schemeClr>
                </a:solidFill>
                <a:latin typeface="Comic Sans MS" panose="030F0702030302020204" pitchFamily="66" charset="0"/>
              </a:rPr>
              <a:t>Peer pressure</a:t>
            </a:r>
          </a:p>
          <a:p>
            <a:pPr marL="914400" lvl="1" indent="-457200">
              <a:buFont typeface="Wingdings" panose="05000000000000000000" pitchFamily="2" charset="2"/>
              <a:buChar char="Ø"/>
            </a:pPr>
            <a:r>
              <a:rPr lang="en-GB" sz="2800" b="1" dirty="0">
                <a:ln w="6350">
                  <a:solidFill>
                    <a:schemeClr val="tx1"/>
                  </a:solidFill>
                </a:ln>
                <a:solidFill>
                  <a:schemeClr val="accent4">
                    <a:lumMod val="75000"/>
                  </a:schemeClr>
                </a:solidFill>
                <a:latin typeface="Comic Sans MS" panose="030F0702030302020204" pitchFamily="66" charset="0"/>
              </a:rPr>
              <a:t>Opting out? </a:t>
            </a:r>
          </a:p>
        </p:txBody>
      </p:sp>
    </p:spTree>
    <p:extLst>
      <p:ext uri="{BB962C8B-B14F-4D97-AF65-F5344CB8AC3E}">
        <p14:creationId xmlns:p14="http://schemas.microsoft.com/office/powerpoint/2010/main" val="38125506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with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p:cTn id="7"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1408</TotalTime>
  <Words>1565</Words>
  <Application>Microsoft Office PowerPoint</Application>
  <PresentationFormat>Widescreen</PresentationFormat>
  <Paragraphs>208</Paragraphs>
  <Slides>29</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29</vt:i4>
      </vt:variant>
    </vt:vector>
  </HeadingPairs>
  <TitlesOfParts>
    <vt:vector size="38" baseType="lpstr">
      <vt:lpstr>Aptos</vt:lpstr>
      <vt:lpstr>Aptos Display</vt:lpstr>
      <vt:lpstr>Arial</vt:lpstr>
      <vt:lpstr>Bookman Old Style</vt:lpstr>
      <vt:lpstr>Calibri</vt:lpstr>
      <vt:lpstr>Comic Sans MS</vt:lpstr>
      <vt:lpstr>Tahoma</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Colin Howells</dc:creator>
  <cp:lastModifiedBy>Colin Howells</cp:lastModifiedBy>
  <cp:revision>35</cp:revision>
  <dcterms:created xsi:type="dcterms:W3CDTF">2024-02-13T17:56:19Z</dcterms:created>
  <dcterms:modified xsi:type="dcterms:W3CDTF">2024-05-06T11:17:21Z</dcterms:modified>
</cp:coreProperties>
</file>