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AAD777-E512-4C77-B740-D0AB136F9B80}" v="1" dt="2024-05-22T10:15:48.3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1138" y="2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Q Tanton" userId="589988ea44443bd3" providerId="LiveId" clId="{10AAD777-E512-4C77-B740-D0AB136F9B80}"/>
    <pc:docChg chg="custSel addSld modSld modMainMaster">
      <pc:chgData name="Q Tanton" userId="589988ea44443bd3" providerId="LiveId" clId="{10AAD777-E512-4C77-B740-D0AB136F9B80}" dt="2024-05-22T10:38:08.698" v="511" actId="6549"/>
      <pc:docMkLst>
        <pc:docMk/>
      </pc:docMkLst>
      <pc:sldChg chg="modSp mod">
        <pc:chgData name="Q Tanton" userId="589988ea44443bd3" providerId="LiveId" clId="{10AAD777-E512-4C77-B740-D0AB136F9B80}" dt="2024-05-22T10:09:36.942" v="487" actId="255"/>
        <pc:sldMkLst>
          <pc:docMk/>
          <pc:sldMk cId="0" sldId="256"/>
        </pc:sldMkLst>
        <pc:spChg chg="mod">
          <ac:chgData name="Q Tanton" userId="589988ea44443bd3" providerId="LiveId" clId="{10AAD777-E512-4C77-B740-D0AB136F9B80}" dt="2024-05-21T16:03:11.880" v="9" actId="6549"/>
          <ac:spMkLst>
            <pc:docMk/>
            <pc:sldMk cId="0" sldId="256"/>
            <ac:spMk id="2" creationId="{F32829DD-23D6-4107-A199-122FE087B514}"/>
          </ac:spMkLst>
        </pc:spChg>
        <pc:spChg chg="mod">
          <ac:chgData name="Q Tanton" userId="589988ea44443bd3" providerId="LiveId" clId="{10AAD777-E512-4C77-B740-D0AB136F9B80}" dt="2024-05-21T16:04:30.626" v="19" actId="255"/>
          <ac:spMkLst>
            <pc:docMk/>
            <pc:sldMk cId="0" sldId="256"/>
            <ac:spMk id="3" creationId="{621F7D94-7658-4955-86CD-31DB9AF2FBC1}"/>
          </ac:spMkLst>
        </pc:spChg>
        <pc:spChg chg="mod">
          <ac:chgData name="Q Tanton" userId="589988ea44443bd3" providerId="LiveId" clId="{10AAD777-E512-4C77-B740-D0AB136F9B80}" dt="2024-05-22T10:09:36.942" v="487" actId="255"/>
          <ac:spMkLst>
            <pc:docMk/>
            <pc:sldMk cId="0" sldId="256"/>
            <ac:spMk id="4" creationId="{EA8A5CF6-80E1-40CF-9372-589D046C7C02}"/>
          </ac:spMkLst>
        </pc:spChg>
      </pc:sldChg>
      <pc:sldChg chg="modSp mod">
        <pc:chgData name="Q Tanton" userId="589988ea44443bd3" providerId="LiveId" clId="{10AAD777-E512-4C77-B740-D0AB136F9B80}" dt="2024-05-21T16:05:57.683" v="34" actId="6549"/>
        <pc:sldMkLst>
          <pc:docMk/>
          <pc:sldMk cId="1821425218" sldId="257"/>
        </pc:sldMkLst>
        <pc:spChg chg="mod">
          <ac:chgData name="Q Tanton" userId="589988ea44443bd3" providerId="LiveId" clId="{10AAD777-E512-4C77-B740-D0AB136F9B80}" dt="2024-05-21T16:05:57.683" v="34" actId="6549"/>
          <ac:spMkLst>
            <pc:docMk/>
            <pc:sldMk cId="1821425218" sldId="257"/>
            <ac:spMk id="2" creationId="{8136E739-76FD-4C79-B411-94F9907CC5ED}"/>
          </ac:spMkLst>
        </pc:spChg>
        <pc:spChg chg="mod">
          <ac:chgData name="Q Tanton" userId="589988ea44443bd3" providerId="LiveId" clId="{10AAD777-E512-4C77-B740-D0AB136F9B80}" dt="2024-05-21T16:05:02.362" v="29" actId="6549"/>
          <ac:spMkLst>
            <pc:docMk/>
            <pc:sldMk cId="1821425218" sldId="257"/>
            <ac:spMk id="4" creationId="{8454AB72-1948-09C4-37D5-16E16F937461}"/>
          </ac:spMkLst>
        </pc:spChg>
      </pc:sldChg>
      <pc:sldChg chg="modSp mod">
        <pc:chgData name="Q Tanton" userId="589988ea44443bd3" providerId="LiveId" clId="{10AAD777-E512-4C77-B740-D0AB136F9B80}" dt="2024-05-21T19:21:12.075" v="486" actId="14100"/>
        <pc:sldMkLst>
          <pc:docMk/>
          <pc:sldMk cId="4003559495" sldId="258"/>
        </pc:sldMkLst>
        <pc:spChg chg="mod">
          <ac:chgData name="Q Tanton" userId="589988ea44443bd3" providerId="LiveId" clId="{10AAD777-E512-4C77-B740-D0AB136F9B80}" dt="2024-05-21T19:21:12.075" v="486" actId="14100"/>
          <ac:spMkLst>
            <pc:docMk/>
            <pc:sldMk cId="4003559495" sldId="258"/>
            <ac:spMk id="2" creationId="{CF0A895D-F462-42DF-94F1-A52A804730AD}"/>
          </ac:spMkLst>
        </pc:spChg>
        <pc:spChg chg="mod">
          <ac:chgData name="Q Tanton" userId="589988ea44443bd3" providerId="LiveId" clId="{10AAD777-E512-4C77-B740-D0AB136F9B80}" dt="2024-05-21T16:06:56.594" v="59" actId="20577"/>
          <ac:spMkLst>
            <pc:docMk/>
            <pc:sldMk cId="4003559495" sldId="258"/>
            <ac:spMk id="6" creationId="{0C9F8AAF-9BD0-E290-33C9-580ADD053D1D}"/>
          </ac:spMkLst>
        </pc:spChg>
      </pc:sldChg>
      <pc:sldChg chg="modSp mod">
        <pc:chgData name="Q Tanton" userId="589988ea44443bd3" providerId="LiveId" clId="{10AAD777-E512-4C77-B740-D0AB136F9B80}" dt="2024-05-21T19:20:38.608" v="484" actId="255"/>
        <pc:sldMkLst>
          <pc:docMk/>
          <pc:sldMk cId="1795924771" sldId="259"/>
        </pc:sldMkLst>
        <pc:spChg chg="mod">
          <ac:chgData name="Q Tanton" userId="589988ea44443bd3" providerId="LiveId" clId="{10AAD777-E512-4C77-B740-D0AB136F9B80}" dt="2024-05-21T19:20:38.608" v="484" actId="255"/>
          <ac:spMkLst>
            <pc:docMk/>
            <pc:sldMk cId="1795924771" sldId="259"/>
            <ac:spMk id="2" creationId="{91DF56C1-0C8F-4D91-B28D-E63462EC9130}"/>
          </ac:spMkLst>
        </pc:spChg>
        <pc:spChg chg="mod">
          <ac:chgData name="Q Tanton" userId="589988ea44443bd3" providerId="LiveId" clId="{10AAD777-E512-4C77-B740-D0AB136F9B80}" dt="2024-05-21T16:08:12.276" v="83" actId="20577"/>
          <ac:spMkLst>
            <pc:docMk/>
            <pc:sldMk cId="1795924771" sldId="259"/>
            <ac:spMk id="4" creationId="{947D3A67-8DBE-B37C-499E-75895B497AAD}"/>
          </ac:spMkLst>
        </pc:spChg>
      </pc:sldChg>
      <pc:sldChg chg="modSp mod">
        <pc:chgData name="Q Tanton" userId="589988ea44443bd3" providerId="LiveId" clId="{10AAD777-E512-4C77-B740-D0AB136F9B80}" dt="2024-05-21T19:20:09.393" v="483" actId="255"/>
        <pc:sldMkLst>
          <pc:docMk/>
          <pc:sldMk cId="2674460662" sldId="286"/>
        </pc:sldMkLst>
        <pc:spChg chg="mod">
          <ac:chgData name="Q Tanton" userId="589988ea44443bd3" providerId="LiveId" clId="{10AAD777-E512-4C77-B740-D0AB136F9B80}" dt="2024-05-21T19:20:09.393" v="483" actId="255"/>
          <ac:spMkLst>
            <pc:docMk/>
            <pc:sldMk cId="2674460662" sldId="286"/>
            <ac:spMk id="2" creationId="{91DF56C1-0C8F-4D91-B28D-E63462EC9130}"/>
          </ac:spMkLst>
        </pc:spChg>
        <pc:spChg chg="mod">
          <ac:chgData name="Q Tanton" userId="589988ea44443bd3" providerId="LiveId" clId="{10AAD777-E512-4C77-B740-D0AB136F9B80}" dt="2024-05-21T16:09:41.173" v="94" actId="6549"/>
          <ac:spMkLst>
            <pc:docMk/>
            <pc:sldMk cId="2674460662" sldId="286"/>
            <ac:spMk id="4" creationId="{947D3A67-8DBE-B37C-499E-75895B497AAD}"/>
          </ac:spMkLst>
        </pc:spChg>
      </pc:sldChg>
      <pc:sldChg chg="modSp mod">
        <pc:chgData name="Q Tanton" userId="589988ea44443bd3" providerId="LiveId" clId="{10AAD777-E512-4C77-B740-D0AB136F9B80}" dt="2024-05-21T19:19:23.127" v="479" actId="255"/>
        <pc:sldMkLst>
          <pc:docMk/>
          <pc:sldMk cId="1112454648" sldId="287"/>
        </pc:sldMkLst>
        <pc:spChg chg="mod">
          <ac:chgData name="Q Tanton" userId="589988ea44443bd3" providerId="LiveId" clId="{10AAD777-E512-4C77-B740-D0AB136F9B80}" dt="2024-05-21T19:19:23.127" v="479" actId="255"/>
          <ac:spMkLst>
            <pc:docMk/>
            <pc:sldMk cId="1112454648" sldId="287"/>
            <ac:spMk id="2" creationId="{91DF56C1-0C8F-4D91-B28D-E63462EC9130}"/>
          </ac:spMkLst>
        </pc:spChg>
        <pc:spChg chg="mod">
          <ac:chgData name="Q Tanton" userId="589988ea44443bd3" providerId="LiveId" clId="{10AAD777-E512-4C77-B740-D0AB136F9B80}" dt="2024-05-21T17:53:28.800" v="111" actId="6549"/>
          <ac:spMkLst>
            <pc:docMk/>
            <pc:sldMk cId="1112454648" sldId="287"/>
            <ac:spMk id="4" creationId="{947D3A67-8DBE-B37C-499E-75895B497AAD}"/>
          </ac:spMkLst>
        </pc:spChg>
      </pc:sldChg>
      <pc:sldChg chg="modSp mod">
        <pc:chgData name="Q Tanton" userId="589988ea44443bd3" providerId="LiveId" clId="{10AAD777-E512-4C77-B740-D0AB136F9B80}" dt="2024-05-21T19:19:01.550" v="478" actId="255"/>
        <pc:sldMkLst>
          <pc:docMk/>
          <pc:sldMk cId="1730745915" sldId="288"/>
        </pc:sldMkLst>
        <pc:spChg chg="mod">
          <ac:chgData name="Q Tanton" userId="589988ea44443bd3" providerId="LiveId" clId="{10AAD777-E512-4C77-B740-D0AB136F9B80}" dt="2024-05-21T19:19:01.550" v="478" actId="255"/>
          <ac:spMkLst>
            <pc:docMk/>
            <pc:sldMk cId="1730745915" sldId="288"/>
            <ac:spMk id="2" creationId="{91DF56C1-0C8F-4D91-B28D-E63462EC9130}"/>
          </ac:spMkLst>
        </pc:spChg>
        <pc:spChg chg="mod">
          <ac:chgData name="Q Tanton" userId="589988ea44443bd3" providerId="LiveId" clId="{10AAD777-E512-4C77-B740-D0AB136F9B80}" dt="2024-05-21T18:31:25.757" v="127" actId="6549"/>
          <ac:spMkLst>
            <pc:docMk/>
            <pc:sldMk cId="1730745915" sldId="288"/>
            <ac:spMk id="4" creationId="{947D3A67-8DBE-B37C-499E-75895B497AAD}"/>
          </ac:spMkLst>
        </pc:spChg>
      </pc:sldChg>
      <pc:sldChg chg="modSp mod">
        <pc:chgData name="Q Tanton" userId="589988ea44443bd3" providerId="LiveId" clId="{10AAD777-E512-4C77-B740-D0AB136F9B80}" dt="2024-05-21T19:18:44.182" v="477" actId="255"/>
        <pc:sldMkLst>
          <pc:docMk/>
          <pc:sldMk cId="1038376035" sldId="289"/>
        </pc:sldMkLst>
        <pc:spChg chg="mod">
          <ac:chgData name="Q Tanton" userId="589988ea44443bd3" providerId="LiveId" clId="{10AAD777-E512-4C77-B740-D0AB136F9B80}" dt="2024-05-21T19:18:44.182" v="477" actId="255"/>
          <ac:spMkLst>
            <pc:docMk/>
            <pc:sldMk cId="1038376035" sldId="289"/>
            <ac:spMk id="2" creationId="{91DF56C1-0C8F-4D91-B28D-E63462EC9130}"/>
          </ac:spMkLst>
        </pc:spChg>
        <pc:spChg chg="mod">
          <ac:chgData name="Q Tanton" userId="589988ea44443bd3" providerId="LiveId" clId="{10AAD777-E512-4C77-B740-D0AB136F9B80}" dt="2024-05-21T18:32:58.925" v="138" actId="6549"/>
          <ac:spMkLst>
            <pc:docMk/>
            <pc:sldMk cId="1038376035" sldId="289"/>
            <ac:spMk id="4" creationId="{947D3A67-8DBE-B37C-499E-75895B497AAD}"/>
          </ac:spMkLst>
        </pc:spChg>
      </pc:sldChg>
      <pc:sldChg chg="modSp mod">
        <pc:chgData name="Q Tanton" userId="589988ea44443bd3" providerId="LiveId" clId="{10AAD777-E512-4C77-B740-D0AB136F9B80}" dt="2024-05-21T19:18:28.759" v="476" actId="255"/>
        <pc:sldMkLst>
          <pc:docMk/>
          <pc:sldMk cId="877642383" sldId="290"/>
        </pc:sldMkLst>
        <pc:spChg chg="mod">
          <ac:chgData name="Q Tanton" userId="589988ea44443bd3" providerId="LiveId" clId="{10AAD777-E512-4C77-B740-D0AB136F9B80}" dt="2024-05-21T19:18:28.759" v="476" actId="255"/>
          <ac:spMkLst>
            <pc:docMk/>
            <pc:sldMk cId="877642383" sldId="290"/>
            <ac:spMk id="2" creationId="{91DF56C1-0C8F-4D91-B28D-E63462EC9130}"/>
          </ac:spMkLst>
        </pc:spChg>
        <pc:spChg chg="mod">
          <ac:chgData name="Q Tanton" userId="589988ea44443bd3" providerId="LiveId" clId="{10AAD777-E512-4C77-B740-D0AB136F9B80}" dt="2024-05-21T18:36:39.392" v="168" actId="20577"/>
          <ac:spMkLst>
            <pc:docMk/>
            <pc:sldMk cId="877642383" sldId="290"/>
            <ac:spMk id="4" creationId="{947D3A67-8DBE-B37C-499E-75895B497AAD}"/>
          </ac:spMkLst>
        </pc:spChg>
      </pc:sldChg>
      <pc:sldChg chg="modSp mod">
        <pc:chgData name="Q Tanton" userId="589988ea44443bd3" providerId="LiveId" clId="{10AAD777-E512-4C77-B740-D0AB136F9B80}" dt="2024-05-21T19:18:04.952" v="474" actId="255"/>
        <pc:sldMkLst>
          <pc:docMk/>
          <pc:sldMk cId="574605313" sldId="291"/>
        </pc:sldMkLst>
        <pc:spChg chg="mod">
          <ac:chgData name="Q Tanton" userId="589988ea44443bd3" providerId="LiveId" clId="{10AAD777-E512-4C77-B740-D0AB136F9B80}" dt="2024-05-21T19:18:04.952" v="474" actId="255"/>
          <ac:spMkLst>
            <pc:docMk/>
            <pc:sldMk cId="574605313" sldId="291"/>
            <ac:spMk id="2" creationId="{91DF56C1-0C8F-4D91-B28D-E63462EC9130}"/>
          </ac:spMkLst>
        </pc:spChg>
        <pc:spChg chg="mod">
          <ac:chgData name="Q Tanton" userId="589988ea44443bd3" providerId="LiveId" clId="{10AAD777-E512-4C77-B740-D0AB136F9B80}" dt="2024-05-21T18:39:18.580" v="199" actId="6549"/>
          <ac:spMkLst>
            <pc:docMk/>
            <pc:sldMk cId="574605313" sldId="291"/>
            <ac:spMk id="4" creationId="{947D3A67-8DBE-B37C-499E-75895B497AAD}"/>
          </ac:spMkLst>
        </pc:spChg>
      </pc:sldChg>
      <pc:sldChg chg="modSp mod">
        <pc:chgData name="Q Tanton" userId="589988ea44443bd3" providerId="LiveId" clId="{10AAD777-E512-4C77-B740-D0AB136F9B80}" dt="2024-05-21T19:17:45.079" v="473" actId="255"/>
        <pc:sldMkLst>
          <pc:docMk/>
          <pc:sldMk cId="2744151119" sldId="292"/>
        </pc:sldMkLst>
        <pc:spChg chg="mod">
          <ac:chgData name="Q Tanton" userId="589988ea44443bd3" providerId="LiveId" clId="{10AAD777-E512-4C77-B740-D0AB136F9B80}" dt="2024-05-21T19:17:45.079" v="473" actId="255"/>
          <ac:spMkLst>
            <pc:docMk/>
            <pc:sldMk cId="2744151119" sldId="292"/>
            <ac:spMk id="2" creationId="{91DF56C1-0C8F-4D91-B28D-E63462EC9130}"/>
          </ac:spMkLst>
        </pc:spChg>
        <pc:spChg chg="mod">
          <ac:chgData name="Q Tanton" userId="589988ea44443bd3" providerId="LiveId" clId="{10AAD777-E512-4C77-B740-D0AB136F9B80}" dt="2024-05-21T18:40:35.763" v="214" actId="6549"/>
          <ac:spMkLst>
            <pc:docMk/>
            <pc:sldMk cId="2744151119" sldId="292"/>
            <ac:spMk id="4" creationId="{947D3A67-8DBE-B37C-499E-75895B497AAD}"/>
          </ac:spMkLst>
        </pc:spChg>
      </pc:sldChg>
      <pc:sldChg chg="modSp mod">
        <pc:chgData name="Q Tanton" userId="589988ea44443bd3" providerId="LiveId" clId="{10AAD777-E512-4C77-B740-D0AB136F9B80}" dt="2024-05-22T10:33:46.649" v="505" actId="20577"/>
        <pc:sldMkLst>
          <pc:docMk/>
          <pc:sldMk cId="1537140559" sldId="293"/>
        </pc:sldMkLst>
        <pc:spChg chg="mod">
          <ac:chgData name="Q Tanton" userId="589988ea44443bd3" providerId="LiveId" clId="{10AAD777-E512-4C77-B740-D0AB136F9B80}" dt="2024-05-22T10:27:01.268" v="498" actId="255"/>
          <ac:spMkLst>
            <pc:docMk/>
            <pc:sldMk cId="1537140559" sldId="293"/>
            <ac:spMk id="2" creationId="{91DF56C1-0C8F-4D91-B28D-E63462EC9130}"/>
          </ac:spMkLst>
        </pc:spChg>
        <pc:spChg chg="mod">
          <ac:chgData name="Q Tanton" userId="589988ea44443bd3" providerId="LiveId" clId="{10AAD777-E512-4C77-B740-D0AB136F9B80}" dt="2024-05-22T10:33:46.649" v="505" actId="20577"/>
          <ac:spMkLst>
            <pc:docMk/>
            <pc:sldMk cId="1537140559" sldId="293"/>
            <ac:spMk id="4" creationId="{947D3A67-8DBE-B37C-499E-75895B497AAD}"/>
          </ac:spMkLst>
        </pc:spChg>
      </pc:sldChg>
      <pc:sldChg chg="modSp mod">
        <pc:chgData name="Q Tanton" userId="589988ea44443bd3" providerId="LiveId" clId="{10AAD777-E512-4C77-B740-D0AB136F9B80}" dt="2024-05-21T19:16:15.022" v="471" actId="255"/>
        <pc:sldMkLst>
          <pc:docMk/>
          <pc:sldMk cId="977413896" sldId="294"/>
        </pc:sldMkLst>
        <pc:spChg chg="mod">
          <ac:chgData name="Q Tanton" userId="589988ea44443bd3" providerId="LiveId" clId="{10AAD777-E512-4C77-B740-D0AB136F9B80}" dt="2024-05-21T19:16:15.022" v="471" actId="255"/>
          <ac:spMkLst>
            <pc:docMk/>
            <pc:sldMk cId="977413896" sldId="294"/>
            <ac:spMk id="2" creationId="{91DF56C1-0C8F-4D91-B28D-E63462EC9130}"/>
          </ac:spMkLst>
        </pc:spChg>
        <pc:spChg chg="mod">
          <ac:chgData name="Q Tanton" userId="589988ea44443bd3" providerId="LiveId" clId="{10AAD777-E512-4C77-B740-D0AB136F9B80}" dt="2024-05-21T18:44:00.512" v="274" actId="6549"/>
          <ac:spMkLst>
            <pc:docMk/>
            <pc:sldMk cId="977413896" sldId="294"/>
            <ac:spMk id="4" creationId="{947D3A67-8DBE-B37C-499E-75895B497AAD}"/>
          </ac:spMkLst>
        </pc:spChg>
      </pc:sldChg>
      <pc:sldChg chg="modSp mod">
        <pc:chgData name="Q Tanton" userId="589988ea44443bd3" providerId="LiveId" clId="{10AAD777-E512-4C77-B740-D0AB136F9B80}" dt="2024-05-21T19:15:59.593" v="470" actId="255"/>
        <pc:sldMkLst>
          <pc:docMk/>
          <pc:sldMk cId="3174874116" sldId="295"/>
        </pc:sldMkLst>
        <pc:spChg chg="mod">
          <ac:chgData name="Q Tanton" userId="589988ea44443bd3" providerId="LiveId" clId="{10AAD777-E512-4C77-B740-D0AB136F9B80}" dt="2024-05-21T19:15:59.593" v="470" actId="255"/>
          <ac:spMkLst>
            <pc:docMk/>
            <pc:sldMk cId="3174874116" sldId="295"/>
            <ac:spMk id="2" creationId="{91DF56C1-0C8F-4D91-B28D-E63462EC9130}"/>
          </ac:spMkLst>
        </pc:spChg>
        <pc:spChg chg="mod">
          <ac:chgData name="Q Tanton" userId="589988ea44443bd3" providerId="LiveId" clId="{10AAD777-E512-4C77-B740-D0AB136F9B80}" dt="2024-05-21T18:47:06.682" v="304" actId="20577"/>
          <ac:spMkLst>
            <pc:docMk/>
            <pc:sldMk cId="3174874116" sldId="295"/>
            <ac:spMk id="4" creationId="{947D3A67-8DBE-B37C-499E-75895B497AAD}"/>
          </ac:spMkLst>
        </pc:spChg>
      </pc:sldChg>
      <pc:sldChg chg="modSp mod">
        <pc:chgData name="Q Tanton" userId="589988ea44443bd3" providerId="LiveId" clId="{10AAD777-E512-4C77-B740-D0AB136F9B80}" dt="2024-05-21T19:15:41.801" v="469" actId="255"/>
        <pc:sldMkLst>
          <pc:docMk/>
          <pc:sldMk cId="4231104849" sldId="296"/>
        </pc:sldMkLst>
        <pc:spChg chg="mod">
          <ac:chgData name="Q Tanton" userId="589988ea44443bd3" providerId="LiveId" clId="{10AAD777-E512-4C77-B740-D0AB136F9B80}" dt="2024-05-21T19:15:41.801" v="469" actId="255"/>
          <ac:spMkLst>
            <pc:docMk/>
            <pc:sldMk cId="4231104849" sldId="296"/>
            <ac:spMk id="2" creationId="{91DF56C1-0C8F-4D91-B28D-E63462EC9130}"/>
          </ac:spMkLst>
        </pc:spChg>
        <pc:spChg chg="mod">
          <ac:chgData name="Q Tanton" userId="589988ea44443bd3" providerId="LiveId" clId="{10AAD777-E512-4C77-B740-D0AB136F9B80}" dt="2024-05-21T18:48:50.568" v="335" actId="6549"/>
          <ac:spMkLst>
            <pc:docMk/>
            <pc:sldMk cId="4231104849" sldId="296"/>
            <ac:spMk id="4" creationId="{947D3A67-8DBE-B37C-499E-75895B497AAD}"/>
          </ac:spMkLst>
        </pc:spChg>
      </pc:sldChg>
      <pc:sldChg chg="modSp add mod">
        <pc:chgData name="Q Tanton" userId="589988ea44443bd3" providerId="LiveId" clId="{10AAD777-E512-4C77-B740-D0AB136F9B80}" dt="2024-05-21T19:15:22.783" v="468" actId="313"/>
        <pc:sldMkLst>
          <pc:docMk/>
          <pc:sldMk cId="1834009161" sldId="297"/>
        </pc:sldMkLst>
        <pc:spChg chg="mod">
          <ac:chgData name="Q Tanton" userId="589988ea44443bd3" providerId="LiveId" clId="{10AAD777-E512-4C77-B740-D0AB136F9B80}" dt="2024-05-21T19:15:22.783" v="468" actId="313"/>
          <ac:spMkLst>
            <pc:docMk/>
            <pc:sldMk cId="1834009161" sldId="297"/>
            <ac:spMk id="2" creationId="{91DF56C1-0C8F-4D91-B28D-E63462EC9130}"/>
          </ac:spMkLst>
        </pc:spChg>
        <pc:spChg chg="mod">
          <ac:chgData name="Q Tanton" userId="589988ea44443bd3" providerId="LiveId" clId="{10AAD777-E512-4C77-B740-D0AB136F9B80}" dt="2024-05-21T18:51:27.762" v="350" actId="6549"/>
          <ac:spMkLst>
            <pc:docMk/>
            <pc:sldMk cId="1834009161" sldId="297"/>
            <ac:spMk id="4" creationId="{947D3A67-8DBE-B37C-499E-75895B497AAD}"/>
          </ac:spMkLst>
        </pc:spChg>
      </pc:sldChg>
      <pc:sldChg chg="modSp add mod">
        <pc:chgData name="Q Tanton" userId="589988ea44443bd3" providerId="LiveId" clId="{10AAD777-E512-4C77-B740-D0AB136F9B80}" dt="2024-05-21T19:14:44.548" v="465" actId="255"/>
        <pc:sldMkLst>
          <pc:docMk/>
          <pc:sldMk cId="1370859282" sldId="298"/>
        </pc:sldMkLst>
        <pc:spChg chg="mod">
          <ac:chgData name="Q Tanton" userId="589988ea44443bd3" providerId="LiveId" clId="{10AAD777-E512-4C77-B740-D0AB136F9B80}" dt="2024-05-21T19:14:44.548" v="465" actId="255"/>
          <ac:spMkLst>
            <pc:docMk/>
            <pc:sldMk cId="1370859282" sldId="298"/>
            <ac:spMk id="2" creationId="{91DF56C1-0C8F-4D91-B28D-E63462EC9130}"/>
          </ac:spMkLst>
        </pc:spChg>
        <pc:spChg chg="mod">
          <ac:chgData name="Q Tanton" userId="589988ea44443bd3" providerId="LiveId" clId="{10AAD777-E512-4C77-B740-D0AB136F9B80}" dt="2024-05-21T18:53:20.074" v="356" actId="6549"/>
          <ac:spMkLst>
            <pc:docMk/>
            <pc:sldMk cId="1370859282" sldId="298"/>
            <ac:spMk id="4" creationId="{947D3A67-8DBE-B37C-499E-75895B497AAD}"/>
          </ac:spMkLst>
        </pc:spChg>
      </pc:sldChg>
      <pc:sldChg chg="modSp add mod">
        <pc:chgData name="Q Tanton" userId="589988ea44443bd3" providerId="LiveId" clId="{10AAD777-E512-4C77-B740-D0AB136F9B80}" dt="2024-05-21T19:14:24.672" v="464" actId="255"/>
        <pc:sldMkLst>
          <pc:docMk/>
          <pc:sldMk cId="2218926687" sldId="299"/>
        </pc:sldMkLst>
        <pc:spChg chg="mod">
          <ac:chgData name="Q Tanton" userId="589988ea44443bd3" providerId="LiveId" clId="{10AAD777-E512-4C77-B740-D0AB136F9B80}" dt="2024-05-21T19:14:24.672" v="464" actId="255"/>
          <ac:spMkLst>
            <pc:docMk/>
            <pc:sldMk cId="2218926687" sldId="299"/>
            <ac:spMk id="2" creationId="{91DF56C1-0C8F-4D91-B28D-E63462EC9130}"/>
          </ac:spMkLst>
        </pc:spChg>
        <pc:spChg chg="mod">
          <ac:chgData name="Q Tanton" userId="589988ea44443bd3" providerId="LiveId" clId="{10AAD777-E512-4C77-B740-D0AB136F9B80}" dt="2024-05-21T18:54:23.709" v="382" actId="6549"/>
          <ac:spMkLst>
            <pc:docMk/>
            <pc:sldMk cId="2218926687" sldId="299"/>
            <ac:spMk id="4" creationId="{947D3A67-8DBE-B37C-499E-75895B497AAD}"/>
          </ac:spMkLst>
        </pc:spChg>
      </pc:sldChg>
      <pc:sldChg chg="modSp add mod">
        <pc:chgData name="Q Tanton" userId="589988ea44443bd3" providerId="LiveId" clId="{10AAD777-E512-4C77-B740-D0AB136F9B80}" dt="2024-05-21T19:14:02.762" v="463" actId="255"/>
        <pc:sldMkLst>
          <pc:docMk/>
          <pc:sldMk cId="3813821889" sldId="300"/>
        </pc:sldMkLst>
        <pc:spChg chg="mod">
          <ac:chgData name="Q Tanton" userId="589988ea44443bd3" providerId="LiveId" clId="{10AAD777-E512-4C77-B740-D0AB136F9B80}" dt="2024-05-21T19:14:02.762" v="463" actId="255"/>
          <ac:spMkLst>
            <pc:docMk/>
            <pc:sldMk cId="3813821889" sldId="300"/>
            <ac:spMk id="2" creationId="{91DF56C1-0C8F-4D91-B28D-E63462EC9130}"/>
          </ac:spMkLst>
        </pc:spChg>
      </pc:sldChg>
      <pc:sldChg chg="modSp add mod">
        <pc:chgData name="Q Tanton" userId="589988ea44443bd3" providerId="LiveId" clId="{10AAD777-E512-4C77-B740-D0AB136F9B80}" dt="2024-05-21T19:11:45.707" v="462" actId="20577"/>
        <pc:sldMkLst>
          <pc:docMk/>
          <pc:sldMk cId="2701210099" sldId="301"/>
        </pc:sldMkLst>
        <pc:spChg chg="mod">
          <ac:chgData name="Q Tanton" userId="589988ea44443bd3" providerId="LiveId" clId="{10AAD777-E512-4C77-B740-D0AB136F9B80}" dt="2024-05-21T19:11:45.707" v="462" actId="20577"/>
          <ac:spMkLst>
            <pc:docMk/>
            <pc:sldMk cId="2701210099" sldId="301"/>
            <ac:spMk id="2" creationId="{91DF56C1-0C8F-4D91-B28D-E63462EC9130}"/>
          </ac:spMkLst>
        </pc:spChg>
        <pc:spChg chg="mod">
          <ac:chgData name="Q Tanton" userId="589988ea44443bd3" providerId="LiveId" clId="{10AAD777-E512-4C77-B740-D0AB136F9B80}" dt="2024-05-21T18:58:55.300" v="394" actId="20577"/>
          <ac:spMkLst>
            <pc:docMk/>
            <pc:sldMk cId="2701210099" sldId="301"/>
            <ac:spMk id="4" creationId="{947D3A67-8DBE-B37C-499E-75895B497AAD}"/>
          </ac:spMkLst>
        </pc:spChg>
      </pc:sldChg>
      <pc:sldChg chg="modSp add mod">
        <pc:chgData name="Q Tanton" userId="589988ea44443bd3" providerId="LiveId" clId="{10AAD777-E512-4C77-B740-D0AB136F9B80}" dt="2024-05-21T19:10:29.484" v="455" actId="255"/>
        <pc:sldMkLst>
          <pc:docMk/>
          <pc:sldMk cId="4166554924" sldId="302"/>
        </pc:sldMkLst>
        <pc:spChg chg="mod">
          <ac:chgData name="Q Tanton" userId="589988ea44443bd3" providerId="LiveId" clId="{10AAD777-E512-4C77-B740-D0AB136F9B80}" dt="2024-05-21T19:10:29.484" v="455" actId="255"/>
          <ac:spMkLst>
            <pc:docMk/>
            <pc:sldMk cId="4166554924" sldId="302"/>
            <ac:spMk id="2" creationId="{91DF56C1-0C8F-4D91-B28D-E63462EC9130}"/>
          </ac:spMkLst>
        </pc:spChg>
      </pc:sldChg>
      <pc:sldChg chg="modSp add mod">
        <pc:chgData name="Q Tanton" userId="589988ea44443bd3" providerId="LiveId" clId="{10AAD777-E512-4C77-B740-D0AB136F9B80}" dt="2024-05-21T19:10:08.342" v="454" actId="255"/>
        <pc:sldMkLst>
          <pc:docMk/>
          <pc:sldMk cId="30787275" sldId="303"/>
        </pc:sldMkLst>
        <pc:spChg chg="mod">
          <ac:chgData name="Q Tanton" userId="589988ea44443bd3" providerId="LiveId" clId="{10AAD777-E512-4C77-B740-D0AB136F9B80}" dt="2024-05-21T19:10:08.342" v="454" actId="255"/>
          <ac:spMkLst>
            <pc:docMk/>
            <pc:sldMk cId="30787275" sldId="303"/>
            <ac:spMk id="2" creationId="{91DF56C1-0C8F-4D91-B28D-E63462EC9130}"/>
          </ac:spMkLst>
        </pc:spChg>
        <pc:spChg chg="mod">
          <ac:chgData name="Q Tanton" userId="589988ea44443bd3" providerId="LiveId" clId="{10AAD777-E512-4C77-B740-D0AB136F9B80}" dt="2024-05-21T19:03:50.598" v="418" actId="6549"/>
          <ac:spMkLst>
            <pc:docMk/>
            <pc:sldMk cId="30787275" sldId="303"/>
            <ac:spMk id="4" creationId="{947D3A67-8DBE-B37C-499E-75895B497AAD}"/>
          </ac:spMkLst>
        </pc:spChg>
      </pc:sldChg>
      <pc:sldChg chg="modSp add mod">
        <pc:chgData name="Q Tanton" userId="589988ea44443bd3" providerId="LiveId" clId="{10AAD777-E512-4C77-B740-D0AB136F9B80}" dt="2024-05-22T10:38:08.698" v="511" actId="6549"/>
        <pc:sldMkLst>
          <pc:docMk/>
          <pc:sldMk cId="3903428849" sldId="304"/>
        </pc:sldMkLst>
        <pc:spChg chg="mod">
          <ac:chgData name="Q Tanton" userId="589988ea44443bd3" providerId="LiveId" clId="{10AAD777-E512-4C77-B740-D0AB136F9B80}" dt="2024-05-22T10:38:08.698" v="511" actId="6549"/>
          <ac:spMkLst>
            <pc:docMk/>
            <pc:sldMk cId="3903428849" sldId="304"/>
            <ac:spMk id="2" creationId="{91DF56C1-0C8F-4D91-B28D-E63462EC9130}"/>
          </ac:spMkLst>
        </pc:spChg>
        <pc:spChg chg="mod">
          <ac:chgData name="Q Tanton" userId="589988ea44443bd3" providerId="LiveId" clId="{10AAD777-E512-4C77-B740-D0AB136F9B80}" dt="2024-05-21T19:07:54.886" v="447" actId="6549"/>
          <ac:spMkLst>
            <pc:docMk/>
            <pc:sldMk cId="3903428849" sldId="304"/>
            <ac:spMk id="4" creationId="{947D3A67-8DBE-B37C-499E-75895B497AAD}"/>
          </ac:spMkLst>
        </pc:spChg>
      </pc:sldChg>
      <pc:sldMasterChg chg="modSldLayout">
        <pc:chgData name="Q Tanton" userId="589988ea44443bd3" providerId="LiveId" clId="{10AAD777-E512-4C77-B740-D0AB136F9B80}" dt="2024-05-22T10:15:48.322" v="488" actId="255"/>
        <pc:sldMasterMkLst>
          <pc:docMk/>
          <pc:sldMasterMk cId="0" sldId="2147483648"/>
        </pc:sldMasterMkLst>
        <pc:sldLayoutChg chg="modSp">
          <pc:chgData name="Q Tanton" userId="589988ea44443bd3" providerId="LiveId" clId="{10AAD777-E512-4C77-B740-D0AB136F9B80}" dt="2024-05-22T10:15:48.322" v="488" actId="255"/>
          <pc:sldLayoutMkLst>
            <pc:docMk/>
            <pc:sldMasterMk cId="0" sldId="2147483648"/>
            <pc:sldLayoutMk cId="299787692" sldId="2147483654"/>
          </pc:sldLayoutMkLst>
          <pc:spChg chg="mod">
            <ac:chgData name="Q Tanton" userId="589988ea44443bd3" providerId="LiveId" clId="{10AAD777-E512-4C77-B740-D0AB136F9B80}" dt="2024-05-22T10:15:48.322" v="488" actId="255"/>
            <ac:spMkLst>
              <pc:docMk/>
              <pc:sldMasterMk cId="0" sldId="2147483648"/>
              <pc:sldLayoutMk cId="299787692" sldId="2147483654"/>
              <ac:spMk id="5" creationId="{3802F6FD-9EBB-41CE-A117-272644614937}"/>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F4B840-E1AE-4C4E-9268-84C561059FE8}" type="datetimeFigureOut">
              <a:rPr lang="en-GB" smtClean="0"/>
              <a:t>22/05/2024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2634E7-74C9-4F87-9F16-0774E6597CBE}" type="slidenum">
              <a:rPr lang="en-GB" smtClean="0"/>
              <a:t>‹#›</a:t>
            </a:fld>
            <a:endParaRPr lang="en-GB"/>
          </a:p>
        </p:txBody>
      </p:sp>
    </p:spTree>
    <p:extLst>
      <p:ext uri="{BB962C8B-B14F-4D97-AF65-F5344CB8AC3E}">
        <p14:creationId xmlns:p14="http://schemas.microsoft.com/office/powerpoint/2010/main" val="2642570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ED87D-533B-4ED9-90CE-DC11405BCA24}"/>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D4789FBE-CCB7-4189-83A0-5030CAB3DF3B}"/>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F4420009-1606-4DAC-ACEE-B7C03DED12C7}"/>
              </a:ext>
            </a:extLst>
          </p:cNvPr>
          <p:cNvSpPr txBox="1">
            <a:spLocks noGrp="1"/>
          </p:cNvSpPr>
          <p:nvPr>
            <p:ph type="dt" sz="half" idx="7"/>
          </p:nvPr>
        </p:nvSpPr>
        <p:spPr/>
        <p:txBody>
          <a:bodyPr/>
          <a:lstStyle>
            <a:lvl1pPr>
              <a:defRPr/>
            </a:lvl1pPr>
          </a:lstStyle>
          <a:p>
            <a:pPr lvl="0"/>
            <a:r>
              <a:rPr lang="en-US"/>
              <a:t>18/05/2021</a:t>
            </a:r>
            <a:endParaRPr lang="en-GB"/>
          </a:p>
        </p:txBody>
      </p:sp>
      <p:sp>
        <p:nvSpPr>
          <p:cNvPr id="5" name="Footer Placeholder 4">
            <a:extLst>
              <a:ext uri="{FF2B5EF4-FFF2-40B4-BE49-F238E27FC236}">
                <a16:creationId xmlns:a16="http://schemas.microsoft.com/office/drawing/2014/main" id="{90188E4B-97E4-4152-8DE8-585C9A617986}"/>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B14CC1A8-7AEA-4086-84A0-0B31C30CEEA5}"/>
              </a:ext>
            </a:extLst>
          </p:cNvPr>
          <p:cNvSpPr txBox="1">
            <a:spLocks noGrp="1"/>
          </p:cNvSpPr>
          <p:nvPr>
            <p:ph type="sldNum" sz="quarter" idx="8"/>
          </p:nvPr>
        </p:nvSpPr>
        <p:spPr/>
        <p:txBody>
          <a:bodyPr/>
          <a:lstStyle>
            <a:lvl1pPr>
              <a:defRPr/>
            </a:lvl1pPr>
          </a:lstStyle>
          <a:p>
            <a:pPr lvl="0"/>
            <a:fld id="{26F77FD9-7D13-457C-ABF8-A0C9DBFA6F17}" type="slidenum">
              <a:t>‹#›</a:t>
            </a:fld>
            <a:endParaRPr lang="en-GB"/>
          </a:p>
        </p:txBody>
      </p:sp>
    </p:spTree>
    <p:extLst>
      <p:ext uri="{BB962C8B-B14F-4D97-AF65-F5344CB8AC3E}">
        <p14:creationId xmlns:p14="http://schemas.microsoft.com/office/powerpoint/2010/main" val="4096836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880A8-248A-403C-AECB-EF7667AB5C9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7E81B697-63A2-48FF-BE3E-CD5017813226}"/>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C37E36-D356-49D9-82D1-4C6E805146C1}"/>
              </a:ext>
            </a:extLst>
          </p:cNvPr>
          <p:cNvSpPr txBox="1">
            <a:spLocks noGrp="1"/>
          </p:cNvSpPr>
          <p:nvPr>
            <p:ph type="dt" sz="half" idx="7"/>
          </p:nvPr>
        </p:nvSpPr>
        <p:spPr/>
        <p:txBody>
          <a:bodyPr/>
          <a:lstStyle>
            <a:lvl1pPr>
              <a:defRPr/>
            </a:lvl1pPr>
          </a:lstStyle>
          <a:p>
            <a:pPr lvl="0"/>
            <a:r>
              <a:rPr lang="en-US"/>
              <a:t>18/05/2021</a:t>
            </a:r>
            <a:endParaRPr lang="en-GB"/>
          </a:p>
        </p:txBody>
      </p:sp>
      <p:sp>
        <p:nvSpPr>
          <p:cNvPr id="5" name="Footer Placeholder 4">
            <a:extLst>
              <a:ext uri="{FF2B5EF4-FFF2-40B4-BE49-F238E27FC236}">
                <a16:creationId xmlns:a16="http://schemas.microsoft.com/office/drawing/2014/main" id="{71BB7E98-2951-41C4-A2FE-017D6E4FFEF5}"/>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C5231DA-9D8E-431A-80BA-8898C28A6682}"/>
              </a:ext>
            </a:extLst>
          </p:cNvPr>
          <p:cNvSpPr txBox="1">
            <a:spLocks noGrp="1"/>
          </p:cNvSpPr>
          <p:nvPr>
            <p:ph type="sldNum" sz="quarter" idx="8"/>
          </p:nvPr>
        </p:nvSpPr>
        <p:spPr/>
        <p:txBody>
          <a:bodyPr/>
          <a:lstStyle>
            <a:lvl1pPr>
              <a:defRPr/>
            </a:lvl1pPr>
          </a:lstStyle>
          <a:p>
            <a:pPr lvl="0"/>
            <a:fld id="{BFD15693-E311-4AB1-89AF-CB0522205B98}" type="slidenum">
              <a:t>‹#›</a:t>
            </a:fld>
            <a:endParaRPr lang="en-GB"/>
          </a:p>
        </p:txBody>
      </p:sp>
    </p:spTree>
    <p:extLst>
      <p:ext uri="{BB962C8B-B14F-4D97-AF65-F5344CB8AC3E}">
        <p14:creationId xmlns:p14="http://schemas.microsoft.com/office/powerpoint/2010/main" val="351755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A41E00-4F01-4189-8993-67FD5DBC0F4A}"/>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77E21119-7F0B-4DFD-909E-E8806261AFF4}"/>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8844AF-2DDB-4C40-9D32-C34F39707D53}"/>
              </a:ext>
            </a:extLst>
          </p:cNvPr>
          <p:cNvSpPr txBox="1">
            <a:spLocks noGrp="1"/>
          </p:cNvSpPr>
          <p:nvPr>
            <p:ph type="dt" sz="half" idx="7"/>
          </p:nvPr>
        </p:nvSpPr>
        <p:spPr/>
        <p:txBody>
          <a:bodyPr/>
          <a:lstStyle>
            <a:lvl1pPr>
              <a:defRPr/>
            </a:lvl1pPr>
          </a:lstStyle>
          <a:p>
            <a:pPr lvl="0"/>
            <a:r>
              <a:rPr lang="en-US"/>
              <a:t>18/05/2021</a:t>
            </a:r>
            <a:endParaRPr lang="en-GB"/>
          </a:p>
        </p:txBody>
      </p:sp>
      <p:sp>
        <p:nvSpPr>
          <p:cNvPr id="5" name="Footer Placeholder 4">
            <a:extLst>
              <a:ext uri="{FF2B5EF4-FFF2-40B4-BE49-F238E27FC236}">
                <a16:creationId xmlns:a16="http://schemas.microsoft.com/office/drawing/2014/main" id="{64DF18F9-C3EC-4D50-A311-1614DAF6B3BD}"/>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2AFA4E0D-FE39-4AFE-939D-DD9120A436A2}"/>
              </a:ext>
            </a:extLst>
          </p:cNvPr>
          <p:cNvSpPr txBox="1">
            <a:spLocks noGrp="1"/>
          </p:cNvSpPr>
          <p:nvPr>
            <p:ph type="sldNum" sz="quarter" idx="8"/>
          </p:nvPr>
        </p:nvSpPr>
        <p:spPr/>
        <p:txBody>
          <a:bodyPr/>
          <a:lstStyle>
            <a:lvl1pPr>
              <a:defRPr/>
            </a:lvl1pPr>
          </a:lstStyle>
          <a:p>
            <a:pPr lvl="0"/>
            <a:fld id="{133CD14B-8E78-4C58-8959-DFA00441E38C}" type="slidenum">
              <a:t>‹#›</a:t>
            </a:fld>
            <a:endParaRPr lang="en-GB"/>
          </a:p>
        </p:txBody>
      </p:sp>
    </p:spTree>
    <p:extLst>
      <p:ext uri="{BB962C8B-B14F-4D97-AF65-F5344CB8AC3E}">
        <p14:creationId xmlns:p14="http://schemas.microsoft.com/office/powerpoint/2010/main" val="723090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1279B-1048-49C0-BF5B-B69A113144AA}"/>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E3D653B5-5DC1-4C95-A060-5C99AB7588ED}"/>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A1C658-CA48-4CE0-90E8-438CC97A39BA}"/>
              </a:ext>
            </a:extLst>
          </p:cNvPr>
          <p:cNvSpPr txBox="1">
            <a:spLocks noGrp="1"/>
          </p:cNvSpPr>
          <p:nvPr>
            <p:ph type="dt" sz="half" idx="7"/>
          </p:nvPr>
        </p:nvSpPr>
        <p:spPr/>
        <p:txBody>
          <a:bodyPr/>
          <a:lstStyle>
            <a:lvl1pPr>
              <a:defRPr/>
            </a:lvl1pPr>
          </a:lstStyle>
          <a:p>
            <a:pPr lvl="0"/>
            <a:r>
              <a:rPr lang="en-US"/>
              <a:t>18/05/2021</a:t>
            </a:r>
            <a:endParaRPr lang="en-GB"/>
          </a:p>
        </p:txBody>
      </p:sp>
      <p:sp>
        <p:nvSpPr>
          <p:cNvPr id="5" name="Footer Placeholder 4">
            <a:extLst>
              <a:ext uri="{FF2B5EF4-FFF2-40B4-BE49-F238E27FC236}">
                <a16:creationId xmlns:a16="http://schemas.microsoft.com/office/drawing/2014/main" id="{A6E640BB-2360-4571-A876-AC709753BA47}"/>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D430335-E6B0-4CCB-A7FD-3921DAB12ECA}"/>
              </a:ext>
            </a:extLst>
          </p:cNvPr>
          <p:cNvSpPr txBox="1">
            <a:spLocks noGrp="1"/>
          </p:cNvSpPr>
          <p:nvPr>
            <p:ph type="sldNum" sz="quarter" idx="8"/>
          </p:nvPr>
        </p:nvSpPr>
        <p:spPr/>
        <p:txBody>
          <a:bodyPr/>
          <a:lstStyle>
            <a:lvl1pPr>
              <a:defRPr/>
            </a:lvl1pPr>
          </a:lstStyle>
          <a:p>
            <a:pPr lvl="0"/>
            <a:fld id="{A443ED6C-FCD5-4407-A1F2-0948E0CB8FD5}" type="slidenum">
              <a:t>‹#›</a:t>
            </a:fld>
            <a:endParaRPr lang="en-GB"/>
          </a:p>
        </p:txBody>
      </p:sp>
    </p:spTree>
    <p:extLst>
      <p:ext uri="{BB962C8B-B14F-4D97-AF65-F5344CB8AC3E}">
        <p14:creationId xmlns:p14="http://schemas.microsoft.com/office/powerpoint/2010/main" val="3915916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45C08-61CE-43C3-A8D3-F8FBD96AD289}"/>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E0FBA9C8-D2A6-44D3-9582-E5D1DC5DC216}"/>
              </a:ext>
            </a:extLst>
          </p:cNvPr>
          <p:cNvSpPr txBox="1">
            <a:spLocks noGrp="1"/>
          </p:cNvSpPr>
          <p:nvPr>
            <p:ph type="body" idx="1"/>
          </p:nvPr>
        </p:nvSpPr>
        <p:spPr>
          <a:xfrm>
            <a:off x="831847" y="4589465"/>
            <a:ext cx="10515600" cy="1500182"/>
          </a:xfrm>
        </p:spPr>
        <p:txBody>
          <a:bodyPr/>
          <a:lstStyle>
            <a:lvl1pPr marL="0" indent="0">
              <a:buNone/>
              <a:defRPr sz="2400"/>
            </a:lvl1pPr>
          </a:lstStyle>
          <a:p>
            <a:pPr lvl="0"/>
            <a:r>
              <a:rPr lang="en-US"/>
              <a:t>Click to edit Master text styles</a:t>
            </a:r>
          </a:p>
        </p:txBody>
      </p:sp>
      <p:sp>
        <p:nvSpPr>
          <p:cNvPr id="4" name="Date Placeholder 3">
            <a:extLst>
              <a:ext uri="{FF2B5EF4-FFF2-40B4-BE49-F238E27FC236}">
                <a16:creationId xmlns:a16="http://schemas.microsoft.com/office/drawing/2014/main" id="{7A05115B-731F-412F-9172-3FBFD9528B28}"/>
              </a:ext>
            </a:extLst>
          </p:cNvPr>
          <p:cNvSpPr txBox="1">
            <a:spLocks noGrp="1"/>
          </p:cNvSpPr>
          <p:nvPr>
            <p:ph type="dt" sz="half" idx="7"/>
          </p:nvPr>
        </p:nvSpPr>
        <p:spPr/>
        <p:txBody>
          <a:bodyPr/>
          <a:lstStyle>
            <a:lvl1pPr>
              <a:defRPr/>
            </a:lvl1pPr>
          </a:lstStyle>
          <a:p>
            <a:pPr lvl="0"/>
            <a:r>
              <a:rPr lang="en-US"/>
              <a:t>18/05/2021</a:t>
            </a:r>
            <a:endParaRPr lang="en-GB"/>
          </a:p>
        </p:txBody>
      </p:sp>
      <p:sp>
        <p:nvSpPr>
          <p:cNvPr id="5" name="Footer Placeholder 4">
            <a:extLst>
              <a:ext uri="{FF2B5EF4-FFF2-40B4-BE49-F238E27FC236}">
                <a16:creationId xmlns:a16="http://schemas.microsoft.com/office/drawing/2014/main" id="{9EE0B957-8365-4AC6-B07E-FF1E67AF8E8A}"/>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21001AB5-E07F-47C9-895F-C1BEAF7C4377}"/>
              </a:ext>
            </a:extLst>
          </p:cNvPr>
          <p:cNvSpPr txBox="1">
            <a:spLocks noGrp="1"/>
          </p:cNvSpPr>
          <p:nvPr>
            <p:ph type="sldNum" sz="quarter" idx="8"/>
          </p:nvPr>
        </p:nvSpPr>
        <p:spPr/>
        <p:txBody>
          <a:bodyPr/>
          <a:lstStyle>
            <a:lvl1pPr>
              <a:defRPr/>
            </a:lvl1pPr>
          </a:lstStyle>
          <a:p>
            <a:pPr lvl="0"/>
            <a:fld id="{6F6FF29E-9256-4A2C-B314-D1F820478915}" type="slidenum">
              <a:t>‹#›</a:t>
            </a:fld>
            <a:endParaRPr lang="en-GB"/>
          </a:p>
        </p:txBody>
      </p:sp>
    </p:spTree>
    <p:extLst>
      <p:ext uri="{BB962C8B-B14F-4D97-AF65-F5344CB8AC3E}">
        <p14:creationId xmlns:p14="http://schemas.microsoft.com/office/powerpoint/2010/main" val="1452115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7D886-CEA5-4DBD-B49A-191F5C05EA8C}"/>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AD50C2C-012F-4FF5-BB3E-4802EC30AD1A}"/>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A2E3577-8558-427B-9195-280D0C3A6E84}"/>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112FF0-AAC6-43E3-9595-C85DD300811B}"/>
              </a:ext>
            </a:extLst>
          </p:cNvPr>
          <p:cNvSpPr txBox="1">
            <a:spLocks noGrp="1"/>
          </p:cNvSpPr>
          <p:nvPr>
            <p:ph type="dt" sz="half" idx="7"/>
          </p:nvPr>
        </p:nvSpPr>
        <p:spPr/>
        <p:txBody>
          <a:bodyPr/>
          <a:lstStyle>
            <a:lvl1pPr>
              <a:defRPr/>
            </a:lvl1pPr>
          </a:lstStyle>
          <a:p>
            <a:pPr lvl="0"/>
            <a:r>
              <a:rPr lang="en-US"/>
              <a:t>18/05/2021</a:t>
            </a:r>
            <a:endParaRPr lang="en-GB"/>
          </a:p>
        </p:txBody>
      </p:sp>
      <p:sp>
        <p:nvSpPr>
          <p:cNvPr id="6" name="Footer Placeholder 5">
            <a:extLst>
              <a:ext uri="{FF2B5EF4-FFF2-40B4-BE49-F238E27FC236}">
                <a16:creationId xmlns:a16="http://schemas.microsoft.com/office/drawing/2014/main" id="{3FD89F17-B436-46C4-BFB4-98DD0EA37606}"/>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39AA485D-776A-4A49-A28F-944E04ACF8BF}"/>
              </a:ext>
            </a:extLst>
          </p:cNvPr>
          <p:cNvSpPr txBox="1">
            <a:spLocks noGrp="1"/>
          </p:cNvSpPr>
          <p:nvPr>
            <p:ph type="sldNum" sz="quarter" idx="8"/>
          </p:nvPr>
        </p:nvSpPr>
        <p:spPr/>
        <p:txBody>
          <a:bodyPr/>
          <a:lstStyle>
            <a:lvl1pPr>
              <a:defRPr/>
            </a:lvl1pPr>
          </a:lstStyle>
          <a:p>
            <a:pPr lvl="0"/>
            <a:fld id="{90A3FBCD-0424-4EBE-8F49-E71736B38223}" type="slidenum">
              <a:t>‹#›</a:t>
            </a:fld>
            <a:endParaRPr lang="en-GB"/>
          </a:p>
        </p:txBody>
      </p:sp>
    </p:spTree>
    <p:extLst>
      <p:ext uri="{BB962C8B-B14F-4D97-AF65-F5344CB8AC3E}">
        <p14:creationId xmlns:p14="http://schemas.microsoft.com/office/powerpoint/2010/main" val="274449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DB3D1-CBB0-441A-805C-BCB97D284BCB}"/>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1B8822AE-36EF-4C3A-AB55-4D88D9DF6520}"/>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E0468BE3-25CB-4E70-8BBF-0E535735E1FF}"/>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5952AB-7F4E-46F8-BAEE-2B75C49C4DE8}"/>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FEB65167-3AAC-45C3-A3B3-0039796682B2}"/>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5091FF-4369-44EA-B18C-58002CC911C9}"/>
              </a:ext>
            </a:extLst>
          </p:cNvPr>
          <p:cNvSpPr txBox="1">
            <a:spLocks noGrp="1"/>
          </p:cNvSpPr>
          <p:nvPr>
            <p:ph type="dt" sz="half" idx="7"/>
          </p:nvPr>
        </p:nvSpPr>
        <p:spPr/>
        <p:txBody>
          <a:bodyPr/>
          <a:lstStyle>
            <a:lvl1pPr>
              <a:defRPr/>
            </a:lvl1pPr>
          </a:lstStyle>
          <a:p>
            <a:pPr lvl="0"/>
            <a:r>
              <a:rPr lang="en-US"/>
              <a:t>18/05/2021</a:t>
            </a:r>
            <a:endParaRPr lang="en-GB"/>
          </a:p>
        </p:txBody>
      </p:sp>
      <p:sp>
        <p:nvSpPr>
          <p:cNvPr id="8" name="Footer Placeholder 7">
            <a:extLst>
              <a:ext uri="{FF2B5EF4-FFF2-40B4-BE49-F238E27FC236}">
                <a16:creationId xmlns:a16="http://schemas.microsoft.com/office/drawing/2014/main" id="{EF473E87-6408-4967-9F14-4F15D27512E6}"/>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255E76F2-304C-48EC-ADF6-CA6D336993B7}"/>
              </a:ext>
            </a:extLst>
          </p:cNvPr>
          <p:cNvSpPr txBox="1">
            <a:spLocks noGrp="1"/>
          </p:cNvSpPr>
          <p:nvPr>
            <p:ph type="sldNum" sz="quarter" idx="8"/>
          </p:nvPr>
        </p:nvSpPr>
        <p:spPr/>
        <p:txBody>
          <a:bodyPr/>
          <a:lstStyle>
            <a:lvl1pPr>
              <a:defRPr/>
            </a:lvl1pPr>
          </a:lstStyle>
          <a:p>
            <a:pPr lvl="0"/>
            <a:fld id="{CB1B683E-1393-4E60-B3BC-F88AF78F455D}" type="slidenum">
              <a:t>‹#›</a:t>
            </a:fld>
            <a:endParaRPr lang="en-GB"/>
          </a:p>
        </p:txBody>
      </p:sp>
    </p:spTree>
    <p:extLst>
      <p:ext uri="{BB962C8B-B14F-4D97-AF65-F5344CB8AC3E}">
        <p14:creationId xmlns:p14="http://schemas.microsoft.com/office/powerpoint/2010/main" val="901401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5FED1-7684-428A-AFC3-3EEDE3630811}"/>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A2D7AE65-6AAF-41DE-8FFA-84D1A5735B00}"/>
              </a:ext>
            </a:extLst>
          </p:cNvPr>
          <p:cNvSpPr txBox="1">
            <a:spLocks noGrp="1"/>
          </p:cNvSpPr>
          <p:nvPr>
            <p:ph type="dt" sz="half" idx="7"/>
          </p:nvPr>
        </p:nvSpPr>
        <p:spPr/>
        <p:txBody>
          <a:bodyPr/>
          <a:lstStyle>
            <a:lvl1pPr>
              <a:defRPr/>
            </a:lvl1pPr>
          </a:lstStyle>
          <a:p>
            <a:pPr lvl="0"/>
            <a:r>
              <a:rPr lang="en-US"/>
              <a:t>18/05/2021</a:t>
            </a:r>
            <a:endParaRPr lang="en-GB"/>
          </a:p>
        </p:txBody>
      </p:sp>
      <p:sp>
        <p:nvSpPr>
          <p:cNvPr id="4" name="Footer Placeholder 3">
            <a:extLst>
              <a:ext uri="{FF2B5EF4-FFF2-40B4-BE49-F238E27FC236}">
                <a16:creationId xmlns:a16="http://schemas.microsoft.com/office/drawing/2014/main" id="{19A0E204-D290-47B7-8438-497C90A3EB5E}"/>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3802F6FD-9EBB-41CE-A117-272644614937}"/>
              </a:ext>
            </a:extLst>
          </p:cNvPr>
          <p:cNvSpPr txBox="1">
            <a:spLocks noGrp="1"/>
          </p:cNvSpPr>
          <p:nvPr>
            <p:ph type="sldNum" sz="quarter" idx="8"/>
          </p:nvPr>
        </p:nvSpPr>
        <p:spPr/>
        <p:txBody>
          <a:bodyPr/>
          <a:lstStyle>
            <a:lvl1pPr>
              <a:defRPr sz="2000"/>
            </a:lvl1pPr>
          </a:lstStyle>
          <a:p>
            <a:fld id="{A15ADF47-C5BA-41EB-9C44-907E124D18F4}" type="slidenum">
              <a:rPr lang="en-GB" smtClean="0"/>
              <a:pPr/>
              <a:t>‹#›</a:t>
            </a:fld>
            <a:endParaRPr lang="en-GB" dirty="0"/>
          </a:p>
        </p:txBody>
      </p:sp>
    </p:spTree>
    <p:extLst>
      <p:ext uri="{BB962C8B-B14F-4D97-AF65-F5344CB8AC3E}">
        <p14:creationId xmlns:p14="http://schemas.microsoft.com/office/powerpoint/2010/main" val="299787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B8E1B6-A7B5-41B8-874B-7D39AFAE8067}"/>
              </a:ext>
            </a:extLst>
          </p:cNvPr>
          <p:cNvSpPr txBox="1">
            <a:spLocks noGrp="1"/>
          </p:cNvSpPr>
          <p:nvPr>
            <p:ph type="dt" sz="half" idx="7"/>
          </p:nvPr>
        </p:nvSpPr>
        <p:spPr/>
        <p:txBody>
          <a:bodyPr/>
          <a:lstStyle>
            <a:lvl1pPr>
              <a:defRPr/>
            </a:lvl1pPr>
          </a:lstStyle>
          <a:p>
            <a:pPr lvl="0"/>
            <a:r>
              <a:rPr lang="en-US"/>
              <a:t>18/05/2021</a:t>
            </a:r>
            <a:endParaRPr lang="en-GB"/>
          </a:p>
        </p:txBody>
      </p:sp>
      <p:sp>
        <p:nvSpPr>
          <p:cNvPr id="3" name="Footer Placeholder 2">
            <a:extLst>
              <a:ext uri="{FF2B5EF4-FFF2-40B4-BE49-F238E27FC236}">
                <a16:creationId xmlns:a16="http://schemas.microsoft.com/office/drawing/2014/main" id="{E2AF2E7A-68BB-44BB-B0C6-48EED75C7C77}"/>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645C608C-4ACD-4FA4-AE77-DE9BD93068AF}"/>
              </a:ext>
            </a:extLst>
          </p:cNvPr>
          <p:cNvSpPr txBox="1">
            <a:spLocks noGrp="1"/>
          </p:cNvSpPr>
          <p:nvPr>
            <p:ph type="sldNum" sz="quarter" idx="8"/>
          </p:nvPr>
        </p:nvSpPr>
        <p:spPr/>
        <p:txBody>
          <a:bodyPr/>
          <a:lstStyle>
            <a:lvl1pPr>
              <a:defRPr/>
            </a:lvl1pPr>
          </a:lstStyle>
          <a:p>
            <a:pPr lvl="0"/>
            <a:fld id="{16331473-83C5-4A28-BA27-2369065DEED2}" type="slidenum">
              <a:t>‹#›</a:t>
            </a:fld>
            <a:endParaRPr lang="en-GB"/>
          </a:p>
        </p:txBody>
      </p:sp>
    </p:spTree>
    <p:extLst>
      <p:ext uri="{BB962C8B-B14F-4D97-AF65-F5344CB8AC3E}">
        <p14:creationId xmlns:p14="http://schemas.microsoft.com/office/powerpoint/2010/main" val="2612343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56800-533D-48C6-BCE7-452837B59B35}"/>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955C5C6D-E9FE-4002-9051-1B326D0DDCD8}"/>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CA49D6-8269-4309-9409-EC4A65368843}"/>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D593657D-7804-4A09-88AC-FAE269300C65}"/>
              </a:ext>
            </a:extLst>
          </p:cNvPr>
          <p:cNvSpPr txBox="1">
            <a:spLocks noGrp="1"/>
          </p:cNvSpPr>
          <p:nvPr>
            <p:ph type="dt" sz="half" idx="7"/>
          </p:nvPr>
        </p:nvSpPr>
        <p:spPr/>
        <p:txBody>
          <a:bodyPr/>
          <a:lstStyle>
            <a:lvl1pPr>
              <a:defRPr/>
            </a:lvl1pPr>
          </a:lstStyle>
          <a:p>
            <a:pPr lvl="0"/>
            <a:r>
              <a:rPr lang="en-US"/>
              <a:t>18/05/2021</a:t>
            </a:r>
            <a:endParaRPr lang="en-GB"/>
          </a:p>
        </p:txBody>
      </p:sp>
      <p:sp>
        <p:nvSpPr>
          <p:cNvPr id="6" name="Footer Placeholder 5">
            <a:extLst>
              <a:ext uri="{FF2B5EF4-FFF2-40B4-BE49-F238E27FC236}">
                <a16:creationId xmlns:a16="http://schemas.microsoft.com/office/drawing/2014/main" id="{C0E71D57-B26F-41BC-AD42-E63ACB947262}"/>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384CA04D-B785-4E40-9F36-8008F6A7C197}"/>
              </a:ext>
            </a:extLst>
          </p:cNvPr>
          <p:cNvSpPr txBox="1">
            <a:spLocks noGrp="1"/>
          </p:cNvSpPr>
          <p:nvPr>
            <p:ph type="sldNum" sz="quarter" idx="8"/>
          </p:nvPr>
        </p:nvSpPr>
        <p:spPr/>
        <p:txBody>
          <a:bodyPr/>
          <a:lstStyle>
            <a:lvl1pPr>
              <a:defRPr/>
            </a:lvl1pPr>
          </a:lstStyle>
          <a:p>
            <a:pPr lvl="0"/>
            <a:fld id="{08222BC0-D172-4A65-B32C-18BAC4E2F812}" type="slidenum">
              <a:t>‹#›</a:t>
            </a:fld>
            <a:endParaRPr lang="en-GB"/>
          </a:p>
        </p:txBody>
      </p:sp>
    </p:spTree>
    <p:extLst>
      <p:ext uri="{BB962C8B-B14F-4D97-AF65-F5344CB8AC3E}">
        <p14:creationId xmlns:p14="http://schemas.microsoft.com/office/powerpoint/2010/main" val="3169194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1B27E-4882-4B93-AA15-C28124D8B361}"/>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E7DAA564-C9FD-460F-AA62-4E18F0861650}"/>
              </a:ext>
            </a:extLst>
          </p:cNvPr>
          <p:cNvSpPr txBox="1">
            <a:spLocks noGrp="1"/>
          </p:cNvSpPr>
          <p:nvPr>
            <p:ph type="pic" idx="1"/>
          </p:nvPr>
        </p:nvSpPr>
        <p:spPr>
          <a:xfrm>
            <a:off x="5183184" y="987423"/>
            <a:ext cx="6172200" cy="4873623"/>
          </a:xfrm>
        </p:spPr>
        <p:txBody>
          <a:bodyPr/>
          <a:lstStyle>
            <a:lvl1pPr marL="0" indent="0">
              <a:buNone/>
              <a:defRPr sz="3200"/>
            </a:lvl1pPr>
          </a:lstStyle>
          <a:p>
            <a:pPr lvl="0"/>
            <a:r>
              <a:rPr lang="en-US"/>
              <a:t>Click icon to add picture</a:t>
            </a:r>
          </a:p>
        </p:txBody>
      </p:sp>
      <p:sp>
        <p:nvSpPr>
          <p:cNvPr id="4" name="Text Placeholder 3">
            <a:extLst>
              <a:ext uri="{FF2B5EF4-FFF2-40B4-BE49-F238E27FC236}">
                <a16:creationId xmlns:a16="http://schemas.microsoft.com/office/drawing/2014/main" id="{0F10B450-369A-41E6-BA01-A7BE55E7BAA7}"/>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BE6212CD-370E-47D1-A15C-CFB03571BB24}"/>
              </a:ext>
            </a:extLst>
          </p:cNvPr>
          <p:cNvSpPr txBox="1">
            <a:spLocks noGrp="1"/>
          </p:cNvSpPr>
          <p:nvPr>
            <p:ph type="dt" sz="half" idx="7"/>
          </p:nvPr>
        </p:nvSpPr>
        <p:spPr/>
        <p:txBody>
          <a:bodyPr/>
          <a:lstStyle>
            <a:lvl1pPr>
              <a:defRPr/>
            </a:lvl1pPr>
          </a:lstStyle>
          <a:p>
            <a:pPr lvl="0"/>
            <a:r>
              <a:rPr lang="en-US"/>
              <a:t>18/05/2021</a:t>
            </a:r>
            <a:endParaRPr lang="en-GB"/>
          </a:p>
        </p:txBody>
      </p:sp>
      <p:sp>
        <p:nvSpPr>
          <p:cNvPr id="6" name="Footer Placeholder 5">
            <a:extLst>
              <a:ext uri="{FF2B5EF4-FFF2-40B4-BE49-F238E27FC236}">
                <a16:creationId xmlns:a16="http://schemas.microsoft.com/office/drawing/2014/main" id="{EB9DBD64-1408-459D-B427-791F1210526C}"/>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680CCB3E-E177-481E-828C-023E136EC0FF}"/>
              </a:ext>
            </a:extLst>
          </p:cNvPr>
          <p:cNvSpPr txBox="1">
            <a:spLocks noGrp="1"/>
          </p:cNvSpPr>
          <p:nvPr>
            <p:ph type="sldNum" sz="quarter" idx="8"/>
          </p:nvPr>
        </p:nvSpPr>
        <p:spPr/>
        <p:txBody>
          <a:bodyPr/>
          <a:lstStyle>
            <a:lvl1pPr>
              <a:defRPr/>
            </a:lvl1pPr>
          </a:lstStyle>
          <a:p>
            <a:pPr lvl="0"/>
            <a:fld id="{CC5551B6-31D2-4D1A-AC1C-DA2C11F804DA}" type="slidenum">
              <a:t>‹#›</a:t>
            </a:fld>
            <a:endParaRPr lang="en-GB"/>
          </a:p>
        </p:txBody>
      </p:sp>
    </p:spTree>
    <p:extLst>
      <p:ext uri="{BB962C8B-B14F-4D97-AF65-F5344CB8AC3E}">
        <p14:creationId xmlns:p14="http://schemas.microsoft.com/office/powerpoint/2010/main" val="3233182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a14:imgLayer r:embed="rId14">
                    <a14:imgEffect>
                      <a14:colorTemperature colorTemp="8442"/>
                    </a14:imgEffect>
                    <a14:imgEffect>
                      <a14:saturation sat="134000"/>
                    </a14:imgEffect>
                    <a14:imgEffect>
                      <a14:brightnessContrast bright="-40000" contrast="-29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93112E-9269-44D9-B270-178B56F0D37A}"/>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3" name="Text Placeholder 2">
            <a:extLst>
              <a:ext uri="{FF2B5EF4-FFF2-40B4-BE49-F238E27FC236}">
                <a16:creationId xmlns:a16="http://schemas.microsoft.com/office/drawing/2014/main" id="{E5A49285-0700-4D6A-ADFB-EC88E8AEEE9E}"/>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876632-1FDE-4A74-B35E-C81A6B1960B4}"/>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GB" sz="1200" b="0" i="0" u="none" strike="noStrike" kern="1200" cap="none" spc="0" baseline="0">
                <a:solidFill>
                  <a:srgbClr val="FFFFFF"/>
                </a:solidFill>
                <a:uFillTx/>
                <a:latin typeface="Calibri"/>
              </a:defRPr>
            </a:lvl1pPr>
          </a:lstStyle>
          <a:p>
            <a:pPr lvl="0"/>
            <a:r>
              <a:rPr lang="en-US"/>
              <a:t>18/05/2021</a:t>
            </a:r>
            <a:endParaRPr lang="en-GB"/>
          </a:p>
        </p:txBody>
      </p:sp>
      <p:sp>
        <p:nvSpPr>
          <p:cNvPr id="5" name="Footer Placeholder 4">
            <a:extLst>
              <a:ext uri="{FF2B5EF4-FFF2-40B4-BE49-F238E27FC236}">
                <a16:creationId xmlns:a16="http://schemas.microsoft.com/office/drawing/2014/main" id="{A2DF9C2B-3ADA-4D69-A45B-8D6C602C7407}"/>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457200" rtl="0" fontAlgn="auto" hangingPunct="1">
              <a:lnSpc>
                <a:spcPct val="100000"/>
              </a:lnSpc>
              <a:spcBef>
                <a:spcPts val="0"/>
              </a:spcBef>
              <a:spcAft>
                <a:spcPts val="0"/>
              </a:spcAft>
              <a:buNone/>
              <a:tabLst/>
              <a:defRPr lang="en-GB" sz="1200" b="0" i="0" u="none" strike="noStrike" kern="1200" cap="none" spc="0" baseline="0">
                <a:solidFill>
                  <a:srgbClr val="FFFFFF"/>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92FCED9C-47F2-4862-97A0-626AB9C1E0DD}"/>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GB" sz="1200" b="0" i="0" u="none" strike="noStrike" kern="1200" cap="none" spc="0" baseline="0">
                <a:solidFill>
                  <a:srgbClr val="FFFFFF"/>
                </a:solidFill>
                <a:uFillTx/>
                <a:latin typeface="Calibri"/>
              </a:defRPr>
            </a:lvl1pPr>
          </a:lstStyle>
          <a:p>
            <a:pPr lvl="0"/>
            <a:fld id="{1A2D69EF-A7A2-4572-9A81-4C1D92507086}"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FFFFFF"/>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FFFFFF"/>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FFFFFF"/>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FFFFFF"/>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FFFFFF"/>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829DD-23D6-4107-A199-122FE087B514}"/>
              </a:ext>
            </a:extLst>
          </p:cNvPr>
          <p:cNvSpPr txBox="1">
            <a:spLocks noGrp="1"/>
          </p:cNvSpPr>
          <p:nvPr>
            <p:ph type="title"/>
          </p:nvPr>
        </p:nvSpPr>
        <p:spPr>
          <a:xfrm>
            <a:off x="384313" y="365129"/>
            <a:ext cx="11476387" cy="893835"/>
          </a:xfrm>
          <a:noFill/>
          <a:ln w="12701" cap="flat">
            <a:solidFill>
              <a:srgbClr val="000000"/>
            </a:solidFill>
            <a:prstDash val="solid"/>
            <a:miter/>
          </a:ln>
        </p:spPr>
        <p:txBody>
          <a:bodyPr>
            <a:normAutofit/>
          </a:bodyPr>
          <a:lstStyle/>
          <a:p>
            <a:pPr lvl="0"/>
            <a:r>
              <a:rPr lang="en-GB" sz="5400" i="1" dirty="0">
                <a:latin typeface="Times New Roman" pitchFamily="18"/>
                <a:cs typeface="Times New Roman" pitchFamily="18"/>
              </a:rPr>
              <a:t>Matthew 18v1-5</a:t>
            </a:r>
          </a:p>
        </p:txBody>
      </p:sp>
      <p:sp>
        <p:nvSpPr>
          <p:cNvPr id="3" name="Subtitle 2">
            <a:extLst>
              <a:ext uri="{FF2B5EF4-FFF2-40B4-BE49-F238E27FC236}">
                <a16:creationId xmlns:a16="http://schemas.microsoft.com/office/drawing/2014/main" id="{621F7D94-7658-4955-86CD-31DB9AF2FBC1}"/>
              </a:ext>
            </a:extLst>
          </p:cNvPr>
          <p:cNvSpPr txBox="1">
            <a:spLocks noGrp="1"/>
          </p:cNvSpPr>
          <p:nvPr>
            <p:ph type="subTitle" idx="4294967295"/>
          </p:nvPr>
        </p:nvSpPr>
        <p:spPr>
          <a:xfrm>
            <a:off x="384660" y="1258964"/>
            <a:ext cx="11476040" cy="4861918"/>
          </a:xfrm>
          <a:noFill/>
          <a:ln w="12701" cap="flat">
            <a:solidFill>
              <a:srgbClr val="000000"/>
            </a:solidFill>
            <a:prstDash val="solid"/>
            <a:miter/>
          </a:ln>
        </p:spPr>
        <p:txBody>
          <a:bodyPr>
            <a:noAutofit/>
          </a:bodyPr>
          <a:lstStyle/>
          <a:p>
            <a:pPr marL="0" indent="0" hangingPunct="1">
              <a:lnSpc>
                <a:spcPct val="115000"/>
              </a:lnSpc>
              <a:buNone/>
            </a:pPr>
            <a:r>
              <a:rPr lang="en-GB" i="1" kern="0" dirty="0">
                <a:effectLst/>
                <a:latin typeface="Times New Roman" panose="02020603050405020304" pitchFamily="18" charset="0"/>
                <a:ea typeface="Calibri" panose="020F0502020204030204" pitchFamily="34" charset="0"/>
                <a:cs typeface="Calibri" panose="020F0502020204030204" pitchFamily="34" charset="0"/>
              </a:rPr>
              <a:t> </a:t>
            </a:r>
            <a:r>
              <a:rPr lang="en-GB" i="1" kern="0" dirty="0">
                <a:effectLst/>
                <a:latin typeface="Times New Roman" panose="02020603050405020304" pitchFamily="18" charset="0"/>
                <a:ea typeface="Calibri" panose="020F0502020204030204" pitchFamily="34" charset="0"/>
              </a:rPr>
              <a:t>1 At that time the disciples came to Jesus and asked, “Who, then, is the greatest in the kingdom of heaven?”</a:t>
            </a:r>
            <a:endParaRPr lang="en-GB" kern="1400" dirty="0">
              <a:effectLst/>
              <a:latin typeface="Times New Roman" panose="02020603050405020304" pitchFamily="18" charset="0"/>
              <a:ea typeface="Times New Roman" panose="02020603050405020304" pitchFamily="18" charset="0"/>
            </a:endParaRPr>
          </a:p>
          <a:p>
            <a:pPr marL="0" indent="0" hangingPunct="1">
              <a:lnSpc>
                <a:spcPct val="115000"/>
              </a:lnSpc>
              <a:buNone/>
            </a:pPr>
            <a:r>
              <a:rPr lang="en-GB" i="1" kern="0" dirty="0">
                <a:effectLst/>
                <a:latin typeface="Times New Roman" panose="02020603050405020304" pitchFamily="18" charset="0"/>
                <a:ea typeface="Calibri" panose="020F0502020204030204" pitchFamily="34" charset="0"/>
              </a:rPr>
              <a:t> </a:t>
            </a:r>
            <a:endParaRPr lang="en-GB" kern="1400" dirty="0">
              <a:effectLst/>
              <a:latin typeface="Times New Roman" panose="02020603050405020304" pitchFamily="18" charset="0"/>
              <a:ea typeface="Times New Roman" panose="02020603050405020304" pitchFamily="18" charset="0"/>
            </a:endParaRPr>
          </a:p>
          <a:p>
            <a:pPr marL="0" indent="0" hangingPunct="1">
              <a:lnSpc>
                <a:spcPct val="115000"/>
              </a:lnSpc>
              <a:buNone/>
            </a:pPr>
            <a:r>
              <a:rPr lang="en-GB" i="1" kern="0" dirty="0">
                <a:effectLst/>
                <a:latin typeface="Times New Roman" panose="02020603050405020304" pitchFamily="18" charset="0"/>
                <a:ea typeface="Calibri" panose="020F0502020204030204" pitchFamily="34" charset="0"/>
              </a:rPr>
              <a:t>2 He called a little child to him, and placed the child among them. 3 And he said: “Truly I tell you, unless you change and become like little children, you will never enter the kingdom of heaven. 4 Therefore, whoever takes the lowly position of this child is the greatest in the kingdom of heaven. 5 And whoever welcomes one such child in my name welcomes me.</a:t>
            </a:r>
            <a:endParaRPr lang="en-GB" kern="14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EA8A5CF6-80E1-40CF-9372-589D046C7C02}"/>
              </a:ext>
            </a:extLst>
          </p:cNvPr>
          <p:cNvSpPr>
            <a:spLocks noGrp="1"/>
          </p:cNvSpPr>
          <p:nvPr>
            <p:ph type="sldNum" sz="quarter" idx="8"/>
          </p:nvPr>
        </p:nvSpPr>
        <p:spPr/>
        <p:txBody>
          <a:bodyPr/>
          <a:lstStyle/>
          <a:p>
            <a:pPr lvl="0"/>
            <a:fld id="{A15ADF47-C5BA-41EB-9C44-907E124D18F4}" type="slidenum">
              <a:rPr lang="en-GB" sz="2000" smtClean="0"/>
              <a:t>1</a:t>
            </a:fld>
            <a:endParaRPr lang="en-GB"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700981"/>
            <a:ext cx="11476387" cy="4361371"/>
          </a:xfrm>
          <a:noFill/>
        </p:spPr>
        <p:txBody>
          <a:bodyPr anchor="t">
            <a:normAutofit fontScale="90000"/>
          </a:bodyPr>
          <a:lstStyle/>
          <a:p>
            <a:pPr>
              <a:lnSpc>
                <a:spcPct val="115000"/>
              </a:lnSpc>
              <a:spcAft>
                <a:spcPts val="1000"/>
              </a:spcAft>
            </a:pPr>
            <a:r>
              <a:rPr lang="en-GB" sz="4900" i="1" kern="0" dirty="0">
                <a:effectLst/>
                <a:latin typeface="Times New Roman" panose="02020603050405020304" pitchFamily="18" charset="0"/>
                <a:ea typeface="Calibri" panose="020F0502020204030204" pitchFamily="34" charset="0"/>
              </a:rPr>
              <a:t>5 because of your partnership in the gospel from the first day until now, 6 being confident of this, that he who began a good work in you will carry it on to completion until the day of Christ Jesus.</a:t>
            </a:r>
            <a:br>
              <a:rPr lang="en-GB" sz="1800" kern="1400" dirty="0">
                <a:effectLst/>
                <a:latin typeface="Times New Roman" panose="02020603050405020304" pitchFamily="18" charset="0"/>
                <a:ea typeface="Times New Roman" panose="02020603050405020304" pitchFamily="18" charset="0"/>
              </a:rPr>
            </a:br>
            <a:br>
              <a:rPr lang="en-GB" i="1" dirty="0">
                <a:latin typeface="Times New Roman" panose="02020603050405020304" pitchFamily="18" charset="0"/>
                <a:cs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10</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Philippians 1v5-6</a:t>
            </a:r>
          </a:p>
        </p:txBody>
      </p:sp>
    </p:spTree>
    <p:extLst>
      <p:ext uri="{BB962C8B-B14F-4D97-AF65-F5344CB8AC3E}">
        <p14:creationId xmlns:p14="http://schemas.microsoft.com/office/powerpoint/2010/main" val="574605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745673"/>
            <a:ext cx="11476387" cy="4447309"/>
          </a:xfrm>
          <a:noFill/>
        </p:spPr>
        <p:txBody>
          <a:bodyPr anchor="t">
            <a:normAutofit fontScale="90000"/>
          </a:bodyPr>
          <a:lstStyle/>
          <a:p>
            <a:pPr>
              <a:lnSpc>
                <a:spcPct val="115000"/>
              </a:lnSpc>
            </a:pPr>
            <a:r>
              <a:rPr lang="en-GB" sz="4900" i="1" kern="0" dirty="0">
                <a:effectLst/>
                <a:latin typeface="Times New Roman" panose="02020603050405020304" pitchFamily="18" charset="0"/>
                <a:ea typeface="Calibri" panose="020F0502020204030204" pitchFamily="34" charset="0"/>
              </a:rPr>
              <a:t>4 Therefore, whoever takes the lowly position of this child is the greatest in the kingdom of heaven.</a:t>
            </a: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3600"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11</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18v4</a:t>
            </a:r>
          </a:p>
        </p:txBody>
      </p:sp>
    </p:spTree>
    <p:extLst>
      <p:ext uri="{BB962C8B-B14F-4D97-AF65-F5344CB8AC3E}">
        <p14:creationId xmlns:p14="http://schemas.microsoft.com/office/powerpoint/2010/main" val="2744151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258964"/>
            <a:ext cx="11476387" cy="5011207"/>
          </a:xfrm>
          <a:noFill/>
        </p:spPr>
        <p:txBody>
          <a:bodyPr anchor="t">
            <a:normAutofit fontScale="90000"/>
          </a:bodyPr>
          <a:lstStyle/>
          <a:p>
            <a:pPr hangingPunct="0"/>
            <a:r>
              <a:rPr lang="en-GB" sz="3600" i="1" kern="0" dirty="0">
                <a:effectLst/>
                <a:latin typeface="Times New Roman" panose="02020603050405020304" pitchFamily="18" charset="0"/>
                <a:ea typeface="Calibri" panose="020F0502020204030204" pitchFamily="34" charset="0"/>
              </a:rPr>
              <a:t>20 In the same way, after the supper he took the cup, saying, “This cup is the new covenant in my blood, which is poured out for you. 21 But the hand of him who is going to betray me is with mine on the table. 22 The Son of Man will go as it has been decreed. But woe to that man who betrays him!” 23 They began to question among themselves which of them it might be who would do this.</a:t>
            </a:r>
            <a:br>
              <a:rPr lang="en-GB" sz="3600" i="1" kern="0" dirty="0">
                <a:effectLst/>
                <a:latin typeface="Times New Roman" panose="02020603050405020304" pitchFamily="18" charset="0"/>
                <a:ea typeface="Calibri" panose="020F0502020204030204" pitchFamily="34" charset="0"/>
              </a:rPr>
            </a:br>
            <a:br>
              <a:rPr lang="en-GB" sz="3600" i="1" kern="0" dirty="0">
                <a:effectLst/>
                <a:latin typeface="Times New Roman" panose="02020603050405020304" pitchFamily="18" charset="0"/>
                <a:ea typeface="Calibri" panose="020F0502020204030204" pitchFamily="34" charset="0"/>
              </a:rPr>
            </a:br>
            <a:r>
              <a:rPr lang="en-GB" sz="3600" i="1" kern="0" dirty="0">
                <a:effectLst/>
                <a:latin typeface="Times New Roman" panose="02020603050405020304" pitchFamily="18" charset="0"/>
                <a:ea typeface="Calibri" panose="020F0502020204030204" pitchFamily="34" charset="0"/>
              </a:rPr>
              <a:t>24 A dispute also arose among them as to which of them was considered to be greatest. </a:t>
            </a:r>
            <a:br>
              <a:rPr lang="en-GB" sz="18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12</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Luke 22v20-24</a:t>
            </a:r>
          </a:p>
        </p:txBody>
      </p:sp>
    </p:spTree>
    <p:extLst>
      <p:ext uri="{BB962C8B-B14F-4D97-AF65-F5344CB8AC3E}">
        <p14:creationId xmlns:p14="http://schemas.microsoft.com/office/powerpoint/2010/main" val="1537140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447801"/>
            <a:ext cx="11476387" cy="4908550"/>
          </a:xfrm>
          <a:noFill/>
        </p:spPr>
        <p:txBody>
          <a:bodyPr anchor="t">
            <a:normAutofit fontScale="90000"/>
          </a:bodyPr>
          <a:lstStyle/>
          <a:p>
            <a:pPr>
              <a:lnSpc>
                <a:spcPct val="115000"/>
              </a:lnSpc>
            </a:pPr>
            <a:r>
              <a:rPr lang="en-GB" sz="4900" i="1" kern="0" dirty="0">
                <a:effectLst/>
                <a:latin typeface="Times New Roman" panose="02020603050405020304" pitchFamily="18" charset="0"/>
                <a:ea typeface="Calibri" panose="020F0502020204030204" pitchFamily="34" charset="0"/>
              </a:rPr>
              <a:t>4 Therefore, whoever takes the lowly position of this child is the greatest in the kingdom of heaven.</a:t>
            </a: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27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13</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18v4</a:t>
            </a:r>
          </a:p>
        </p:txBody>
      </p:sp>
    </p:spTree>
    <p:extLst>
      <p:ext uri="{BB962C8B-B14F-4D97-AF65-F5344CB8AC3E}">
        <p14:creationId xmlns:p14="http://schemas.microsoft.com/office/powerpoint/2010/main" val="977413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258964"/>
            <a:ext cx="11476387" cy="5233907"/>
          </a:xfrm>
          <a:noFill/>
        </p:spPr>
        <p:txBody>
          <a:bodyPr anchor="t">
            <a:normAutofit fontScale="90000"/>
          </a:bodyPr>
          <a:lstStyle/>
          <a:p>
            <a:pPr>
              <a:lnSpc>
                <a:spcPct val="115000"/>
              </a:lnSpc>
              <a:spcAft>
                <a:spcPts val="1000"/>
              </a:spcAft>
            </a:pPr>
            <a:r>
              <a:rPr lang="en-GB" sz="4900" i="1" kern="0" dirty="0">
                <a:effectLst/>
                <a:latin typeface="Times New Roman" panose="02020603050405020304" pitchFamily="18" charset="0"/>
                <a:ea typeface="Calibri" panose="020F0502020204030204" pitchFamily="34" charset="0"/>
              </a:rPr>
              <a:t>5 And whoever welcomes one such child in my name welcomes me.</a:t>
            </a: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14</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18v5</a:t>
            </a:r>
          </a:p>
        </p:txBody>
      </p:sp>
    </p:spTree>
    <p:extLst>
      <p:ext uri="{BB962C8B-B14F-4D97-AF65-F5344CB8AC3E}">
        <p14:creationId xmlns:p14="http://schemas.microsoft.com/office/powerpoint/2010/main" val="3174874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258964"/>
            <a:ext cx="11476387" cy="5233907"/>
          </a:xfrm>
          <a:noFill/>
        </p:spPr>
        <p:txBody>
          <a:bodyPr anchor="t">
            <a:normAutofit fontScale="90000"/>
          </a:bodyPr>
          <a:lstStyle/>
          <a:p>
            <a:pPr>
              <a:lnSpc>
                <a:spcPct val="115000"/>
              </a:lnSpc>
              <a:spcAft>
                <a:spcPts val="1000"/>
              </a:spcAft>
            </a:pPr>
            <a:r>
              <a:rPr lang="en-GB" sz="4900" i="1" kern="0" dirty="0">
                <a:effectLst/>
                <a:latin typeface="Times New Roman" panose="02020603050405020304" pitchFamily="18" charset="0"/>
                <a:ea typeface="Calibri" panose="020F0502020204030204" pitchFamily="34" charset="0"/>
              </a:rPr>
              <a:t>6  “If anyone causes one of these little ones—those who believe in me—to stumble,…</a:t>
            </a: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15</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18v6</a:t>
            </a:r>
          </a:p>
        </p:txBody>
      </p:sp>
    </p:spTree>
    <p:extLst>
      <p:ext uri="{BB962C8B-B14F-4D97-AF65-F5344CB8AC3E}">
        <p14:creationId xmlns:p14="http://schemas.microsoft.com/office/powerpoint/2010/main" val="4231104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258964"/>
            <a:ext cx="11476387" cy="5233907"/>
          </a:xfrm>
          <a:noFill/>
        </p:spPr>
        <p:txBody>
          <a:bodyPr anchor="t">
            <a:normAutofit fontScale="90000"/>
          </a:bodyPr>
          <a:lstStyle/>
          <a:p>
            <a:pPr>
              <a:lnSpc>
                <a:spcPct val="115000"/>
              </a:lnSpc>
              <a:spcAft>
                <a:spcPts val="1000"/>
              </a:spcAft>
            </a:pPr>
            <a:r>
              <a:rPr lang="en-GB" sz="4900" i="1" kern="0" dirty="0">
                <a:effectLst/>
                <a:latin typeface="Times New Roman" panose="02020603050405020304" pitchFamily="18" charset="0"/>
                <a:ea typeface="Calibri" panose="020F0502020204030204" pitchFamily="34" charset="0"/>
              </a:rPr>
              <a:t>10  “See that you do not despise one of these little ones”.</a:t>
            </a:r>
            <a:br>
              <a:rPr lang="en-GB" sz="31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16</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18v10</a:t>
            </a:r>
          </a:p>
        </p:txBody>
      </p:sp>
    </p:spTree>
    <p:extLst>
      <p:ext uri="{BB962C8B-B14F-4D97-AF65-F5344CB8AC3E}">
        <p14:creationId xmlns:p14="http://schemas.microsoft.com/office/powerpoint/2010/main" val="1834009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258964"/>
            <a:ext cx="11476387" cy="5233907"/>
          </a:xfrm>
          <a:noFill/>
        </p:spPr>
        <p:txBody>
          <a:bodyPr anchor="t">
            <a:normAutofit fontScale="90000"/>
          </a:bodyPr>
          <a:lstStyle/>
          <a:p>
            <a:pPr>
              <a:lnSpc>
                <a:spcPct val="115000"/>
              </a:lnSpc>
              <a:spcAft>
                <a:spcPts val="1000"/>
              </a:spcAft>
            </a:pPr>
            <a:r>
              <a:rPr lang="en-GB" sz="4900" i="1" kern="0" dirty="0">
                <a:effectLst/>
                <a:latin typeface="Times New Roman" panose="02020603050405020304" pitchFamily="18" charset="0"/>
                <a:ea typeface="Calibri" panose="020F0502020204030204" pitchFamily="34" charset="0"/>
              </a:rPr>
              <a:t>5 And whoever welcomes one such child in my name welcomes me.</a:t>
            </a:r>
            <a:br>
              <a:rPr lang="en-GB" sz="31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17</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18v5</a:t>
            </a:r>
          </a:p>
        </p:txBody>
      </p:sp>
    </p:spTree>
    <p:extLst>
      <p:ext uri="{BB962C8B-B14F-4D97-AF65-F5344CB8AC3E}">
        <p14:creationId xmlns:p14="http://schemas.microsoft.com/office/powerpoint/2010/main" val="1370859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258964"/>
            <a:ext cx="11476387" cy="5233907"/>
          </a:xfrm>
          <a:noFill/>
        </p:spPr>
        <p:txBody>
          <a:bodyPr anchor="t">
            <a:normAutofit fontScale="90000"/>
          </a:bodyPr>
          <a:lstStyle/>
          <a:p>
            <a:pPr hangingPunct="1">
              <a:lnSpc>
                <a:spcPct val="115000"/>
              </a:lnSpc>
            </a:pPr>
            <a:r>
              <a:rPr lang="en-GB" sz="4000" i="1" kern="0" dirty="0">
                <a:effectLst/>
                <a:latin typeface="Times New Roman" panose="02020603050405020304" pitchFamily="18" charset="0"/>
                <a:ea typeface="Calibri" panose="020F0502020204030204" pitchFamily="34" charset="0"/>
              </a:rPr>
              <a:t>3 As he neared Damascus on his journey, suddenly a light from heaven flashed around him. 4 He fell to the ground and heard a voice say to him, “Saul, Saul, why do you persecute me?”</a:t>
            </a:r>
            <a:br>
              <a:rPr lang="en-GB" sz="4000" kern="1400" dirty="0">
                <a:effectLst/>
                <a:latin typeface="Times New Roman" panose="02020603050405020304" pitchFamily="18" charset="0"/>
                <a:ea typeface="Times New Roman" panose="02020603050405020304" pitchFamily="18" charset="0"/>
              </a:rPr>
            </a:br>
            <a:r>
              <a:rPr lang="en-GB" sz="4000" i="1" kern="0" dirty="0">
                <a:effectLst/>
                <a:latin typeface="Times New Roman" panose="02020603050405020304" pitchFamily="18" charset="0"/>
                <a:ea typeface="Calibri" panose="020F0502020204030204" pitchFamily="34" charset="0"/>
              </a:rPr>
              <a:t>5 “Who are you, Lord?” Saul asked.</a:t>
            </a:r>
            <a:br>
              <a:rPr lang="en-GB" sz="4000" kern="1400" dirty="0">
                <a:effectLst/>
                <a:latin typeface="Times New Roman" panose="02020603050405020304" pitchFamily="18" charset="0"/>
                <a:ea typeface="Times New Roman" panose="02020603050405020304" pitchFamily="18" charset="0"/>
              </a:rPr>
            </a:br>
            <a:r>
              <a:rPr lang="en-GB" sz="4000" i="1" kern="0" dirty="0">
                <a:effectLst/>
                <a:latin typeface="Times New Roman" panose="02020603050405020304" pitchFamily="18" charset="0"/>
                <a:ea typeface="Calibri" panose="020F0502020204030204" pitchFamily="34" charset="0"/>
              </a:rPr>
              <a:t>“I am Jesus, whom you are persecuting,” he replied.</a:t>
            </a:r>
            <a:br>
              <a:rPr lang="en-GB" sz="31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18</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Acts 9v3-5</a:t>
            </a:r>
          </a:p>
        </p:txBody>
      </p:sp>
    </p:spTree>
    <p:extLst>
      <p:ext uri="{BB962C8B-B14F-4D97-AF65-F5344CB8AC3E}">
        <p14:creationId xmlns:p14="http://schemas.microsoft.com/office/powerpoint/2010/main" val="2218926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258964"/>
            <a:ext cx="11476387" cy="5233907"/>
          </a:xfrm>
          <a:noFill/>
        </p:spPr>
        <p:txBody>
          <a:bodyPr anchor="t">
            <a:normAutofit fontScale="90000"/>
          </a:bodyPr>
          <a:lstStyle/>
          <a:p>
            <a:pPr>
              <a:lnSpc>
                <a:spcPct val="115000"/>
              </a:lnSpc>
              <a:spcAft>
                <a:spcPts val="1000"/>
              </a:spcAft>
            </a:pPr>
            <a:r>
              <a:rPr lang="en-GB" sz="4900" i="1" kern="0" dirty="0">
                <a:effectLst/>
                <a:latin typeface="Times New Roman" panose="02020603050405020304" pitchFamily="18" charset="0"/>
                <a:ea typeface="Calibri" panose="020F0502020204030204" pitchFamily="34" charset="0"/>
              </a:rPr>
              <a:t>6  “If anyone causes one of these little ones—those who believe in me—to stumble,</a:t>
            </a:r>
            <a:br>
              <a:rPr lang="en-GB" sz="31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19</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18v6</a:t>
            </a:r>
          </a:p>
        </p:txBody>
      </p:sp>
    </p:spTree>
    <p:extLst>
      <p:ext uri="{BB962C8B-B14F-4D97-AF65-F5344CB8AC3E}">
        <p14:creationId xmlns:p14="http://schemas.microsoft.com/office/powerpoint/2010/main" val="3813821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6E739-76FD-4C79-B411-94F9907CC5ED}"/>
              </a:ext>
            </a:extLst>
          </p:cNvPr>
          <p:cNvSpPr>
            <a:spLocks noGrp="1"/>
          </p:cNvSpPr>
          <p:nvPr>
            <p:ph type="title"/>
          </p:nvPr>
        </p:nvSpPr>
        <p:spPr>
          <a:xfrm>
            <a:off x="384313" y="1249132"/>
            <a:ext cx="11476387" cy="4787874"/>
          </a:xfrm>
          <a:noFill/>
          <a:ln>
            <a:solidFill>
              <a:schemeClr val="tx1"/>
            </a:solidFill>
          </a:ln>
        </p:spPr>
        <p:txBody>
          <a:bodyPr anchor="t">
            <a:noAutofit/>
          </a:bodyPr>
          <a:lstStyle/>
          <a:p>
            <a:pPr hangingPunct="1">
              <a:lnSpc>
                <a:spcPct val="115000"/>
              </a:lnSpc>
            </a:pPr>
            <a:r>
              <a:rPr lang="en-GB" sz="2800" i="1" kern="0" dirty="0">
                <a:effectLst/>
                <a:latin typeface="Times New Roman" panose="02020603050405020304" pitchFamily="18" charset="0"/>
                <a:ea typeface="Calibri" panose="020F0502020204030204" pitchFamily="34" charset="0"/>
              </a:rPr>
              <a:t>6  “If anyone causes one of these little ones—those who believe in me—to stumble, it would be better for them to have a large millstone hung around their neck and to be drowned in the depths of the sea. 7  Woe to the world because of the things that cause people to stumble! Such things must come, but woe to the person through whom they come! 8  If your hand or your foot causes you to stumble, cut it off and throw it away. It is better for you to enter life maimed or crippled than to have two hands or two feet and be thrown into eternal fire. 9  And if your eye causes you to stumble, gouge it out and throw it away. It is better for you to enter life with one eye than to have two eyes and be thrown into the fire of hell.</a:t>
            </a: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4000" kern="1400" dirty="0">
              <a:effectLst/>
              <a:latin typeface="Times New Roman" panose="02020603050405020304" pitchFamily="18" charset="0"/>
              <a:ea typeface="Times New Roman" panose="02020603050405020304" pitchFamily="18" charset="0"/>
            </a:endParaRPr>
          </a:p>
        </p:txBody>
      </p:sp>
      <p:sp>
        <p:nvSpPr>
          <p:cNvPr id="3" name="Slide Number Placeholder 2">
            <a:extLst>
              <a:ext uri="{FF2B5EF4-FFF2-40B4-BE49-F238E27FC236}">
                <a16:creationId xmlns:a16="http://schemas.microsoft.com/office/drawing/2014/main" id="{08C9C232-713C-495F-80CF-2D8C2E11055F}"/>
              </a:ext>
            </a:extLst>
          </p:cNvPr>
          <p:cNvSpPr>
            <a:spLocks noGrp="1"/>
          </p:cNvSpPr>
          <p:nvPr>
            <p:ph type="sldNum" sz="quarter" idx="8"/>
          </p:nvPr>
        </p:nvSpPr>
        <p:spPr/>
        <p:txBody>
          <a:bodyPr/>
          <a:lstStyle/>
          <a:p>
            <a:pPr lvl="0"/>
            <a:fld id="{A15ADF47-C5BA-41EB-9C44-907E124D18F4}" type="slidenum">
              <a:rPr lang="en-GB" smtClean="0"/>
              <a:t>2</a:t>
            </a:fld>
            <a:endParaRPr lang="en-GB"/>
          </a:p>
        </p:txBody>
      </p:sp>
      <p:sp>
        <p:nvSpPr>
          <p:cNvPr id="4" name="Title 1">
            <a:extLst>
              <a:ext uri="{FF2B5EF4-FFF2-40B4-BE49-F238E27FC236}">
                <a16:creationId xmlns:a16="http://schemas.microsoft.com/office/drawing/2014/main" id="{8454AB72-1948-09C4-37D5-16E16F937461}"/>
              </a:ext>
            </a:extLst>
          </p:cNvPr>
          <p:cNvSpPr txBox="1">
            <a:spLocks/>
          </p:cNvSpPr>
          <p:nvPr/>
        </p:nvSpPr>
        <p:spPr>
          <a:xfrm>
            <a:off x="384313" y="355297"/>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18v6-9</a:t>
            </a:r>
          </a:p>
        </p:txBody>
      </p:sp>
    </p:spTree>
    <p:extLst>
      <p:ext uri="{BB962C8B-B14F-4D97-AF65-F5344CB8AC3E}">
        <p14:creationId xmlns:p14="http://schemas.microsoft.com/office/powerpoint/2010/main" val="18214252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258964"/>
            <a:ext cx="11476387" cy="5233907"/>
          </a:xfrm>
          <a:noFill/>
        </p:spPr>
        <p:txBody>
          <a:bodyPr anchor="t">
            <a:normAutofit fontScale="90000"/>
          </a:bodyPr>
          <a:lstStyle/>
          <a:p>
            <a:pPr>
              <a:lnSpc>
                <a:spcPct val="115000"/>
              </a:lnSpc>
              <a:spcAft>
                <a:spcPts val="1000"/>
              </a:spcAft>
            </a:pPr>
            <a:r>
              <a:rPr lang="en-GB" sz="5300" i="1" kern="0" dirty="0">
                <a:effectLst/>
                <a:latin typeface="Times New Roman" panose="02020603050405020304" pitchFamily="18" charset="0"/>
                <a:ea typeface="Calibri" panose="020F0502020204030204" pitchFamily="34" charset="0"/>
              </a:rPr>
              <a:t>7  Woe to the world because of the things that cause people to stumble!</a:t>
            </a:r>
            <a:r>
              <a:rPr lang="en-GB" sz="5300" i="1" kern="0" dirty="0">
                <a:latin typeface="Times New Roman" panose="02020603050405020304" pitchFamily="18" charset="0"/>
                <a:ea typeface="Calibri" panose="020F0502020204030204" pitchFamily="34" charset="0"/>
              </a:rPr>
              <a:t> </a:t>
            </a:r>
            <a:r>
              <a:rPr lang="en-GB" sz="5300" i="1" kern="0" dirty="0">
                <a:effectLst/>
                <a:latin typeface="Times New Roman" panose="02020603050405020304" pitchFamily="18" charset="0"/>
                <a:ea typeface="Calibri" panose="020F0502020204030204" pitchFamily="34" charset="0"/>
              </a:rPr>
              <a:t> Such things must come, but woe to the person through whom they come!</a:t>
            </a:r>
            <a:br>
              <a:rPr lang="en-GB" sz="31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20</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18v7</a:t>
            </a:r>
          </a:p>
        </p:txBody>
      </p:sp>
    </p:spTree>
    <p:extLst>
      <p:ext uri="{BB962C8B-B14F-4D97-AF65-F5344CB8AC3E}">
        <p14:creationId xmlns:p14="http://schemas.microsoft.com/office/powerpoint/2010/main" val="27012100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258964"/>
            <a:ext cx="11476387" cy="5233907"/>
          </a:xfrm>
          <a:noFill/>
        </p:spPr>
        <p:txBody>
          <a:bodyPr anchor="t">
            <a:normAutofit fontScale="90000"/>
          </a:bodyPr>
          <a:lstStyle/>
          <a:p>
            <a:pPr>
              <a:lnSpc>
                <a:spcPct val="115000"/>
              </a:lnSpc>
              <a:spcAft>
                <a:spcPts val="1000"/>
              </a:spcAft>
            </a:pPr>
            <a:r>
              <a:rPr lang="en-GB" sz="5300" i="1" kern="0" dirty="0">
                <a:effectLst/>
                <a:latin typeface="Times New Roman" panose="02020603050405020304" pitchFamily="18" charset="0"/>
                <a:ea typeface="Calibri" panose="020F0502020204030204" pitchFamily="34" charset="0"/>
              </a:rPr>
              <a:t>………it would be better for them to have a large millstone hung around their neck and to be drowned in the depths of the sea.</a:t>
            </a:r>
            <a:br>
              <a:rPr lang="en-GB" sz="31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21</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18v6</a:t>
            </a:r>
          </a:p>
        </p:txBody>
      </p:sp>
    </p:spTree>
    <p:extLst>
      <p:ext uri="{BB962C8B-B14F-4D97-AF65-F5344CB8AC3E}">
        <p14:creationId xmlns:p14="http://schemas.microsoft.com/office/powerpoint/2010/main" val="4166554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258964"/>
            <a:ext cx="11476387" cy="5233907"/>
          </a:xfrm>
          <a:noFill/>
        </p:spPr>
        <p:txBody>
          <a:bodyPr anchor="t">
            <a:normAutofit fontScale="90000"/>
          </a:bodyPr>
          <a:lstStyle/>
          <a:p>
            <a:pPr>
              <a:lnSpc>
                <a:spcPct val="115000"/>
              </a:lnSpc>
              <a:spcAft>
                <a:spcPts val="1000"/>
              </a:spcAft>
            </a:pPr>
            <a:r>
              <a:rPr lang="en-GB" sz="4000" i="1" kern="0" dirty="0">
                <a:effectLst/>
                <a:latin typeface="Times New Roman" panose="02020603050405020304" pitchFamily="18" charset="0"/>
                <a:ea typeface="Calibri" panose="020F0502020204030204" pitchFamily="34" charset="0"/>
              </a:rPr>
              <a:t>8  If your hand or your foot causes you to sin, cut it off and throw it away. It is better for you to enter life maimed or crippled than to have two hands or two feet and be thrown into eternal fire. 9  And if your eye causes you to stumble, gouge it out and throw it away. It is better for you to enter life with one eye than to have two eyes and be thrown into the fire of hell.</a:t>
            </a:r>
            <a:br>
              <a:rPr lang="en-GB" sz="31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22</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18v8-9</a:t>
            </a:r>
          </a:p>
        </p:txBody>
      </p:sp>
    </p:spTree>
    <p:extLst>
      <p:ext uri="{BB962C8B-B14F-4D97-AF65-F5344CB8AC3E}">
        <p14:creationId xmlns:p14="http://schemas.microsoft.com/office/powerpoint/2010/main" val="30787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258964"/>
            <a:ext cx="11476387" cy="5233907"/>
          </a:xfrm>
          <a:noFill/>
        </p:spPr>
        <p:txBody>
          <a:bodyPr anchor="t">
            <a:normAutofit fontScale="90000"/>
          </a:bodyPr>
          <a:lstStyle/>
          <a:p>
            <a:pPr hangingPunct="1">
              <a:lnSpc>
                <a:spcPct val="115000"/>
              </a:lnSpc>
              <a:spcAft>
                <a:spcPts val="1000"/>
              </a:spcAft>
            </a:pPr>
            <a:r>
              <a:rPr lang="en-GB" sz="4000" i="1" kern="0">
                <a:effectLst/>
                <a:latin typeface="Times New Roman" panose="02020603050405020304" pitchFamily="18" charset="0"/>
                <a:ea typeface="Calibri" panose="020F0502020204030204" pitchFamily="34" charset="0"/>
              </a:rPr>
              <a:t>5 </a:t>
            </a:r>
            <a:r>
              <a:rPr lang="en-GB" sz="4000" i="1" kern="0" dirty="0">
                <a:effectLst/>
                <a:latin typeface="Times New Roman" panose="02020603050405020304" pitchFamily="18" charset="0"/>
                <a:ea typeface="Calibri" panose="020F0502020204030204" pitchFamily="34" charset="0"/>
              </a:rPr>
              <a:t>…….. All of you, clothe yourselves with humility toward one another, because,</a:t>
            </a:r>
            <a:br>
              <a:rPr lang="en-GB" sz="4000" i="1" kern="0" dirty="0">
                <a:effectLst/>
                <a:latin typeface="Times New Roman" panose="02020603050405020304" pitchFamily="18" charset="0"/>
                <a:ea typeface="Calibri" panose="020F0502020204030204" pitchFamily="34" charset="0"/>
              </a:rPr>
            </a:br>
            <a:r>
              <a:rPr lang="en-GB" sz="4000" i="1" kern="0" dirty="0">
                <a:effectLst/>
                <a:latin typeface="Times New Roman" panose="02020603050405020304" pitchFamily="18" charset="0"/>
                <a:ea typeface="Calibri" panose="020F0502020204030204" pitchFamily="34" charset="0"/>
              </a:rPr>
              <a:t>“God opposes the proud</a:t>
            </a:r>
            <a:br>
              <a:rPr lang="en-GB" sz="4000" kern="1400" dirty="0">
                <a:effectLst/>
                <a:latin typeface="Times New Roman" panose="02020603050405020304" pitchFamily="18" charset="0"/>
                <a:ea typeface="Times New Roman" panose="02020603050405020304" pitchFamily="18" charset="0"/>
              </a:rPr>
            </a:br>
            <a:r>
              <a:rPr lang="en-GB" sz="4000" i="1" kern="0" dirty="0">
                <a:effectLst/>
                <a:latin typeface="Times New Roman" panose="02020603050405020304" pitchFamily="18" charset="0"/>
                <a:ea typeface="Calibri" panose="020F0502020204030204" pitchFamily="34" charset="0"/>
              </a:rPr>
              <a:t>but shows favour to the humble.”</a:t>
            </a:r>
            <a:br>
              <a:rPr lang="en-GB" sz="4000" kern="1400" dirty="0">
                <a:effectLst/>
                <a:latin typeface="Times New Roman" panose="02020603050405020304" pitchFamily="18" charset="0"/>
                <a:ea typeface="Times New Roman" panose="02020603050405020304" pitchFamily="18" charset="0"/>
              </a:rPr>
            </a:br>
            <a:r>
              <a:rPr lang="en-GB" sz="4000" i="1" kern="0" dirty="0">
                <a:effectLst/>
                <a:latin typeface="Times New Roman" panose="02020603050405020304" pitchFamily="18" charset="0"/>
                <a:ea typeface="Calibri" panose="020F0502020204030204" pitchFamily="34" charset="0"/>
              </a:rPr>
              <a:t>6 Humble yourselves, therefore, under God’s mighty hand, that he may lift you up in due time.</a:t>
            </a:r>
            <a:br>
              <a:rPr lang="en-GB" sz="40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23</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1 Peter 5v5-6</a:t>
            </a:r>
          </a:p>
        </p:txBody>
      </p:sp>
    </p:spTree>
    <p:extLst>
      <p:ext uri="{BB962C8B-B14F-4D97-AF65-F5344CB8AC3E}">
        <p14:creationId xmlns:p14="http://schemas.microsoft.com/office/powerpoint/2010/main" val="3903428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A895D-F462-42DF-94F1-A52A804730AD}"/>
              </a:ext>
            </a:extLst>
          </p:cNvPr>
          <p:cNvSpPr>
            <a:spLocks noGrp="1"/>
          </p:cNvSpPr>
          <p:nvPr>
            <p:ph type="title"/>
          </p:nvPr>
        </p:nvSpPr>
        <p:spPr>
          <a:xfrm>
            <a:off x="340631" y="1164771"/>
            <a:ext cx="11476387" cy="2573040"/>
          </a:xfrm>
          <a:noFill/>
          <a:ln>
            <a:solidFill>
              <a:schemeClr val="tx1"/>
            </a:solidFill>
          </a:ln>
        </p:spPr>
        <p:txBody>
          <a:bodyPr>
            <a:noAutofit/>
          </a:bodyPr>
          <a:lstStyle/>
          <a:p>
            <a:pPr hangingPunct="1">
              <a:lnSpc>
                <a:spcPct val="115000"/>
              </a:lnSpc>
            </a:pPr>
            <a:r>
              <a:rPr lang="en-GB" i="1" kern="0" dirty="0">
                <a:effectLst/>
                <a:latin typeface="Times New Roman" panose="02020603050405020304" pitchFamily="18" charset="0"/>
                <a:ea typeface="Calibri" panose="020F0502020204030204" pitchFamily="34" charset="0"/>
              </a:rPr>
              <a:t>1 At that time the disciples came to Jesus and asked, “Who, then, is the greatest in the kingdom of heaven?”</a:t>
            </a:r>
            <a:endParaRPr lang="en-GB" kern="1400" dirty="0">
              <a:effectLst/>
              <a:latin typeface="Times New Roman" panose="02020603050405020304" pitchFamily="18" charset="0"/>
              <a:ea typeface="Times New Roman" panose="02020603050405020304" pitchFamily="18" charset="0"/>
            </a:endParaRPr>
          </a:p>
        </p:txBody>
      </p:sp>
      <p:sp>
        <p:nvSpPr>
          <p:cNvPr id="3" name="Slide Number Placeholder 2">
            <a:extLst>
              <a:ext uri="{FF2B5EF4-FFF2-40B4-BE49-F238E27FC236}">
                <a16:creationId xmlns:a16="http://schemas.microsoft.com/office/drawing/2014/main" id="{E6C89F0C-0A34-4D5A-9A7D-9386C1A5459B}"/>
              </a:ext>
            </a:extLst>
          </p:cNvPr>
          <p:cNvSpPr>
            <a:spLocks noGrp="1"/>
          </p:cNvSpPr>
          <p:nvPr>
            <p:ph type="sldNum" sz="quarter" idx="8"/>
          </p:nvPr>
        </p:nvSpPr>
        <p:spPr>
          <a:noFill/>
        </p:spPr>
        <p:txBody>
          <a:bodyPr/>
          <a:lstStyle/>
          <a:p>
            <a:pPr lvl="0"/>
            <a:fld id="{A15ADF47-C5BA-41EB-9C44-907E124D18F4}" type="slidenum">
              <a:rPr lang="en-GB" smtClean="0"/>
              <a:t>3</a:t>
            </a:fld>
            <a:endParaRPr lang="en-GB"/>
          </a:p>
        </p:txBody>
      </p:sp>
      <p:sp>
        <p:nvSpPr>
          <p:cNvPr id="6" name="Title 1">
            <a:extLst>
              <a:ext uri="{FF2B5EF4-FFF2-40B4-BE49-F238E27FC236}">
                <a16:creationId xmlns:a16="http://schemas.microsoft.com/office/drawing/2014/main" id="{0C9F8AAF-9BD0-E290-33C9-580ADD053D1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18v1</a:t>
            </a:r>
          </a:p>
        </p:txBody>
      </p:sp>
    </p:spTree>
    <p:extLst>
      <p:ext uri="{BB962C8B-B14F-4D97-AF65-F5344CB8AC3E}">
        <p14:creationId xmlns:p14="http://schemas.microsoft.com/office/powerpoint/2010/main" val="4003559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575950" y="1386347"/>
            <a:ext cx="11476386" cy="4817807"/>
          </a:xfrm>
          <a:noFill/>
        </p:spPr>
        <p:txBody>
          <a:bodyPr anchor="t">
            <a:noAutofit/>
          </a:bodyPr>
          <a:lstStyle/>
          <a:p>
            <a:r>
              <a:rPr lang="en-GB" i="1" kern="0" dirty="0">
                <a:effectLst/>
                <a:latin typeface="Times New Roman" panose="02020603050405020304" pitchFamily="18" charset="0"/>
                <a:ea typeface="Calibri" panose="020F0502020204030204" pitchFamily="34" charset="0"/>
              </a:rPr>
              <a:t>An argument started among the disciples as to which of them would be the greatest.</a:t>
            </a:r>
            <a:br>
              <a:rPr lang="en-GB" sz="36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endParaRPr lang="en-GB" sz="40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4</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Luke 9v46</a:t>
            </a:r>
          </a:p>
        </p:txBody>
      </p:sp>
    </p:spTree>
    <p:extLst>
      <p:ext uri="{BB962C8B-B14F-4D97-AF65-F5344CB8AC3E}">
        <p14:creationId xmlns:p14="http://schemas.microsoft.com/office/powerpoint/2010/main" val="1795924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3" y="1371375"/>
            <a:ext cx="11476386" cy="4094018"/>
          </a:xfrm>
          <a:noFill/>
        </p:spPr>
        <p:txBody>
          <a:bodyPr anchor="t">
            <a:normAutofit fontScale="90000"/>
          </a:bodyPr>
          <a:lstStyle/>
          <a:p>
            <a:pPr>
              <a:lnSpc>
                <a:spcPct val="115000"/>
              </a:lnSpc>
            </a:pPr>
            <a:r>
              <a:rPr lang="en-GB" sz="4900" i="1" kern="0" dirty="0">
                <a:effectLst/>
                <a:latin typeface="Times New Roman" panose="02020603050405020304" pitchFamily="18" charset="0"/>
                <a:ea typeface="Calibri" panose="020F0502020204030204" pitchFamily="34" charset="0"/>
              </a:rPr>
              <a:t>2 He called a little child to him, and placed the child among them.</a:t>
            </a:r>
            <a:br>
              <a:rPr lang="en-GB" kern="1400" dirty="0">
                <a:effectLst/>
                <a:latin typeface="Times New Roman" panose="02020603050405020304" pitchFamily="18" charset="0"/>
                <a:ea typeface="Times New Roman" panose="02020603050405020304" pitchFamily="18" charset="0"/>
              </a:rPr>
            </a:br>
            <a:br>
              <a:rPr lang="en-GB" sz="3600" kern="1400" dirty="0">
                <a:effectLst/>
                <a:latin typeface="Times New Roman" panose="02020603050405020304" pitchFamily="18" charset="0"/>
                <a:ea typeface="Times New Roman" panose="02020603050405020304" pitchFamily="18" charset="0"/>
              </a:rPr>
            </a:br>
            <a:br>
              <a:rPr lang="en-GB" sz="3600" kern="1400" dirty="0">
                <a:solidFill>
                  <a:schemeClr val="bg1"/>
                </a:solidFill>
                <a:effectLst/>
                <a:latin typeface="Times New Roman" panose="02020603050405020304" pitchFamily="18" charset="0"/>
                <a:ea typeface="Times New Roman" panose="02020603050405020304" pitchFamily="18" charset="0"/>
              </a:rPr>
            </a:br>
            <a:br>
              <a:rPr lang="en-GB"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5</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18v2</a:t>
            </a:r>
          </a:p>
        </p:txBody>
      </p:sp>
    </p:spTree>
    <p:extLst>
      <p:ext uri="{BB962C8B-B14F-4D97-AF65-F5344CB8AC3E}">
        <p14:creationId xmlns:p14="http://schemas.microsoft.com/office/powerpoint/2010/main" val="2674460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3" y="2098965"/>
            <a:ext cx="11476386" cy="4094018"/>
          </a:xfrm>
          <a:noFill/>
        </p:spPr>
        <p:txBody>
          <a:bodyPr anchor="t">
            <a:normAutofit fontScale="90000"/>
          </a:bodyPr>
          <a:lstStyle/>
          <a:p>
            <a:pPr hangingPunct="0"/>
            <a:r>
              <a:rPr lang="en-GB" sz="4900" i="1" kern="0" dirty="0">
                <a:effectLst/>
                <a:latin typeface="Times New Roman" panose="02020603050405020304" pitchFamily="18" charset="0"/>
                <a:ea typeface="Calibri" panose="020F0502020204030204" pitchFamily="34" charset="0"/>
              </a:rPr>
              <a:t>3 And he said: “Truly I tell you, unless you change and become like little children, you will never enter the kingdom of heaven.</a:t>
            </a:r>
            <a:br>
              <a:rPr lang="en-GB" sz="3100" kern="1400" dirty="0">
                <a:effectLst/>
                <a:latin typeface="Times New Roman" panose="02020603050405020304" pitchFamily="18" charset="0"/>
                <a:ea typeface="Times New Roman" panose="02020603050405020304" pitchFamily="18" charset="0"/>
              </a:rPr>
            </a:br>
            <a:br>
              <a:rPr lang="en-GB" i="1" kern="0" dirty="0">
                <a:effectLst/>
                <a:latin typeface="Times New Roman" panose="02020603050405020304" pitchFamily="18" charset="0"/>
                <a:ea typeface="Calibri" panose="020F0502020204030204" pitchFamily="34" charset="0"/>
              </a:rPr>
            </a:br>
            <a:br>
              <a:rPr lang="en-GB" i="1" kern="0" dirty="0">
                <a:effectLst/>
                <a:latin typeface="Times New Roman" panose="02020603050405020304" pitchFamily="18" charset="0"/>
                <a:ea typeface="Calibri" panose="020F0502020204030204" pitchFamily="34"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6</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18v3</a:t>
            </a:r>
          </a:p>
        </p:txBody>
      </p:sp>
    </p:spTree>
    <p:extLst>
      <p:ext uri="{BB962C8B-B14F-4D97-AF65-F5344CB8AC3E}">
        <p14:creationId xmlns:p14="http://schemas.microsoft.com/office/powerpoint/2010/main" val="1112454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3" y="1576517"/>
            <a:ext cx="11476386" cy="4916353"/>
          </a:xfrm>
          <a:noFill/>
        </p:spPr>
        <p:txBody>
          <a:bodyPr anchor="t">
            <a:noAutofit/>
          </a:bodyPr>
          <a:lstStyle/>
          <a:p>
            <a:pPr hangingPunct="1">
              <a:lnSpc>
                <a:spcPct val="115000"/>
              </a:lnSpc>
            </a:pPr>
            <a:r>
              <a:rPr lang="en-GB" i="1" kern="0" dirty="0">
                <a:effectLst/>
                <a:latin typeface="Times New Roman" panose="02020603050405020304" pitchFamily="18" charset="0"/>
                <a:ea typeface="Calibri" panose="020F0502020204030204" pitchFamily="34" charset="0"/>
              </a:rPr>
              <a:t>“Blessed are the poor in spirit,</a:t>
            </a:r>
            <a:br>
              <a:rPr lang="en-GB" kern="1400" dirty="0">
                <a:effectLst/>
                <a:latin typeface="Times New Roman" panose="02020603050405020304" pitchFamily="18" charset="0"/>
                <a:ea typeface="Times New Roman" panose="02020603050405020304" pitchFamily="18" charset="0"/>
              </a:rPr>
            </a:br>
            <a:r>
              <a:rPr lang="en-GB" i="1" kern="0" dirty="0">
                <a:effectLst/>
                <a:latin typeface="Times New Roman" panose="02020603050405020304" pitchFamily="18" charset="0"/>
                <a:ea typeface="Calibri" panose="020F0502020204030204" pitchFamily="34" charset="0"/>
              </a:rPr>
              <a:t>for theirs is the kingdom of heaven</a:t>
            </a:r>
            <a:br>
              <a:rPr lang="en-GB" sz="2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endParaRPr lang="en-GB" sz="40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7</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5v3</a:t>
            </a:r>
          </a:p>
        </p:txBody>
      </p:sp>
    </p:spTree>
    <p:extLst>
      <p:ext uri="{BB962C8B-B14F-4D97-AF65-F5344CB8AC3E}">
        <p14:creationId xmlns:p14="http://schemas.microsoft.com/office/powerpoint/2010/main" val="1730745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3" y="2250831"/>
            <a:ext cx="11476386" cy="3064747"/>
          </a:xfrm>
          <a:noFill/>
        </p:spPr>
        <p:txBody>
          <a:bodyPr anchor="t">
            <a:noAutofit/>
          </a:bodyPr>
          <a:lstStyle/>
          <a:p>
            <a:r>
              <a:rPr lang="en-GB" i="1" kern="1400" dirty="0">
                <a:latin typeface="Times New Roman" panose="02020603050405020304" pitchFamily="18" charset="0"/>
              </a:rPr>
              <a:t> </a:t>
            </a:r>
            <a:r>
              <a:rPr lang="en-GB" i="1" kern="0" dirty="0">
                <a:effectLst/>
                <a:latin typeface="Times New Roman" panose="02020603050405020304" pitchFamily="18" charset="0"/>
                <a:ea typeface="Calibri" panose="020F0502020204030204" pitchFamily="34" charset="0"/>
              </a:rPr>
              <a:t>3 ……. “Truly I tell you, </a:t>
            </a:r>
            <a:br>
              <a:rPr lang="en-GB" sz="4000" i="0" kern="1400" dirty="0">
                <a:latin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endParaRPr lang="en-GB" sz="40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8</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18v3</a:t>
            </a:r>
          </a:p>
        </p:txBody>
      </p:sp>
    </p:spTree>
    <p:extLst>
      <p:ext uri="{BB962C8B-B14F-4D97-AF65-F5344CB8AC3E}">
        <p14:creationId xmlns:p14="http://schemas.microsoft.com/office/powerpoint/2010/main" val="1038376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3" y="1600201"/>
            <a:ext cx="11476386" cy="4026724"/>
          </a:xfrm>
          <a:noFill/>
        </p:spPr>
        <p:txBody>
          <a:bodyPr anchor="t">
            <a:normAutofit fontScale="90000"/>
          </a:bodyPr>
          <a:lstStyle/>
          <a:p>
            <a:pPr>
              <a:lnSpc>
                <a:spcPct val="115000"/>
              </a:lnSpc>
            </a:pPr>
            <a:r>
              <a:rPr lang="en-GB" sz="4900" i="1" kern="0" dirty="0">
                <a:effectLst/>
                <a:latin typeface="Times New Roman" panose="02020603050405020304" pitchFamily="18" charset="0"/>
                <a:ea typeface="Calibri" panose="020F0502020204030204" pitchFamily="34" charset="0"/>
              </a:rPr>
              <a:t>3……….unless you change and become like little children, you will never enter the kingdom of heaven.</a:t>
            </a:r>
            <a:br>
              <a:rPr lang="en-GB" sz="49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9</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18v3</a:t>
            </a:r>
          </a:p>
        </p:txBody>
      </p:sp>
    </p:spTree>
    <p:extLst>
      <p:ext uri="{BB962C8B-B14F-4D97-AF65-F5344CB8AC3E}">
        <p14:creationId xmlns:p14="http://schemas.microsoft.com/office/powerpoint/2010/main" val="877642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Office%20Theme</Template>
  <TotalTime>6265</TotalTime>
  <Words>1266</Words>
  <Application>Microsoft Office PowerPoint</Application>
  <PresentationFormat>Widescreen</PresentationFormat>
  <Paragraphs>71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Office Theme</vt:lpstr>
      <vt:lpstr>Matthew 18v1-5</vt:lpstr>
      <vt:lpstr>6  “If anyone causes one of these little ones—those who believe in me—to stumble, it would be better for them to have a large millstone hung around their neck and to be drowned in the depths of the sea. 7  Woe to the world because of the things that cause people to stumble! Such things must come, but woe to the person through whom they come! 8  If your hand or your foot causes you to stumble, cut it off and throw it away. It is better for you to enter life maimed or crippled than to have two hands or two feet and be thrown into eternal fire. 9  And if your eye causes you to stumble, gouge it out and throw it away. It is better for you to enter life with one eye than to have two eyes and be thrown into the fire of hell.  </vt:lpstr>
      <vt:lpstr>1 At that time the disciples came to Jesus and asked, “Who, then, is the greatest in the kingdom of heaven?”</vt:lpstr>
      <vt:lpstr>An argument started among the disciples as to which of them would be the greatest.         </vt:lpstr>
      <vt:lpstr>2 He called a little child to him, and placed the child among them.       </vt:lpstr>
      <vt:lpstr>3 And he said: “Truly I tell you, unless you change and become like little children, you will never enter the kingdom of heaven.            </vt:lpstr>
      <vt:lpstr>“Blessed are the poor in spirit, for theirs is the kingdom of heaven           </vt:lpstr>
      <vt:lpstr> 3 ……. “Truly I tell you,             </vt:lpstr>
      <vt:lpstr>3……….unless you change and become like little children, you will never enter the kingdom of heaven.          </vt:lpstr>
      <vt:lpstr>5 because of your partnership in the gospel from the first day until now, 6 being confident of this, that he who began a good work in you will carry it on to completion until the day of Christ Jesus.               </vt:lpstr>
      <vt:lpstr>4 Therefore, whoever takes the lowly position of this child is the greatest in the kingdom of heaven.             </vt:lpstr>
      <vt:lpstr>20 In the same way, after the supper he took the cup, saying, “This cup is the new covenant in my blood, which is poured out for you. 21 But the hand of him who is going to betray me is with mine on the table. 22 The Son of Man will go as it has been decreed. But woe to that man who betrays him!” 23 They began to question among themselves which of them it might be who would do this.  24 A dispute also arose among them as to which of them was considered to be greatest.                 </vt:lpstr>
      <vt:lpstr>4 Therefore, whoever takes the lowly position of this child is the greatest in the kingdom of heaven.              </vt:lpstr>
      <vt:lpstr>5 And whoever welcomes one such child in my name welcomes me.            </vt:lpstr>
      <vt:lpstr>6  “If anyone causes one of these little ones—those who believe in me—to stumble,…            </vt:lpstr>
      <vt:lpstr>10  “See that you do not despise one of these little ones”.             </vt:lpstr>
      <vt:lpstr>5 And whoever welcomes one such child in my name welcomes me.             </vt:lpstr>
      <vt:lpstr>3 As he neared Damascus on his journey, suddenly a light from heaven flashed around him. 4 He fell to the ground and heard a voice say to him, “Saul, Saul, why do you persecute me?” 5 “Who are you, Lord?” Saul asked. “I am Jesus, whom you are persecuting,” he replied.             </vt:lpstr>
      <vt:lpstr>6  “If anyone causes one of these little ones—those who believe in me—to stumble,             </vt:lpstr>
      <vt:lpstr>7  Woe to the world because of the things that cause people to stumble!  Such things must come, but woe to the person through whom they come!             </vt:lpstr>
      <vt:lpstr>………it would be better for them to have a large millstone hung around their neck and to be drowned in the depths of the sea.             </vt:lpstr>
      <vt:lpstr>8  If your hand or your foot causes you to sin, cut it off and throw it away. It is better for you to enter life maimed or crippled than to have two hands or two feet and be thrown into eternal fire. 9  And if your eye causes you to stumble, gouge it out and throw it away. It is better for you to enter life with one eye than to have two eyes and be thrown into the fire of hell.             </vt:lpstr>
      <vt:lpstr>5 …….. All of you, clothe yourselves with humility toward one another, because, “God opposes the proud but shows favour to the humble.” 6 Humble yourselves, therefore, under God’s mighty hand, that he may lift you up in due time.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13v51-58</dc:title>
  <dc:creator>Becky Tanton</dc:creator>
  <cp:lastModifiedBy>Q Tanton</cp:lastModifiedBy>
  <cp:revision>9</cp:revision>
  <dcterms:created xsi:type="dcterms:W3CDTF">2021-05-17T15:53:27Z</dcterms:created>
  <dcterms:modified xsi:type="dcterms:W3CDTF">2024-05-22T10:38:12Z</dcterms:modified>
</cp:coreProperties>
</file>