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2" r:id="rId3"/>
    <p:sldId id="258" r:id="rId4"/>
    <p:sldId id="259" r:id="rId5"/>
    <p:sldId id="269" r:id="rId6"/>
    <p:sldId id="270" r:id="rId7"/>
    <p:sldId id="260" r:id="rId8"/>
    <p:sldId id="261" r:id="rId9"/>
    <p:sldId id="262" r:id="rId10"/>
    <p:sldId id="263" r:id="rId11"/>
    <p:sldId id="264" r:id="rId12"/>
    <p:sldId id="265" r:id="rId13"/>
    <p:sldId id="266" r:id="rId14"/>
    <p:sldId id="271" r:id="rId15"/>
    <p:sldId id="267"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0" autoAdjust="0"/>
    <p:restoredTop sz="94660"/>
  </p:normalViewPr>
  <p:slideViewPr>
    <p:cSldViewPr snapToGrid="0">
      <p:cViewPr varScale="1">
        <p:scale>
          <a:sx n="93" d="100"/>
          <a:sy n="93" d="100"/>
        </p:scale>
        <p:origin x="1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2B6CAB4-1A0E-46EC-955F-FAC45BBB4259}" type="datetimeFigureOut">
              <a:rPr lang="en-GB" smtClean="0"/>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BA4081-5011-4298-8875-97206D034CD9}" type="slidenum">
              <a:rPr lang="en-GB" smtClean="0"/>
              <a:t>‹#›</a:t>
            </a:fld>
            <a:endParaRPr lang="en-GB"/>
          </a:p>
        </p:txBody>
      </p:sp>
    </p:spTree>
    <p:extLst>
      <p:ext uri="{BB962C8B-B14F-4D97-AF65-F5344CB8AC3E}">
        <p14:creationId xmlns:p14="http://schemas.microsoft.com/office/powerpoint/2010/main" val="3564984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2B6CAB4-1A0E-46EC-955F-FAC45BBB4259}" type="datetimeFigureOut">
              <a:rPr lang="en-GB" smtClean="0"/>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BA4081-5011-4298-8875-97206D034CD9}" type="slidenum">
              <a:rPr lang="en-GB" smtClean="0"/>
              <a:t>‹#›</a:t>
            </a:fld>
            <a:endParaRPr lang="en-GB"/>
          </a:p>
        </p:txBody>
      </p:sp>
    </p:spTree>
    <p:extLst>
      <p:ext uri="{BB962C8B-B14F-4D97-AF65-F5344CB8AC3E}">
        <p14:creationId xmlns:p14="http://schemas.microsoft.com/office/powerpoint/2010/main" val="1205114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2B6CAB4-1A0E-46EC-955F-FAC45BBB4259}" type="datetimeFigureOut">
              <a:rPr lang="en-GB" smtClean="0"/>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BA4081-5011-4298-8875-97206D034CD9}" type="slidenum">
              <a:rPr lang="en-GB" smtClean="0"/>
              <a:t>‹#›</a:t>
            </a:fld>
            <a:endParaRPr lang="en-GB"/>
          </a:p>
        </p:txBody>
      </p:sp>
    </p:spTree>
    <p:extLst>
      <p:ext uri="{BB962C8B-B14F-4D97-AF65-F5344CB8AC3E}">
        <p14:creationId xmlns:p14="http://schemas.microsoft.com/office/powerpoint/2010/main" val="879202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2B6CAB4-1A0E-46EC-955F-FAC45BBB4259}" type="datetimeFigureOut">
              <a:rPr lang="en-GB" smtClean="0"/>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BA4081-5011-4298-8875-97206D034CD9}" type="slidenum">
              <a:rPr lang="en-GB" smtClean="0"/>
              <a:t>‹#›</a:t>
            </a:fld>
            <a:endParaRPr lang="en-GB"/>
          </a:p>
        </p:txBody>
      </p:sp>
    </p:spTree>
    <p:extLst>
      <p:ext uri="{BB962C8B-B14F-4D97-AF65-F5344CB8AC3E}">
        <p14:creationId xmlns:p14="http://schemas.microsoft.com/office/powerpoint/2010/main" val="3706154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2B6CAB4-1A0E-46EC-955F-FAC45BBB4259}" type="datetimeFigureOut">
              <a:rPr lang="en-GB" smtClean="0"/>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BA4081-5011-4298-8875-97206D034CD9}" type="slidenum">
              <a:rPr lang="en-GB" smtClean="0"/>
              <a:t>‹#›</a:t>
            </a:fld>
            <a:endParaRPr lang="en-GB"/>
          </a:p>
        </p:txBody>
      </p:sp>
    </p:spTree>
    <p:extLst>
      <p:ext uri="{BB962C8B-B14F-4D97-AF65-F5344CB8AC3E}">
        <p14:creationId xmlns:p14="http://schemas.microsoft.com/office/powerpoint/2010/main" val="2322559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2B6CAB4-1A0E-46EC-955F-FAC45BBB4259}" type="datetimeFigureOut">
              <a:rPr lang="en-GB" smtClean="0"/>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BA4081-5011-4298-8875-97206D034CD9}" type="slidenum">
              <a:rPr lang="en-GB" smtClean="0"/>
              <a:t>‹#›</a:t>
            </a:fld>
            <a:endParaRPr lang="en-GB"/>
          </a:p>
        </p:txBody>
      </p:sp>
    </p:spTree>
    <p:extLst>
      <p:ext uri="{BB962C8B-B14F-4D97-AF65-F5344CB8AC3E}">
        <p14:creationId xmlns:p14="http://schemas.microsoft.com/office/powerpoint/2010/main" val="2165484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2B6CAB4-1A0E-46EC-955F-FAC45BBB4259}" type="datetimeFigureOut">
              <a:rPr lang="en-GB" smtClean="0"/>
              <a:t>29/05/2024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FBA4081-5011-4298-8875-97206D034CD9}" type="slidenum">
              <a:rPr lang="en-GB" smtClean="0"/>
              <a:t>‹#›</a:t>
            </a:fld>
            <a:endParaRPr lang="en-GB"/>
          </a:p>
        </p:txBody>
      </p:sp>
    </p:spTree>
    <p:extLst>
      <p:ext uri="{BB962C8B-B14F-4D97-AF65-F5344CB8AC3E}">
        <p14:creationId xmlns:p14="http://schemas.microsoft.com/office/powerpoint/2010/main" val="4099887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2B6CAB4-1A0E-46EC-955F-FAC45BBB4259}" type="datetimeFigureOut">
              <a:rPr lang="en-GB" smtClean="0"/>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BA4081-5011-4298-8875-97206D034CD9}" type="slidenum">
              <a:rPr lang="en-GB" smtClean="0"/>
              <a:t>‹#›</a:t>
            </a:fld>
            <a:endParaRPr lang="en-GB"/>
          </a:p>
        </p:txBody>
      </p:sp>
    </p:spTree>
    <p:extLst>
      <p:ext uri="{BB962C8B-B14F-4D97-AF65-F5344CB8AC3E}">
        <p14:creationId xmlns:p14="http://schemas.microsoft.com/office/powerpoint/2010/main" val="44113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B6CAB4-1A0E-46EC-955F-FAC45BBB4259}" type="datetimeFigureOut">
              <a:rPr lang="en-GB" smtClean="0"/>
              <a:t>29/05/2024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FBA4081-5011-4298-8875-97206D034CD9}" type="slidenum">
              <a:rPr lang="en-GB" smtClean="0"/>
              <a:t>‹#›</a:t>
            </a:fld>
            <a:endParaRPr lang="en-GB"/>
          </a:p>
        </p:txBody>
      </p:sp>
    </p:spTree>
    <p:extLst>
      <p:ext uri="{BB962C8B-B14F-4D97-AF65-F5344CB8AC3E}">
        <p14:creationId xmlns:p14="http://schemas.microsoft.com/office/powerpoint/2010/main" val="2031792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B6CAB4-1A0E-46EC-955F-FAC45BBB4259}" type="datetimeFigureOut">
              <a:rPr lang="en-GB" smtClean="0"/>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BA4081-5011-4298-8875-97206D034CD9}" type="slidenum">
              <a:rPr lang="en-GB" smtClean="0"/>
              <a:t>‹#›</a:t>
            </a:fld>
            <a:endParaRPr lang="en-GB"/>
          </a:p>
        </p:txBody>
      </p:sp>
    </p:spTree>
    <p:extLst>
      <p:ext uri="{BB962C8B-B14F-4D97-AF65-F5344CB8AC3E}">
        <p14:creationId xmlns:p14="http://schemas.microsoft.com/office/powerpoint/2010/main" val="3659953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B6CAB4-1A0E-46EC-955F-FAC45BBB4259}" type="datetimeFigureOut">
              <a:rPr lang="en-GB" smtClean="0"/>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BA4081-5011-4298-8875-97206D034CD9}" type="slidenum">
              <a:rPr lang="en-GB" smtClean="0"/>
              <a:t>‹#›</a:t>
            </a:fld>
            <a:endParaRPr lang="en-GB"/>
          </a:p>
        </p:txBody>
      </p:sp>
    </p:spTree>
    <p:extLst>
      <p:ext uri="{BB962C8B-B14F-4D97-AF65-F5344CB8AC3E}">
        <p14:creationId xmlns:p14="http://schemas.microsoft.com/office/powerpoint/2010/main" val="2444691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B6CAB4-1A0E-46EC-955F-FAC45BBB4259}" type="datetimeFigureOut">
              <a:rPr lang="en-GB" smtClean="0"/>
              <a:t>29/05/2024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BA4081-5011-4298-8875-97206D034CD9}" type="slidenum">
              <a:rPr lang="en-GB" smtClean="0"/>
              <a:t>‹#›</a:t>
            </a:fld>
            <a:endParaRPr lang="en-GB"/>
          </a:p>
        </p:txBody>
      </p:sp>
    </p:spTree>
    <p:extLst>
      <p:ext uri="{BB962C8B-B14F-4D97-AF65-F5344CB8AC3E}">
        <p14:creationId xmlns:p14="http://schemas.microsoft.com/office/powerpoint/2010/main" val="3756485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dailyverse.knowing-jesus.com/w/dv_700/dailyverse-images/e9/Colossians%203-17%20Do%20Everything%20in%20the%20Name%20of%20Jesus%20brown.jpg"/>
          <p:cNvPicPr/>
          <p:nvPr/>
        </p:nvPicPr>
        <p:blipFill>
          <a:blip r:embed="rId2">
            <a:extLst>
              <a:ext uri="{28A0092B-C50C-407E-A947-70E740481C1C}">
                <a14:useLocalDpi xmlns:a14="http://schemas.microsoft.com/office/drawing/2010/main" val="0"/>
              </a:ext>
            </a:extLst>
          </a:blip>
          <a:srcRect/>
          <a:stretch>
            <a:fillRect/>
          </a:stretch>
        </p:blipFill>
        <p:spPr bwMode="auto">
          <a:xfrm>
            <a:off x="226142" y="167148"/>
            <a:ext cx="11503741" cy="6449962"/>
          </a:xfrm>
          <a:prstGeom prst="rect">
            <a:avLst/>
          </a:prstGeom>
          <a:noFill/>
          <a:ln>
            <a:noFill/>
          </a:ln>
        </p:spPr>
      </p:pic>
    </p:spTree>
    <p:extLst>
      <p:ext uri="{BB962C8B-B14F-4D97-AF65-F5344CB8AC3E}">
        <p14:creationId xmlns:p14="http://schemas.microsoft.com/office/powerpoint/2010/main" val="14322136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799" y="422788"/>
            <a:ext cx="11700387" cy="1097736"/>
          </a:xfrm>
          <a:prstGeom prst="rect">
            <a:avLst/>
          </a:prstGeom>
        </p:spPr>
        <p:txBody>
          <a:bodyPr wrap="square">
            <a:spAutoFit/>
          </a:bodyPr>
          <a:lstStyle/>
          <a:p>
            <a:endParaRPr lang="en-GB" sz="2800" b="1" baseline="30000" dirty="0" smtClean="0">
              <a:latin typeface="Times New Roman" panose="02020603050405020304" pitchFamily="18" charset="0"/>
              <a:cs typeface="Times New Roman" panose="02020603050405020304" pitchFamily="18" charset="0"/>
            </a:endParaRPr>
          </a:p>
          <a:p>
            <a:endParaRPr lang="en-US" sz="2800" b="1" baseline="30000" dirty="0">
              <a:latin typeface="Times New Roman" panose="02020603050405020304" pitchFamily="18" charset="0"/>
              <a:cs typeface="Times New Roman" panose="02020603050405020304" pitchFamily="18" charset="0"/>
            </a:endParaRPr>
          </a:p>
          <a:p>
            <a:endParaRPr lang="en-GB" sz="28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108155" y="186813"/>
            <a:ext cx="11897031" cy="3693319"/>
          </a:xfrm>
          <a:prstGeom prst="rect">
            <a:avLst/>
          </a:prstGeom>
          <a:noFill/>
        </p:spPr>
        <p:txBody>
          <a:bodyPr wrap="square" rtlCol="0">
            <a:spAutoFit/>
          </a:bodyPr>
          <a:lstStyle/>
          <a:p>
            <a:r>
              <a:rPr lang="en-GB" sz="2400" dirty="0">
                <a:latin typeface="Times New Roman" panose="02020603050405020304" pitchFamily="18" charset="0"/>
                <a:cs typeface="Times New Roman" panose="02020603050405020304" pitchFamily="18" charset="0"/>
              </a:rPr>
              <a:t>V9-10 </a:t>
            </a:r>
          </a:p>
          <a:p>
            <a:r>
              <a:rPr lang="en-GB" sz="2400" b="1" baseline="30000" dirty="0">
                <a:latin typeface="Times New Roman" panose="02020603050405020304" pitchFamily="18" charset="0"/>
                <a:cs typeface="Times New Roman" panose="02020603050405020304" pitchFamily="18" charset="0"/>
              </a:rPr>
              <a:t>9 </a:t>
            </a:r>
            <a:r>
              <a:rPr lang="en-GB" sz="2400" b="1" dirty="0">
                <a:latin typeface="Times New Roman" panose="02020603050405020304" pitchFamily="18" charset="0"/>
                <a:cs typeface="Times New Roman" panose="02020603050405020304" pitchFamily="18" charset="0"/>
              </a:rPr>
              <a:t>With the tongue we praise our Lord and Father, and with it we curse human beings, who have been made in God’s likeness. 10 Out of the same mouth comes praise and cursing. My brothers and sisters, this should not be</a:t>
            </a:r>
            <a:r>
              <a:rPr lang="en-GB" sz="2400" b="1" dirty="0" smtClean="0">
                <a:latin typeface="Times New Roman" panose="02020603050405020304" pitchFamily="18" charset="0"/>
                <a:cs typeface="Times New Roman" panose="02020603050405020304" pitchFamily="18" charset="0"/>
              </a:rPr>
              <a:t>.</a:t>
            </a:r>
          </a:p>
          <a:p>
            <a:endParaRPr lang="en-US" sz="2400" b="1" dirty="0">
              <a:latin typeface="Times New Roman" panose="02020603050405020304" pitchFamily="18" charset="0"/>
              <a:cs typeface="Times New Roman" panose="02020603050405020304" pitchFamily="18" charset="0"/>
            </a:endParaRPr>
          </a:p>
          <a:p>
            <a:r>
              <a:rPr lang="en-GB" sz="2400" dirty="0">
                <a:latin typeface="Times New Roman" panose="02020603050405020304" pitchFamily="18" charset="0"/>
                <a:cs typeface="Times New Roman" panose="02020603050405020304" pitchFamily="18" charset="0"/>
              </a:rPr>
              <a:t>V 11 -12 </a:t>
            </a:r>
          </a:p>
          <a:p>
            <a:r>
              <a:rPr lang="en-GB" sz="2400" b="1" dirty="0">
                <a:latin typeface="Times New Roman" panose="02020603050405020304" pitchFamily="18" charset="0"/>
                <a:cs typeface="Times New Roman" panose="02020603050405020304" pitchFamily="18" charset="0"/>
              </a:rPr>
              <a:t> </a:t>
            </a:r>
            <a:r>
              <a:rPr lang="en-GB" sz="2400" b="1" baseline="30000" dirty="0">
                <a:latin typeface="Times New Roman" panose="02020603050405020304" pitchFamily="18" charset="0"/>
                <a:cs typeface="Times New Roman" panose="02020603050405020304" pitchFamily="18" charset="0"/>
              </a:rPr>
              <a:t>11 </a:t>
            </a:r>
            <a:r>
              <a:rPr lang="en-GB" sz="2400" b="1" dirty="0">
                <a:latin typeface="Times New Roman" panose="02020603050405020304" pitchFamily="18" charset="0"/>
                <a:cs typeface="Times New Roman" panose="02020603050405020304" pitchFamily="18" charset="0"/>
              </a:rPr>
              <a:t>Can both fresh water and salt water flow from the same spring? </a:t>
            </a:r>
            <a:r>
              <a:rPr lang="en-GB" sz="2400" b="1" baseline="30000" dirty="0">
                <a:latin typeface="Times New Roman" panose="02020603050405020304" pitchFamily="18" charset="0"/>
                <a:cs typeface="Times New Roman" panose="02020603050405020304" pitchFamily="18" charset="0"/>
              </a:rPr>
              <a:t>12 </a:t>
            </a:r>
            <a:r>
              <a:rPr lang="en-GB" sz="2400" b="1" dirty="0">
                <a:latin typeface="Times New Roman" panose="02020603050405020304" pitchFamily="18" charset="0"/>
                <a:cs typeface="Times New Roman" panose="02020603050405020304" pitchFamily="18" charset="0"/>
              </a:rPr>
              <a:t>My brothers and sisters, can a fig-tree bear olives, or a grapevine bear figs? Neither can a salt spring produce fresh water.</a:t>
            </a:r>
            <a:endParaRPr lang="en-GB" sz="24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40666085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148" y="157316"/>
            <a:ext cx="11926529" cy="6494085"/>
          </a:xfrm>
          <a:prstGeom prst="rect">
            <a:avLst/>
          </a:prstGeom>
          <a:noFill/>
        </p:spPr>
        <p:txBody>
          <a:bodyPr wrap="square" rtlCol="0">
            <a:spAutoFit/>
          </a:bodyPr>
          <a:lstStyle/>
          <a:p>
            <a:pPr algn="ctr"/>
            <a:r>
              <a:rPr lang="en-GB" sz="3600" b="1" dirty="0">
                <a:latin typeface="Times New Roman" panose="02020603050405020304" pitchFamily="18" charset="0"/>
                <a:cs typeface="Times New Roman" panose="02020603050405020304" pitchFamily="18" charset="0"/>
              </a:rPr>
              <a:t>Psalm 141 v 3-4 </a:t>
            </a:r>
            <a:endParaRPr lang="en-GB" sz="3600" dirty="0">
              <a:latin typeface="Times New Roman" panose="02020603050405020304" pitchFamily="18" charset="0"/>
              <a:cs typeface="Times New Roman" panose="02020603050405020304" pitchFamily="18" charset="0"/>
            </a:endParaRPr>
          </a:p>
          <a:p>
            <a:pPr algn="ctr"/>
            <a:r>
              <a:rPr lang="en-GB" sz="3600" b="1" baseline="30000" dirty="0">
                <a:latin typeface="Times New Roman" panose="02020603050405020304" pitchFamily="18" charset="0"/>
                <a:cs typeface="Times New Roman" panose="02020603050405020304" pitchFamily="18" charset="0"/>
              </a:rPr>
              <a:t>3 </a:t>
            </a:r>
            <a:r>
              <a:rPr lang="en-GB" sz="3600" b="1" dirty="0">
                <a:latin typeface="Times New Roman" panose="02020603050405020304" pitchFamily="18" charset="0"/>
                <a:cs typeface="Times New Roman" panose="02020603050405020304" pitchFamily="18" charset="0"/>
              </a:rPr>
              <a:t>Set a guard over my mouth, </a:t>
            </a:r>
            <a:r>
              <a:rPr lang="en-GB" sz="3600" b="1" cap="small" dirty="0">
                <a:latin typeface="Times New Roman" panose="02020603050405020304" pitchFamily="18" charset="0"/>
                <a:cs typeface="Times New Roman" panose="02020603050405020304" pitchFamily="18" charset="0"/>
              </a:rPr>
              <a:t>Lord</a:t>
            </a:r>
            <a:r>
              <a:rPr lang="en-GB" sz="3600" b="1" dirty="0">
                <a:latin typeface="Times New Roman" panose="02020603050405020304" pitchFamily="18" charset="0"/>
                <a:cs typeface="Times New Roman" panose="02020603050405020304" pitchFamily="18" charset="0"/>
              </a:rPr>
              <a:t>;</a:t>
            </a:r>
            <a:br>
              <a:rPr lang="en-GB" sz="3600" b="1" dirty="0">
                <a:latin typeface="Times New Roman" panose="02020603050405020304" pitchFamily="18" charset="0"/>
                <a:cs typeface="Times New Roman" panose="02020603050405020304" pitchFamily="18" charset="0"/>
              </a:rPr>
            </a:br>
            <a:r>
              <a:rPr lang="en-GB" sz="3600" b="1" dirty="0">
                <a:latin typeface="Times New Roman" panose="02020603050405020304" pitchFamily="18" charset="0"/>
                <a:cs typeface="Times New Roman" panose="02020603050405020304" pitchFamily="18" charset="0"/>
              </a:rPr>
              <a:t>    keep watch over the door of my lips.</a:t>
            </a:r>
            <a:br>
              <a:rPr lang="en-GB" sz="3600" b="1" dirty="0">
                <a:latin typeface="Times New Roman" panose="02020603050405020304" pitchFamily="18" charset="0"/>
                <a:cs typeface="Times New Roman" panose="02020603050405020304" pitchFamily="18" charset="0"/>
              </a:rPr>
            </a:br>
            <a:r>
              <a:rPr lang="en-GB" sz="3600" b="1" baseline="30000" dirty="0">
                <a:latin typeface="Times New Roman" panose="02020603050405020304" pitchFamily="18" charset="0"/>
                <a:cs typeface="Times New Roman" panose="02020603050405020304" pitchFamily="18" charset="0"/>
              </a:rPr>
              <a:t>4 </a:t>
            </a:r>
            <a:r>
              <a:rPr lang="en-GB" sz="3600" b="1" dirty="0">
                <a:latin typeface="Times New Roman" panose="02020603050405020304" pitchFamily="18" charset="0"/>
                <a:cs typeface="Times New Roman" panose="02020603050405020304" pitchFamily="18" charset="0"/>
              </a:rPr>
              <a:t>Do not let my heart be drawn to what is evil</a:t>
            </a:r>
            <a:br>
              <a:rPr lang="en-GB" sz="3600" b="1" dirty="0">
                <a:latin typeface="Times New Roman" panose="02020603050405020304" pitchFamily="18" charset="0"/>
                <a:cs typeface="Times New Roman" panose="02020603050405020304" pitchFamily="18" charset="0"/>
              </a:rPr>
            </a:br>
            <a:r>
              <a:rPr lang="en-GB" sz="3600" b="1" dirty="0">
                <a:latin typeface="Times New Roman" panose="02020603050405020304" pitchFamily="18" charset="0"/>
                <a:cs typeface="Times New Roman" panose="02020603050405020304" pitchFamily="18" charset="0"/>
              </a:rPr>
              <a:t>    so that I take part in wicked deeds</a:t>
            </a:r>
            <a:br>
              <a:rPr lang="en-GB" sz="3600" b="1" dirty="0">
                <a:latin typeface="Times New Roman" panose="02020603050405020304" pitchFamily="18" charset="0"/>
                <a:cs typeface="Times New Roman" panose="02020603050405020304" pitchFamily="18" charset="0"/>
              </a:rPr>
            </a:br>
            <a:r>
              <a:rPr lang="en-GB" sz="3600" b="1" dirty="0">
                <a:latin typeface="Times New Roman" panose="02020603050405020304" pitchFamily="18" charset="0"/>
                <a:cs typeface="Times New Roman" panose="02020603050405020304" pitchFamily="18" charset="0"/>
              </a:rPr>
              <a:t>along with those who are evildoers;</a:t>
            </a:r>
            <a:br>
              <a:rPr lang="en-GB" sz="3600" b="1" dirty="0">
                <a:latin typeface="Times New Roman" panose="02020603050405020304" pitchFamily="18" charset="0"/>
                <a:cs typeface="Times New Roman" panose="02020603050405020304" pitchFamily="18" charset="0"/>
              </a:rPr>
            </a:br>
            <a:r>
              <a:rPr lang="en-GB" sz="3600" b="1" dirty="0">
                <a:latin typeface="Times New Roman" panose="02020603050405020304" pitchFamily="18" charset="0"/>
                <a:cs typeface="Times New Roman" panose="02020603050405020304" pitchFamily="18" charset="0"/>
              </a:rPr>
              <a:t>    do not let me eat their delicacies</a:t>
            </a:r>
            <a:r>
              <a:rPr lang="en-GB" sz="3600" b="1" dirty="0" smtClean="0">
                <a:latin typeface="Times New Roman" panose="02020603050405020304" pitchFamily="18" charset="0"/>
                <a:cs typeface="Times New Roman" panose="02020603050405020304" pitchFamily="18" charset="0"/>
              </a:rPr>
              <a:t>.</a:t>
            </a:r>
          </a:p>
          <a:p>
            <a:pPr algn="ctr"/>
            <a:endParaRPr lang="en-US" sz="2800" b="1" dirty="0">
              <a:latin typeface="Times New Roman" panose="02020603050405020304" pitchFamily="18" charset="0"/>
              <a:cs typeface="Times New Roman" panose="02020603050405020304" pitchFamily="18" charset="0"/>
            </a:endParaRPr>
          </a:p>
          <a:p>
            <a:r>
              <a:rPr lang="en-GB" sz="3600" b="1" dirty="0">
                <a:latin typeface="Times New Roman" panose="02020603050405020304" pitchFamily="18" charset="0"/>
                <a:cs typeface="Times New Roman" panose="02020603050405020304" pitchFamily="18" charset="0"/>
              </a:rPr>
              <a:t>Matthew c15 v18</a:t>
            </a:r>
            <a:r>
              <a:rPr lang="en-GB" sz="3600" dirty="0">
                <a:latin typeface="Times New Roman" panose="02020603050405020304" pitchFamily="18" charset="0"/>
                <a:cs typeface="Times New Roman" panose="02020603050405020304" pitchFamily="18" charset="0"/>
              </a:rPr>
              <a:t> </a:t>
            </a:r>
          </a:p>
          <a:p>
            <a:r>
              <a:rPr lang="en-GB" sz="3600" b="1" dirty="0">
                <a:latin typeface="Times New Roman" panose="02020603050405020304" pitchFamily="18" charset="0"/>
                <a:cs typeface="Times New Roman" panose="02020603050405020304" pitchFamily="18" charset="0"/>
              </a:rPr>
              <a:t>But the things that come out of a person’s mouth come from the heart, and these defile them.</a:t>
            </a:r>
            <a:endParaRPr lang="en-GB" sz="3600" dirty="0">
              <a:latin typeface="Times New Roman" panose="02020603050405020304" pitchFamily="18" charset="0"/>
              <a:cs typeface="Times New Roman" panose="02020603050405020304" pitchFamily="18" charset="0"/>
            </a:endParaRPr>
          </a:p>
          <a:p>
            <a:pPr algn="ct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0962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323" y="127819"/>
            <a:ext cx="11975690" cy="5478423"/>
          </a:xfrm>
          <a:prstGeom prst="rect">
            <a:avLst/>
          </a:prstGeom>
          <a:noFill/>
        </p:spPr>
        <p:txBody>
          <a:bodyPr wrap="square" rtlCol="0">
            <a:spAutoFit/>
          </a:bodyPr>
          <a:lstStyle/>
          <a:p>
            <a:r>
              <a:rPr lang="en-GB" sz="5400" dirty="0">
                <a:latin typeface="Times New Roman" panose="02020603050405020304" pitchFamily="18" charset="0"/>
                <a:cs typeface="Times New Roman" panose="02020603050405020304" pitchFamily="18" charset="0"/>
              </a:rPr>
              <a:t>T = Is it True</a:t>
            </a:r>
          </a:p>
          <a:p>
            <a:r>
              <a:rPr lang="en-GB" sz="5400" dirty="0">
                <a:latin typeface="Times New Roman" panose="02020603050405020304" pitchFamily="18" charset="0"/>
                <a:cs typeface="Times New Roman" panose="02020603050405020304" pitchFamily="18" charset="0"/>
              </a:rPr>
              <a:t>H = Is it Helpful</a:t>
            </a:r>
          </a:p>
          <a:p>
            <a:r>
              <a:rPr lang="en-GB" sz="5400" dirty="0">
                <a:latin typeface="Times New Roman" panose="02020603050405020304" pitchFamily="18" charset="0"/>
                <a:cs typeface="Times New Roman" panose="02020603050405020304" pitchFamily="18" charset="0"/>
              </a:rPr>
              <a:t>I = Is it </a:t>
            </a:r>
            <a:r>
              <a:rPr lang="en-GB" sz="5400" dirty="0" smtClean="0">
                <a:latin typeface="Times New Roman" panose="02020603050405020304" pitchFamily="18" charset="0"/>
                <a:cs typeface="Times New Roman" panose="02020603050405020304" pitchFamily="18" charset="0"/>
              </a:rPr>
              <a:t>Influencing</a:t>
            </a:r>
            <a:endParaRPr lang="en-GB" sz="5400" dirty="0">
              <a:latin typeface="Times New Roman" panose="02020603050405020304" pitchFamily="18" charset="0"/>
              <a:cs typeface="Times New Roman" panose="02020603050405020304" pitchFamily="18" charset="0"/>
            </a:endParaRPr>
          </a:p>
          <a:p>
            <a:r>
              <a:rPr lang="en-GB" sz="5400" dirty="0">
                <a:latin typeface="Times New Roman" panose="02020603050405020304" pitchFamily="18" charset="0"/>
                <a:cs typeface="Times New Roman" panose="02020603050405020304" pitchFamily="18" charset="0"/>
              </a:rPr>
              <a:t>N = Is it Necessary </a:t>
            </a:r>
          </a:p>
          <a:p>
            <a:r>
              <a:rPr lang="en-GB" sz="5400" dirty="0">
                <a:latin typeface="Times New Roman" panose="02020603050405020304" pitchFamily="18" charset="0"/>
                <a:cs typeface="Times New Roman" panose="02020603050405020304" pitchFamily="18" charset="0"/>
              </a:rPr>
              <a:t>Kind = Is it Kind.  </a:t>
            </a:r>
            <a:endParaRPr lang="en-GB" sz="5400" dirty="0" smtClean="0">
              <a:latin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cs typeface="Times New Roman" panose="02020603050405020304" pitchFamily="18" charset="0"/>
            </a:endParaRPr>
          </a:p>
          <a:p>
            <a:endParaRPr lang="en-GB"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82803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5471" y="127819"/>
            <a:ext cx="11847871" cy="4093428"/>
          </a:xfrm>
          <a:prstGeom prst="rect">
            <a:avLst/>
          </a:prstGeom>
          <a:noFill/>
        </p:spPr>
        <p:txBody>
          <a:bodyPr wrap="square" rtlCol="0">
            <a:spAutoFit/>
          </a:bodyPr>
          <a:lstStyle/>
          <a:p>
            <a:endParaRPr lang="en-US" sz="3600" b="1" dirty="0" smtClean="0">
              <a:latin typeface="Times New Roman" panose="02020603050405020304" pitchFamily="18" charset="0"/>
              <a:cs typeface="Times New Roman" panose="02020603050405020304" pitchFamily="18" charset="0"/>
            </a:endParaRPr>
          </a:p>
          <a:p>
            <a:r>
              <a:rPr lang="en-US" sz="3600" b="1" dirty="0" smtClean="0">
                <a:latin typeface="Times New Roman" panose="02020603050405020304" pitchFamily="18" charset="0"/>
                <a:cs typeface="Times New Roman" panose="02020603050405020304" pitchFamily="18" charset="0"/>
              </a:rPr>
              <a:t>Colossians c3 v 17</a:t>
            </a:r>
            <a:endParaRPr lang="en-US" sz="3600" b="1" dirty="0">
              <a:latin typeface="Times New Roman" panose="02020603050405020304" pitchFamily="18" charset="0"/>
              <a:cs typeface="Times New Roman" panose="02020603050405020304" pitchFamily="18" charset="0"/>
            </a:endParaRPr>
          </a:p>
          <a:p>
            <a:r>
              <a:rPr lang="en-GB" sz="3600" b="1" dirty="0" smtClean="0">
                <a:latin typeface="Times New Roman" panose="02020603050405020304" pitchFamily="18" charset="0"/>
                <a:cs typeface="Times New Roman" panose="02020603050405020304" pitchFamily="18" charset="0"/>
              </a:rPr>
              <a:t>And </a:t>
            </a:r>
            <a:r>
              <a:rPr lang="en-GB" sz="3600" b="1" dirty="0">
                <a:latin typeface="Times New Roman" panose="02020603050405020304" pitchFamily="18" charset="0"/>
                <a:cs typeface="Times New Roman" panose="02020603050405020304" pitchFamily="18" charset="0"/>
              </a:rPr>
              <a:t>whatever you do, whether in word or deed, do it all in the name of the Lord Jesus, giving thanks to God the Father through Him</a:t>
            </a:r>
            <a:r>
              <a:rPr lang="en-GB" sz="3600" b="1" dirty="0" smtClean="0">
                <a:latin typeface="Times New Roman" panose="02020603050405020304" pitchFamily="18" charset="0"/>
                <a:cs typeface="Times New Roman" panose="02020603050405020304" pitchFamily="18" charset="0"/>
              </a:rPr>
              <a:t>.</a:t>
            </a:r>
          </a:p>
          <a:p>
            <a:endParaRPr lang="en-US" sz="2800" b="1" dirty="0">
              <a:latin typeface="Times New Roman" panose="02020603050405020304" pitchFamily="18" charset="0"/>
              <a:cs typeface="Times New Roman" panose="02020603050405020304" pitchFamily="18" charset="0"/>
            </a:endParaRPr>
          </a:p>
          <a:p>
            <a:endParaRPr lang="en-GB" sz="2400" dirty="0">
              <a:latin typeface="Times New Roman" panose="02020603050405020304" pitchFamily="18" charset="0"/>
              <a:cs typeface="Times New Roman" panose="02020603050405020304" pitchFamily="18" charset="0"/>
            </a:endParaRPr>
          </a:p>
          <a:p>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32110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6477" y="176981"/>
            <a:ext cx="11838039" cy="3416320"/>
          </a:xfrm>
          <a:prstGeom prst="rect">
            <a:avLst/>
          </a:prstGeom>
          <a:noFill/>
        </p:spPr>
        <p:txBody>
          <a:bodyPr wrap="square" rtlCol="0">
            <a:spAutoFit/>
          </a:bodyPr>
          <a:lstStyle/>
          <a:p>
            <a:r>
              <a:rPr lang="en-GB" sz="3600" b="1" dirty="0">
                <a:latin typeface="Times New Roman" panose="02020603050405020304" pitchFamily="18" charset="0"/>
                <a:cs typeface="Times New Roman" panose="02020603050405020304" pitchFamily="18" charset="0"/>
              </a:rPr>
              <a:t>Galatians c6 v 9-10</a:t>
            </a:r>
          </a:p>
          <a:p>
            <a:r>
              <a:rPr lang="en-GB" sz="3600" b="1" baseline="30000" dirty="0">
                <a:latin typeface="Times New Roman" panose="02020603050405020304" pitchFamily="18" charset="0"/>
                <a:cs typeface="Times New Roman" panose="02020603050405020304" pitchFamily="18" charset="0"/>
              </a:rPr>
              <a:t>9 </a:t>
            </a:r>
            <a:r>
              <a:rPr lang="en-GB" sz="3600" b="1" dirty="0">
                <a:latin typeface="Times New Roman" panose="02020603050405020304" pitchFamily="18" charset="0"/>
                <a:cs typeface="Times New Roman" panose="02020603050405020304" pitchFamily="18" charset="0"/>
              </a:rPr>
              <a:t>Let us not become weary in doing good, for at the proper time we will reap a harvest if we do not give up. </a:t>
            </a:r>
            <a:r>
              <a:rPr lang="en-GB" sz="3600" b="1" baseline="30000" dirty="0">
                <a:latin typeface="Times New Roman" panose="02020603050405020304" pitchFamily="18" charset="0"/>
                <a:cs typeface="Times New Roman" panose="02020603050405020304" pitchFamily="18" charset="0"/>
              </a:rPr>
              <a:t>10 </a:t>
            </a:r>
            <a:r>
              <a:rPr lang="en-GB" sz="3600" b="1" dirty="0">
                <a:latin typeface="Times New Roman" panose="02020603050405020304" pitchFamily="18" charset="0"/>
                <a:cs typeface="Times New Roman" panose="02020603050405020304" pitchFamily="18" charset="0"/>
              </a:rPr>
              <a:t>Therefore, as we have opportunity, let us do good to all people, especially to those who belong to the family of believers.</a:t>
            </a: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58099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6813" y="206477"/>
            <a:ext cx="11838039" cy="6986528"/>
          </a:xfrm>
          <a:prstGeom prst="rect">
            <a:avLst/>
          </a:prstGeom>
          <a:noFill/>
        </p:spPr>
        <p:txBody>
          <a:bodyPr wrap="square" rtlCol="0">
            <a:spAutoFit/>
          </a:bodyPr>
          <a:lstStyle/>
          <a:p>
            <a:r>
              <a:rPr lang="en-GB" sz="2800" b="1" dirty="0" smtClean="0">
                <a:latin typeface="Times New Roman" panose="02020603050405020304" pitchFamily="18" charset="0"/>
                <a:cs typeface="Times New Roman" panose="02020603050405020304" pitchFamily="18" charset="0"/>
              </a:rPr>
              <a:t>Philippians </a:t>
            </a:r>
            <a:r>
              <a:rPr lang="en-GB" sz="2800" b="1" dirty="0">
                <a:latin typeface="Times New Roman" panose="02020603050405020304" pitchFamily="18" charset="0"/>
                <a:cs typeface="Times New Roman" panose="02020603050405020304" pitchFamily="18" charset="0"/>
              </a:rPr>
              <a:t>c2 v 9 - 11</a:t>
            </a:r>
          </a:p>
          <a:p>
            <a:r>
              <a:rPr lang="en-GB" sz="2800" b="1" baseline="30000" dirty="0">
                <a:latin typeface="Times New Roman" panose="02020603050405020304" pitchFamily="18" charset="0"/>
                <a:cs typeface="Times New Roman" panose="02020603050405020304" pitchFamily="18" charset="0"/>
              </a:rPr>
              <a:t>9 </a:t>
            </a:r>
            <a:r>
              <a:rPr lang="en-GB" sz="2800" b="1" dirty="0">
                <a:latin typeface="Times New Roman" panose="02020603050405020304" pitchFamily="18" charset="0"/>
                <a:cs typeface="Times New Roman" panose="02020603050405020304" pitchFamily="18" charset="0"/>
              </a:rPr>
              <a:t>Therefore God exalted Him to the highest place</a:t>
            </a:r>
            <a:br>
              <a:rPr lang="en-GB" sz="2800" b="1" dirty="0">
                <a:latin typeface="Times New Roman" panose="02020603050405020304" pitchFamily="18" charset="0"/>
                <a:cs typeface="Times New Roman" panose="02020603050405020304" pitchFamily="18" charset="0"/>
              </a:rPr>
            </a:br>
            <a:r>
              <a:rPr lang="en-GB" sz="2800" b="1" dirty="0">
                <a:latin typeface="Times New Roman" panose="02020603050405020304" pitchFamily="18" charset="0"/>
                <a:cs typeface="Times New Roman" panose="02020603050405020304" pitchFamily="18" charset="0"/>
              </a:rPr>
              <a:t>    and gave Him the name that is above every name,</a:t>
            </a:r>
            <a:br>
              <a:rPr lang="en-GB" sz="2800" b="1" dirty="0">
                <a:latin typeface="Times New Roman" panose="02020603050405020304" pitchFamily="18" charset="0"/>
                <a:cs typeface="Times New Roman" panose="02020603050405020304" pitchFamily="18" charset="0"/>
              </a:rPr>
            </a:br>
            <a:r>
              <a:rPr lang="en-GB" sz="2800" b="1" baseline="30000" dirty="0">
                <a:latin typeface="Times New Roman" panose="02020603050405020304" pitchFamily="18" charset="0"/>
                <a:cs typeface="Times New Roman" panose="02020603050405020304" pitchFamily="18" charset="0"/>
              </a:rPr>
              <a:t>10 </a:t>
            </a:r>
            <a:r>
              <a:rPr lang="en-GB" sz="2800" b="1" dirty="0">
                <a:latin typeface="Times New Roman" panose="02020603050405020304" pitchFamily="18" charset="0"/>
                <a:cs typeface="Times New Roman" panose="02020603050405020304" pitchFamily="18" charset="0"/>
              </a:rPr>
              <a:t>that at the name of Jesus every knee should bow,</a:t>
            </a:r>
            <a:br>
              <a:rPr lang="en-GB" sz="2800" b="1" dirty="0">
                <a:latin typeface="Times New Roman" panose="02020603050405020304" pitchFamily="18" charset="0"/>
                <a:cs typeface="Times New Roman" panose="02020603050405020304" pitchFamily="18" charset="0"/>
              </a:rPr>
            </a:br>
            <a:r>
              <a:rPr lang="en-GB" sz="2800" b="1" dirty="0">
                <a:latin typeface="Times New Roman" panose="02020603050405020304" pitchFamily="18" charset="0"/>
                <a:cs typeface="Times New Roman" panose="02020603050405020304" pitchFamily="18" charset="0"/>
              </a:rPr>
              <a:t>    in heaven and on earth and under the earth,</a:t>
            </a:r>
            <a:br>
              <a:rPr lang="en-GB" sz="2800" b="1" dirty="0">
                <a:latin typeface="Times New Roman" panose="02020603050405020304" pitchFamily="18" charset="0"/>
                <a:cs typeface="Times New Roman" panose="02020603050405020304" pitchFamily="18" charset="0"/>
              </a:rPr>
            </a:br>
            <a:r>
              <a:rPr lang="en-GB" sz="2800" b="1" baseline="30000" dirty="0">
                <a:latin typeface="Times New Roman" panose="02020603050405020304" pitchFamily="18" charset="0"/>
                <a:cs typeface="Times New Roman" panose="02020603050405020304" pitchFamily="18" charset="0"/>
              </a:rPr>
              <a:t>11 </a:t>
            </a:r>
            <a:r>
              <a:rPr lang="en-GB" sz="2800" b="1" dirty="0">
                <a:latin typeface="Times New Roman" panose="02020603050405020304" pitchFamily="18" charset="0"/>
                <a:cs typeface="Times New Roman" panose="02020603050405020304" pitchFamily="18" charset="0"/>
              </a:rPr>
              <a:t>and every tongue acknowledge that Jesus Christ is Lord,</a:t>
            </a:r>
            <a:br>
              <a:rPr lang="en-GB" sz="2800" b="1" dirty="0">
                <a:latin typeface="Times New Roman" panose="02020603050405020304" pitchFamily="18" charset="0"/>
                <a:cs typeface="Times New Roman" panose="02020603050405020304" pitchFamily="18" charset="0"/>
              </a:rPr>
            </a:br>
            <a:r>
              <a:rPr lang="en-GB" sz="2800" b="1" dirty="0">
                <a:latin typeface="Times New Roman" panose="02020603050405020304" pitchFamily="18" charset="0"/>
                <a:cs typeface="Times New Roman" panose="02020603050405020304" pitchFamily="18" charset="0"/>
              </a:rPr>
              <a:t>    to the glory of God the Father.</a:t>
            </a:r>
            <a:endParaRPr lang="en-GB" sz="2800" dirty="0">
              <a:latin typeface="Times New Roman" panose="02020603050405020304" pitchFamily="18" charset="0"/>
              <a:cs typeface="Times New Roman" panose="02020603050405020304" pitchFamily="18" charset="0"/>
            </a:endParaRPr>
          </a:p>
          <a:p>
            <a:r>
              <a:rPr lang="en-GB" sz="2800" dirty="0">
                <a:latin typeface="Times New Roman" panose="02020603050405020304" pitchFamily="18" charset="0"/>
                <a:cs typeface="Times New Roman" panose="02020603050405020304" pitchFamily="18" charset="0"/>
              </a:rPr>
              <a:t> </a:t>
            </a:r>
          </a:p>
          <a:p>
            <a:r>
              <a:rPr lang="en-GB" sz="2800" b="1" dirty="0">
                <a:latin typeface="Times New Roman" panose="02020603050405020304" pitchFamily="18" charset="0"/>
                <a:cs typeface="Times New Roman" panose="02020603050405020304" pitchFamily="18" charset="0"/>
              </a:rPr>
              <a:t>John c14 v 14</a:t>
            </a:r>
          </a:p>
          <a:p>
            <a:r>
              <a:rPr lang="en-GB" sz="2800" dirty="0">
                <a:latin typeface="Times New Roman" panose="02020603050405020304" pitchFamily="18" charset="0"/>
                <a:cs typeface="Times New Roman" panose="02020603050405020304" pitchFamily="18" charset="0"/>
              </a:rPr>
              <a:t>  </a:t>
            </a:r>
            <a:r>
              <a:rPr lang="en-GB" sz="2800" b="1" baseline="30000" dirty="0">
                <a:latin typeface="Times New Roman" panose="02020603050405020304" pitchFamily="18" charset="0"/>
                <a:cs typeface="Times New Roman" panose="02020603050405020304" pitchFamily="18" charset="0"/>
              </a:rPr>
              <a:t>14 </a:t>
            </a:r>
            <a:r>
              <a:rPr lang="en-GB" sz="2800" b="1" dirty="0">
                <a:latin typeface="Times New Roman" panose="02020603050405020304" pitchFamily="18" charset="0"/>
                <a:cs typeface="Times New Roman" panose="02020603050405020304" pitchFamily="18" charset="0"/>
              </a:rPr>
              <a:t>You may ask me for anything in My name, and I will do it.</a:t>
            </a:r>
            <a:endParaRPr lang="en-GB" sz="2800" dirty="0">
              <a:latin typeface="Times New Roman" panose="02020603050405020304" pitchFamily="18" charset="0"/>
              <a:cs typeface="Times New Roman" panose="02020603050405020304" pitchFamily="18" charset="0"/>
            </a:endParaRPr>
          </a:p>
          <a:p>
            <a:r>
              <a:rPr lang="en-GB" sz="2800" b="1" dirty="0">
                <a:latin typeface="Times New Roman" panose="02020603050405020304" pitchFamily="18" charset="0"/>
                <a:cs typeface="Times New Roman" panose="02020603050405020304" pitchFamily="18" charset="0"/>
              </a:rPr>
              <a:t> </a:t>
            </a:r>
            <a:endParaRPr lang="en-GB" sz="2800" dirty="0">
              <a:latin typeface="Times New Roman" panose="02020603050405020304" pitchFamily="18" charset="0"/>
              <a:cs typeface="Times New Roman" panose="02020603050405020304" pitchFamily="18" charset="0"/>
            </a:endParaRPr>
          </a:p>
          <a:p>
            <a:r>
              <a:rPr lang="en-GB" sz="2800" b="1" dirty="0">
                <a:latin typeface="Times New Roman" panose="02020603050405020304" pitchFamily="18" charset="0"/>
                <a:cs typeface="Times New Roman" panose="02020603050405020304" pitchFamily="18" charset="0"/>
              </a:rPr>
              <a:t>Acts c2 v38 </a:t>
            </a:r>
            <a:endParaRPr lang="en-GB" sz="2800" dirty="0">
              <a:latin typeface="Times New Roman" panose="02020603050405020304" pitchFamily="18" charset="0"/>
              <a:cs typeface="Times New Roman" panose="02020603050405020304" pitchFamily="18" charset="0"/>
            </a:endParaRPr>
          </a:p>
          <a:p>
            <a:r>
              <a:rPr lang="en-GB" sz="2800" b="1" baseline="30000" dirty="0">
                <a:latin typeface="Times New Roman" panose="02020603050405020304" pitchFamily="18" charset="0"/>
                <a:cs typeface="Times New Roman" panose="02020603050405020304" pitchFamily="18" charset="0"/>
              </a:rPr>
              <a:t>38 </a:t>
            </a:r>
            <a:r>
              <a:rPr lang="en-GB" sz="2800" b="1" dirty="0">
                <a:latin typeface="Times New Roman" panose="02020603050405020304" pitchFamily="18" charset="0"/>
                <a:cs typeface="Times New Roman" panose="02020603050405020304" pitchFamily="18" charset="0"/>
              </a:rPr>
              <a:t>Peter replied, ‘Repent and be baptised, every one of you, in the name of Jesus Christ for the forgiveness of your sins. And you will receive the gift of the Holy Spirit. </a:t>
            </a:r>
            <a:endParaRPr lang="en-GB" sz="2800" dirty="0">
              <a:latin typeface="Times New Roman" panose="02020603050405020304" pitchFamily="18" charset="0"/>
              <a:cs typeface="Times New Roman" panose="02020603050405020304" pitchFamily="18" charset="0"/>
            </a:endParaRPr>
          </a:p>
          <a:p>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93326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6645" y="216310"/>
            <a:ext cx="11847871" cy="3108543"/>
          </a:xfrm>
          <a:prstGeom prst="rect">
            <a:avLst/>
          </a:prstGeom>
          <a:noFill/>
        </p:spPr>
        <p:txBody>
          <a:bodyPr wrap="square" rtlCol="0">
            <a:spAutoFit/>
          </a:bodyPr>
          <a:lstStyle/>
          <a:p>
            <a:r>
              <a:rPr lang="en-GB" sz="2800" b="1" dirty="0" smtClean="0">
                <a:latin typeface="Times New Roman" panose="02020603050405020304" pitchFamily="18" charset="0"/>
                <a:cs typeface="Times New Roman" panose="02020603050405020304" pitchFamily="18" charset="0"/>
              </a:rPr>
              <a:t>Pastor </a:t>
            </a:r>
            <a:r>
              <a:rPr lang="en-GB" sz="2800" b="1" dirty="0">
                <a:latin typeface="Times New Roman" panose="02020603050405020304" pitchFamily="18" charset="0"/>
                <a:cs typeface="Times New Roman" panose="02020603050405020304" pitchFamily="18" charset="0"/>
              </a:rPr>
              <a:t>John Macarthur</a:t>
            </a:r>
            <a:r>
              <a:rPr lang="en-GB" sz="2800" dirty="0">
                <a:latin typeface="Times New Roman" panose="02020603050405020304" pitchFamily="18" charset="0"/>
                <a:cs typeface="Times New Roman" panose="02020603050405020304" pitchFamily="18" charset="0"/>
              </a:rPr>
              <a:t> said this of this passage</a:t>
            </a:r>
          </a:p>
          <a:p>
            <a:r>
              <a:rPr lang="en-GB" sz="2800" dirty="0">
                <a:latin typeface="Times New Roman" panose="02020603050405020304" pitchFamily="18" charset="0"/>
                <a:cs typeface="Times New Roman" panose="02020603050405020304" pitchFamily="18" charset="0"/>
              </a:rPr>
              <a:t> </a:t>
            </a:r>
          </a:p>
          <a:p>
            <a:r>
              <a:rPr lang="en-GB" sz="2800" dirty="0">
                <a:latin typeface="Times New Roman" panose="02020603050405020304" pitchFamily="18" charset="0"/>
                <a:cs typeface="Times New Roman" panose="02020603050405020304" pitchFamily="18" charset="0"/>
              </a:rPr>
              <a:t>I want to be Christ in this world. I want to put Him on. I want His virtue to be my virtue, His life to be my life, His lifestyle to be my lifestyle. And since He elected me, and since He made me holy, and since I am His beloved, it seems a rather consistent thing to be what He wants me to be, and to put on the clothes of the new man, and so live to glorify His name.</a:t>
            </a:r>
          </a:p>
        </p:txBody>
      </p:sp>
    </p:spTree>
    <p:extLst>
      <p:ext uri="{BB962C8B-B14F-4D97-AF65-F5344CB8AC3E}">
        <p14:creationId xmlns:p14="http://schemas.microsoft.com/office/powerpoint/2010/main" val="1729172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8155" y="68826"/>
            <a:ext cx="11926529" cy="7094683"/>
          </a:xfrm>
          <a:prstGeom prst="rect">
            <a:avLst/>
          </a:prstGeom>
          <a:noFill/>
        </p:spPr>
        <p:txBody>
          <a:bodyPr wrap="square" rtlCol="0">
            <a:spAutoFit/>
          </a:bodyPr>
          <a:lstStyle/>
          <a:p>
            <a:r>
              <a:rPr lang="en-GB" sz="3200" b="1" baseline="30000" dirty="0">
                <a:latin typeface="Times New Roman" panose="02020603050405020304" pitchFamily="18" charset="0"/>
                <a:cs typeface="Times New Roman" panose="02020603050405020304" pitchFamily="18" charset="0"/>
              </a:rPr>
              <a:t>12 </a:t>
            </a:r>
            <a:r>
              <a:rPr lang="en-GB" sz="3200" b="1" dirty="0">
                <a:latin typeface="Times New Roman" panose="02020603050405020304" pitchFamily="18" charset="0"/>
                <a:cs typeface="Times New Roman" panose="02020603050405020304" pitchFamily="18" charset="0"/>
              </a:rPr>
              <a:t>Therefore, as God’s chosen people, holy and dearly loved, clothe yourselves with compassion, kindness, humility, gentleness and patience. </a:t>
            </a:r>
            <a:r>
              <a:rPr lang="en-GB" sz="3200" b="1" baseline="30000" dirty="0">
                <a:latin typeface="Times New Roman" panose="02020603050405020304" pitchFamily="18" charset="0"/>
                <a:cs typeface="Times New Roman" panose="02020603050405020304" pitchFamily="18" charset="0"/>
              </a:rPr>
              <a:t>13 </a:t>
            </a:r>
            <a:r>
              <a:rPr lang="en-GB" sz="3200" b="1" dirty="0">
                <a:latin typeface="Times New Roman" panose="02020603050405020304" pitchFamily="18" charset="0"/>
                <a:cs typeface="Times New Roman" panose="02020603050405020304" pitchFamily="18" charset="0"/>
              </a:rPr>
              <a:t>Bear with each other and forgive one another if any of you has a grievance against someone. Forgive as the Lord forgave you. </a:t>
            </a:r>
            <a:r>
              <a:rPr lang="en-GB" sz="3200" b="1" baseline="30000" dirty="0">
                <a:latin typeface="Times New Roman" panose="02020603050405020304" pitchFamily="18" charset="0"/>
                <a:cs typeface="Times New Roman" panose="02020603050405020304" pitchFamily="18" charset="0"/>
              </a:rPr>
              <a:t>14 </a:t>
            </a:r>
            <a:r>
              <a:rPr lang="en-GB" sz="3200" b="1" dirty="0">
                <a:latin typeface="Times New Roman" panose="02020603050405020304" pitchFamily="18" charset="0"/>
                <a:cs typeface="Times New Roman" panose="02020603050405020304" pitchFamily="18" charset="0"/>
              </a:rPr>
              <a:t>And over all these virtues put on love, which binds them all together in perfect unity.</a:t>
            </a:r>
            <a:endParaRPr lang="en-GB" sz="3200" dirty="0">
              <a:latin typeface="Times New Roman" panose="02020603050405020304" pitchFamily="18" charset="0"/>
              <a:cs typeface="Times New Roman" panose="02020603050405020304" pitchFamily="18" charset="0"/>
            </a:endParaRPr>
          </a:p>
          <a:p>
            <a:r>
              <a:rPr lang="en-GB" sz="3200" b="1" baseline="30000" dirty="0">
                <a:latin typeface="Times New Roman" panose="02020603050405020304" pitchFamily="18" charset="0"/>
                <a:cs typeface="Times New Roman" panose="02020603050405020304" pitchFamily="18" charset="0"/>
              </a:rPr>
              <a:t>15 </a:t>
            </a:r>
            <a:r>
              <a:rPr lang="en-GB" sz="3200" b="1" dirty="0">
                <a:latin typeface="Times New Roman" panose="02020603050405020304" pitchFamily="18" charset="0"/>
                <a:cs typeface="Times New Roman" panose="02020603050405020304" pitchFamily="18" charset="0"/>
              </a:rPr>
              <a:t>Let the peace of Christ rule in your hearts, since as members of one body you were called to peace. And be thankful. </a:t>
            </a:r>
            <a:r>
              <a:rPr lang="en-GB" sz="3200" b="1" baseline="30000" dirty="0">
                <a:latin typeface="Times New Roman" panose="02020603050405020304" pitchFamily="18" charset="0"/>
                <a:cs typeface="Times New Roman" panose="02020603050405020304" pitchFamily="18" charset="0"/>
              </a:rPr>
              <a:t>16 </a:t>
            </a:r>
            <a:r>
              <a:rPr lang="en-GB" sz="3200" b="1" dirty="0">
                <a:latin typeface="Times New Roman" panose="02020603050405020304" pitchFamily="18" charset="0"/>
                <a:cs typeface="Times New Roman" panose="02020603050405020304" pitchFamily="18" charset="0"/>
              </a:rPr>
              <a:t>Let the message of Christ dwell among you richly as you teach and admonish one another with all wisdom through psalms, hymns, and songs from the Spirit, singing to God with gratitude in your hearts. </a:t>
            </a:r>
            <a:r>
              <a:rPr lang="en-GB" sz="3200" b="1" baseline="30000" dirty="0">
                <a:latin typeface="Times New Roman" panose="02020603050405020304" pitchFamily="18" charset="0"/>
                <a:cs typeface="Times New Roman" panose="02020603050405020304" pitchFamily="18" charset="0"/>
              </a:rPr>
              <a:t>17 </a:t>
            </a:r>
            <a:r>
              <a:rPr lang="en-GB" sz="3200" b="1" dirty="0">
                <a:latin typeface="Times New Roman" panose="02020603050405020304" pitchFamily="18" charset="0"/>
                <a:cs typeface="Times New Roman" panose="02020603050405020304" pitchFamily="18" charset="0"/>
              </a:rPr>
              <a:t>And whatever you do, whether in word or deed, do it all in the name of the Lord Jesus, giving thanks to God the Father through </a:t>
            </a:r>
            <a:r>
              <a:rPr lang="en-GB" sz="3200" b="1" dirty="0" smtClean="0">
                <a:latin typeface="Times New Roman" panose="02020603050405020304" pitchFamily="18" charset="0"/>
                <a:cs typeface="Times New Roman" panose="02020603050405020304" pitchFamily="18" charset="0"/>
              </a:rPr>
              <a:t>Him</a:t>
            </a:r>
            <a:r>
              <a:rPr lang="en-GB" sz="3200" b="1" dirty="0">
                <a:latin typeface="Times New Roman" panose="02020603050405020304" pitchFamily="18" charset="0"/>
                <a:cs typeface="Times New Roman" panose="02020603050405020304" pitchFamily="18" charset="0"/>
              </a:rPr>
              <a:t>.</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1019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316" y="147484"/>
            <a:ext cx="11946194" cy="2554545"/>
          </a:xfrm>
          <a:prstGeom prst="rect">
            <a:avLst/>
          </a:prstGeom>
          <a:noFill/>
        </p:spPr>
        <p:txBody>
          <a:bodyPr wrap="square" rtlCol="0">
            <a:spAutoFit/>
          </a:bodyPr>
          <a:lstStyle/>
          <a:p>
            <a:pPr algn="ctr"/>
            <a:r>
              <a:rPr lang="en-US" sz="4000" b="1" dirty="0" smtClean="0">
                <a:latin typeface="Times New Roman" panose="02020603050405020304" pitchFamily="18" charset="0"/>
                <a:cs typeface="Times New Roman" panose="02020603050405020304" pitchFamily="18" charset="0"/>
              </a:rPr>
              <a:t>Colossians c3 v17 </a:t>
            </a:r>
            <a:endParaRPr lang="en-GB" sz="4000" b="1" dirty="0" smtClean="0">
              <a:latin typeface="Times New Roman" panose="02020603050405020304" pitchFamily="18" charset="0"/>
              <a:cs typeface="Times New Roman" panose="02020603050405020304" pitchFamily="18" charset="0"/>
            </a:endParaRPr>
          </a:p>
          <a:p>
            <a:pPr algn="ctr"/>
            <a:r>
              <a:rPr lang="en-GB" sz="4000" b="1" dirty="0" smtClean="0">
                <a:latin typeface="Times New Roman" panose="02020603050405020304" pitchFamily="18" charset="0"/>
                <a:cs typeface="Times New Roman" panose="02020603050405020304" pitchFamily="18" charset="0"/>
              </a:rPr>
              <a:t>And </a:t>
            </a:r>
            <a:r>
              <a:rPr lang="en-GB" sz="4000" b="1" dirty="0">
                <a:latin typeface="Times New Roman" panose="02020603050405020304" pitchFamily="18" charset="0"/>
                <a:cs typeface="Times New Roman" panose="02020603050405020304" pitchFamily="18" charset="0"/>
              </a:rPr>
              <a:t>whatever you do, whether in word or deed, do it all in the name of the Lord Jesus, giving thanks to God the Father through Him.</a:t>
            </a:r>
            <a:endParaRPr lang="en-GB"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9570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652" y="176981"/>
            <a:ext cx="11975690" cy="3785652"/>
          </a:xfrm>
          <a:prstGeom prst="rect">
            <a:avLst/>
          </a:prstGeom>
          <a:noFill/>
        </p:spPr>
        <p:txBody>
          <a:bodyPr wrap="square" rtlCol="0">
            <a:spAutoFit/>
          </a:bodyPr>
          <a:lstStyle/>
          <a:p>
            <a:pPr algn="ctr"/>
            <a:r>
              <a:rPr lang="en-GB" sz="4000" b="1" dirty="0">
                <a:latin typeface="Times New Roman" panose="02020603050405020304" pitchFamily="18" charset="0"/>
                <a:cs typeface="Times New Roman" panose="02020603050405020304" pitchFamily="18" charset="0"/>
              </a:rPr>
              <a:t>Three Points:  </a:t>
            </a:r>
            <a:endParaRPr lang="en-GB" sz="4000" dirty="0">
              <a:latin typeface="Times New Roman" panose="02020603050405020304" pitchFamily="18" charset="0"/>
              <a:cs typeface="Times New Roman" panose="02020603050405020304" pitchFamily="18" charset="0"/>
            </a:endParaRPr>
          </a:p>
          <a:p>
            <a:pPr algn="ctr"/>
            <a:r>
              <a:rPr lang="en-GB" sz="4000" b="1" dirty="0">
                <a:latin typeface="Times New Roman" panose="02020603050405020304" pitchFamily="18" charset="0"/>
                <a:cs typeface="Times New Roman" panose="02020603050405020304" pitchFamily="18" charset="0"/>
              </a:rPr>
              <a:t>Point 1 Do our Words glorify Jesus</a:t>
            </a:r>
            <a:endParaRPr lang="en-GB" sz="4000" dirty="0">
              <a:latin typeface="Times New Roman" panose="02020603050405020304" pitchFamily="18" charset="0"/>
              <a:cs typeface="Times New Roman" panose="02020603050405020304" pitchFamily="18" charset="0"/>
            </a:endParaRPr>
          </a:p>
          <a:p>
            <a:pPr algn="ctr"/>
            <a:r>
              <a:rPr lang="en-GB" sz="4000" b="1" dirty="0">
                <a:latin typeface="Times New Roman" panose="02020603050405020304" pitchFamily="18" charset="0"/>
                <a:cs typeface="Times New Roman" panose="02020603050405020304" pitchFamily="18" charset="0"/>
              </a:rPr>
              <a:t>Point 2 Do our deeds glorify Jesus</a:t>
            </a:r>
            <a:endParaRPr lang="en-GB" sz="4000" dirty="0">
              <a:latin typeface="Times New Roman" panose="02020603050405020304" pitchFamily="18" charset="0"/>
              <a:cs typeface="Times New Roman" panose="02020603050405020304" pitchFamily="18" charset="0"/>
            </a:endParaRPr>
          </a:p>
          <a:p>
            <a:pPr algn="ctr"/>
            <a:r>
              <a:rPr lang="en-GB" sz="4000" b="1" dirty="0">
                <a:latin typeface="Times New Roman" panose="02020603050405020304" pitchFamily="18" charset="0"/>
                <a:cs typeface="Times New Roman" panose="02020603050405020304" pitchFamily="18" charset="0"/>
              </a:rPr>
              <a:t>Point 3 Do it all in The name of the Lord Jesus</a:t>
            </a:r>
            <a:r>
              <a:rPr lang="en-GB" sz="4000" b="1" dirty="0" smtClean="0">
                <a:latin typeface="Times New Roman" panose="02020603050405020304" pitchFamily="18" charset="0"/>
                <a:cs typeface="Times New Roman" panose="02020603050405020304" pitchFamily="18" charset="0"/>
              </a:rPr>
              <a:t>.</a:t>
            </a:r>
          </a:p>
          <a:p>
            <a:pPr algn="ctr"/>
            <a:endParaRPr lang="en-GB" sz="4000" b="1" dirty="0">
              <a:latin typeface="Times New Roman" panose="02020603050405020304" pitchFamily="18" charset="0"/>
              <a:cs typeface="Times New Roman" panose="02020603050405020304" pitchFamily="18" charset="0"/>
            </a:endParaRPr>
          </a:p>
          <a:p>
            <a:pPr algn="ctr"/>
            <a:r>
              <a:rPr lang="en-GB" sz="4000" b="1" dirty="0" smtClean="0">
                <a:latin typeface="Times New Roman" panose="02020603050405020304" pitchFamily="18" charset="0"/>
                <a:cs typeface="Times New Roman" panose="02020603050405020304" pitchFamily="18" charset="0"/>
              </a:rPr>
              <a:t> </a:t>
            </a:r>
            <a:endParaRPr lang="en-GB"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63281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652" y="226142"/>
            <a:ext cx="11857703" cy="2862322"/>
          </a:xfrm>
          <a:prstGeom prst="rect">
            <a:avLst/>
          </a:prstGeom>
          <a:noFill/>
        </p:spPr>
        <p:txBody>
          <a:bodyPr wrap="square" rtlCol="0">
            <a:spAutoFit/>
          </a:bodyPr>
          <a:lstStyle/>
          <a:p>
            <a:pPr algn="ctr"/>
            <a:r>
              <a:rPr lang="en-GB" sz="3600" b="1" dirty="0">
                <a:latin typeface="Times New Roman" panose="02020603050405020304" pitchFamily="18" charset="0"/>
                <a:cs typeface="Times New Roman" panose="02020603050405020304" pitchFamily="18" charset="0"/>
              </a:rPr>
              <a:t>Pastor and teacher John </a:t>
            </a:r>
            <a:r>
              <a:rPr lang="en-GB" sz="3600" b="1" dirty="0" smtClean="0">
                <a:latin typeface="Times New Roman" panose="02020603050405020304" pitchFamily="18" charset="0"/>
                <a:cs typeface="Times New Roman" panose="02020603050405020304" pitchFamily="18" charset="0"/>
              </a:rPr>
              <a:t>Stott</a:t>
            </a:r>
            <a:endParaRPr lang="en-GB" sz="3600" b="1" dirty="0">
              <a:latin typeface="Times New Roman" panose="02020603050405020304" pitchFamily="18" charset="0"/>
              <a:cs typeface="Times New Roman" panose="02020603050405020304" pitchFamily="18" charset="0"/>
            </a:endParaRPr>
          </a:p>
          <a:p>
            <a:pPr algn="ctr"/>
            <a:r>
              <a:rPr lang="en-GB" sz="3600" b="1" dirty="0">
                <a:latin typeface="Times New Roman" panose="02020603050405020304" pitchFamily="18" charset="0"/>
                <a:cs typeface="Times New Roman" panose="02020603050405020304" pitchFamily="18" charset="0"/>
              </a:rPr>
              <a:t>This verse teaches that I am to treat other people as if I were Jesus Christ.  For that is the meaning of doing everything in His name, of doing it as His representative.  I must learn to treat other people as Jesus would treat them. </a:t>
            </a:r>
          </a:p>
        </p:txBody>
      </p:sp>
    </p:spTree>
    <p:extLst>
      <p:ext uri="{BB962C8B-B14F-4D97-AF65-F5344CB8AC3E}">
        <p14:creationId xmlns:p14="http://schemas.microsoft.com/office/powerpoint/2010/main" val="1490742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148" y="226142"/>
            <a:ext cx="11847871" cy="2862322"/>
          </a:xfrm>
          <a:prstGeom prst="rect">
            <a:avLst/>
          </a:prstGeom>
          <a:noFill/>
        </p:spPr>
        <p:txBody>
          <a:bodyPr wrap="square" rtlCol="0">
            <a:spAutoFit/>
          </a:bodyPr>
          <a:lstStyle/>
          <a:p>
            <a:pPr algn="ctr"/>
            <a:r>
              <a:rPr lang="en-GB" sz="3600" b="1" dirty="0">
                <a:latin typeface="Times New Roman" panose="02020603050405020304" pitchFamily="18" charset="0"/>
                <a:cs typeface="Times New Roman" panose="02020603050405020304" pitchFamily="18" charset="0"/>
              </a:rPr>
              <a:t>Col C2 v 6 - 7</a:t>
            </a:r>
          </a:p>
          <a:p>
            <a:pPr algn="ctr"/>
            <a:r>
              <a:rPr lang="en-GB" sz="3600" b="1" baseline="30000" dirty="0">
                <a:latin typeface="Times New Roman" panose="02020603050405020304" pitchFamily="18" charset="0"/>
                <a:cs typeface="Times New Roman" panose="02020603050405020304" pitchFamily="18" charset="0"/>
              </a:rPr>
              <a:t>6 </a:t>
            </a:r>
            <a:r>
              <a:rPr lang="en-GB" sz="3600" b="1" dirty="0">
                <a:latin typeface="Times New Roman" panose="02020603050405020304" pitchFamily="18" charset="0"/>
                <a:cs typeface="Times New Roman" panose="02020603050405020304" pitchFamily="18" charset="0"/>
              </a:rPr>
              <a:t>So then, just as you received Christ Jesus as Lord, continue to live your lives in Him, </a:t>
            </a:r>
            <a:r>
              <a:rPr lang="en-GB" sz="3600" b="1" baseline="30000" dirty="0">
                <a:latin typeface="Times New Roman" panose="02020603050405020304" pitchFamily="18" charset="0"/>
                <a:cs typeface="Times New Roman" panose="02020603050405020304" pitchFamily="18" charset="0"/>
              </a:rPr>
              <a:t>7 </a:t>
            </a:r>
            <a:r>
              <a:rPr lang="en-GB" sz="3600" b="1" dirty="0">
                <a:latin typeface="Times New Roman" panose="02020603050405020304" pitchFamily="18" charset="0"/>
                <a:cs typeface="Times New Roman" panose="02020603050405020304" pitchFamily="18" charset="0"/>
              </a:rPr>
              <a:t>rooted and built up in Him, strengthened in the faith as you were taught, and overflowing with thankfulness.</a:t>
            </a: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48887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6813" y="157316"/>
            <a:ext cx="11877368" cy="6412012"/>
          </a:xfrm>
          <a:prstGeom prst="rect">
            <a:avLst/>
          </a:prstGeom>
          <a:noFill/>
        </p:spPr>
        <p:txBody>
          <a:bodyPr wrap="square" rtlCol="0">
            <a:spAutoFit/>
          </a:bodyPr>
          <a:lstStyle/>
          <a:p>
            <a:endParaRPr lang="en-US" sz="2800" b="1" baseline="30000" dirty="0" smtClean="0">
              <a:latin typeface="Times New Roman" panose="02020603050405020304" pitchFamily="18" charset="0"/>
              <a:cs typeface="Times New Roman" panose="02020603050405020304" pitchFamily="18" charset="0"/>
            </a:endParaRPr>
          </a:p>
          <a:p>
            <a:r>
              <a:rPr lang="en-GB" sz="2800" b="1" dirty="0" smtClean="0">
                <a:latin typeface="Times New Roman" panose="02020603050405020304" pitchFamily="18" charset="0"/>
                <a:cs typeface="Times New Roman" panose="02020603050405020304" pitchFamily="18" charset="0"/>
              </a:rPr>
              <a:t>Words of Jesus</a:t>
            </a:r>
          </a:p>
          <a:p>
            <a:r>
              <a:rPr lang="en-GB" sz="2800" b="1" dirty="0" smtClean="0">
                <a:latin typeface="Times New Roman" panose="02020603050405020304" pitchFamily="18" charset="0"/>
                <a:cs typeface="Times New Roman" panose="02020603050405020304" pitchFamily="18" charset="0"/>
              </a:rPr>
              <a:t>Mark </a:t>
            </a:r>
            <a:r>
              <a:rPr lang="en-GB" sz="2800" b="1" dirty="0">
                <a:latin typeface="Times New Roman" panose="02020603050405020304" pitchFamily="18" charset="0"/>
                <a:cs typeface="Times New Roman" panose="02020603050405020304" pitchFamily="18" charset="0"/>
              </a:rPr>
              <a:t>c11 v 24 </a:t>
            </a:r>
            <a:endParaRPr lang="en-GB" sz="2800" dirty="0">
              <a:latin typeface="Times New Roman" panose="02020603050405020304" pitchFamily="18" charset="0"/>
              <a:cs typeface="Times New Roman" panose="02020603050405020304" pitchFamily="18" charset="0"/>
            </a:endParaRPr>
          </a:p>
          <a:p>
            <a:r>
              <a:rPr lang="en-GB" sz="2800" b="1" dirty="0">
                <a:latin typeface="Times New Roman" panose="02020603050405020304" pitchFamily="18" charset="0"/>
                <a:cs typeface="Times New Roman" panose="02020603050405020304" pitchFamily="18" charset="0"/>
              </a:rPr>
              <a:t>Therefore I tell you, </a:t>
            </a:r>
            <a:r>
              <a:rPr lang="en-GB" sz="2800" b="1" u="sng" dirty="0">
                <a:solidFill>
                  <a:srgbClr val="FF0000"/>
                </a:solidFill>
                <a:latin typeface="Times New Roman" panose="02020603050405020304" pitchFamily="18" charset="0"/>
                <a:cs typeface="Times New Roman" panose="02020603050405020304" pitchFamily="18" charset="0"/>
              </a:rPr>
              <a:t>whatever</a:t>
            </a:r>
            <a:r>
              <a:rPr lang="en-GB" sz="2800" b="1" dirty="0">
                <a:latin typeface="Times New Roman" panose="02020603050405020304" pitchFamily="18" charset="0"/>
                <a:cs typeface="Times New Roman" panose="02020603050405020304" pitchFamily="18" charset="0"/>
              </a:rPr>
              <a:t> you ask for in prayer, believe that you have received it, and it will be yours.</a:t>
            </a:r>
            <a:endParaRPr lang="en-GB" sz="2800" dirty="0">
              <a:latin typeface="Times New Roman" panose="02020603050405020304" pitchFamily="18" charset="0"/>
              <a:cs typeface="Times New Roman" panose="02020603050405020304" pitchFamily="18" charset="0"/>
            </a:endParaRPr>
          </a:p>
          <a:p>
            <a:r>
              <a:rPr lang="en-GB" sz="2800" b="1" dirty="0">
                <a:latin typeface="Times New Roman" panose="02020603050405020304" pitchFamily="18" charset="0"/>
                <a:cs typeface="Times New Roman" panose="02020603050405020304" pitchFamily="18" charset="0"/>
              </a:rPr>
              <a:t> </a:t>
            </a:r>
            <a:endParaRPr lang="en-GB" sz="2800" dirty="0">
              <a:latin typeface="Times New Roman" panose="02020603050405020304" pitchFamily="18" charset="0"/>
              <a:cs typeface="Times New Roman" panose="02020603050405020304" pitchFamily="18" charset="0"/>
            </a:endParaRPr>
          </a:p>
          <a:p>
            <a:r>
              <a:rPr lang="en-GB" sz="2800" b="1" dirty="0">
                <a:latin typeface="Times New Roman" panose="02020603050405020304" pitchFamily="18" charset="0"/>
                <a:cs typeface="Times New Roman" panose="02020603050405020304" pitchFamily="18" charset="0"/>
              </a:rPr>
              <a:t>John c14 v13 </a:t>
            </a:r>
            <a:endParaRPr lang="en-GB" sz="2800" dirty="0">
              <a:latin typeface="Times New Roman" panose="02020603050405020304" pitchFamily="18" charset="0"/>
              <a:cs typeface="Times New Roman" panose="02020603050405020304" pitchFamily="18" charset="0"/>
            </a:endParaRPr>
          </a:p>
          <a:p>
            <a:r>
              <a:rPr lang="en-GB" sz="2800" b="1" baseline="30000" dirty="0">
                <a:latin typeface="Times New Roman" panose="02020603050405020304" pitchFamily="18" charset="0"/>
                <a:cs typeface="Times New Roman" panose="02020603050405020304" pitchFamily="18" charset="0"/>
              </a:rPr>
              <a:t> </a:t>
            </a:r>
            <a:r>
              <a:rPr lang="en-GB" sz="2800" b="1" dirty="0">
                <a:latin typeface="Times New Roman" panose="02020603050405020304" pitchFamily="18" charset="0"/>
                <a:cs typeface="Times New Roman" panose="02020603050405020304" pitchFamily="18" charset="0"/>
              </a:rPr>
              <a:t>And I will do </a:t>
            </a:r>
            <a:r>
              <a:rPr lang="en-GB" sz="2800" b="1" u="sng" dirty="0">
                <a:solidFill>
                  <a:srgbClr val="FF0000"/>
                </a:solidFill>
                <a:latin typeface="Times New Roman" panose="02020603050405020304" pitchFamily="18" charset="0"/>
                <a:cs typeface="Times New Roman" panose="02020603050405020304" pitchFamily="18" charset="0"/>
              </a:rPr>
              <a:t>whatever</a:t>
            </a:r>
            <a:r>
              <a:rPr lang="en-GB" sz="2800" b="1" dirty="0">
                <a:latin typeface="Times New Roman" panose="02020603050405020304" pitchFamily="18" charset="0"/>
                <a:cs typeface="Times New Roman" panose="02020603050405020304" pitchFamily="18" charset="0"/>
              </a:rPr>
              <a:t> you ask in my name, so that the Father may be glorified in the Son. </a:t>
            </a:r>
            <a:endParaRPr lang="en-GB" sz="2800" dirty="0">
              <a:latin typeface="Times New Roman" panose="02020603050405020304" pitchFamily="18" charset="0"/>
              <a:cs typeface="Times New Roman" panose="02020603050405020304" pitchFamily="18" charset="0"/>
            </a:endParaRPr>
          </a:p>
          <a:p>
            <a:r>
              <a:rPr lang="en-GB" sz="2800" dirty="0">
                <a:latin typeface="Times New Roman" panose="02020603050405020304" pitchFamily="18" charset="0"/>
                <a:cs typeface="Times New Roman" panose="02020603050405020304" pitchFamily="18" charset="0"/>
              </a:rPr>
              <a:t> </a:t>
            </a:r>
          </a:p>
          <a:p>
            <a:r>
              <a:rPr lang="en-GB" sz="2800" b="1" dirty="0">
                <a:latin typeface="Times New Roman" panose="02020603050405020304" pitchFamily="18" charset="0"/>
                <a:cs typeface="Times New Roman" panose="02020603050405020304" pitchFamily="18" charset="0"/>
              </a:rPr>
              <a:t>The Apostle Paul </a:t>
            </a:r>
            <a:endParaRPr lang="en-GB" sz="2800" dirty="0">
              <a:latin typeface="Times New Roman" panose="02020603050405020304" pitchFamily="18" charset="0"/>
              <a:cs typeface="Times New Roman" panose="02020603050405020304" pitchFamily="18" charset="0"/>
            </a:endParaRPr>
          </a:p>
          <a:p>
            <a:r>
              <a:rPr lang="en-GB" sz="2800" dirty="0">
                <a:latin typeface="Times New Roman" panose="02020603050405020304" pitchFamily="18" charset="0"/>
                <a:cs typeface="Times New Roman" panose="02020603050405020304" pitchFamily="18" charset="0"/>
              </a:rPr>
              <a:t> </a:t>
            </a:r>
          </a:p>
          <a:p>
            <a:r>
              <a:rPr lang="en-GB" sz="2800" b="1" dirty="0">
                <a:latin typeface="Times New Roman" panose="02020603050405020304" pitchFamily="18" charset="0"/>
                <a:cs typeface="Times New Roman" panose="02020603050405020304" pitchFamily="18" charset="0"/>
              </a:rPr>
              <a:t>1 </a:t>
            </a:r>
            <a:r>
              <a:rPr lang="en-GB" sz="2800" b="1" dirty="0" err="1">
                <a:latin typeface="Times New Roman" panose="02020603050405020304" pitchFamily="18" charset="0"/>
                <a:cs typeface="Times New Roman" panose="02020603050405020304" pitchFamily="18" charset="0"/>
              </a:rPr>
              <a:t>Cor</a:t>
            </a:r>
            <a:r>
              <a:rPr lang="en-GB" sz="2800" b="1" dirty="0">
                <a:latin typeface="Times New Roman" panose="02020603050405020304" pitchFamily="18" charset="0"/>
                <a:cs typeface="Times New Roman" panose="02020603050405020304" pitchFamily="18" charset="0"/>
              </a:rPr>
              <a:t> c7 v17</a:t>
            </a:r>
            <a:endParaRPr lang="en-GB" sz="2800" dirty="0">
              <a:latin typeface="Times New Roman" panose="02020603050405020304" pitchFamily="18" charset="0"/>
              <a:cs typeface="Times New Roman" panose="02020603050405020304" pitchFamily="18" charset="0"/>
            </a:endParaRPr>
          </a:p>
          <a:p>
            <a:r>
              <a:rPr lang="en-GB" sz="2800" b="1" baseline="30000" dirty="0">
                <a:latin typeface="Times New Roman" panose="02020603050405020304" pitchFamily="18" charset="0"/>
                <a:cs typeface="Times New Roman" panose="02020603050405020304" pitchFamily="18" charset="0"/>
              </a:rPr>
              <a:t>17 </a:t>
            </a:r>
            <a:r>
              <a:rPr lang="en-GB" sz="2800" b="1" dirty="0">
                <a:latin typeface="Times New Roman" panose="02020603050405020304" pitchFamily="18" charset="0"/>
                <a:cs typeface="Times New Roman" panose="02020603050405020304" pitchFamily="18" charset="0"/>
              </a:rPr>
              <a:t>Nevertheless, each person should live as a believer in </a:t>
            </a:r>
            <a:r>
              <a:rPr lang="en-GB" sz="2800" b="1" u="sng" dirty="0">
                <a:solidFill>
                  <a:srgbClr val="FF0000"/>
                </a:solidFill>
                <a:latin typeface="Times New Roman" panose="02020603050405020304" pitchFamily="18" charset="0"/>
                <a:cs typeface="Times New Roman" panose="02020603050405020304" pitchFamily="18" charset="0"/>
              </a:rPr>
              <a:t>whatever</a:t>
            </a:r>
            <a:r>
              <a:rPr lang="en-GB" sz="2800" b="1" dirty="0">
                <a:latin typeface="Times New Roman" panose="02020603050405020304" pitchFamily="18" charset="0"/>
                <a:cs typeface="Times New Roman" panose="02020603050405020304" pitchFamily="18" charset="0"/>
              </a:rPr>
              <a:t> situation the Lord has assigned to them, just as God has called them.</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99787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484" y="127819"/>
            <a:ext cx="11926529" cy="6555641"/>
          </a:xfrm>
          <a:prstGeom prst="rect">
            <a:avLst/>
          </a:prstGeom>
          <a:noFill/>
        </p:spPr>
        <p:txBody>
          <a:bodyPr wrap="square" rtlCol="0">
            <a:spAutoFit/>
          </a:bodyPr>
          <a:lstStyle/>
          <a:p>
            <a:r>
              <a:rPr lang="en-GB" sz="2800" b="1" dirty="0">
                <a:latin typeface="Times New Roman" panose="02020603050405020304" pitchFamily="18" charset="0"/>
                <a:cs typeface="Times New Roman" panose="02020603050405020304" pitchFamily="18" charset="0"/>
              </a:rPr>
              <a:t>Titus </a:t>
            </a:r>
          </a:p>
          <a:p>
            <a:r>
              <a:rPr lang="en-GB" sz="2800" b="1" dirty="0">
                <a:latin typeface="Times New Roman" panose="02020603050405020304" pitchFamily="18" charset="0"/>
                <a:cs typeface="Times New Roman" panose="02020603050405020304" pitchFamily="18" charset="0"/>
              </a:rPr>
              <a:t>C3 v1 </a:t>
            </a:r>
          </a:p>
          <a:p>
            <a:r>
              <a:rPr lang="en-GB" sz="2800" b="1" dirty="0">
                <a:latin typeface="Times New Roman" panose="02020603050405020304" pitchFamily="18" charset="0"/>
                <a:cs typeface="Times New Roman" panose="02020603050405020304" pitchFamily="18" charset="0"/>
              </a:rPr>
              <a:t>Remind the people to be subject to rulers and authorities, to be obedient, to be ready to do </a:t>
            </a:r>
            <a:r>
              <a:rPr lang="en-GB" sz="2800" b="1" u="sng" dirty="0">
                <a:solidFill>
                  <a:srgbClr val="FF0000"/>
                </a:solidFill>
                <a:latin typeface="Times New Roman" panose="02020603050405020304" pitchFamily="18" charset="0"/>
                <a:cs typeface="Times New Roman" panose="02020603050405020304" pitchFamily="18" charset="0"/>
              </a:rPr>
              <a:t>whatever</a:t>
            </a:r>
            <a:r>
              <a:rPr lang="en-GB" sz="2800" b="1" dirty="0">
                <a:latin typeface="Times New Roman" panose="02020603050405020304" pitchFamily="18" charset="0"/>
                <a:cs typeface="Times New Roman" panose="02020603050405020304" pitchFamily="18" charset="0"/>
              </a:rPr>
              <a:t> is good,</a:t>
            </a:r>
          </a:p>
          <a:p>
            <a:r>
              <a:rPr lang="en-GB" sz="2800" b="1" dirty="0">
                <a:latin typeface="Times New Roman" panose="02020603050405020304" pitchFamily="18" charset="0"/>
                <a:cs typeface="Times New Roman" panose="02020603050405020304" pitchFamily="18" charset="0"/>
              </a:rPr>
              <a:t> </a:t>
            </a:r>
          </a:p>
          <a:p>
            <a:r>
              <a:rPr lang="en-GB" sz="2800" b="1" dirty="0">
                <a:latin typeface="Times New Roman" panose="02020603050405020304" pitchFamily="18" charset="0"/>
                <a:cs typeface="Times New Roman" panose="02020603050405020304" pitchFamily="18" charset="0"/>
              </a:rPr>
              <a:t>The Apostle Peter</a:t>
            </a:r>
          </a:p>
          <a:p>
            <a:r>
              <a:rPr lang="en-GB" sz="2800" b="1" dirty="0">
                <a:latin typeface="Times New Roman" panose="02020603050405020304" pitchFamily="18" charset="0"/>
                <a:cs typeface="Times New Roman" panose="02020603050405020304" pitchFamily="18" charset="0"/>
              </a:rPr>
              <a:t> </a:t>
            </a:r>
            <a:r>
              <a:rPr lang="en-GB" sz="2800" b="1" dirty="0" smtClean="0">
                <a:latin typeface="Times New Roman" panose="02020603050405020304" pitchFamily="18" charset="0"/>
                <a:cs typeface="Times New Roman" panose="02020603050405020304" pitchFamily="18" charset="0"/>
              </a:rPr>
              <a:t>1 </a:t>
            </a:r>
            <a:r>
              <a:rPr lang="en-GB" sz="2800" b="1" dirty="0">
                <a:latin typeface="Times New Roman" panose="02020603050405020304" pitchFamily="18" charset="0"/>
                <a:cs typeface="Times New Roman" panose="02020603050405020304" pitchFamily="18" charset="0"/>
              </a:rPr>
              <a:t>Peter c4 v10 </a:t>
            </a:r>
          </a:p>
          <a:p>
            <a:r>
              <a:rPr lang="en-GB" sz="2800" b="1" dirty="0">
                <a:latin typeface="Times New Roman" panose="02020603050405020304" pitchFamily="18" charset="0"/>
                <a:cs typeface="Times New Roman" panose="02020603050405020304" pitchFamily="18" charset="0"/>
              </a:rPr>
              <a:t>Each of you should use </a:t>
            </a:r>
            <a:r>
              <a:rPr lang="en-GB" sz="2800" b="1" u="sng" dirty="0">
                <a:solidFill>
                  <a:srgbClr val="FF0000"/>
                </a:solidFill>
                <a:latin typeface="Times New Roman" panose="02020603050405020304" pitchFamily="18" charset="0"/>
                <a:cs typeface="Times New Roman" panose="02020603050405020304" pitchFamily="18" charset="0"/>
              </a:rPr>
              <a:t>whatever</a:t>
            </a:r>
            <a:r>
              <a:rPr lang="en-GB" sz="2800" b="1" dirty="0">
                <a:latin typeface="Times New Roman" panose="02020603050405020304" pitchFamily="18" charset="0"/>
                <a:cs typeface="Times New Roman" panose="02020603050405020304" pitchFamily="18" charset="0"/>
              </a:rPr>
              <a:t> gift you have received to serve others, as faithful stewards of God’s grace in its various forms.</a:t>
            </a:r>
          </a:p>
          <a:p>
            <a:r>
              <a:rPr lang="en-GB" sz="2800" b="1" dirty="0">
                <a:latin typeface="Times New Roman" panose="02020603050405020304" pitchFamily="18" charset="0"/>
                <a:cs typeface="Times New Roman" panose="02020603050405020304" pitchFamily="18" charset="0"/>
              </a:rPr>
              <a:t> </a:t>
            </a:r>
          </a:p>
          <a:p>
            <a:r>
              <a:rPr lang="en-GB" sz="2800" b="1" dirty="0">
                <a:latin typeface="Times New Roman" panose="02020603050405020304" pitchFamily="18" charset="0"/>
                <a:cs typeface="Times New Roman" panose="02020603050405020304" pitchFamily="18" charset="0"/>
              </a:rPr>
              <a:t> </a:t>
            </a:r>
            <a:r>
              <a:rPr lang="en-GB" sz="2800" b="1" dirty="0" smtClean="0">
                <a:latin typeface="Times New Roman" panose="02020603050405020304" pitchFamily="18" charset="0"/>
                <a:cs typeface="Times New Roman" panose="02020603050405020304" pitchFamily="18" charset="0"/>
              </a:rPr>
              <a:t>Then </a:t>
            </a:r>
            <a:r>
              <a:rPr lang="en-GB" sz="2800" b="1" dirty="0">
                <a:latin typeface="Times New Roman" panose="02020603050405020304" pitchFamily="18" charset="0"/>
                <a:cs typeface="Times New Roman" panose="02020603050405020304" pitchFamily="18" charset="0"/>
              </a:rPr>
              <a:t>we have the Apostle John</a:t>
            </a:r>
          </a:p>
          <a:p>
            <a:r>
              <a:rPr lang="en-GB" sz="2800" b="1" dirty="0">
                <a:latin typeface="Times New Roman" panose="02020603050405020304" pitchFamily="18" charset="0"/>
                <a:cs typeface="Times New Roman" panose="02020603050405020304" pitchFamily="18" charset="0"/>
              </a:rPr>
              <a:t>1 John c 5 v15 </a:t>
            </a:r>
          </a:p>
          <a:p>
            <a:r>
              <a:rPr lang="en-GB" sz="2800" b="1" dirty="0">
                <a:latin typeface="Times New Roman" panose="02020603050405020304" pitchFamily="18" charset="0"/>
                <a:cs typeface="Times New Roman" panose="02020603050405020304" pitchFamily="18" charset="0"/>
              </a:rPr>
              <a:t>And if we know that </a:t>
            </a:r>
            <a:r>
              <a:rPr lang="en-GB" sz="2800" b="1" dirty="0" smtClean="0">
                <a:latin typeface="Times New Roman" panose="02020603050405020304" pitchFamily="18" charset="0"/>
                <a:cs typeface="Times New Roman" panose="02020603050405020304" pitchFamily="18" charset="0"/>
              </a:rPr>
              <a:t>He </a:t>
            </a:r>
            <a:r>
              <a:rPr lang="en-GB" sz="2800" b="1" dirty="0">
                <a:latin typeface="Times New Roman" panose="02020603050405020304" pitchFamily="18" charset="0"/>
                <a:cs typeface="Times New Roman" panose="02020603050405020304" pitchFamily="18" charset="0"/>
              </a:rPr>
              <a:t>hears us – </a:t>
            </a:r>
            <a:r>
              <a:rPr lang="en-GB" sz="2800" b="1" u="sng" dirty="0">
                <a:solidFill>
                  <a:srgbClr val="FF0000"/>
                </a:solidFill>
                <a:latin typeface="Times New Roman" panose="02020603050405020304" pitchFamily="18" charset="0"/>
                <a:cs typeface="Times New Roman" panose="02020603050405020304" pitchFamily="18" charset="0"/>
              </a:rPr>
              <a:t>whatever</a:t>
            </a:r>
            <a:r>
              <a:rPr lang="en-GB" sz="2800" b="1" dirty="0">
                <a:latin typeface="Times New Roman" panose="02020603050405020304" pitchFamily="18" charset="0"/>
                <a:cs typeface="Times New Roman" panose="02020603050405020304" pitchFamily="18" charset="0"/>
              </a:rPr>
              <a:t> we ask – we know that we have what we asked of </a:t>
            </a:r>
            <a:r>
              <a:rPr lang="en-GB" sz="2800" b="1" dirty="0" smtClean="0">
                <a:latin typeface="Times New Roman" panose="02020603050405020304" pitchFamily="18" charset="0"/>
                <a:cs typeface="Times New Roman" panose="02020603050405020304" pitchFamily="18" charset="0"/>
              </a:rPr>
              <a:t>Him</a:t>
            </a:r>
            <a:r>
              <a:rPr lang="en-GB" sz="2800" b="1" dirty="0">
                <a:latin typeface="Times New Roman" panose="02020603050405020304" pitchFamily="18" charset="0"/>
                <a:cs typeface="Times New Roman" panose="02020603050405020304" pitchFamily="18" charset="0"/>
              </a:rPr>
              <a:t>.</a:t>
            </a:r>
          </a:p>
          <a:p>
            <a:r>
              <a:rPr lang="en-GB" sz="2800" b="1" dirty="0">
                <a:latin typeface="Times New Roman" panose="02020603050405020304" pitchFamily="18" charset="0"/>
                <a:cs typeface="Times New Roman" panose="02020603050405020304" pitchFamily="18" charset="0"/>
              </a:rPr>
              <a:t> </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8223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987" y="108155"/>
            <a:ext cx="11965858" cy="6555641"/>
          </a:xfrm>
          <a:prstGeom prst="rect">
            <a:avLst/>
          </a:prstGeom>
          <a:noFill/>
        </p:spPr>
        <p:txBody>
          <a:bodyPr wrap="square" rtlCol="0">
            <a:spAutoFit/>
          </a:bodyPr>
          <a:lstStyle/>
          <a:p>
            <a:r>
              <a:rPr lang="en-GB" sz="2400" dirty="0" smtClean="0">
                <a:latin typeface="Times New Roman" panose="02020603050405020304" pitchFamily="18" charset="0"/>
                <a:cs typeface="Times New Roman" panose="02020603050405020304" pitchFamily="18" charset="0"/>
              </a:rPr>
              <a:t>James c3 v</a:t>
            </a:r>
            <a:r>
              <a:rPr lang="en-GB" sz="2400" dirty="0" smtClean="0">
                <a:latin typeface="Times New Roman" panose="02020603050405020304" pitchFamily="18" charset="0"/>
                <a:cs typeface="Times New Roman" panose="02020603050405020304" pitchFamily="18" charset="0"/>
              </a:rPr>
              <a:t>1-4 </a:t>
            </a:r>
            <a:endParaRPr lang="en-GB" sz="2400" dirty="0">
              <a:latin typeface="Times New Roman" panose="02020603050405020304" pitchFamily="18" charset="0"/>
              <a:cs typeface="Times New Roman" panose="02020603050405020304" pitchFamily="18" charset="0"/>
            </a:endParaRPr>
          </a:p>
          <a:p>
            <a:r>
              <a:rPr lang="en-GB" sz="2400" b="1" dirty="0">
                <a:latin typeface="Times New Roman" panose="02020603050405020304" pitchFamily="18" charset="0"/>
                <a:cs typeface="Times New Roman" panose="02020603050405020304" pitchFamily="18" charset="0"/>
              </a:rPr>
              <a:t>Not many of you should become teachers, my fellow believers, because you know that we who teach will be judged more strictly. </a:t>
            </a:r>
            <a:r>
              <a:rPr lang="en-GB" sz="2400" b="1" baseline="30000" dirty="0">
                <a:latin typeface="Times New Roman" panose="02020603050405020304" pitchFamily="18" charset="0"/>
                <a:cs typeface="Times New Roman" panose="02020603050405020304" pitchFamily="18" charset="0"/>
              </a:rPr>
              <a:t>2 </a:t>
            </a:r>
            <a:r>
              <a:rPr lang="en-GB" sz="2400" b="1" dirty="0">
                <a:latin typeface="Times New Roman" panose="02020603050405020304" pitchFamily="18" charset="0"/>
                <a:cs typeface="Times New Roman" panose="02020603050405020304" pitchFamily="18" charset="0"/>
              </a:rPr>
              <a:t>We all stumble in many ways. Anyone who is never at fault in what they say is perfect, able to keep their whole body in check.</a:t>
            </a:r>
            <a:endParaRPr lang="en-GB" sz="2400" dirty="0">
              <a:latin typeface="Times New Roman" panose="02020603050405020304" pitchFamily="18" charset="0"/>
              <a:cs typeface="Times New Roman" panose="02020603050405020304" pitchFamily="18" charset="0"/>
            </a:endParaRPr>
          </a:p>
          <a:p>
            <a:r>
              <a:rPr lang="en-GB" sz="2400" b="1" baseline="30000" dirty="0">
                <a:latin typeface="Times New Roman" panose="02020603050405020304" pitchFamily="18" charset="0"/>
                <a:cs typeface="Times New Roman" panose="02020603050405020304" pitchFamily="18" charset="0"/>
              </a:rPr>
              <a:t>3 </a:t>
            </a:r>
            <a:r>
              <a:rPr lang="en-GB" sz="2400" b="1" dirty="0">
                <a:latin typeface="Times New Roman" panose="02020603050405020304" pitchFamily="18" charset="0"/>
                <a:cs typeface="Times New Roman" panose="02020603050405020304" pitchFamily="18" charset="0"/>
              </a:rPr>
              <a:t>When we put bits into the mouths of horses to make them obey us, we can turn the whole animal. </a:t>
            </a:r>
            <a:r>
              <a:rPr lang="en-GB" sz="2400" b="1" baseline="30000" dirty="0">
                <a:latin typeface="Times New Roman" panose="02020603050405020304" pitchFamily="18" charset="0"/>
                <a:cs typeface="Times New Roman" panose="02020603050405020304" pitchFamily="18" charset="0"/>
              </a:rPr>
              <a:t>4 </a:t>
            </a:r>
            <a:r>
              <a:rPr lang="en-GB" sz="2400" b="1" dirty="0">
                <a:latin typeface="Times New Roman" panose="02020603050405020304" pitchFamily="18" charset="0"/>
                <a:cs typeface="Times New Roman" panose="02020603050405020304" pitchFamily="18" charset="0"/>
              </a:rPr>
              <a:t>Or take ships as an example. Although they are so large and are driven by strong winds, they are steered by a very small rudder wherever the pilot wants to go</a:t>
            </a:r>
            <a:r>
              <a:rPr lang="en-GB" sz="2400" b="1" dirty="0" smtClean="0">
                <a:latin typeface="Times New Roman" panose="02020603050405020304" pitchFamily="18" charset="0"/>
                <a:cs typeface="Times New Roman" panose="02020603050405020304" pitchFamily="18" charset="0"/>
              </a:rPr>
              <a:t>.</a:t>
            </a:r>
          </a:p>
          <a:p>
            <a:endParaRPr lang="en-US" sz="2400" b="1" dirty="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v5-8</a:t>
            </a:r>
            <a:endParaRPr lang="en-GB" sz="2400" dirty="0">
              <a:latin typeface="Times New Roman" panose="02020603050405020304" pitchFamily="18" charset="0"/>
              <a:cs typeface="Times New Roman" panose="02020603050405020304" pitchFamily="18" charset="0"/>
            </a:endParaRPr>
          </a:p>
          <a:p>
            <a:r>
              <a:rPr lang="en-GB" sz="2400" dirty="0">
                <a:latin typeface="Times New Roman" panose="02020603050405020304" pitchFamily="18" charset="0"/>
                <a:cs typeface="Times New Roman" panose="02020603050405020304" pitchFamily="18" charset="0"/>
              </a:rPr>
              <a:t> </a:t>
            </a:r>
            <a:r>
              <a:rPr lang="en-GB" sz="2400" b="1" baseline="30000" dirty="0">
                <a:latin typeface="Times New Roman" panose="02020603050405020304" pitchFamily="18" charset="0"/>
                <a:cs typeface="Times New Roman" panose="02020603050405020304" pitchFamily="18" charset="0"/>
              </a:rPr>
              <a:t>5 </a:t>
            </a:r>
            <a:r>
              <a:rPr lang="en-GB" sz="2400" b="1" dirty="0">
                <a:latin typeface="Times New Roman" panose="02020603050405020304" pitchFamily="18" charset="0"/>
                <a:cs typeface="Times New Roman" panose="02020603050405020304" pitchFamily="18" charset="0"/>
              </a:rPr>
              <a:t>Likewise, the tongue is a small part of the body, but it makes great boasts. Consider what a great forest is set on fire by a small spark. </a:t>
            </a:r>
            <a:r>
              <a:rPr lang="en-GB" sz="2400" b="1" baseline="30000" dirty="0">
                <a:latin typeface="Times New Roman" panose="02020603050405020304" pitchFamily="18" charset="0"/>
                <a:cs typeface="Times New Roman" panose="02020603050405020304" pitchFamily="18" charset="0"/>
              </a:rPr>
              <a:t>6 </a:t>
            </a:r>
            <a:r>
              <a:rPr lang="en-GB" sz="2400" b="1" dirty="0">
                <a:latin typeface="Times New Roman" panose="02020603050405020304" pitchFamily="18" charset="0"/>
                <a:cs typeface="Times New Roman" panose="02020603050405020304" pitchFamily="18" charset="0"/>
              </a:rPr>
              <a:t>The tongue also is a fire, a world of evil among the parts of the body. It corrupts the whole body, sets the whole course of one’s life on fire, and is itself set on fire by hell.</a:t>
            </a:r>
            <a:endParaRPr lang="en-GB" sz="2400" dirty="0">
              <a:latin typeface="Times New Roman" panose="02020603050405020304" pitchFamily="18" charset="0"/>
              <a:cs typeface="Times New Roman" panose="02020603050405020304" pitchFamily="18" charset="0"/>
            </a:endParaRPr>
          </a:p>
          <a:p>
            <a:r>
              <a:rPr lang="en-GB" sz="2400" b="1" baseline="30000" dirty="0">
                <a:latin typeface="Times New Roman" panose="02020603050405020304" pitchFamily="18" charset="0"/>
                <a:cs typeface="Times New Roman" panose="02020603050405020304" pitchFamily="18" charset="0"/>
              </a:rPr>
              <a:t>7 </a:t>
            </a:r>
            <a:r>
              <a:rPr lang="en-GB" sz="2400" b="1" dirty="0">
                <a:latin typeface="Times New Roman" panose="02020603050405020304" pitchFamily="18" charset="0"/>
                <a:cs typeface="Times New Roman" panose="02020603050405020304" pitchFamily="18" charset="0"/>
              </a:rPr>
              <a:t>All kinds of animals, birds, reptiles and sea creatures are being tamed and have been tamed by mankind, </a:t>
            </a:r>
            <a:r>
              <a:rPr lang="en-GB" sz="2400" b="1" baseline="30000" dirty="0">
                <a:latin typeface="Times New Roman" panose="02020603050405020304" pitchFamily="18" charset="0"/>
                <a:cs typeface="Times New Roman" panose="02020603050405020304" pitchFamily="18" charset="0"/>
              </a:rPr>
              <a:t>8 </a:t>
            </a:r>
            <a:r>
              <a:rPr lang="en-GB" sz="2400" b="1" dirty="0">
                <a:latin typeface="Times New Roman" panose="02020603050405020304" pitchFamily="18" charset="0"/>
                <a:cs typeface="Times New Roman" panose="02020603050405020304" pitchFamily="18" charset="0"/>
              </a:rPr>
              <a:t>but no human being can tame the tongue. It is a restless evil, full of deadly poison.</a:t>
            </a:r>
            <a:endParaRPr lang="en-GB" sz="2400" dirty="0">
              <a:latin typeface="Times New Roman" panose="02020603050405020304" pitchFamily="18" charset="0"/>
              <a:cs typeface="Times New Roman" panose="02020603050405020304" pitchFamily="18" charset="0"/>
            </a:endParaRPr>
          </a:p>
          <a:p>
            <a:endParaRPr lang="en-US" dirty="0" smtClean="0"/>
          </a:p>
          <a:p>
            <a:endParaRPr lang="en-GB" dirty="0"/>
          </a:p>
        </p:txBody>
      </p:sp>
    </p:spTree>
    <p:extLst>
      <p:ext uri="{BB962C8B-B14F-4D97-AF65-F5344CB8AC3E}">
        <p14:creationId xmlns:p14="http://schemas.microsoft.com/office/powerpoint/2010/main" val="281719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16211</TotalTime>
  <Words>257</Words>
  <Application>Microsoft Office PowerPoint</Application>
  <PresentationFormat>Widescreen</PresentationFormat>
  <Paragraphs>78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Nigel</dc:creator>
  <cp:lastModifiedBy>Nigel</cp:lastModifiedBy>
  <cp:revision>25</cp:revision>
  <dcterms:created xsi:type="dcterms:W3CDTF">2024-01-16T10:44:03Z</dcterms:created>
  <dcterms:modified xsi:type="dcterms:W3CDTF">2024-06-01T11:05:50Z</dcterms:modified>
</cp:coreProperties>
</file>