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0" r:id="rId4"/>
    <p:sldId id="281" r:id="rId5"/>
    <p:sldId id="282" r:id="rId6"/>
    <p:sldId id="284" r:id="rId7"/>
    <p:sldId id="283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4D443-E5DC-44CB-1958-41494EFDB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0ABF5E-79E5-12F7-B18C-4E5A0CFDA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09F84-FF86-1EE9-0DD8-51F844312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6B12-78A8-42B8-9ADF-CC01ECA7949C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9ED14-8D4F-B141-6DD7-81C7FE901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502FB-BB18-B1A1-6BB0-F03D6B3E4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3BD-6AD5-411E-911D-B18E595094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46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B6DEF-4C9A-B74A-BDE3-3B5F2E814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9759B3-3EFB-FC02-890B-389E808E8C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6F0C6-9CAC-6DE4-4F8A-E98912062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6B12-78A8-42B8-9ADF-CC01ECA7949C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10282-2D1D-D6F1-9183-034E7B0D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565D1-8BBF-4DC1-39C0-688FF67D0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3BD-6AD5-411E-911D-B18E595094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960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9C101F-1452-3330-D660-861049A58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D1728E-09DE-7098-C144-1BD78E5D1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F4281-9354-2167-D5EC-4FFC0715E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6B12-78A8-42B8-9ADF-CC01ECA7949C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359E0-23E0-970A-6DBA-0E831C6FD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26DF-664A-EC90-834B-8B56595AC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3BD-6AD5-411E-911D-B18E595094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921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33DAB-F025-4683-B138-0451B1DDF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83DB0-62CD-1B14-16F8-CE0B61AC5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BC0BC-0B9A-8742-D8CC-41380E340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6B12-78A8-42B8-9ADF-CC01ECA7949C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F1E56-2819-BE8F-94AC-B3D18E01D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6EFA1-7A0D-B117-E181-D2F616AE4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3BD-6AD5-411E-911D-B18E595094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718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653FE-B6BC-B026-8DA8-3542752DB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8F29EA-76BC-60C4-1FA2-D0B7046B4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A00F3-64D9-AB63-D20F-D4A237269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6B12-78A8-42B8-9ADF-CC01ECA7949C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D51CD-CBCB-C293-1B1A-BE00F74E8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62D98-BD26-C68D-9899-021066BE7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3BD-6AD5-411E-911D-B18E595094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539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241DC-CF2A-0A1E-D054-0E862613D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5D8CA-4A52-61C8-FECC-C4664F625E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B36B4-AE90-E3A5-7F9E-16AC16E50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72385B-6F24-E50F-8FFE-50CE70402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6B12-78A8-42B8-9ADF-CC01ECA7949C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92ABC7-BCA0-066A-631A-E26F22F38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5A1693-E96F-3A30-F8B0-C65D90600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3BD-6AD5-411E-911D-B18E595094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243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F21DD-754B-2EC6-9111-0AE730D44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2FB720-61A3-8608-526C-3D0463B40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F0DEBE-C8BD-B8B9-C40C-495B26E519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0084B3-D621-E263-A52B-FCC2BEEA0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AAE36D-6ED2-CB49-AD24-EF750C8D30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BC3944-659B-CBB7-B12F-C230BAEF7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6B12-78A8-42B8-9ADF-CC01ECA7949C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B19EDE-ED5E-F65E-5690-BA06EA7F0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71619D-33AC-9334-7904-0A2B6CEC2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3BD-6AD5-411E-911D-B18E595094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624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8A7E3-B566-E48B-71F8-3E1A35449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D9ED90-DC38-63E9-FEE2-9400AB7AF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6B12-78A8-42B8-9ADF-CC01ECA7949C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1CBB2E-0A34-4415-4317-AE6BDDA64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795CDE-52D8-FE6B-D6AE-8DB7CA9CC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3BD-6AD5-411E-911D-B18E595094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34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57606F-A606-366B-4326-FA0F60BB6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6B12-78A8-42B8-9ADF-CC01ECA7949C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5DE108-AF17-0EA6-B396-4D2F856DB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57EB90-6390-C748-78C1-0F73FD6C8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3BD-6AD5-411E-911D-B18E595094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29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6BE64-ED4A-330C-47C9-5EFDD82A0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8AD6D6-CA4D-5D4D-D96D-3AB0EFEF3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3C359F-EC62-2E2D-1D18-2D84C00E3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EE85F6-B91E-D73E-AFE2-481768752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6B12-78A8-42B8-9ADF-CC01ECA7949C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052156-22A0-2F58-D715-A923AFA63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63121D-2FFA-297D-1217-CF0FFE9DD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3BD-6AD5-411E-911D-B18E595094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847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0E4D7-EF88-8A34-1956-1558E6112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92B471-FC16-BE90-FBAC-FFAAB44C4C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3124B0-199C-DD09-423A-85C4432E03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0C8520-0564-87A9-A054-5A49E67B8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6B12-78A8-42B8-9ADF-CC01ECA7949C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A19BF3-8717-9C1E-8A01-7DB370BFB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A7DE4-A1DF-5287-0B19-6F5D38C10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43BD-6AD5-411E-911D-B18E595094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354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418B07-924E-251F-F390-CF42177EE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DE942-1981-C4D6-9DE3-F70A1FE9A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8F611-CD74-EC8B-FCC2-888C5EFE4C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96B12-78A8-42B8-9ADF-CC01ECA7949C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5A67C-E99A-9CB9-B62D-49A04C328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71E60C-150B-D52B-6306-FE0236336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543BD-6AD5-411E-911D-B18E595094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74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ook of Ruth - Faith Bible Church - Seattle">
            <a:extLst>
              <a:ext uri="{FF2B5EF4-FFF2-40B4-BE49-F238E27FC236}">
                <a16:creationId xmlns:a16="http://schemas.microsoft.com/office/drawing/2014/main" id="{BA571B05-962C-F393-F4C5-10B2D2540A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4493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standing the Harvest - Kenneth Copeland Ministries Australia">
            <a:extLst>
              <a:ext uri="{FF2B5EF4-FFF2-40B4-BE49-F238E27FC236}">
                <a16:creationId xmlns:a16="http://schemas.microsoft.com/office/drawing/2014/main" id="{18C14CB8-101E-1FF1-A883-3E97D29D3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36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A94733-BD91-FD28-A62F-07D01D354D5B}"/>
              </a:ext>
            </a:extLst>
          </p:cNvPr>
          <p:cNvSpPr txBox="1"/>
          <p:nvPr/>
        </p:nvSpPr>
        <p:spPr>
          <a:xfrm>
            <a:off x="261505" y="461818"/>
            <a:ext cx="101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R</a:t>
            </a:r>
          </a:p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U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T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E32E85-72D6-14B7-8B83-5D9C1B532403}"/>
              </a:ext>
            </a:extLst>
          </p:cNvPr>
          <p:cNvSpPr txBox="1"/>
          <p:nvPr/>
        </p:nvSpPr>
        <p:spPr>
          <a:xfrm>
            <a:off x="1633682" y="0"/>
            <a:ext cx="1055831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A Walk Through The Book Of Ruth – Chapter 1 -When the rubber hits the road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5B5512-F41F-52F2-1D9F-291DDB82E409}"/>
              </a:ext>
            </a:extLst>
          </p:cNvPr>
          <p:cNvSpPr txBox="1"/>
          <p:nvPr/>
        </p:nvSpPr>
        <p:spPr>
          <a:xfrm>
            <a:off x="2064795" y="1323439"/>
            <a:ext cx="96960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1.	Introduction</a:t>
            </a:r>
          </a:p>
          <a:p>
            <a:pPr marL="742950" indent="-742950">
              <a:buAutoNum type="arabicPeriod" startAt="2"/>
            </a:pPr>
            <a:r>
              <a:rPr lang="en-GB" sz="3600" dirty="0"/>
              <a:t>  Confrontation with a major decision (v.1-5)</a:t>
            </a:r>
          </a:p>
          <a:p>
            <a:r>
              <a:rPr lang="en-GB" sz="3600" dirty="0"/>
              <a:t>3.	Challenged to decide (v.6-14)</a:t>
            </a: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872688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standing the Harvest - Kenneth Copeland Ministries Australia">
            <a:extLst>
              <a:ext uri="{FF2B5EF4-FFF2-40B4-BE49-F238E27FC236}">
                <a16:creationId xmlns:a16="http://schemas.microsoft.com/office/drawing/2014/main" id="{18C14CB8-101E-1FF1-A883-3E97D29D3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36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A94733-BD91-FD28-A62F-07D01D354D5B}"/>
              </a:ext>
            </a:extLst>
          </p:cNvPr>
          <p:cNvSpPr txBox="1"/>
          <p:nvPr/>
        </p:nvSpPr>
        <p:spPr>
          <a:xfrm>
            <a:off x="261505" y="461818"/>
            <a:ext cx="101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R</a:t>
            </a:r>
          </a:p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U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T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E32E85-72D6-14B7-8B83-5D9C1B532403}"/>
              </a:ext>
            </a:extLst>
          </p:cNvPr>
          <p:cNvSpPr txBox="1"/>
          <p:nvPr/>
        </p:nvSpPr>
        <p:spPr>
          <a:xfrm>
            <a:off x="1633682" y="0"/>
            <a:ext cx="1055831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A Walk Through The Book Of Ruth – Chapter 1 -When the rubber hits the road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5B5512-F41F-52F2-1D9F-291DDB82E409}"/>
              </a:ext>
            </a:extLst>
          </p:cNvPr>
          <p:cNvSpPr txBox="1"/>
          <p:nvPr/>
        </p:nvSpPr>
        <p:spPr>
          <a:xfrm>
            <a:off x="2064795" y="1323439"/>
            <a:ext cx="969609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1.	Introduction</a:t>
            </a:r>
          </a:p>
          <a:p>
            <a:pPr marL="742950" indent="-742950">
              <a:buAutoNum type="arabicPeriod" startAt="2"/>
            </a:pPr>
            <a:r>
              <a:rPr lang="en-GB" sz="3600" dirty="0"/>
              <a:t>  Confrontation with a major decision (v.1-5)</a:t>
            </a:r>
          </a:p>
          <a:p>
            <a:r>
              <a:rPr lang="en-GB" sz="3600" dirty="0"/>
              <a:t>3.	Challenged to decide (v.6-14)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3600" dirty="0"/>
              <a:t>Bitterness</a:t>
            </a:r>
          </a:p>
          <a:p>
            <a:pPr marL="1657350" lvl="2" indent="-742950">
              <a:buFont typeface="Arial" panose="020B0604020202020204" pitchFamily="34" charset="0"/>
              <a:buChar char="•"/>
            </a:pPr>
            <a:endParaRPr lang="en-GB" sz="3600" dirty="0"/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172941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standing the Harvest - Kenneth Copeland Ministries Australia">
            <a:extLst>
              <a:ext uri="{FF2B5EF4-FFF2-40B4-BE49-F238E27FC236}">
                <a16:creationId xmlns:a16="http://schemas.microsoft.com/office/drawing/2014/main" id="{18C14CB8-101E-1FF1-A883-3E97D29D3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36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A94733-BD91-FD28-A62F-07D01D354D5B}"/>
              </a:ext>
            </a:extLst>
          </p:cNvPr>
          <p:cNvSpPr txBox="1"/>
          <p:nvPr/>
        </p:nvSpPr>
        <p:spPr>
          <a:xfrm>
            <a:off x="261505" y="461818"/>
            <a:ext cx="101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R</a:t>
            </a:r>
          </a:p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U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T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E32E85-72D6-14B7-8B83-5D9C1B532403}"/>
              </a:ext>
            </a:extLst>
          </p:cNvPr>
          <p:cNvSpPr txBox="1"/>
          <p:nvPr/>
        </p:nvSpPr>
        <p:spPr>
          <a:xfrm>
            <a:off x="1633682" y="0"/>
            <a:ext cx="1055831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A Walk Through The Book Of Ruth – Chapter 1 -When the rubber hits the road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5B5512-F41F-52F2-1D9F-291DDB82E409}"/>
              </a:ext>
            </a:extLst>
          </p:cNvPr>
          <p:cNvSpPr txBox="1"/>
          <p:nvPr/>
        </p:nvSpPr>
        <p:spPr>
          <a:xfrm>
            <a:off x="2064795" y="1323439"/>
            <a:ext cx="96960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1.	Introduction</a:t>
            </a:r>
          </a:p>
          <a:p>
            <a:pPr marL="742950" indent="-742950">
              <a:buAutoNum type="arabicPeriod" startAt="2"/>
            </a:pPr>
            <a:r>
              <a:rPr lang="en-GB" sz="3600" dirty="0"/>
              <a:t>  Confrontation with a major decision (v.1-5)</a:t>
            </a:r>
          </a:p>
          <a:p>
            <a:r>
              <a:rPr lang="en-GB" sz="3600" dirty="0"/>
              <a:t>3.	Challenged to decide (v.6-14)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3600" dirty="0"/>
              <a:t>Bitterness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3600" dirty="0"/>
              <a:t>God’s mercy</a:t>
            </a:r>
          </a:p>
          <a:p>
            <a:pPr marL="1657350" lvl="2" indent="-742950">
              <a:buFont typeface="Arial" panose="020B0604020202020204" pitchFamily="34" charset="0"/>
              <a:buChar char="•"/>
            </a:pPr>
            <a:endParaRPr lang="en-GB" sz="3600" dirty="0"/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69290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standing the Harvest - Kenneth Copeland Ministries Australia">
            <a:extLst>
              <a:ext uri="{FF2B5EF4-FFF2-40B4-BE49-F238E27FC236}">
                <a16:creationId xmlns:a16="http://schemas.microsoft.com/office/drawing/2014/main" id="{18C14CB8-101E-1FF1-A883-3E97D29D3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36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A94733-BD91-FD28-A62F-07D01D354D5B}"/>
              </a:ext>
            </a:extLst>
          </p:cNvPr>
          <p:cNvSpPr txBox="1"/>
          <p:nvPr/>
        </p:nvSpPr>
        <p:spPr>
          <a:xfrm>
            <a:off x="261505" y="461818"/>
            <a:ext cx="101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R</a:t>
            </a:r>
          </a:p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U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T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E32E85-72D6-14B7-8B83-5D9C1B532403}"/>
              </a:ext>
            </a:extLst>
          </p:cNvPr>
          <p:cNvSpPr txBox="1"/>
          <p:nvPr/>
        </p:nvSpPr>
        <p:spPr>
          <a:xfrm>
            <a:off x="1633682" y="0"/>
            <a:ext cx="1055831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A Walk Through The Book Of Ruth – Chapter 1 -When the rubber hits the road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5B5512-F41F-52F2-1D9F-291DDB82E409}"/>
              </a:ext>
            </a:extLst>
          </p:cNvPr>
          <p:cNvSpPr txBox="1"/>
          <p:nvPr/>
        </p:nvSpPr>
        <p:spPr>
          <a:xfrm>
            <a:off x="2064795" y="1323439"/>
            <a:ext cx="969609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1.	Introduction</a:t>
            </a:r>
          </a:p>
          <a:p>
            <a:pPr marL="742950" indent="-742950">
              <a:buAutoNum type="arabicPeriod" startAt="2"/>
            </a:pPr>
            <a:r>
              <a:rPr lang="en-GB" sz="3600" dirty="0"/>
              <a:t>  Confrontation with a major decision (v.1-5)</a:t>
            </a:r>
          </a:p>
          <a:p>
            <a:r>
              <a:rPr lang="en-GB" sz="3600" dirty="0"/>
              <a:t>3.	Challenged to decide (v.6-14)</a:t>
            </a:r>
          </a:p>
          <a:p>
            <a:r>
              <a:rPr lang="en-GB" sz="3600" dirty="0"/>
              <a:t>4.	Commitment like no other (v.15-22)</a:t>
            </a:r>
          </a:p>
          <a:p>
            <a:pPr lvl="2"/>
            <a:endParaRPr lang="en-GB" sz="3600" dirty="0"/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557943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standing the Harvest - Kenneth Copeland Ministries Australia">
            <a:extLst>
              <a:ext uri="{FF2B5EF4-FFF2-40B4-BE49-F238E27FC236}">
                <a16:creationId xmlns:a16="http://schemas.microsoft.com/office/drawing/2014/main" id="{18C14CB8-101E-1FF1-A883-3E97D29D3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36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A94733-BD91-FD28-A62F-07D01D354D5B}"/>
              </a:ext>
            </a:extLst>
          </p:cNvPr>
          <p:cNvSpPr txBox="1"/>
          <p:nvPr/>
        </p:nvSpPr>
        <p:spPr>
          <a:xfrm>
            <a:off x="261505" y="461818"/>
            <a:ext cx="101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R</a:t>
            </a:r>
          </a:p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U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T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E32E85-72D6-14B7-8B83-5D9C1B532403}"/>
              </a:ext>
            </a:extLst>
          </p:cNvPr>
          <p:cNvSpPr txBox="1"/>
          <p:nvPr/>
        </p:nvSpPr>
        <p:spPr>
          <a:xfrm>
            <a:off x="1633682" y="0"/>
            <a:ext cx="1055831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A Walk Through The Book Of Ruth – Chapter 1 -When the rubber hits the road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5B5512-F41F-52F2-1D9F-291DDB82E409}"/>
              </a:ext>
            </a:extLst>
          </p:cNvPr>
          <p:cNvSpPr txBox="1"/>
          <p:nvPr/>
        </p:nvSpPr>
        <p:spPr>
          <a:xfrm>
            <a:off x="2064795" y="1323439"/>
            <a:ext cx="96960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1.	Introduction</a:t>
            </a:r>
          </a:p>
          <a:p>
            <a:pPr marL="742950" indent="-742950">
              <a:buAutoNum type="arabicPeriod" startAt="2"/>
            </a:pPr>
            <a:r>
              <a:rPr lang="en-GB" sz="3600" dirty="0"/>
              <a:t>  Confrontation with a major decision (v.1-5)</a:t>
            </a:r>
          </a:p>
          <a:p>
            <a:r>
              <a:rPr lang="en-GB" sz="3600" dirty="0"/>
              <a:t>3.	Challenged to decide (v.6-14)</a:t>
            </a:r>
          </a:p>
          <a:p>
            <a:r>
              <a:rPr lang="en-GB" sz="3600" dirty="0"/>
              <a:t>4.	Commitment like no other (v.15-22)</a:t>
            </a:r>
          </a:p>
          <a:p>
            <a:pPr marL="1657350" lvl="2" indent="-742950">
              <a:buFont typeface="Arial" panose="020B0604020202020204" pitchFamily="34" charset="0"/>
              <a:buChar char="•"/>
            </a:pPr>
            <a:r>
              <a:rPr lang="en-GB" sz="3600" dirty="0"/>
              <a:t>Declaration of love</a:t>
            </a:r>
          </a:p>
          <a:p>
            <a:pPr lvl="2"/>
            <a:endParaRPr lang="en-GB" sz="3600" dirty="0"/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29606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standing the Harvest - Kenneth Copeland Ministries Australia">
            <a:extLst>
              <a:ext uri="{FF2B5EF4-FFF2-40B4-BE49-F238E27FC236}">
                <a16:creationId xmlns:a16="http://schemas.microsoft.com/office/drawing/2014/main" id="{18C14CB8-101E-1FF1-A883-3E97D29D3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36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A94733-BD91-FD28-A62F-07D01D354D5B}"/>
              </a:ext>
            </a:extLst>
          </p:cNvPr>
          <p:cNvSpPr txBox="1"/>
          <p:nvPr/>
        </p:nvSpPr>
        <p:spPr>
          <a:xfrm>
            <a:off x="261505" y="461818"/>
            <a:ext cx="101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R</a:t>
            </a:r>
          </a:p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U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T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E32E85-72D6-14B7-8B83-5D9C1B532403}"/>
              </a:ext>
            </a:extLst>
          </p:cNvPr>
          <p:cNvSpPr txBox="1"/>
          <p:nvPr/>
        </p:nvSpPr>
        <p:spPr>
          <a:xfrm>
            <a:off x="1633682" y="0"/>
            <a:ext cx="1055831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A Walk Through The Book Of Ruth – Chapter 1 -When the rubber hits the road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5B5512-F41F-52F2-1D9F-291DDB82E409}"/>
              </a:ext>
            </a:extLst>
          </p:cNvPr>
          <p:cNvSpPr txBox="1"/>
          <p:nvPr/>
        </p:nvSpPr>
        <p:spPr>
          <a:xfrm>
            <a:off x="2064795" y="1323439"/>
            <a:ext cx="96960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1.	Introduction</a:t>
            </a:r>
          </a:p>
          <a:p>
            <a:pPr marL="742950" indent="-742950">
              <a:buAutoNum type="arabicPeriod" startAt="2"/>
            </a:pPr>
            <a:r>
              <a:rPr lang="en-GB" sz="3600" dirty="0"/>
              <a:t>  Confrontation with a major decision (v.1-5)</a:t>
            </a:r>
          </a:p>
          <a:p>
            <a:r>
              <a:rPr lang="en-GB" sz="3600" dirty="0"/>
              <a:t>3.	Challenged to decide (v.6-14)</a:t>
            </a:r>
          </a:p>
          <a:p>
            <a:r>
              <a:rPr lang="en-GB" sz="3600" dirty="0"/>
              <a:t>4.	Commitment like no other (v.15-22)</a:t>
            </a:r>
          </a:p>
          <a:p>
            <a:pPr marL="1657350" lvl="2" indent="-742950">
              <a:buFont typeface="Arial" panose="020B0604020202020204" pitchFamily="34" charset="0"/>
              <a:buChar char="•"/>
            </a:pPr>
            <a:r>
              <a:rPr lang="en-GB" sz="3600" dirty="0"/>
              <a:t>Declaration of love</a:t>
            </a:r>
          </a:p>
          <a:p>
            <a:pPr marL="1657350" lvl="2" indent="-742950">
              <a:buFont typeface="Arial" panose="020B0604020202020204" pitchFamily="34" charset="0"/>
              <a:buChar char="•"/>
            </a:pPr>
            <a:r>
              <a:rPr lang="en-GB" sz="3600" dirty="0"/>
              <a:t>Contradictions</a:t>
            </a:r>
          </a:p>
          <a:p>
            <a:pPr lvl="2"/>
            <a:endParaRPr lang="en-GB" sz="3600" dirty="0"/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914556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standing the Harvest - Kenneth Copeland Ministries Australia">
            <a:extLst>
              <a:ext uri="{FF2B5EF4-FFF2-40B4-BE49-F238E27FC236}">
                <a16:creationId xmlns:a16="http://schemas.microsoft.com/office/drawing/2014/main" id="{18C14CB8-101E-1FF1-A883-3E97D29D3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36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A94733-BD91-FD28-A62F-07D01D354D5B}"/>
              </a:ext>
            </a:extLst>
          </p:cNvPr>
          <p:cNvSpPr txBox="1"/>
          <p:nvPr/>
        </p:nvSpPr>
        <p:spPr>
          <a:xfrm>
            <a:off x="261505" y="461818"/>
            <a:ext cx="101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R</a:t>
            </a:r>
          </a:p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U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T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E32E85-72D6-14B7-8B83-5D9C1B532403}"/>
              </a:ext>
            </a:extLst>
          </p:cNvPr>
          <p:cNvSpPr txBox="1"/>
          <p:nvPr/>
        </p:nvSpPr>
        <p:spPr>
          <a:xfrm>
            <a:off x="1633682" y="0"/>
            <a:ext cx="1055831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A Walk Through The Book Of Ruth – Chapter 1 -When the rubber hits the road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5B5512-F41F-52F2-1D9F-291DDB82E409}"/>
              </a:ext>
            </a:extLst>
          </p:cNvPr>
          <p:cNvSpPr txBox="1"/>
          <p:nvPr/>
        </p:nvSpPr>
        <p:spPr>
          <a:xfrm>
            <a:off x="2064795" y="1323439"/>
            <a:ext cx="969609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1.	Introduction</a:t>
            </a:r>
          </a:p>
          <a:p>
            <a:pPr marL="742950" indent="-742950">
              <a:buAutoNum type="arabicPeriod" startAt="2"/>
            </a:pPr>
            <a:r>
              <a:rPr lang="en-GB" sz="3600" dirty="0"/>
              <a:t>  Confrontation with a major decision (v.1-5)</a:t>
            </a:r>
          </a:p>
          <a:p>
            <a:r>
              <a:rPr lang="en-GB" sz="3600" dirty="0"/>
              <a:t>3.	Challenged to decide (v.6-14)</a:t>
            </a:r>
          </a:p>
          <a:p>
            <a:r>
              <a:rPr lang="en-GB" sz="3600" dirty="0"/>
              <a:t>4.	Commitment like no other (v.15-22)</a:t>
            </a:r>
          </a:p>
          <a:p>
            <a:r>
              <a:rPr lang="en-GB" sz="3600" dirty="0"/>
              <a:t>5.	Application</a:t>
            </a: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646575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standing the Harvest - Kenneth Copeland Ministries Australia">
            <a:extLst>
              <a:ext uri="{FF2B5EF4-FFF2-40B4-BE49-F238E27FC236}">
                <a16:creationId xmlns:a16="http://schemas.microsoft.com/office/drawing/2014/main" id="{18C14CB8-101E-1FF1-A883-3E97D29D3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36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A94733-BD91-FD28-A62F-07D01D354D5B}"/>
              </a:ext>
            </a:extLst>
          </p:cNvPr>
          <p:cNvSpPr txBox="1"/>
          <p:nvPr/>
        </p:nvSpPr>
        <p:spPr>
          <a:xfrm>
            <a:off x="261505" y="461818"/>
            <a:ext cx="101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R</a:t>
            </a:r>
          </a:p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U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T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E32E85-72D6-14B7-8B83-5D9C1B532403}"/>
              </a:ext>
            </a:extLst>
          </p:cNvPr>
          <p:cNvSpPr txBox="1"/>
          <p:nvPr/>
        </p:nvSpPr>
        <p:spPr>
          <a:xfrm>
            <a:off x="1633682" y="0"/>
            <a:ext cx="1055831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A Walk Through The Book Of Ruth – Chapter 1 -When the rubber hits the road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5B5512-F41F-52F2-1D9F-291DDB82E409}"/>
              </a:ext>
            </a:extLst>
          </p:cNvPr>
          <p:cNvSpPr txBox="1"/>
          <p:nvPr/>
        </p:nvSpPr>
        <p:spPr>
          <a:xfrm>
            <a:off x="2064795" y="1323439"/>
            <a:ext cx="969609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1.	Introduction</a:t>
            </a:r>
          </a:p>
          <a:p>
            <a:pPr marL="742950" indent="-742950">
              <a:buAutoNum type="arabicPeriod" startAt="2"/>
            </a:pPr>
            <a:r>
              <a:rPr lang="en-GB" sz="3600" dirty="0"/>
              <a:t>  Confrontation with a major decision (v.1-5)</a:t>
            </a:r>
          </a:p>
          <a:p>
            <a:r>
              <a:rPr lang="en-GB" sz="3600" dirty="0"/>
              <a:t>3.	Challenged to decide (v.6-14)</a:t>
            </a:r>
          </a:p>
          <a:p>
            <a:r>
              <a:rPr lang="en-GB" sz="3600" dirty="0"/>
              <a:t>4.	Commitment like no other (v.15-22)</a:t>
            </a:r>
          </a:p>
          <a:p>
            <a:r>
              <a:rPr lang="en-GB" sz="3600" dirty="0"/>
              <a:t>5.	Application</a:t>
            </a:r>
          </a:p>
          <a:p>
            <a:pPr marL="1657350" lvl="2" indent="-742950">
              <a:buFont typeface="Arial" panose="020B0604020202020204" pitchFamily="34" charset="0"/>
              <a:buChar char="•"/>
            </a:pPr>
            <a:r>
              <a:rPr lang="en-GB" sz="3600" dirty="0"/>
              <a:t>The journey we have walked this morning started in the ‘house of bread’, went through a famine, and ends with bountiful harvests. Where are we? Which road are we travelling on? </a:t>
            </a:r>
          </a:p>
          <a:p>
            <a:pPr marL="1657350" lvl="2" indent="-742950">
              <a:buFont typeface="Arial" panose="020B0604020202020204" pitchFamily="34" charset="0"/>
              <a:buChar char="•"/>
            </a:pPr>
            <a:endParaRPr lang="en-GB" sz="3600" dirty="0"/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092099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standing the Harvest - Kenneth Copeland Ministries Australia">
            <a:extLst>
              <a:ext uri="{FF2B5EF4-FFF2-40B4-BE49-F238E27FC236}">
                <a16:creationId xmlns:a16="http://schemas.microsoft.com/office/drawing/2014/main" id="{18C14CB8-101E-1FF1-A883-3E97D29D3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36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A94733-BD91-FD28-A62F-07D01D354D5B}"/>
              </a:ext>
            </a:extLst>
          </p:cNvPr>
          <p:cNvSpPr txBox="1"/>
          <p:nvPr/>
        </p:nvSpPr>
        <p:spPr>
          <a:xfrm>
            <a:off x="261505" y="461818"/>
            <a:ext cx="101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R</a:t>
            </a:r>
          </a:p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U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T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E32E85-72D6-14B7-8B83-5D9C1B532403}"/>
              </a:ext>
            </a:extLst>
          </p:cNvPr>
          <p:cNvSpPr txBox="1"/>
          <p:nvPr/>
        </p:nvSpPr>
        <p:spPr>
          <a:xfrm>
            <a:off x="1633682" y="0"/>
            <a:ext cx="1055831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A Walk Through The Book Of Ruth – Chapter 1 -When the rubber hits the road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5B5512-F41F-52F2-1D9F-291DDB82E409}"/>
              </a:ext>
            </a:extLst>
          </p:cNvPr>
          <p:cNvSpPr txBox="1"/>
          <p:nvPr/>
        </p:nvSpPr>
        <p:spPr>
          <a:xfrm>
            <a:off x="2064795" y="1323439"/>
            <a:ext cx="9696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GB" sz="3600" dirty="0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1255729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standing the Harvest - Kenneth Copeland Ministries Australia">
            <a:extLst>
              <a:ext uri="{FF2B5EF4-FFF2-40B4-BE49-F238E27FC236}">
                <a16:creationId xmlns:a16="http://schemas.microsoft.com/office/drawing/2014/main" id="{18C14CB8-101E-1FF1-A883-3E97D29D3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36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A94733-BD91-FD28-A62F-07D01D354D5B}"/>
              </a:ext>
            </a:extLst>
          </p:cNvPr>
          <p:cNvSpPr txBox="1"/>
          <p:nvPr/>
        </p:nvSpPr>
        <p:spPr>
          <a:xfrm>
            <a:off x="261505" y="461818"/>
            <a:ext cx="101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R</a:t>
            </a:r>
          </a:p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U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T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E32E85-72D6-14B7-8B83-5D9C1B532403}"/>
              </a:ext>
            </a:extLst>
          </p:cNvPr>
          <p:cNvSpPr txBox="1"/>
          <p:nvPr/>
        </p:nvSpPr>
        <p:spPr>
          <a:xfrm>
            <a:off x="1633682" y="0"/>
            <a:ext cx="1055831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A Walk Through The Book Of Ruth – Chapter 1 -When the rubber hits the road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5B5512-F41F-52F2-1D9F-291DDB82E409}"/>
              </a:ext>
            </a:extLst>
          </p:cNvPr>
          <p:cNvSpPr txBox="1"/>
          <p:nvPr/>
        </p:nvSpPr>
        <p:spPr>
          <a:xfrm>
            <a:off x="2064795" y="1323439"/>
            <a:ext cx="96960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GB" sz="3600" dirty="0"/>
              <a:t>Introduction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GB" sz="3600" dirty="0"/>
              <a:t>Confrontation</a:t>
            </a:r>
          </a:p>
          <a:p>
            <a:pPr marL="742950" indent="-742950">
              <a:buAutoNum type="arabicPeriod"/>
            </a:pPr>
            <a:endParaRPr lang="en-GB" sz="3600" dirty="0"/>
          </a:p>
          <a:p>
            <a:r>
              <a:rPr lang="en-GB" sz="3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00375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standing the Harvest - Kenneth Copeland Ministries Australia">
            <a:extLst>
              <a:ext uri="{FF2B5EF4-FFF2-40B4-BE49-F238E27FC236}">
                <a16:creationId xmlns:a16="http://schemas.microsoft.com/office/drawing/2014/main" id="{18C14CB8-101E-1FF1-A883-3E97D29D3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36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A94733-BD91-FD28-A62F-07D01D354D5B}"/>
              </a:ext>
            </a:extLst>
          </p:cNvPr>
          <p:cNvSpPr txBox="1"/>
          <p:nvPr/>
        </p:nvSpPr>
        <p:spPr>
          <a:xfrm>
            <a:off x="261505" y="461818"/>
            <a:ext cx="101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R</a:t>
            </a:r>
          </a:p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U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T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E32E85-72D6-14B7-8B83-5D9C1B532403}"/>
              </a:ext>
            </a:extLst>
          </p:cNvPr>
          <p:cNvSpPr txBox="1"/>
          <p:nvPr/>
        </p:nvSpPr>
        <p:spPr>
          <a:xfrm>
            <a:off x="1633682" y="0"/>
            <a:ext cx="1055831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A Walk Through The Book Of Ruth – Chapter 1 -When the rubber hits the road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5B5512-F41F-52F2-1D9F-291DDB82E409}"/>
              </a:ext>
            </a:extLst>
          </p:cNvPr>
          <p:cNvSpPr txBox="1"/>
          <p:nvPr/>
        </p:nvSpPr>
        <p:spPr>
          <a:xfrm>
            <a:off x="2064795" y="1323439"/>
            <a:ext cx="969609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GB" sz="3600" dirty="0"/>
              <a:t>Introduction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GB" sz="3600" dirty="0"/>
              <a:t>Confrontation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GB" sz="3600" dirty="0"/>
              <a:t>Challenge</a:t>
            </a:r>
          </a:p>
          <a:p>
            <a:pPr marL="742950" indent="-742950">
              <a:buAutoNum type="arabicPeriod"/>
            </a:pPr>
            <a:endParaRPr lang="en-GB" sz="3600" dirty="0"/>
          </a:p>
          <a:p>
            <a:r>
              <a:rPr lang="en-GB" sz="3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62700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standing the Harvest - Kenneth Copeland Ministries Australia">
            <a:extLst>
              <a:ext uri="{FF2B5EF4-FFF2-40B4-BE49-F238E27FC236}">
                <a16:creationId xmlns:a16="http://schemas.microsoft.com/office/drawing/2014/main" id="{18C14CB8-101E-1FF1-A883-3E97D29D3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36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A94733-BD91-FD28-A62F-07D01D354D5B}"/>
              </a:ext>
            </a:extLst>
          </p:cNvPr>
          <p:cNvSpPr txBox="1"/>
          <p:nvPr/>
        </p:nvSpPr>
        <p:spPr>
          <a:xfrm>
            <a:off x="261505" y="461818"/>
            <a:ext cx="101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R</a:t>
            </a:r>
          </a:p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U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T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E32E85-72D6-14B7-8B83-5D9C1B532403}"/>
              </a:ext>
            </a:extLst>
          </p:cNvPr>
          <p:cNvSpPr txBox="1"/>
          <p:nvPr/>
        </p:nvSpPr>
        <p:spPr>
          <a:xfrm>
            <a:off x="1633682" y="0"/>
            <a:ext cx="1055831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A Walk Through The Book Of Ruth – Chapter 1 -When the rubber hits the road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5B5512-F41F-52F2-1D9F-291DDB82E409}"/>
              </a:ext>
            </a:extLst>
          </p:cNvPr>
          <p:cNvSpPr txBox="1"/>
          <p:nvPr/>
        </p:nvSpPr>
        <p:spPr>
          <a:xfrm>
            <a:off x="2064795" y="1323439"/>
            <a:ext cx="969609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GB" sz="3600" dirty="0"/>
              <a:t>Introduction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GB" sz="3600" dirty="0"/>
              <a:t>Confrontation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GB" sz="3600" dirty="0"/>
              <a:t>Challenge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GB" sz="3600" dirty="0"/>
              <a:t>Commitment</a:t>
            </a:r>
          </a:p>
          <a:p>
            <a:pPr marL="742950" indent="-742950">
              <a:buAutoNum type="arabicPeriod"/>
            </a:pPr>
            <a:endParaRPr lang="en-GB" sz="3600" dirty="0"/>
          </a:p>
          <a:p>
            <a:r>
              <a:rPr lang="en-GB" sz="3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163296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standing the Harvest - Kenneth Copeland Ministries Australia">
            <a:extLst>
              <a:ext uri="{FF2B5EF4-FFF2-40B4-BE49-F238E27FC236}">
                <a16:creationId xmlns:a16="http://schemas.microsoft.com/office/drawing/2014/main" id="{18C14CB8-101E-1FF1-A883-3E97D29D3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36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A94733-BD91-FD28-A62F-07D01D354D5B}"/>
              </a:ext>
            </a:extLst>
          </p:cNvPr>
          <p:cNvSpPr txBox="1"/>
          <p:nvPr/>
        </p:nvSpPr>
        <p:spPr>
          <a:xfrm>
            <a:off x="261505" y="461818"/>
            <a:ext cx="101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R</a:t>
            </a:r>
          </a:p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U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T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E32E85-72D6-14B7-8B83-5D9C1B532403}"/>
              </a:ext>
            </a:extLst>
          </p:cNvPr>
          <p:cNvSpPr txBox="1"/>
          <p:nvPr/>
        </p:nvSpPr>
        <p:spPr>
          <a:xfrm>
            <a:off x="1633682" y="0"/>
            <a:ext cx="1055831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A Walk Through The Book Of Ruth – Chapter 1 -When the rubber hits the road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5B5512-F41F-52F2-1D9F-291DDB82E409}"/>
              </a:ext>
            </a:extLst>
          </p:cNvPr>
          <p:cNvSpPr txBox="1"/>
          <p:nvPr/>
        </p:nvSpPr>
        <p:spPr>
          <a:xfrm>
            <a:off x="2064795" y="1323439"/>
            <a:ext cx="969609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1.	Introduction</a:t>
            </a:r>
          </a:p>
          <a:p>
            <a:r>
              <a:rPr lang="en-GB" sz="3600" dirty="0"/>
              <a:t>2.	Confrontation with a major decision (v.1-5)</a:t>
            </a:r>
          </a:p>
          <a:p>
            <a:pPr lvl="1"/>
            <a:endParaRPr lang="en-GB" sz="3600" dirty="0"/>
          </a:p>
          <a:p>
            <a:pPr marL="742950" indent="-742950">
              <a:buAutoNum type="arabicPeriod"/>
            </a:pPr>
            <a:endParaRPr lang="en-GB" sz="3600" dirty="0"/>
          </a:p>
          <a:p>
            <a:r>
              <a:rPr lang="en-GB" sz="3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92325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standing the Harvest - Kenneth Copeland Ministries Australia">
            <a:extLst>
              <a:ext uri="{FF2B5EF4-FFF2-40B4-BE49-F238E27FC236}">
                <a16:creationId xmlns:a16="http://schemas.microsoft.com/office/drawing/2014/main" id="{18C14CB8-101E-1FF1-A883-3E97D29D3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36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A94733-BD91-FD28-A62F-07D01D354D5B}"/>
              </a:ext>
            </a:extLst>
          </p:cNvPr>
          <p:cNvSpPr txBox="1"/>
          <p:nvPr/>
        </p:nvSpPr>
        <p:spPr>
          <a:xfrm>
            <a:off x="261505" y="461818"/>
            <a:ext cx="101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R</a:t>
            </a:r>
          </a:p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U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T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E32E85-72D6-14B7-8B83-5D9C1B532403}"/>
              </a:ext>
            </a:extLst>
          </p:cNvPr>
          <p:cNvSpPr txBox="1"/>
          <p:nvPr/>
        </p:nvSpPr>
        <p:spPr>
          <a:xfrm>
            <a:off x="1633682" y="0"/>
            <a:ext cx="1055831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A Walk Through The Book Of Ruth – Chapter 1 -When the rubber hits the road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5B5512-F41F-52F2-1D9F-291DDB82E409}"/>
              </a:ext>
            </a:extLst>
          </p:cNvPr>
          <p:cNvSpPr txBox="1"/>
          <p:nvPr/>
        </p:nvSpPr>
        <p:spPr>
          <a:xfrm>
            <a:off x="2064795" y="1323439"/>
            <a:ext cx="9696091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1.	Introduction</a:t>
            </a:r>
          </a:p>
          <a:p>
            <a:pPr marL="742950" indent="-742950">
              <a:buAutoNum type="arabicPeriod" startAt="2"/>
            </a:pPr>
            <a:r>
              <a:rPr lang="en-GB" sz="3600" dirty="0"/>
              <a:t>  Confrontation with a major decision (v.1-5)</a:t>
            </a:r>
          </a:p>
          <a:p>
            <a:pPr marL="1657350" lvl="2" indent="-742950">
              <a:buFont typeface="Arial" panose="020B0604020202020204" pitchFamily="34" charset="0"/>
              <a:buChar char="•"/>
            </a:pPr>
            <a:r>
              <a:rPr lang="en-GB" sz="3600" dirty="0"/>
              <a:t>Historical context (Judges 21:25)</a:t>
            </a:r>
          </a:p>
          <a:p>
            <a:pPr lvl="2" algn="ctr"/>
            <a:r>
              <a:rPr lang="en-GB" sz="3200" i="1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‘In those days Israel had no king; everyone did as they saw fit.’</a:t>
            </a:r>
            <a:endParaRPr lang="en-GB" sz="32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2"/>
            <a:endParaRPr lang="en-GB" sz="3600" dirty="0"/>
          </a:p>
          <a:p>
            <a:pPr marL="1485900" lvl="2" indent="-571500">
              <a:buFont typeface="Arial" panose="020B0604020202020204" pitchFamily="34" charset="0"/>
              <a:buChar char="•"/>
            </a:pPr>
            <a:endParaRPr lang="en-GB" sz="3600" dirty="0"/>
          </a:p>
          <a:p>
            <a:pPr marL="1657350" lvl="2" indent="-742950">
              <a:buFont typeface="Arial" panose="020B0604020202020204" pitchFamily="34" charset="0"/>
              <a:buChar char="•"/>
            </a:pPr>
            <a:endParaRPr lang="en-GB" sz="3600" dirty="0"/>
          </a:p>
          <a:p>
            <a:pPr marL="1200150" lvl="1" indent="-742950">
              <a:buFont typeface="Arial" panose="020B0604020202020204" pitchFamily="34" charset="0"/>
              <a:buChar char="•"/>
            </a:pPr>
            <a:endParaRPr lang="en-GB" sz="3600" dirty="0"/>
          </a:p>
          <a:p>
            <a:pPr marL="742950" indent="-742950">
              <a:buAutoNum type="arabicPeriod"/>
            </a:pPr>
            <a:endParaRPr lang="en-GB" sz="3600" dirty="0"/>
          </a:p>
          <a:p>
            <a:r>
              <a:rPr lang="en-GB" sz="3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132032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standing the Harvest - Kenneth Copeland Ministries Australia">
            <a:extLst>
              <a:ext uri="{FF2B5EF4-FFF2-40B4-BE49-F238E27FC236}">
                <a16:creationId xmlns:a16="http://schemas.microsoft.com/office/drawing/2014/main" id="{18C14CB8-101E-1FF1-A883-3E97D29D3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36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A94733-BD91-FD28-A62F-07D01D354D5B}"/>
              </a:ext>
            </a:extLst>
          </p:cNvPr>
          <p:cNvSpPr txBox="1"/>
          <p:nvPr/>
        </p:nvSpPr>
        <p:spPr>
          <a:xfrm>
            <a:off x="261505" y="461818"/>
            <a:ext cx="101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R</a:t>
            </a:r>
          </a:p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U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T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E32E85-72D6-14B7-8B83-5D9C1B532403}"/>
              </a:ext>
            </a:extLst>
          </p:cNvPr>
          <p:cNvSpPr txBox="1"/>
          <p:nvPr/>
        </p:nvSpPr>
        <p:spPr>
          <a:xfrm>
            <a:off x="1633682" y="0"/>
            <a:ext cx="1055831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A Walk Through The Book Of Ruth – Chapter 1 -When the rubber hits the road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5B5512-F41F-52F2-1D9F-291DDB82E409}"/>
              </a:ext>
            </a:extLst>
          </p:cNvPr>
          <p:cNvSpPr txBox="1"/>
          <p:nvPr/>
        </p:nvSpPr>
        <p:spPr>
          <a:xfrm>
            <a:off x="2064795" y="1323439"/>
            <a:ext cx="969609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1.	Introduction</a:t>
            </a:r>
          </a:p>
          <a:p>
            <a:pPr marL="742950" indent="-742950">
              <a:buAutoNum type="arabicPeriod" startAt="2"/>
            </a:pPr>
            <a:r>
              <a:rPr lang="en-GB" sz="3600" dirty="0"/>
              <a:t>  Confrontation with a major decision (v.1-5)</a:t>
            </a:r>
          </a:p>
          <a:p>
            <a:pPr marL="1657350" lvl="2" indent="-742950">
              <a:buFont typeface="Arial" panose="020B0604020202020204" pitchFamily="34" charset="0"/>
              <a:buChar char="•"/>
            </a:pPr>
            <a:r>
              <a:rPr lang="en-GB" sz="3600" dirty="0"/>
              <a:t>Famine (Deuteronomy 28:15-29)</a:t>
            </a:r>
          </a:p>
          <a:p>
            <a:pPr lvl="2" algn="ctr"/>
            <a:r>
              <a:rPr lang="en-GB" sz="2400" b="1" i="1" baseline="30000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15 </a:t>
            </a:r>
            <a:r>
              <a:rPr lang="en-GB" sz="2400" i="1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However, if you do not obey the </a:t>
            </a:r>
            <a:r>
              <a:rPr lang="en-GB" sz="2400" i="1" cap="small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Lord</a:t>
            </a:r>
            <a:r>
              <a:rPr lang="en-GB" sz="2400" i="1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 your God and do not carefully follow all his commands and decrees, I am giving you today, all these curses will come on you and overtake you…</a:t>
            </a:r>
            <a:r>
              <a:rPr lang="en-GB" sz="2400" b="1" i="1" baseline="30000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22 </a:t>
            </a:r>
            <a:r>
              <a:rPr lang="en-GB" sz="2400" i="1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The </a:t>
            </a:r>
            <a:r>
              <a:rPr lang="en-GB" sz="2400" i="1" cap="small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Lord</a:t>
            </a:r>
            <a:r>
              <a:rPr lang="en-GB" sz="2400" i="1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 will strike you with wasting disease, with fever and inflammation, with scorching heat and drought, with blight and mildew, which will plague you until you perish. </a:t>
            </a:r>
            <a:r>
              <a:rPr lang="en-GB" sz="2400" b="1" i="1" baseline="30000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23 </a:t>
            </a:r>
            <a:r>
              <a:rPr lang="en-GB" sz="2400" i="1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The sky over your head will be bronze, the ground beneath you, iron. </a:t>
            </a:r>
            <a:r>
              <a:rPr lang="en-GB" sz="2400" b="1" i="1" baseline="30000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24 </a:t>
            </a:r>
            <a:r>
              <a:rPr lang="en-GB" sz="2400" i="1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The </a:t>
            </a:r>
            <a:r>
              <a:rPr lang="en-GB" sz="2400" i="1" cap="small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Lord</a:t>
            </a:r>
            <a:r>
              <a:rPr lang="en-GB" sz="2400" i="1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</a:rPr>
              <a:t> will turn the rain of your country into dust and powder; it will come down from the skies until you are destroyed.</a:t>
            </a:r>
            <a:endParaRPr lang="en-GB" sz="24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3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60899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derstanding the Harvest - Kenneth Copeland Ministries Australia">
            <a:extLst>
              <a:ext uri="{FF2B5EF4-FFF2-40B4-BE49-F238E27FC236}">
                <a16:creationId xmlns:a16="http://schemas.microsoft.com/office/drawing/2014/main" id="{18C14CB8-101E-1FF1-A883-3E97D29D3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36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A94733-BD91-FD28-A62F-07D01D354D5B}"/>
              </a:ext>
            </a:extLst>
          </p:cNvPr>
          <p:cNvSpPr txBox="1"/>
          <p:nvPr/>
        </p:nvSpPr>
        <p:spPr>
          <a:xfrm>
            <a:off x="261505" y="461818"/>
            <a:ext cx="101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R</a:t>
            </a:r>
          </a:p>
          <a:p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U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T</a:t>
            </a:r>
            <a:b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</a:br>
            <a:r>
              <a:rPr lang="en-GB" sz="9600" dirty="0">
                <a:solidFill>
                  <a:srgbClr val="FF0000"/>
                </a:solidFill>
                <a:latin typeface="Bodoni MT Black" panose="02070A03080606020203" pitchFamily="18" charset="0"/>
              </a:rPr>
              <a:t>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E32E85-72D6-14B7-8B83-5D9C1B532403}"/>
              </a:ext>
            </a:extLst>
          </p:cNvPr>
          <p:cNvSpPr txBox="1"/>
          <p:nvPr/>
        </p:nvSpPr>
        <p:spPr>
          <a:xfrm>
            <a:off x="1633682" y="0"/>
            <a:ext cx="1055831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A Walk Through The Book Of Ruth – Chapter 1 -When the rubber hits the road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5B5512-F41F-52F2-1D9F-291DDB82E409}"/>
              </a:ext>
            </a:extLst>
          </p:cNvPr>
          <p:cNvSpPr txBox="1"/>
          <p:nvPr/>
        </p:nvSpPr>
        <p:spPr>
          <a:xfrm>
            <a:off x="2064795" y="1323439"/>
            <a:ext cx="9696091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1.	Introduction</a:t>
            </a:r>
          </a:p>
          <a:p>
            <a:pPr marL="742950" indent="-742950">
              <a:buAutoNum type="arabicPeriod" startAt="2"/>
            </a:pPr>
            <a:r>
              <a:rPr lang="en-GB" sz="3600" dirty="0"/>
              <a:t>  Confrontation with a major decision (v.1-5)</a:t>
            </a:r>
          </a:p>
          <a:p>
            <a:pPr marL="1657350" lvl="2" indent="-742950">
              <a:buFont typeface="Arial" panose="020B0604020202020204" pitchFamily="34" charset="0"/>
              <a:buChar char="•"/>
            </a:pPr>
            <a:r>
              <a:rPr lang="en-GB" sz="3600" dirty="0"/>
              <a:t>Intermarrying (Deuteronomy 7:1-4)</a:t>
            </a:r>
          </a:p>
          <a:p>
            <a:pPr lvl="2" algn="ctr"/>
            <a:r>
              <a:rPr lang="en-GB" sz="2800" i="1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‘When the </a:t>
            </a:r>
            <a:r>
              <a:rPr lang="en-GB" sz="2800" i="1" cap="small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Lord</a:t>
            </a:r>
            <a:r>
              <a:rPr lang="en-GB" sz="2800" i="1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your God brings you into the land you are entering to possess and drives out before you many nations…</a:t>
            </a:r>
            <a:r>
              <a:rPr lang="en-GB" sz="2800" b="1" i="1" baseline="30000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3 </a:t>
            </a:r>
            <a:r>
              <a:rPr lang="en-GB" sz="2800" i="1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not intermarry with them. Do not give your daughters to their sons or take their daughters for your sons, </a:t>
            </a:r>
            <a:r>
              <a:rPr lang="en-GB" sz="2800" b="1" i="1" baseline="30000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4 </a:t>
            </a:r>
            <a:r>
              <a:rPr lang="en-GB" sz="2800" i="1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they will turn your children away from following me to serve other gods, and the </a:t>
            </a:r>
            <a:r>
              <a:rPr lang="en-GB" sz="2800" i="1" cap="small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Lord</a:t>
            </a:r>
            <a:r>
              <a:rPr lang="en-GB" sz="2800" i="1" dirty="0">
                <a:solidFill>
                  <a:srgbClr val="0070C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’s anger will burn against you and will quickly destroy you.’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222825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997</Words>
  <Application>Microsoft Office PowerPoint</Application>
  <PresentationFormat>Widescreen</PresentationFormat>
  <Paragraphs>126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Bodoni MT Black</vt:lpstr>
      <vt:lpstr>Calibri</vt:lpstr>
      <vt:lpstr>Calibri Light</vt:lpstr>
      <vt:lpstr>Segoe UI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Nigel Hoad</dc:creator>
  <cp:lastModifiedBy>Nigel Hoad</cp:lastModifiedBy>
  <cp:revision>39</cp:revision>
  <dcterms:created xsi:type="dcterms:W3CDTF">2024-02-16T13:47:02Z</dcterms:created>
  <dcterms:modified xsi:type="dcterms:W3CDTF">2024-06-25T10:30:52Z</dcterms:modified>
</cp:coreProperties>
</file>